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2" r:id="rId4"/>
  </p:sldMasterIdLst>
  <p:notesMasterIdLst>
    <p:notesMasterId r:id="rId16"/>
  </p:notesMasterIdLst>
  <p:sldIdLst>
    <p:sldId id="257" r:id="rId5"/>
    <p:sldId id="293" r:id="rId6"/>
    <p:sldId id="265" r:id="rId7"/>
    <p:sldId id="294" r:id="rId8"/>
    <p:sldId id="278" r:id="rId9"/>
    <p:sldId id="290" r:id="rId10"/>
    <p:sldId id="295" r:id="rId11"/>
    <p:sldId id="272" r:id="rId12"/>
    <p:sldId id="269" r:id="rId13"/>
    <p:sldId id="266" r:id="rId14"/>
    <p:sldId id="292"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370456E-BA0D-B0FB-BB9A-A3BE4A351603}" name="Ryan Goodman" initials="RG" userId="S::ryan.goodman@cp.catapult.org.uk::d913f34f-764c-470b-aff8-28196d795999" providerId="AD"/>
  <p188:author id="{0B067177-03C5-897D-558C-3110EA5A5D11}" name="dralisonvincent@gmail.com" initials="dr" userId="S::urn:spo:guest#dralisonvincent@gmail.com::"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6D378D"/>
    <a:srgbClr val="AA8A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201498-5EC4-4FFF-B1DA-302F91BB9E71}" v="1" dt="2022-12-12T15:40:24.1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71124" autoAdjust="0"/>
  </p:normalViewPr>
  <p:slideViewPr>
    <p:cSldViewPr snapToGrid="0">
      <p:cViewPr varScale="1">
        <p:scale>
          <a:sx n="80" d="100"/>
          <a:sy n="80" d="100"/>
        </p:scale>
        <p:origin x="564"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hn Holden" userId="2201ea35-6b9f-4a87-86cd-a06c3590449c" providerId="ADAL" clId="{03201498-5EC4-4FFF-B1DA-302F91BB9E71}"/>
    <pc:docChg chg="undo redo custSel modSld">
      <pc:chgData name="John Holden" userId="2201ea35-6b9f-4a87-86cd-a06c3590449c" providerId="ADAL" clId="{03201498-5EC4-4FFF-B1DA-302F91BB9E71}" dt="2022-12-12T16:28:08.355" v="35"/>
      <pc:docMkLst>
        <pc:docMk/>
      </pc:docMkLst>
      <pc:sldChg chg="addSp delSp modSp mod modClrScheme chgLayout">
        <pc:chgData name="John Holden" userId="2201ea35-6b9f-4a87-86cd-a06c3590449c" providerId="ADAL" clId="{03201498-5EC4-4FFF-B1DA-302F91BB9E71}" dt="2022-12-12T15:58:32.351" v="21" actId="1076"/>
        <pc:sldMkLst>
          <pc:docMk/>
          <pc:sldMk cId="659846861" sldId="265"/>
        </pc:sldMkLst>
        <pc:spChg chg="del">
          <ac:chgData name="John Holden" userId="2201ea35-6b9f-4a87-86cd-a06c3590449c" providerId="ADAL" clId="{03201498-5EC4-4FFF-B1DA-302F91BB9E71}" dt="2022-12-12T15:40:43.290" v="8" actId="21"/>
          <ac:spMkLst>
            <pc:docMk/>
            <pc:sldMk cId="659846861" sldId="265"/>
            <ac:spMk id="3" creationId="{55FF6C03-DA53-87EE-002A-5A504777CA33}"/>
          </ac:spMkLst>
        </pc:spChg>
        <pc:spChg chg="del mod">
          <ac:chgData name="John Holden" userId="2201ea35-6b9f-4a87-86cd-a06c3590449c" providerId="ADAL" clId="{03201498-5EC4-4FFF-B1DA-302F91BB9E71}" dt="2022-12-12T15:40:41.121" v="7" actId="21"/>
          <ac:spMkLst>
            <pc:docMk/>
            <pc:sldMk cId="659846861" sldId="265"/>
            <ac:spMk id="4" creationId="{AF9B9FFD-AAC9-8D95-7A9C-909F5CE2CA65}"/>
          </ac:spMkLst>
        </pc:spChg>
        <pc:spChg chg="del">
          <ac:chgData name="John Holden" userId="2201ea35-6b9f-4a87-86cd-a06c3590449c" providerId="ADAL" clId="{03201498-5EC4-4FFF-B1DA-302F91BB9E71}" dt="2022-12-12T15:40:29.974" v="5" actId="478"/>
          <ac:spMkLst>
            <pc:docMk/>
            <pc:sldMk cId="659846861" sldId="265"/>
            <ac:spMk id="5" creationId="{F528C6EC-48CC-6F1D-DCD0-2162C906601C}"/>
          </ac:spMkLst>
        </pc:spChg>
        <pc:spChg chg="add del mod">
          <ac:chgData name="John Holden" userId="2201ea35-6b9f-4a87-86cd-a06c3590449c" providerId="ADAL" clId="{03201498-5EC4-4FFF-B1DA-302F91BB9E71}" dt="2022-12-12T15:58:21.592" v="17" actId="26606"/>
          <ac:spMkLst>
            <pc:docMk/>
            <pc:sldMk cId="659846861" sldId="265"/>
            <ac:spMk id="12" creationId="{D5BBB81C-59F6-2A07-4A0C-9A0D0F689D07}"/>
          </ac:spMkLst>
        </pc:spChg>
        <pc:spChg chg="add del mod">
          <ac:chgData name="John Holden" userId="2201ea35-6b9f-4a87-86cd-a06c3590449c" providerId="ADAL" clId="{03201498-5EC4-4FFF-B1DA-302F91BB9E71}" dt="2022-12-12T15:58:21.592" v="17" actId="26606"/>
          <ac:spMkLst>
            <pc:docMk/>
            <pc:sldMk cId="659846861" sldId="265"/>
            <ac:spMk id="14" creationId="{852F92FF-4791-3A40-E763-C5BBB465B5CB}"/>
          </ac:spMkLst>
        </pc:spChg>
        <pc:spChg chg="add del mod">
          <ac:chgData name="John Holden" userId="2201ea35-6b9f-4a87-86cd-a06c3590449c" providerId="ADAL" clId="{03201498-5EC4-4FFF-B1DA-302F91BB9E71}" dt="2022-12-12T15:58:30.769" v="19" actId="26606"/>
          <ac:spMkLst>
            <pc:docMk/>
            <pc:sldMk cId="659846861" sldId="265"/>
            <ac:spMk id="16" creationId="{D809022D-5B86-32DC-D0A6-6DDB71668D9A}"/>
          </ac:spMkLst>
        </pc:spChg>
        <pc:spChg chg="add del mod">
          <ac:chgData name="John Holden" userId="2201ea35-6b9f-4a87-86cd-a06c3590449c" providerId="ADAL" clId="{03201498-5EC4-4FFF-B1DA-302F91BB9E71}" dt="2022-12-12T15:58:30.769" v="19" actId="26606"/>
          <ac:spMkLst>
            <pc:docMk/>
            <pc:sldMk cId="659846861" sldId="265"/>
            <ac:spMk id="17" creationId="{D11EC45E-827B-965E-6FE1-51B169CBE29A}"/>
          </ac:spMkLst>
        </pc:spChg>
        <pc:spChg chg="add del mod">
          <ac:chgData name="John Holden" userId="2201ea35-6b9f-4a87-86cd-a06c3590449c" providerId="ADAL" clId="{03201498-5EC4-4FFF-B1DA-302F91BB9E71}" dt="2022-12-12T15:58:30.769" v="19" actId="26606"/>
          <ac:spMkLst>
            <pc:docMk/>
            <pc:sldMk cId="659846861" sldId="265"/>
            <ac:spMk id="18" creationId="{DFFA8B13-8EDA-273E-0249-F384D885DF08}"/>
          </ac:spMkLst>
        </pc:spChg>
        <pc:picChg chg="del">
          <ac:chgData name="John Holden" userId="2201ea35-6b9f-4a87-86cd-a06c3590449c" providerId="ADAL" clId="{03201498-5EC4-4FFF-B1DA-302F91BB9E71}" dt="2022-12-12T15:40:11.367" v="0" actId="478"/>
          <ac:picMkLst>
            <pc:docMk/>
            <pc:sldMk cId="659846861" sldId="265"/>
            <ac:picMk id="2" creationId="{3A3BF560-335E-914E-151D-E62730EF57D1}"/>
          </ac:picMkLst>
        </pc:picChg>
        <pc:picChg chg="add mod">
          <ac:chgData name="John Holden" userId="2201ea35-6b9f-4a87-86cd-a06c3590449c" providerId="ADAL" clId="{03201498-5EC4-4FFF-B1DA-302F91BB9E71}" dt="2022-12-12T15:58:32.351" v="21" actId="1076"/>
          <ac:picMkLst>
            <pc:docMk/>
            <pc:sldMk cId="659846861" sldId="265"/>
            <ac:picMk id="7" creationId="{CA477264-23BF-6C28-E86C-95A673ACF59C}"/>
          </ac:picMkLst>
        </pc:picChg>
        <pc:picChg chg="del">
          <ac:chgData name="John Holden" userId="2201ea35-6b9f-4a87-86cd-a06c3590449c" providerId="ADAL" clId="{03201498-5EC4-4FFF-B1DA-302F91BB9E71}" dt="2022-12-12T15:40:20.854" v="1" actId="478"/>
          <ac:picMkLst>
            <pc:docMk/>
            <pc:sldMk cId="659846861" sldId="265"/>
            <ac:picMk id="23" creationId="{4A12F732-7F08-F3A0-9902-960E005C3D5F}"/>
          </ac:picMkLst>
        </pc:picChg>
      </pc:sldChg>
      <pc:sldChg chg="modSp mod">
        <pc:chgData name="John Holden" userId="2201ea35-6b9f-4a87-86cd-a06c3590449c" providerId="ADAL" clId="{03201498-5EC4-4FFF-B1DA-302F91BB9E71}" dt="2022-12-12T16:28:08.355" v="35"/>
        <pc:sldMkLst>
          <pc:docMk/>
          <pc:sldMk cId="2867420259" sldId="290"/>
        </pc:sldMkLst>
        <pc:spChg chg="mod">
          <ac:chgData name="John Holden" userId="2201ea35-6b9f-4a87-86cd-a06c3590449c" providerId="ADAL" clId="{03201498-5EC4-4FFF-B1DA-302F91BB9E71}" dt="2022-12-12T16:28:08.355" v="35"/>
          <ac:spMkLst>
            <pc:docMk/>
            <pc:sldMk cId="2867420259" sldId="290"/>
            <ac:spMk id="28" creationId="{02854E98-B979-03FF-DB37-41252C8084B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826EFA-3F50-428A-9462-3DBA52834654}" type="datetimeFigureOut">
              <a:t>12/12/2022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8A9696-9F0E-4245-8F7E-05C1994DA005}" type="slidenum">
              <a:t>‹#›</a:t>
            </a:fld>
            <a:endParaRPr lang="en-GB"/>
          </a:p>
        </p:txBody>
      </p:sp>
    </p:spTree>
    <p:extLst>
      <p:ext uri="{BB962C8B-B14F-4D97-AF65-F5344CB8AC3E}">
        <p14:creationId xmlns:p14="http://schemas.microsoft.com/office/powerpoint/2010/main" val="33798752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digitaltwinhub.co.uk/about/community-council/"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8000"/>
              </a:lnSpc>
              <a:spcAft>
                <a:spcPts val="1000"/>
              </a:spcAft>
            </a:pPr>
            <a:r>
              <a:rPr lang="en-GB" b="1" dirty="0"/>
              <a:t>The Hub is a community focused initiative, and we wish the community to drive it forwards. In addition to the strategic board the groups below will work to create impact in collaboration.</a:t>
            </a:r>
            <a:endParaRPr lang="en-US" dirty="0"/>
          </a:p>
          <a:p>
            <a:pPr>
              <a:lnSpc>
                <a:spcPct val="98000"/>
              </a:lnSpc>
              <a:spcAft>
                <a:spcPts val="1000"/>
              </a:spcAft>
            </a:pPr>
            <a:endParaRPr lang="en-GB" b="1" dirty="0"/>
          </a:p>
          <a:p>
            <a:pPr>
              <a:lnSpc>
                <a:spcPct val="98000"/>
              </a:lnSpc>
              <a:spcAft>
                <a:spcPts val="1000"/>
              </a:spcAft>
            </a:pPr>
            <a:r>
              <a:rPr lang="en-GB" b="1" dirty="0"/>
              <a:t>Advisory Group</a:t>
            </a:r>
            <a:endParaRPr lang="en-GB" dirty="0"/>
          </a:p>
          <a:p>
            <a:pPr>
              <a:lnSpc>
                <a:spcPct val="98000"/>
              </a:lnSpc>
              <a:spcAft>
                <a:spcPts val="1000"/>
              </a:spcAft>
            </a:pPr>
            <a:r>
              <a:rPr lang="en-GB" dirty="0"/>
              <a:t>The Advisory Group will be a larger group, including wider policy interests and government representatives along with academia and industry. The Advisory Group can be called upon to bring external expertise into all aspects of the DT Hub. This will allow the DT Hub to benefit from longer term, ongoing, systematic relationships that provide access to expertise when needed. The Advisory Group will include representatives such as BEIS / CPNI / DCMS / IPA / the wider Catapult network / community reps as well as industry.</a:t>
            </a:r>
            <a:endParaRPr lang="en-US" dirty="0"/>
          </a:p>
          <a:p>
            <a:pPr>
              <a:lnSpc>
                <a:spcPct val="98000"/>
              </a:lnSpc>
              <a:spcAft>
                <a:spcPts val="1000"/>
              </a:spcAft>
            </a:pPr>
            <a:r>
              <a:rPr lang="en-GB" b="1" dirty="0"/>
              <a:t>Working Groups</a:t>
            </a:r>
            <a:endParaRPr lang="en-GB" dirty="0"/>
          </a:p>
          <a:p>
            <a:pPr>
              <a:lnSpc>
                <a:spcPct val="98000"/>
              </a:lnSpc>
              <a:spcAft>
                <a:spcPts val="1000"/>
              </a:spcAft>
            </a:pPr>
            <a:r>
              <a:rPr lang="en-GB" dirty="0"/>
              <a:t>Working groups will be set up to focus on specific areas of interest, for example sector specific demonstrator projects, standards development or the creation of best practise guides and playbooks to support the community in advancing digital and data maturity and adopting digital twin solutions. Led by members of either External Advisory or Strategy Board to explore specific topics in more detail and initiate collaborative action. If you wish to connect an existing initiatives into the DT hub as a working group please get in contact.</a:t>
            </a:r>
            <a:endParaRPr lang="en-US" dirty="0"/>
          </a:p>
          <a:p>
            <a:pPr>
              <a:lnSpc>
                <a:spcPct val="98000"/>
              </a:lnSpc>
              <a:spcAft>
                <a:spcPts val="1000"/>
              </a:spcAft>
            </a:pPr>
            <a:r>
              <a:rPr lang="en-GB" b="1" dirty="0"/>
              <a:t>Community Council</a:t>
            </a:r>
            <a:endParaRPr lang="en-GB" dirty="0"/>
          </a:p>
          <a:p>
            <a:pPr>
              <a:lnSpc>
                <a:spcPct val="98000"/>
              </a:lnSpc>
              <a:spcAft>
                <a:spcPts val="1000"/>
              </a:spcAft>
            </a:pPr>
            <a:r>
              <a:rPr lang="en-GB" dirty="0"/>
              <a:t>The newly formed </a:t>
            </a:r>
            <a:r>
              <a:rPr lang="en-GB" dirty="0">
                <a:hlinkClick r:id="rId3"/>
              </a:rPr>
              <a:t>community council</a:t>
            </a:r>
            <a:r>
              <a:rPr lang="en-GB" dirty="0"/>
              <a:t> has an advisory role in the future direction of the DT Hub, giving a voice to the community in the journey towards an ecosystem of connected digital twins. You can contact members via their DT Hub profile pages.</a:t>
            </a:r>
          </a:p>
        </p:txBody>
      </p:sp>
      <p:sp>
        <p:nvSpPr>
          <p:cNvPr id="4" name="Slide Number Placeholder 3"/>
          <p:cNvSpPr>
            <a:spLocks noGrp="1"/>
          </p:cNvSpPr>
          <p:nvPr>
            <p:ph type="sldNum" sz="quarter" idx="5"/>
          </p:nvPr>
        </p:nvSpPr>
        <p:spPr/>
        <p:txBody>
          <a:bodyPr/>
          <a:lstStyle/>
          <a:p>
            <a:fld id="{61378577-6DFB-4DB8-AAD7-2D632BB641B7}" type="slidenum">
              <a:rPr lang="en-GB"/>
              <a:t>3</a:t>
            </a:fld>
            <a:endParaRPr lang="en-GB"/>
          </a:p>
        </p:txBody>
      </p:sp>
    </p:spTree>
    <p:extLst>
      <p:ext uri="{BB962C8B-B14F-4D97-AF65-F5344CB8AC3E}">
        <p14:creationId xmlns:p14="http://schemas.microsoft.com/office/powerpoint/2010/main" val="40709755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Process was as follows:</a:t>
            </a:r>
          </a:p>
          <a:p>
            <a:endParaRPr lang="en-US" dirty="0"/>
          </a:p>
          <a:p>
            <a:r>
              <a:rPr lang="en-US" dirty="0">
                <a:cs typeface="Calibri"/>
              </a:rPr>
              <a:t>We engaged with many members of the community we felt would add value to the Advisory Group. Members of the DT Hub approached these individuals to gauge their level of interest in joining/supporting the Hub on its mission. </a:t>
            </a:r>
          </a:p>
          <a:p>
            <a:endParaRPr lang="en-US" dirty="0">
              <a:cs typeface="Calibri"/>
            </a:endParaRPr>
          </a:p>
          <a:p>
            <a:r>
              <a:rPr lang="en-US" dirty="0">
                <a:cs typeface="Calibri"/>
              </a:rPr>
              <a:t>In addition to this approach, we ran an open application process to ensure we created opportunities for other stakeholders within the eco-system to apply if interested. Following this process, we have now selected the vast majority of our Advisory Group (1 or 2 still to confirm). Based on the people selected, we feel the Group comprises a board range of experience and offers coverage across different industries and stakeholder groups, including Industry, Academia and Government. </a:t>
            </a:r>
          </a:p>
        </p:txBody>
      </p:sp>
      <p:sp>
        <p:nvSpPr>
          <p:cNvPr id="4" name="Slide Number Placeholder 3"/>
          <p:cNvSpPr>
            <a:spLocks noGrp="1"/>
          </p:cNvSpPr>
          <p:nvPr>
            <p:ph type="sldNum" sz="quarter" idx="5"/>
          </p:nvPr>
        </p:nvSpPr>
        <p:spPr/>
        <p:txBody>
          <a:bodyPr/>
          <a:lstStyle/>
          <a:p>
            <a:fld id="{61378577-6DFB-4DB8-AAD7-2D632BB641B7}" type="slidenum">
              <a:rPr lang="en-GB" smtClean="0"/>
              <a:t>6</a:t>
            </a:fld>
            <a:endParaRPr lang="en-GB"/>
          </a:p>
        </p:txBody>
      </p:sp>
    </p:spTree>
    <p:extLst>
      <p:ext uri="{BB962C8B-B14F-4D97-AF65-F5344CB8AC3E}">
        <p14:creationId xmlns:p14="http://schemas.microsoft.com/office/powerpoint/2010/main" val="16914342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88A9696-9F0E-4245-8F7E-05C1994DA005}" type="slidenum">
              <a:rPr lang="en-GB" smtClean="0"/>
              <a:t>8</a:t>
            </a:fld>
            <a:endParaRPr lang="en-GB"/>
          </a:p>
        </p:txBody>
      </p:sp>
    </p:spTree>
    <p:extLst>
      <p:ext uri="{BB962C8B-B14F-4D97-AF65-F5344CB8AC3E}">
        <p14:creationId xmlns:p14="http://schemas.microsoft.com/office/powerpoint/2010/main" val="155840770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CPC Green Bold Date Title Slide">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B1A3115-E275-4545-927F-03EF18A1C499}"/>
              </a:ext>
            </a:extLst>
          </p:cNvPr>
          <p:cNvSpPr>
            <a:spLocks noGrp="1" noRot="1" noMove="1" noResize="1" noEditPoints="1" noAdjustHandles="1" noChangeArrowheads="1" noChangeShapeType="1"/>
          </p:cNvSpPr>
          <p:nvPr userDrawn="1"/>
        </p:nvSpPr>
        <p:spPr>
          <a:xfrm>
            <a:off x="52203" y="-17682"/>
            <a:ext cx="12139797" cy="689336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 Placeholder 17">
            <a:extLst>
              <a:ext uri="{FF2B5EF4-FFF2-40B4-BE49-F238E27FC236}">
                <a16:creationId xmlns:a16="http://schemas.microsoft.com/office/drawing/2014/main" id="{38C45946-5407-4CFC-9ABF-CA5B8EA8F19B}"/>
              </a:ext>
            </a:extLst>
          </p:cNvPr>
          <p:cNvSpPr>
            <a:spLocks noGrp="1"/>
          </p:cNvSpPr>
          <p:nvPr>
            <p:ph type="body" sz="quarter" idx="13" hasCustomPrompt="1"/>
          </p:nvPr>
        </p:nvSpPr>
        <p:spPr>
          <a:xfrm>
            <a:off x="763481" y="2943684"/>
            <a:ext cx="8756651" cy="2441807"/>
          </a:xfrm>
        </p:spPr>
        <p:txBody>
          <a:bodyPr vert="horz" lIns="0" tIns="0" rIns="0" bIns="0" rtlCol="0" anchor="t">
            <a:noAutofit/>
          </a:bodyPr>
          <a:lstStyle>
            <a:lvl1pPr>
              <a:defRPr lang="en-US" sz="16600" kern="2000" cap="all" spc="100" baseline="0" dirty="0">
                <a:solidFill>
                  <a:srgbClr val="84BEA6"/>
                </a:solidFill>
                <a:latin typeface="Tungsten Condensed Black" pitchFamily="50" charset="0"/>
                <a:ea typeface="+mj-ea"/>
                <a:cs typeface="+mj-cs"/>
              </a:defRPr>
            </a:lvl1pPr>
          </a:lstStyle>
          <a:p>
            <a:pPr lvl="0">
              <a:lnSpc>
                <a:spcPct val="90000"/>
              </a:lnSpc>
              <a:spcBef>
                <a:spcPct val="0"/>
              </a:spcBef>
            </a:pPr>
            <a:r>
              <a:rPr lang="en-US"/>
              <a:t>Insert title here</a:t>
            </a:r>
          </a:p>
        </p:txBody>
      </p:sp>
      <p:sp>
        <p:nvSpPr>
          <p:cNvPr id="11" name="Date Placeholder 3">
            <a:extLst>
              <a:ext uri="{FF2B5EF4-FFF2-40B4-BE49-F238E27FC236}">
                <a16:creationId xmlns:a16="http://schemas.microsoft.com/office/drawing/2014/main" id="{BD8A9887-A7FA-4DD5-9508-5B39D4004A8F}"/>
              </a:ext>
            </a:extLst>
          </p:cNvPr>
          <p:cNvSpPr>
            <a:spLocks noGrp="1" noRot="1" noMove="1" noResize="1" noEditPoints="1" noAdjustHandles="1" noChangeArrowheads="1" noChangeShapeType="1"/>
          </p:cNvSpPr>
          <p:nvPr>
            <p:ph type="dt" sz="half" idx="10"/>
          </p:nvPr>
        </p:nvSpPr>
        <p:spPr>
          <a:xfrm>
            <a:off x="734861" y="480313"/>
            <a:ext cx="2743200" cy="231037"/>
          </a:xfrm>
        </p:spPr>
        <p:txBody>
          <a:bodyPr/>
          <a:lstStyle>
            <a:lvl1pPr>
              <a:defRPr>
                <a:solidFill>
                  <a:schemeClr val="bg1"/>
                </a:solidFill>
                <a:latin typeface="+mn-lt"/>
              </a:defRPr>
            </a:lvl1pPr>
          </a:lstStyle>
          <a:p>
            <a:fld id="{9AB7E79C-B3FB-469F-BC16-D595713CF2F3}" type="datetime2">
              <a:rPr lang="en-US" smtClean="0"/>
              <a:pPr/>
              <a:t>Monday, December 12, 2022</a:t>
            </a:fld>
            <a:endParaRPr lang="en-GB"/>
          </a:p>
        </p:txBody>
      </p:sp>
      <p:sp>
        <p:nvSpPr>
          <p:cNvPr id="12" name="Subtitle 2">
            <a:extLst>
              <a:ext uri="{FF2B5EF4-FFF2-40B4-BE49-F238E27FC236}">
                <a16:creationId xmlns:a16="http://schemas.microsoft.com/office/drawing/2014/main" id="{710DC9A9-3D7C-4756-A758-441EE7808E2D}"/>
              </a:ext>
            </a:extLst>
          </p:cNvPr>
          <p:cNvSpPr>
            <a:spLocks noGrp="1"/>
          </p:cNvSpPr>
          <p:nvPr>
            <p:ph type="subTitle" idx="1" hasCustomPrompt="1"/>
          </p:nvPr>
        </p:nvSpPr>
        <p:spPr>
          <a:xfrm>
            <a:off x="734861" y="5378361"/>
            <a:ext cx="5098289" cy="827999"/>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14" name="Text Placeholder 17">
            <a:extLst>
              <a:ext uri="{FF2B5EF4-FFF2-40B4-BE49-F238E27FC236}">
                <a16:creationId xmlns:a16="http://schemas.microsoft.com/office/drawing/2014/main" id="{B628EAE1-7F71-42E3-9598-C21E8C291D13}"/>
              </a:ext>
            </a:extLst>
          </p:cNvPr>
          <p:cNvSpPr>
            <a:spLocks noGrp="1"/>
          </p:cNvSpPr>
          <p:nvPr>
            <p:ph type="body" sz="quarter" idx="14" hasCustomPrompt="1"/>
          </p:nvPr>
        </p:nvSpPr>
        <p:spPr>
          <a:xfrm>
            <a:off x="742382" y="1043000"/>
            <a:ext cx="8756651" cy="2441807"/>
          </a:xfrm>
        </p:spPr>
        <p:txBody>
          <a:bodyPr vert="horz" lIns="0" tIns="0" rIns="0" bIns="0" rtlCol="0" anchor="t">
            <a:noAutofit/>
          </a:bodyPr>
          <a:lstStyle>
            <a:lvl1pPr>
              <a:defRPr lang="en-US" sz="16600" kern="2000" cap="all" spc="100" baseline="0" dirty="0">
                <a:solidFill>
                  <a:schemeClr val="bg1"/>
                </a:solidFill>
                <a:latin typeface="Tungsten Condensed Black" pitchFamily="50" charset="0"/>
                <a:ea typeface="+mj-ea"/>
                <a:cs typeface="+mj-cs"/>
              </a:defRPr>
            </a:lvl1pPr>
          </a:lstStyle>
          <a:p>
            <a:pPr lvl="0">
              <a:lnSpc>
                <a:spcPct val="90000"/>
              </a:lnSpc>
              <a:spcBef>
                <a:spcPct val="0"/>
              </a:spcBef>
            </a:pPr>
            <a:r>
              <a:rPr lang="en-US"/>
              <a:t>Insert title here</a:t>
            </a:r>
          </a:p>
        </p:txBody>
      </p:sp>
      <p:pic>
        <p:nvPicPr>
          <p:cNvPr id="10" name="Picture 9" descr="A picture containing logo&#10;&#10;Description automatically generated">
            <a:extLst>
              <a:ext uri="{FF2B5EF4-FFF2-40B4-BE49-F238E27FC236}">
                <a16:creationId xmlns:a16="http://schemas.microsoft.com/office/drawing/2014/main" id="{5565270E-12EB-2C2A-763E-E827B5835542}"/>
              </a:ext>
            </a:extLst>
          </p:cNvPr>
          <p:cNvPicPr>
            <a:picLocks noGrp="1" noRot="1" noChangeAspect="1" noMove="1" noResize="1" noEditPoints="1" noAdjustHandles="1" noChangeArrowheads="1" noChangeShapeType="1" noCrop="1"/>
          </p:cNvPicPr>
          <p:nvPr userDrawn="1"/>
        </p:nvPicPr>
        <p:blipFill rotWithShape="1">
          <a:blip r:embed="rId2" cstate="print">
            <a:alphaModFix/>
            <a:extLst>
              <a:ext uri="{28A0092B-C50C-407E-A947-70E740481C1C}">
                <a14:useLocalDpi xmlns:a14="http://schemas.microsoft.com/office/drawing/2010/main" val="0"/>
              </a:ext>
            </a:extLst>
          </a:blip>
          <a:srcRect t="37855" r="9203" b="31988"/>
          <a:stretch/>
        </p:blipFill>
        <p:spPr>
          <a:xfrm>
            <a:off x="9759069" y="5714999"/>
            <a:ext cx="1936745" cy="643271"/>
          </a:xfrm>
          <a:prstGeom prst="rect">
            <a:avLst/>
          </a:prstGeom>
        </p:spPr>
      </p:pic>
    </p:spTree>
    <p:extLst>
      <p:ext uri="{BB962C8B-B14F-4D97-AF65-F5344CB8AC3E}">
        <p14:creationId xmlns:p14="http://schemas.microsoft.com/office/powerpoint/2010/main" val="727746177"/>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Bold Weave Date Title Slid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93E8958-4E2E-3316-35FE-395F1E505407}"/>
              </a:ext>
            </a:extLst>
          </p:cNvPr>
          <p:cNvSpPr/>
          <p:nvPr userDrawn="1"/>
        </p:nvSpPr>
        <p:spPr>
          <a:xfrm>
            <a:off x="0" y="0"/>
            <a:ext cx="7048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7" name="object 3">
            <a:extLst>
              <a:ext uri="{FF2B5EF4-FFF2-40B4-BE49-F238E27FC236}">
                <a16:creationId xmlns:a16="http://schemas.microsoft.com/office/drawing/2014/main" id="{CB266A4E-45F3-4A11-8F19-C76B21BDBBAE}"/>
              </a:ext>
            </a:extLst>
          </p:cNvPr>
          <p:cNvPicPr>
            <a:picLocks noGrp="1" noRot="1" noMove="1" noResize="1" noEditPoints="1" noAdjustHandles="1" noChangeArrowheads="1" noChangeShapeType="1" noCrop="1"/>
          </p:cNvPicPr>
          <p:nvPr userDrawn="1"/>
        </p:nvPicPr>
        <p:blipFill rotWithShape="1">
          <a:blip r:embed="rId2" cstate="print"/>
          <a:srcRect b="22548"/>
          <a:stretch/>
        </p:blipFill>
        <p:spPr>
          <a:xfrm>
            <a:off x="0" y="0"/>
            <a:ext cx="12192000" cy="6858001"/>
          </a:xfrm>
          <a:prstGeom prst="rect">
            <a:avLst/>
          </a:prstGeom>
        </p:spPr>
      </p:pic>
      <p:sp>
        <p:nvSpPr>
          <p:cNvPr id="2" name="Title 1">
            <a:extLst>
              <a:ext uri="{FF2B5EF4-FFF2-40B4-BE49-F238E27FC236}">
                <a16:creationId xmlns:a16="http://schemas.microsoft.com/office/drawing/2014/main" id="{9AD1F404-717D-1338-59C1-BCCA4782FC08}"/>
              </a:ext>
            </a:extLst>
          </p:cNvPr>
          <p:cNvSpPr>
            <a:spLocks noGrp="1"/>
          </p:cNvSpPr>
          <p:nvPr>
            <p:ph type="title" hasCustomPrompt="1"/>
          </p:nvPr>
        </p:nvSpPr>
        <p:spPr>
          <a:xfrm>
            <a:off x="795483" y="1869448"/>
            <a:ext cx="9468810" cy="1959602"/>
          </a:xfrm>
        </p:spPr>
        <p:txBody>
          <a:bodyPr vert="horz" lIns="0" tIns="252000" rIns="0" bIns="0" rtlCol="0" anchor="b">
            <a:noAutofit/>
          </a:bodyPr>
          <a:lstStyle>
            <a:lvl1pPr>
              <a:defRPr lang="en-US" sz="4800" b="0" baseline="0" dirty="0">
                <a:solidFill>
                  <a:schemeClr val="tx1"/>
                </a:solidFill>
                <a:highlight>
                  <a:srgbClr val="84BEA6"/>
                </a:highlight>
                <a:latin typeface="Publico Headline Bold" panose="02040802060504060203" pitchFamily="18" charset="0"/>
                <a:ea typeface="+mn-ea"/>
                <a:cs typeface="+mn-cs"/>
              </a:defRPr>
            </a:lvl1pPr>
          </a:lstStyle>
          <a:p>
            <a:pPr marL="0" marR="0" lvl="0" indent="0" fontAlgn="auto">
              <a:lnSpc>
                <a:spcPct val="62857"/>
              </a:lnSpc>
              <a:spcAft>
                <a:spcPts val="0"/>
              </a:spcAft>
              <a:buClrTx/>
              <a:buSzTx/>
              <a:buFontTx/>
              <a:tabLst/>
            </a:pPr>
            <a:r>
              <a:rPr lang="en-US"/>
              <a:t>Insert title here</a:t>
            </a:r>
          </a:p>
        </p:txBody>
      </p:sp>
      <p:sp>
        <p:nvSpPr>
          <p:cNvPr id="8" name="Date Placeholder 3">
            <a:extLst>
              <a:ext uri="{FF2B5EF4-FFF2-40B4-BE49-F238E27FC236}">
                <a16:creationId xmlns:a16="http://schemas.microsoft.com/office/drawing/2014/main" id="{4A1C0226-3CC3-4453-A96B-B904BA8A12D2}"/>
              </a:ext>
            </a:extLst>
          </p:cNvPr>
          <p:cNvSpPr>
            <a:spLocks noGrp="1" noRot="1" noMove="1" noResize="1" noEditPoints="1" noAdjustHandles="1" noChangeArrowheads="1" noChangeShapeType="1"/>
          </p:cNvSpPr>
          <p:nvPr>
            <p:ph type="dt" sz="half" idx="10"/>
          </p:nvPr>
        </p:nvSpPr>
        <p:spPr>
          <a:xfrm>
            <a:off x="734861" y="480313"/>
            <a:ext cx="2743200" cy="231037"/>
          </a:xfrm>
        </p:spPr>
        <p:txBody>
          <a:bodyPr/>
          <a:lstStyle>
            <a:lvl1pPr>
              <a:defRPr>
                <a:solidFill>
                  <a:schemeClr val="bg1"/>
                </a:solidFill>
                <a:latin typeface="+mn-lt"/>
              </a:defRPr>
            </a:lvl1pPr>
          </a:lstStyle>
          <a:p>
            <a:fld id="{9AB7E79C-B3FB-469F-BC16-D595713CF2F3}" type="datetime2">
              <a:rPr lang="en-US" smtClean="0"/>
              <a:pPr/>
              <a:t>Monday, December 12, 2022</a:t>
            </a:fld>
            <a:endParaRPr lang="en-GB"/>
          </a:p>
        </p:txBody>
      </p:sp>
      <p:sp>
        <p:nvSpPr>
          <p:cNvPr id="10" name="Subtitle 2">
            <a:extLst>
              <a:ext uri="{FF2B5EF4-FFF2-40B4-BE49-F238E27FC236}">
                <a16:creationId xmlns:a16="http://schemas.microsoft.com/office/drawing/2014/main" id="{2A1DE628-7548-4AD6-9E87-644CCFB34E1F}"/>
              </a:ext>
            </a:extLst>
          </p:cNvPr>
          <p:cNvSpPr>
            <a:spLocks noGrp="1"/>
          </p:cNvSpPr>
          <p:nvPr>
            <p:ph type="subTitle" idx="1" hasCustomPrompt="1"/>
          </p:nvPr>
        </p:nvSpPr>
        <p:spPr>
          <a:xfrm>
            <a:off x="734861" y="5378361"/>
            <a:ext cx="5098289" cy="827999"/>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pic>
        <p:nvPicPr>
          <p:cNvPr id="13" name="Picture 12" descr="A picture containing logo&#10;&#10;Description automatically generated">
            <a:extLst>
              <a:ext uri="{FF2B5EF4-FFF2-40B4-BE49-F238E27FC236}">
                <a16:creationId xmlns:a16="http://schemas.microsoft.com/office/drawing/2014/main" id="{6D921E50-F47A-C6C5-4AFB-3C54D8848287}"/>
              </a:ext>
            </a:extLst>
          </p:cNvPr>
          <p:cNvPicPr>
            <a:picLocks noGrp="1" noRot="1" noChangeAspect="1" noMove="1" noResize="1" noEditPoints="1" noAdjustHandles="1" noChangeArrowheads="1" noChangeShapeType="1" noCrop="1"/>
          </p:cNvPicPr>
          <p:nvPr userDrawn="1"/>
        </p:nvPicPr>
        <p:blipFill rotWithShape="1">
          <a:blip r:embed="rId3" cstate="print">
            <a:alphaModFix/>
            <a:extLst>
              <a:ext uri="{28A0092B-C50C-407E-A947-70E740481C1C}">
                <a14:useLocalDpi xmlns:a14="http://schemas.microsoft.com/office/drawing/2010/main" val="0"/>
              </a:ext>
            </a:extLst>
          </a:blip>
          <a:srcRect t="-1274" r="-1264" b="-3652"/>
          <a:stretch/>
        </p:blipFill>
        <p:spPr>
          <a:xfrm>
            <a:off x="10572460" y="5313068"/>
            <a:ext cx="1118737" cy="1159200"/>
          </a:xfrm>
          <a:prstGeom prst="rect">
            <a:avLst/>
          </a:prstGeom>
        </p:spPr>
      </p:pic>
    </p:spTree>
    <p:extLst>
      <p:ext uri="{BB962C8B-B14F-4D97-AF65-F5344CB8AC3E}">
        <p14:creationId xmlns:p14="http://schemas.microsoft.com/office/powerpoint/2010/main" val="497845476"/>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CPC 3D Spark Title Slide">
    <p:bg>
      <p:bgRef idx="1001">
        <a:schemeClr val="bg1"/>
      </p:bgRef>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C56BA04A-4954-49E8-BDB5-B10B7F95A115}"/>
              </a:ext>
            </a:extLst>
          </p:cNvPr>
          <p:cNvPicPr>
            <a:picLocks noGrp="1" noRot="1" noChangeAspect="1" noMove="1" noResize="1" noEditPoints="1" noAdjustHandles="1" noChangeArrowheads="1" noChangeShapeType="1" noCrop="1"/>
          </p:cNvPicPr>
          <p:nvPr userDrawn="1"/>
        </p:nvPicPr>
        <p:blipFill rotWithShape="1">
          <a:blip r:embed="rId2">
            <a:alphaModFix/>
            <a:extLst>
              <a:ext uri="{28A0092B-C50C-407E-A947-70E740481C1C}">
                <a14:useLocalDpi xmlns:a14="http://schemas.microsoft.com/office/drawing/2010/main" val="0"/>
              </a:ext>
            </a:extLst>
          </a:blip>
          <a:srcRect l="6943" t="20818" r="42971" b="39336"/>
          <a:stretch/>
        </p:blipFill>
        <p:spPr>
          <a:xfrm>
            <a:off x="0" y="-1"/>
            <a:ext cx="12192000" cy="6858001"/>
          </a:xfrm>
          <a:prstGeom prst="rect">
            <a:avLst/>
          </a:prstGeom>
        </p:spPr>
      </p:pic>
      <p:sp>
        <p:nvSpPr>
          <p:cNvPr id="16" name="Date Placeholder 3">
            <a:extLst>
              <a:ext uri="{FF2B5EF4-FFF2-40B4-BE49-F238E27FC236}">
                <a16:creationId xmlns:a16="http://schemas.microsoft.com/office/drawing/2014/main" id="{5353D454-E8B1-4EA3-8904-4CC5511CCA6E}"/>
              </a:ext>
            </a:extLst>
          </p:cNvPr>
          <p:cNvSpPr>
            <a:spLocks noGrp="1"/>
          </p:cNvSpPr>
          <p:nvPr>
            <p:ph type="dt" sz="half" idx="10"/>
          </p:nvPr>
        </p:nvSpPr>
        <p:spPr>
          <a:xfrm>
            <a:off x="734861" y="480313"/>
            <a:ext cx="2743200" cy="231037"/>
          </a:xfrm>
        </p:spPr>
        <p:txBody>
          <a:bodyPr/>
          <a:lstStyle>
            <a:lvl1pPr>
              <a:defRPr>
                <a:solidFill>
                  <a:schemeClr val="bg1"/>
                </a:solidFill>
                <a:latin typeface="+mn-lt"/>
              </a:defRPr>
            </a:lvl1pPr>
          </a:lstStyle>
          <a:p>
            <a:fld id="{9AB7E79C-B3FB-469F-BC16-D595713CF2F3}" type="datetime2">
              <a:rPr lang="en-US" smtClean="0"/>
              <a:pPr/>
              <a:t>Monday, December 12, 2022</a:t>
            </a:fld>
            <a:endParaRPr lang="en-GB"/>
          </a:p>
        </p:txBody>
      </p:sp>
      <p:sp>
        <p:nvSpPr>
          <p:cNvPr id="17" name="Subtitle 2">
            <a:extLst>
              <a:ext uri="{FF2B5EF4-FFF2-40B4-BE49-F238E27FC236}">
                <a16:creationId xmlns:a16="http://schemas.microsoft.com/office/drawing/2014/main" id="{E8885257-6607-42EA-A6CA-15ED03F0DBB0}"/>
              </a:ext>
            </a:extLst>
          </p:cNvPr>
          <p:cNvSpPr>
            <a:spLocks noGrp="1"/>
          </p:cNvSpPr>
          <p:nvPr>
            <p:ph type="subTitle" idx="1" hasCustomPrompt="1"/>
          </p:nvPr>
        </p:nvSpPr>
        <p:spPr>
          <a:xfrm>
            <a:off x="734861" y="5378361"/>
            <a:ext cx="5098289" cy="827999"/>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7" name="Title 1">
            <a:extLst>
              <a:ext uri="{FF2B5EF4-FFF2-40B4-BE49-F238E27FC236}">
                <a16:creationId xmlns:a16="http://schemas.microsoft.com/office/drawing/2014/main" id="{3383C37F-CD47-4A9F-8901-D87EBCE8F9C7}"/>
              </a:ext>
            </a:extLst>
          </p:cNvPr>
          <p:cNvSpPr>
            <a:spLocks noGrp="1"/>
          </p:cNvSpPr>
          <p:nvPr>
            <p:ph type="title" hasCustomPrompt="1"/>
          </p:nvPr>
        </p:nvSpPr>
        <p:spPr>
          <a:xfrm>
            <a:off x="609399" y="1209576"/>
            <a:ext cx="9468810" cy="1559552"/>
          </a:xfrm>
        </p:spPr>
        <p:txBody>
          <a:bodyPr vert="horz" lIns="0" tIns="252000" rIns="0" bIns="0" rtlCol="0" anchor="t">
            <a:noAutofit/>
          </a:bodyPr>
          <a:lstStyle>
            <a:lvl1pPr>
              <a:defRPr lang="en-US" sz="12500" b="0" kern="2000" spc="100" baseline="0" dirty="0">
                <a:solidFill>
                  <a:schemeClr val="bg1"/>
                </a:solidFill>
                <a:latin typeface="Tungsten Condensed Black" pitchFamily="50" charset="0"/>
                <a:ea typeface="+mn-ea"/>
                <a:cs typeface="+mn-cs"/>
              </a:defRPr>
            </a:lvl1pPr>
          </a:lstStyle>
          <a:p>
            <a:pPr marL="0" marR="0" lvl="0" indent="0" fontAlgn="auto">
              <a:lnSpc>
                <a:spcPct val="62857"/>
              </a:lnSpc>
              <a:spcAft>
                <a:spcPts val="0"/>
              </a:spcAft>
              <a:buClrTx/>
              <a:buSzTx/>
              <a:buFontTx/>
              <a:tabLst/>
            </a:pPr>
            <a:r>
              <a:rPr lang="en-US"/>
              <a:t>Insert title here</a:t>
            </a:r>
          </a:p>
        </p:txBody>
      </p:sp>
    </p:spTree>
    <p:extLst>
      <p:ext uri="{BB962C8B-B14F-4D97-AF65-F5344CB8AC3E}">
        <p14:creationId xmlns:p14="http://schemas.microsoft.com/office/powerpoint/2010/main" val="3204280179"/>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4_Title Slide">
    <p:bg>
      <p:bgPr>
        <a:solidFill>
          <a:schemeClr val="bg1">
            <a:lumMod val="85000"/>
          </a:schemeClr>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733B20E2-A0BE-2021-8742-0D96D7FAEA9E}"/>
              </a:ext>
            </a:extLst>
          </p:cNvPr>
          <p:cNvSpPr>
            <a:spLocks noGrp="1" noRot="1" noMove="1" noResize="1" noEditPoints="1" noAdjustHandles="1" noChangeArrowheads="1" noChangeShapeType="1"/>
          </p:cNvSpPr>
          <p:nvPr userDrawn="1"/>
        </p:nvSpPr>
        <p:spPr>
          <a:xfrm rot="-1800000">
            <a:off x="6290729" y="3990357"/>
            <a:ext cx="10166204" cy="3179284"/>
          </a:xfrm>
          <a:custGeom>
            <a:avLst/>
            <a:gdLst>
              <a:gd name="connsiteX0" fmla="*/ 10166204 w 10166204"/>
              <a:gd name="connsiteY0" fmla="*/ 9226 h 3179284"/>
              <a:gd name="connsiteX1" fmla="*/ 8335970 w 10166204"/>
              <a:gd name="connsiteY1" fmla="*/ 3179284 h 3179284"/>
              <a:gd name="connsiteX2" fmla="*/ 2725308 w 10166204"/>
              <a:gd name="connsiteY2" fmla="*/ 3179283 h 3179284"/>
              <a:gd name="connsiteX3" fmla="*/ 842 w 10166204"/>
              <a:gd name="connsiteY3" fmla="*/ 1606312 h 3179284"/>
              <a:gd name="connsiteX4" fmla="*/ 0 w 10166204"/>
              <a:gd name="connsiteY4" fmla="*/ 1589641 h 3179284"/>
              <a:gd name="connsiteX5" fmla="*/ 0 w 10166204"/>
              <a:gd name="connsiteY5" fmla="*/ 1589642 h 3179284"/>
              <a:gd name="connsiteX6" fmla="*/ 1589642 w 10166204"/>
              <a:gd name="connsiteY6" fmla="*/ 0 h 3179284"/>
              <a:gd name="connsiteX7" fmla="*/ 10019954 w 10166204"/>
              <a:gd name="connsiteY7" fmla="*/ 0 h 317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166204" h="3179284">
                <a:moveTo>
                  <a:pt x="10166204" y="9226"/>
                </a:moveTo>
                <a:lnTo>
                  <a:pt x="8335970" y="3179284"/>
                </a:lnTo>
                <a:lnTo>
                  <a:pt x="2725308" y="3179283"/>
                </a:lnTo>
                <a:lnTo>
                  <a:pt x="842" y="1606312"/>
                </a:lnTo>
                <a:lnTo>
                  <a:pt x="0" y="1589641"/>
                </a:lnTo>
                <a:lnTo>
                  <a:pt x="0" y="1589642"/>
                </a:lnTo>
                <a:cubicBezTo>
                  <a:pt x="0" y="711707"/>
                  <a:pt x="711707" y="0"/>
                  <a:pt x="1589642" y="0"/>
                </a:cubicBezTo>
                <a:lnTo>
                  <a:pt x="10019954" y="0"/>
                </a:lnTo>
                <a:close/>
              </a:path>
            </a:pathLst>
          </a:custGeom>
          <a:solidFill>
            <a:srgbClr val="84BEA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1440000"/>
            <a:ext cx="10353191" cy="2782750"/>
          </a:xfrm>
        </p:spPr>
        <p:txBody>
          <a:bodyPr anchor="t"/>
          <a:lstStyle>
            <a:lvl1pPr algn="l">
              <a:lnSpc>
                <a:spcPct val="79000"/>
              </a:lnSpc>
              <a:defRPr sz="12500" spc="100" baseline="0">
                <a:solidFill>
                  <a:schemeClr val="tx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5580000"/>
            <a:ext cx="5449887"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pic>
        <p:nvPicPr>
          <p:cNvPr id="7" name="Picture 6">
            <a:extLst>
              <a:ext uri="{FF2B5EF4-FFF2-40B4-BE49-F238E27FC236}">
                <a16:creationId xmlns:a16="http://schemas.microsoft.com/office/drawing/2014/main" id="{5B4994C2-0C6F-14E6-1D43-2DFEB6A4BAAA}"/>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9892440" y="5760960"/>
            <a:ext cx="1781277" cy="565986"/>
          </a:xfrm>
          <a:prstGeom prst="rect">
            <a:avLst/>
          </a:prstGeom>
        </p:spPr>
      </p:pic>
      <p:sp>
        <p:nvSpPr>
          <p:cNvPr id="5" name="Rectangle 4">
            <a:extLst>
              <a:ext uri="{FF2B5EF4-FFF2-40B4-BE49-F238E27FC236}">
                <a16:creationId xmlns:a16="http://schemas.microsoft.com/office/drawing/2014/main" id="{91AEF95C-73E7-4B21-A239-A52E05C4B6F7}"/>
              </a:ext>
            </a:extLst>
          </p:cNvPr>
          <p:cNvSpPr>
            <a:spLocks noGrp="1" noRot="1" noMove="1" noResize="1" noEditPoints="1" noAdjustHandles="1" noChangeArrowheads="1" noChangeShapeType="1"/>
          </p:cNvSpPr>
          <p:nvPr userDrawn="1"/>
        </p:nvSpPr>
        <p:spPr>
          <a:xfrm>
            <a:off x="11017538" y="223492"/>
            <a:ext cx="578075" cy="558018"/>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8" name="Date Placeholder 3">
            <a:extLst>
              <a:ext uri="{FF2B5EF4-FFF2-40B4-BE49-F238E27FC236}">
                <a16:creationId xmlns:a16="http://schemas.microsoft.com/office/drawing/2014/main" id="{55FE6812-3A9E-45B0-BA66-BC496D8FE12B}"/>
              </a:ext>
            </a:extLst>
          </p:cNvPr>
          <p:cNvSpPr>
            <a:spLocks noGrp="1" noRot="1" noMove="1" noResize="1" noEditPoints="1" noAdjustHandles="1" noChangeArrowheads="1" noChangeShapeType="1"/>
          </p:cNvSpPr>
          <p:nvPr>
            <p:ph type="dt" sz="half" idx="10"/>
          </p:nvPr>
        </p:nvSpPr>
        <p:spPr>
          <a:xfrm>
            <a:off x="8785563" y="450001"/>
            <a:ext cx="2743200" cy="231037"/>
          </a:xfrm>
        </p:spPr>
        <p:txBody>
          <a:bodyPr/>
          <a:lstStyle>
            <a:lvl1pPr algn="r">
              <a:defRPr>
                <a:solidFill>
                  <a:schemeClr val="tx1"/>
                </a:solidFill>
                <a:latin typeface="+mn-lt"/>
              </a:defRPr>
            </a:lvl1pPr>
          </a:lstStyle>
          <a:p>
            <a:fld id="{AECC1F52-D892-4F54-B7C6-D935496E0DC5}" type="datetime2">
              <a:rPr lang="en-US" smtClean="0"/>
              <a:pPr/>
              <a:t>Monday, December 12, 2022</a:t>
            </a:fld>
            <a:endParaRPr lang="en-GB"/>
          </a:p>
        </p:txBody>
      </p:sp>
    </p:spTree>
    <p:extLst>
      <p:ext uri="{BB962C8B-B14F-4D97-AF65-F5344CB8AC3E}">
        <p14:creationId xmlns:p14="http://schemas.microsoft.com/office/powerpoint/2010/main" val="4108556325"/>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5_Title Slide Small Text">
    <p:bg>
      <p:bgPr>
        <a:solidFill>
          <a:schemeClr val="bg1">
            <a:lumMod val="85000"/>
          </a:schemeClr>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D551291-1733-B21B-2117-35405C8F6E4F}"/>
              </a:ext>
            </a:extLst>
          </p:cNvPr>
          <p:cNvSpPr>
            <a:spLocks noGrp="1" noRot="1" noMove="1" noResize="1" noEditPoints="1" noAdjustHandles="1" noChangeArrowheads="1" noChangeShapeType="1"/>
          </p:cNvSpPr>
          <p:nvPr userDrawn="1"/>
        </p:nvSpPr>
        <p:spPr>
          <a:xfrm rot="-1800000">
            <a:off x="3497011" y="2712791"/>
            <a:ext cx="10166204" cy="3179284"/>
          </a:xfrm>
          <a:custGeom>
            <a:avLst/>
            <a:gdLst>
              <a:gd name="connsiteX0" fmla="*/ 10166204 w 10166204"/>
              <a:gd name="connsiteY0" fmla="*/ 9226 h 3179284"/>
              <a:gd name="connsiteX1" fmla="*/ 8335970 w 10166204"/>
              <a:gd name="connsiteY1" fmla="*/ 3179284 h 3179284"/>
              <a:gd name="connsiteX2" fmla="*/ 2725308 w 10166204"/>
              <a:gd name="connsiteY2" fmla="*/ 3179283 h 3179284"/>
              <a:gd name="connsiteX3" fmla="*/ 842 w 10166204"/>
              <a:gd name="connsiteY3" fmla="*/ 1606312 h 3179284"/>
              <a:gd name="connsiteX4" fmla="*/ 0 w 10166204"/>
              <a:gd name="connsiteY4" fmla="*/ 1589641 h 3179284"/>
              <a:gd name="connsiteX5" fmla="*/ 0 w 10166204"/>
              <a:gd name="connsiteY5" fmla="*/ 1589642 h 3179284"/>
              <a:gd name="connsiteX6" fmla="*/ 1589642 w 10166204"/>
              <a:gd name="connsiteY6" fmla="*/ 0 h 3179284"/>
              <a:gd name="connsiteX7" fmla="*/ 10019954 w 10166204"/>
              <a:gd name="connsiteY7" fmla="*/ 0 h 317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166204" h="3179284">
                <a:moveTo>
                  <a:pt x="10166204" y="9226"/>
                </a:moveTo>
                <a:lnTo>
                  <a:pt x="8335970" y="3179284"/>
                </a:lnTo>
                <a:lnTo>
                  <a:pt x="2725308" y="3179283"/>
                </a:lnTo>
                <a:lnTo>
                  <a:pt x="842" y="1606312"/>
                </a:lnTo>
                <a:lnTo>
                  <a:pt x="0" y="1589641"/>
                </a:lnTo>
                <a:lnTo>
                  <a:pt x="0" y="1589642"/>
                </a:lnTo>
                <a:cubicBezTo>
                  <a:pt x="0" y="711707"/>
                  <a:pt x="711707" y="0"/>
                  <a:pt x="1589642" y="0"/>
                </a:cubicBezTo>
                <a:lnTo>
                  <a:pt x="10019954" y="0"/>
                </a:lnTo>
                <a:close/>
              </a:path>
            </a:pathLst>
          </a:custGeom>
          <a:solidFill>
            <a:srgbClr val="84BEA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1439999"/>
            <a:ext cx="7259637" cy="2789101"/>
          </a:xfrm>
        </p:spPr>
        <p:txBody>
          <a:bodyPr anchor="t"/>
          <a:lstStyle>
            <a:lvl1pPr algn="l">
              <a:lnSpc>
                <a:spcPct val="79000"/>
              </a:lnSpc>
              <a:defRPr sz="8000">
                <a:solidFill>
                  <a:schemeClr val="tx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5580000"/>
            <a:ext cx="5449887"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pic>
        <p:nvPicPr>
          <p:cNvPr id="9" name="Picture 8">
            <a:extLst>
              <a:ext uri="{FF2B5EF4-FFF2-40B4-BE49-F238E27FC236}">
                <a16:creationId xmlns:a16="http://schemas.microsoft.com/office/drawing/2014/main" id="{6146FA80-E265-3A88-ABB2-EA2E994D06A9}"/>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9892440" y="5760960"/>
            <a:ext cx="1781277" cy="565986"/>
          </a:xfrm>
          <a:prstGeom prst="rect">
            <a:avLst/>
          </a:prstGeom>
        </p:spPr>
      </p:pic>
      <p:sp>
        <p:nvSpPr>
          <p:cNvPr id="4" name="Rectangle 3">
            <a:extLst>
              <a:ext uri="{FF2B5EF4-FFF2-40B4-BE49-F238E27FC236}">
                <a16:creationId xmlns:a16="http://schemas.microsoft.com/office/drawing/2014/main" id="{9FAE4F86-5D54-4B2B-9311-45ECC75F0A0C}"/>
              </a:ext>
            </a:extLst>
          </p:cNvPr>
          <p:cNvSpPr>
            <a:spLocks noGrp="1" noRot="1" noMove="1" noResize="1" noEditPoints="1" noAdjustHandles="1" noChangeArrowheads="1" noChangeShapeType="1"/>
          </p:cNvSpPr>
          <p:nvPr userDrawn="1"/>
        </p:nvSpPr>
        <p:spPr>
          <a:xfrm>
            <a:off x="10950355" y="331639"/>
            <a:ext cx="595533" cy="39883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8" name="Rectangle 7">
            <a:extLst>
              <a:ext uri="{FF2B5EF4-FFF2-40B4-BE49-F238E27FC236}">
                <a16:creationId xmlns:a16="http://schemas.microsoft.com/office/drawing/2014/main" id="{01BE7D1B-AAE9-B319-49FB-AE2CA457DFCC}"/>
              </a:ext>
            </a:extLst>
          </p:cNvPr>
          <p:cNvSpPr>
            <a:spLocks noGrp="1" noRot="1" noMove="1" noResize="1" noEditPoints="1" noAdjustHandles="1" noChangeArrowheads="1" noChangeShapeType="1"/>
          </p:cNvSpPr>
          <p:nvPr userDrawn="1"/>
        </p:nvSpPr>
        <p:spPr>
          <a:xfrm>
            <a:off x="10884787" y="6406098"/>
            <a:ext cx="595533" cy="39883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Tree>
    <p:extLst>
      <p:ext uri="{BB962C8B-B14F-4D97-AF65-F5344CB8AC3E}">
        <p14:creationId xmlns:p14="http://schemas.microsoft.com/office/powerpoint/2010/main" val="897446498"/>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Title Slide w/ Logo">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1440000"/>
            <a:ext cx="10353191" cy="3312001"/>
          </a:xfrm>
        </p:spPr>
        <p:txBody>
          <a:bodyPr anchor="t"/>
          <a:lstStyle>
            <a:lvl1pPr algn="l">
              <a:lnSpc>
                <a:spcPct val="79000"/>
              </a:lnSpc>
              <a:defRPr sz="12500">
                <a:solidFill>
                  <a:schemeClr val="tx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4842481"/>
            <a:ext cx="4352925"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pic>
        <p:nvPicPr>
          <p:cNvPr id="7" name="Picture 6">
            <a:extLst>
              <a:ext uri="{FF2B5EF4-FFF2-40B4-BE49-F238E27FC236}">
                <a16:creationId xmlns:a16="http://schemas.microsoft.com/office/drawing/2014/main" id="{5B4994C2-0C6F-14E6-1D43-2DFEB6A4BAAA}"/>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1122018" y="5760960"/>
            <a:ext cx="1781277" cy="565986"/>
          </a:xfrm>
          <a:prstGeom prst="rect">
            <a:avLst/>
          </a:prstGeom>
        </p:spPr>
      </p:pic>
      <p:sp>
        <p:nvSpPr>
          <p:cNvPr id="9" name="Picture Placeholder 10">
            <a:extLst>
              <a:ext uri="{FF2B5EF4-FFF2-40B4-BE49-F238E27FC236}">
                <a16:creationId xmlns:a16="http://schemas.microsoft.com/office/drawing/2014/main" id="{6C8D09D1-D5FE-C1C8-D967-EC4CED774FE9}"/>
              </a:ext>
            </a:extLst>
          </p:cNvPr>
          <p:cNvSpPr>
            <a:spLocks noGrp="1"/>
          </p:cNvSpPr>
          <p:nvPr>
            <p:ph type="pic" sz="quarter" idx="14" hasCustomPrompt="1"/>
          </p:nvPr>
        </p:nvSpPr>
        <p:spPr>
          <a:xfrm>
            <a:off x="3014815" y="5760960"/>
            <a:ext cx="1781277" cy="565986"/>
          </a:xfrm>
        </p:spPr>
        <p:txBody>
          <a:bodyPr anchor="ctr"/>
          <a:lstStyle>
            <a:lvl1pPr algn="ctr">
              <a:defRPr/>
            </a:lvl1pPr>
          </a:lstStyle>
          <a:p>
            <a:r>
              <a:rPr lang="en-US"/>
              <a:t>Click to insert logo here</a:t>
            </a:r>
          </a:p>
        </p:txBody>
      </p:sp>
      <p:sp>
        <p:nvSpPr>
          <p:cNvPr id="8" name="Picture Placeholder 10">
            <a:extLst>
              <a:ext uri="{FF2B5EF4-FFF2-40B4-BE49-F238E27FC236}">
                <a16:creationId xmlns:a16="http://schemas.microsoft.com/office/drawing/2014/main" id="{DF06516E-693A-48F8-8E10-BB57AEF0B0F4}"/>
              </a:ext>
            </a:extLst>
          </p:cNvPr>
          <p:cNvSpPr>
            <a:spLocks noGrp="1"/>
          </p:cNvSpPr>
          <p:nvPr>
            <p:ph type="pic" sz="quarter" idx="15" hasCustomPrompt="1"/>
          </p:nvPr>
        </p:nvSpPr>
        <p:spPr>
          <a:xfrm>
            <a:off x="4907612" y="5760960"/>
            <a:ext cx="1781277" cy="565986"/>
          </a:xfrm>
        </p:spPr>
        <p:txBody>
          <a:bodyPr anchor="ctr"/>
          <a:lstStyle>
            <a:lvl1pPr algn="ctr">
              <a:defRPr/>
            </a:lvl1pPr>
          </a:lstStyle>
          <a:p>
            <a:r>
              <a:rPr lang="en-US"/>
              <a:t>Click to insert logo here</a:t>
            </a:r>
          </a:p>
        </p:txBody>
      </p:sp>
      <p:sp>
        <p:nvSpPr>
          <p:cNvPr id="11" name="Picture Placeholder 10">
            <a:extLst>
              <a:ext uri="{FF2B5EF4-FFF2-40B4-BE49-F238E27FC236}">
                <a16:creationId xmlns:a16="http://schemas.microsoft.com/office/drawing/2014/main" id="{893432E1-4772-4EE1-AAB8-A52BD932B311}"/>
              </a:ext>
            </a:extLst>
          </p:cNvPr>
          <p:cNvSpPr>
            <a:spLocks noGrp="1"/>
          </p:cNvSpPr>
          <p:nvPr>
            <p:ph type="pic" sz="quarter" idx="16" hasCustomPrompt="1"/>
          </p:nvPr>
        </p:nvSpPr>
        <p:spPr>
          <a:xfrm>
            <a:off x="6800409" y="5760960"/>
            <a:ext cx="1781277" cy="565986"/>
          </a:xfrm>
        </p:spPr>
        <p:txBody>
          <a:bodyPr anchor="ctr"/>
          <a:lstStyle>
            <a:lvl1pPr algn="ctr">
              <a:defRPr/>
            </a:lvl1pPr>
          </a:lstStyle>
          <a:p>
            <a:r>
              <a:rPr lang="en-US"/>
              <a:t>Click to insert logo here</a:t>
            </a:r>
          </a:p>
        </p:txBody>
      </p:sp>
      <p:sp>
        <p:nvSpPr>
          <p:cNvPr id="5" name="Rectangle 4">
            <a:extLst>
              <a:ext uri="{FF2B5EF4-FFF2-40B4-BE49-F238E27FC236}">
                <a16:creationId xmlns:a16="http://schemas.microsoft.com/office/drawing/2014/main" id="{0DF0DD63-C12F-415C-A983-5ADFBE5E87F3}"/>
              </a:ext>
            </a:extLst>
          </p:cNvPr>
          <p:cNvSpPr/>
          <p:nvPr userDrawn="1"/>
        </p:nvSpPr>
        <p:spPr>
          <a:xfrm>
            <a:off x="975023" y="308168"/>
            <a:ext cx="742634" cy="525401"/>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6" name="Rectangle 5">
            <a:extLst>
              <a:ext uri="{FF2B5EF4-FFF2-40B4-BE49-F238E27FC236}">
                <a16:creationId xmlns:a16="http://schemas.microsoft.com/office/drawing/2014/main" id="{31359396-352C-4DCC-8453-4C46BE610D0C}"/>
              </a:ext>
            </a:extLst>
          </p:cNvPr>
          <p:cNvSpPr>
            <a:spLocks noGrp="1" noRot="1" noMove="1" noResize="1" noEditPoints="1" noAdjustHandles="1" noChangeArrowheads="1" noChangeShapeType="1"/>
          </p:cNvSpPr>
          <p:nvPr userDrawn="1"/>
        </p:nvSpPr>
        <p:spPr>
          <a:xfrm>
            <a:off x="11033760" y="379828"/>
            <a:ext cx="342314" cy="453741"/>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13" name="Rectangle 12">
            <a:extLst>
              <a:ext uri="{FF2B5EF4-FFF2-40B4-BE49-F238E27FC236}">
                <a16:creationId xmlns:a16="http://schemas.microsoft.com/office/drawing/2014/main" id="{5302583C-0A9C-0010-DB49-8CDE01C68F56}"/>
              </a:ext>
            </a:extLst>
          </p:cNvPr>
          <p:cNvSpPr>
            <a:spLocks noGrp="1" noRot="1" noMove="1" noResize="1" noEditPoints="1" noAdjustHandles="1" noChangeArrowheads="1" noChangeShapeType="1"/>
          </p:cNvSpPr>
          <p:nvPr userDrawn="1"/>
        </p:nvSpPr>
        <p:spPr>
          <a:xfrm>
            <a:off x="10950355" y="331639"/>
            <a:ext cx="595533" cy="39883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14" name="Rectangle 13">
            <a:extLst>
              <a:ext uri="{FF2B5EF4-FFF2-40B4-BE49-F238E27FC236}">
                <a16:creationId xmlns:a16="http://schemas.microsoft.com/office/drawing/2014/main" id="{4832203E-39CD-9FEB-A860-F7D9F250A693}"/>
              </a:ext>
            </a:extLst>
          </p:cNvPr>
          <p:cNvSpPr>
            <a:spLocks noGrp="1" noRot="1" noMove="1" noResize="1" noEditPoints="1" noAdjustHandles="1" noChangeArrowheads="1" noChangeShapeType="1"/>
          </p:cNvSpPr>
          <p:nvPr userDrawn="1"/>
        </p:nvSpPr>
        <p:spPr>
          <a:xfrm>
            <a:off x="10831625" y="6407999"/>
            <a:ext cx="595533" cy="39883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15" name="Date Placeholder 3">
            <a:extLst>
              <a:ext uri="{FF2B5EF4-FFF2-40B4-BE49-F238E27FC236}">
                <a16:creationId xmlns:a16="http://schemas.microsoft.com/office/drawing/2014/main" id="{FFA11D32-4089-C9F3-E066-914C23FEB308}"/>
              </a:ext>
            </a:extLst>
          </p:cNvPr>
          <p:cNvSpPr txBox="1">
            <a:spLocks noGrp="1" noRot="1" noMove="1" noResize="1" noEditPoints="1" noAdjustHandles="1" noChangeArrowheads="1" noChangeShapeType="1"/>
          </p:cNvSpPr>
          <p:nvPr userDrawn="1"/>
        </p:nvSpPr>
        <p:spPr>
          <a:xfrm>
            <a:off x="1141413" y="491179"/>
            <a:ext cx="2743200" cy="231037"/>
          </a:xfrm>
          <a:prstGeom prst="rect">
            <a:avLst/>
          </a:prstGeom>
        </p:spPr>
        <p:txBody>
          <a:bodyPr vert="horz" lIns="0" tIns="0" rIns="0" bIns="0" rtlCol="0" anchor="t">
            <a:noAutofit/>
          </a:bodyPr>
          <a:lstStyle>
            <a:defPPr>
              <a:defRPr lang="en-US"/>
            </a:defPPr>
            <a:lvl1pPr marL="0" algn="l" defTabSz="914400" rtl="0" eaLnBrk="1" latinLnBrk="0" hangingPunct="1">
              <a:defRPr sz="1500" kern="1200" cap="all" baseline="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AB7E79C-B3FB-469F-BC16-D595713CF2F3}" type="datetime2">
              <a:rPr lang="en-US" sz="1500" kern="1200" cap="all" baseline="0" smtClean="0">
                <a:solidFill>
                  <a:schemeClr val="tx1"/>
                </a:solidFill>
                <a:latin typeface="+mn-lt"/>
                <a:ea typeface="+mn-ea"/>
                <a:cs typeface="+mn-cs"/>
              </a:rPr>
              <a:pPr/>
              <a:t>Monday, December 12, 2022</a:t>
            </a:fld>
            <a:endParaRPr lang="en-GB" sz="1500" kern="1200" cap="all" baseline="0">
              <a:solidFill>
                <a:schemeClr val="tx1"/>
              </a:solidFill>
              <a:latin typeface="+mn-lt"/>
              <a:ea typeface="+mn-ea"/>
              <a:cs typeface="+mn-cs"/>
            </a:endParaRPr>
          </a:p>
        </p:txBody>
      </p:sp>
    </p:spTree>
    <p:extLst>
      <p:ext uri="{BB962C8B-B14F-4D97-AF65-F5344CB8AC3E}">
        <p14:creationId xmlns:p14="http://schemas.microsoft.com/office/powerpoint/2010/main" val="3296069640"/>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Bold Title Slide w/ Logo">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93E8958-4E2E-3316-35FE-395F1E505407}"/>
              </a:ext>
            </a:extLst>
          </p:cNvPr>
          <p:cNvSpPr/>
          <p:nvPr userDrawn="1"/>
        </p:nvSpPr>
        <p:spPr>
          <a:xfrm>
            <a:off x="0" y="0"/>
            <a:ext cx="7048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4" name="Rectangle 13">
            <a:extLst>
              <a:ext uri="{FF2B5EF4-FFF2-40B4-BE49-F238E27FC236}">
                <a16:creationId xmlns:a16="http://schemas.microsoft.com/office/drawing/2014/main" id="{D592582A-155E-4247-A9BB-B3F02B0A0628}"/>
              </a:ext>
            </a:extLst>
          </p:cNvPr>
          <p:cNvSpPr>
            <a:spLocks noGrp="1" noRot="1" noMove="1" noResize="1" noEditPoints="1" noAdjustHandles="1" noChangeArrowheads="1" noChangeShapeType="1"/>
          </p:cNvSpPr>
          <p:nvPr userDrawn="1"/>
        </p:nvSpPr>
        <p:spPr>
          <a:xfrm>
            <a:off x="-33" y="361950"/>
            <a:ext cx="11854563" cy="6496050"/>
          </a:xfrm>
          <a:prstGeom prst="rect">
            <a:avLst/>
          </a:prstGeom>
          <a:solidFill>
            <a:srgbClr val="DDE9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AD1F404-717D-1338-59C1-BCCA4782FC08}"/>
              </a:ext>
            </a:extLst>
          </p:cNvPr>
          <p:cNvSpPr>
            <a:spLocks noGrp="1"/>
          </p:cNvSpPr>
          <p:nvPr>
            <p:ph type="title" hasCustomPrompt="1"/>
          </p:nvPr>
        </p:nvSpPr>
        <p:spPr>
          <a:xfrm>
            <a:off x="795483" y="1869448"/>
            <a:ext cx="9468810" cy="1559552"/>
          </a:xfrm>
        </p:spPr>
        <p:txBody>
          <a:bodyPr vert="horz" lIns="0" tIns="252000" rIns="0" bIns="0" rtlCol="0" anchor="b">
            <a:noAutofit/>
          </a:bodyPr>
          <a:lstStyle>
            <a:lvl1pPr>
              <a:defRPr lang="en-US" sz="4800" b="0" spc="100" baseline="0" dirty="0">
                <a:solidFill>
                  <a:schemeClr val="tx1"/>
                </a:solidFill>
                <a:highlight>
                  <a:srgbClr val="006A52"/>
                </a:highlight>
                <a:latin typeface="Publico Headline Bold" panose="02040802060504060203" pitchFamily="18" charset="0"/>
                <a:ea typeface="+mn-ea"/>
                <a:cs typeface="+mn-cs"/>
              </a:defRPr>
            </a:lvl1pPr>
          </a:lstStyle>
          <a:p>
            <a:pPr marL="0" marR="0" lvl="0" indent="0" fontAlgn="auto">
              <a:lnSpc>
                <a:spcPct val="62857"/>
              </a:lnSpc>
              <a:spcAft>
                <a:spcPts val="0"/>
              </a:spcAft>
              <a:buClrTx/>
              <a:buSzTx/>
              <a:buFontTx/>
              <a:tabLst/>
            </a:pPr>
            <a:r>
              <a:rPr lang="en-US"/>
              <a:t>Insert title here</a:t>
            </a:r>
          </a:p>
        </p:txBody>
      </p:sp>
      <p:pic>
        <p:nvPicPr>
          <p:cNvPr id="9" name="Picture 8">
            <a:extLst>
              <a:ext uri="{FF2B5EF4-FFF2-40B4-BE49-F238E27FC236}">
                <a16:creationId xmlns:a16="http://schemas.microsoft.com/office/drawing/2014/main" id="{7D3DEC62-A263-A0D9-1166-6537A0DA53DC}"/>
              </a:ext>
            </a:extLst>
          </p:cNvPr>
          <p:cNvPicPr>
            <a:picLocks noGrp="1" noRot="1" noChangeAspect="1" noMove="1" noResize="1" noEditPoints="1" noAdjustHandles="1" noChangeArrowheads="1" noChangeShapeType="1" noCrop="1"/>
          </p:cNvPicPr>
          <p:nvPr userDrawn="1"/>
        </p:nvPicPr>
        <p:blipFill>
          <a:blip r:embed="rId2"/>
          <a:stretch>
            <a:fillRect/>
          </a:stretch>
        </p:blipFill>
        <p:spPr>
          <a:xfrm>
            <a:off x="9892440" y="5760960"/>
            <a:ext cx="1781277" cy="565986"/>
          </a:xfrm>
          <a:prstGeom prst="rect">
            <a:avLst/>
          </a:prstGeom>
        </p:spPr>
      </p:pic>
    </p:spTree>
    <p:extLst>
      <p:ext uri="{BB962C8B-B14F-4D97-AF65-F5344CB8AC3E}">
        <p14:creationId xmlns:p14="http://schemas.microsoft.com/office/powerpoint/2010/main" val="2805832969"/>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PC Green Bold Divider Slide">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B1A3115-E275-4545-927F-03EF18A1C499}"/>
              </a:ext>
            </a:extLst>
          </p:cNvPr>
          <p:cNvSpPr>
            <a:spLocks noGrp="1" noRot="1" noMove="1" noResize="1" noEditPoints="1" noAdjustHandles="1" noChangeArrowheads="1" noChangeShapeType="1"/>
          </p:cNvSpPr>
          <p:nvPr userDrawn="1"/>
        </p:nvSpPr>
        <p:spPr>
          <a:xfrm>
            <a:off x="52203" y="-17682"/>
            <a:ext cx="12139797" cy="689336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C5E5B9C2-A85B-4A93-B875-62DA82D594A7}"/>
              </a:ext>
            </a:extLst>
          </p:cNvPr>
          <p:cNvSpPr>
            <a:spLocks noGrp="1"/>
          </p:cNvSpPr>
          <p:nvPr>
            <p:ph type="title" hasCustomPrompt="1"/>
          </p:nvPr>
        </p:nvSpPr>
        <p:spPr>
          <a:xfrm>
            <a:off x="2789238" y="1511918"/>
            <a:ext cx="8756651" cy="2267373"/>
          </a:xfrm>
        </p:spPr>
        <p:txBody>
          <a:bodyPr anchor="b"/>
          <a:lstStyle>
            <a:lvl1pPr>
              <a:lnSpc>
                <a:spcPct val="90000"/>
              </a:lnSpc>
              <a:defRPr sz="16600">
                <a:solidFill>
                  <a:schemeClr val="bg1"/>
                </a:solidFill>
                <a:latin typeface="Tungsten Condensed Black" pitchFamily="50" charset="0"/>
              </a:defRPr>
            </a:lvl1pPr>
          </a:lstStyle>
          <a:p>
            <a:r>
              <a:rPr lang="en-US"/>
              <a:t>Insert title here</a:t>
            </a:r>
            <a:endParaRPr lang="en-GB"/>
          </a:p>
        </p:txBody>
      </p:sp>
      <p:sp>
        <p:nvSpPr>
          <p:cNvPr id="7" name="Text Placeholder 17">
            <a:extLst>
              <a:ext uri="{FF2B5EF4-FFF2-40B4-BE49-F238E27FC236}">
                <a16:creationId xmlns:a16="http://schemas.microsoft.com/office/drawing/2014/main" id="{38C45946-5407-4CFC-9ABF-CA5B8EA8F19B}"/>
              </a:ext>
            </a:extLst>
          </p:cNvPr>
          <p:cNvSpPr>
            <a:spLocks noGrp="1"/>
          </p:cNvSpPr>
          <p:nvPr>
            <p:ph type="body" sz="quarter" idx="13" hasCustomPrompt="1"/>
          </p:nvPr>
        </p:nvSpPr>
        <p:spPr>
          <a:xfrm>
            <a:off x="2789237" y="3131254"/>
            <a:ext cx="8756651" cy="2441807"/>
          </a:xfrm>
        </p:spPr>
        <p:txBody>
          <a:bodyPr vert="horz" lIns="0" tIns="0" rIns="0" bIns="0" rtlCol="0" anchor="t">
            <a:noAutofit/>
          </a:bodyPr>
          <a:lstStyle>
            <a:lvl1pPr>
              <a:defRPr lang="en-US" sz="16600" kern="2000" cap="all" spc="100" baseline="0" dirty="0">
                <a:solidFill>
                  <a:srgbClr val="84BEA6"/>
                </a:solidFill>
                <a:latin typeface="Tungsten Condensed Black" pitchFamily="50" charset="0"/>
                <a:ea typeface="+mj-ea"/>
                <a:cs typeface="+mj-cs"/>
              </a:defRPr>
            </a:lvl1pPr>
          </a:lstStyle>
          <a:p>
            <a:pPr lvl="0">
              <a:lnSpc>
                <a:spcPct val="90000"/>
              </a:lnSpc>
              <a:spcBef>
                <a:spcPct val="0"/>
              </a:spcBef>
            </a:pPr>
            <a:r>
              <a:rPr lang="en-US"/>
              <a:t>Insert title here</a:t>
            </a:r>
          </a:p>
        </p:txBody>
      </p:sp>
      <p:sp>
        <p:nvSpPr>
          <p:cNvPr id="12" name="Slide Number Placeholder 5">
            <a:extLst>
              <a:ext uri="{FF2B5EF4-FFF2-40B4-BE49-F238E27FC236}">
                <a16:creationId xmlns:a16="http://schemas.microsoft.com/office/drawing/2014/main" id="{0351697F-2764-D88C-F04C-99DA8F38A7E0}"/>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solidFill>
                  <a:schemeClr val="bg1"/>
                </a:solidFill>
              </a:rPr>
              <a:pPr/>
              <a:t>‹#›</a:t>
            </a:fld>
            <a:endParaRPr lang="en-GB">
              <a:solidFill>
                <a:schemeClr val="bg1"/>
              </a:solidFill>
            </a:endParaRPr>
          </a:p>
        </p:txBody>
      </p:sp>
      <p:sp>
        <p:nvSpPr>
          <p:cNvPr id="13" name="Rectangle: Rounded Corners 12">
            <a:extLst>
              <a:ext uri="{FF2B5EF4-FFF2-40B4-BE49-F238E27FC236}">
                <a16:creationId xmlns:a16="http://schemas.microsoft.com/office/drawing/2014/main" id="{548F025B-8790-D889-D6B3-8044DCA8F2FB}"/>
              </a:ext>
            </a:extLst>
          </p:cNvPr>
          <p:cNvSpPr/>
          <p:nvPr userDrawn="1"/>
        </p:nvSpPr>
        <p:spPr>
          <a:xfrm>
            <a:off x="11084615" y="6572687"/>
            <a:ext cx="180000" cy="46800"/>
          </a:xfrm>
          <a:prstGeom prst="roundRect">
            <a:avLst>
              <a:gd name="adj" fmla="val 50000"/>
            </a:avLst>
          </a:prstGeom>
          <a:solidFill>
            <a:srgbClr val="AEFF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1783434447"/>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old Title Weave Divider Slid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93E8958-4E2E-3316-35FE-395F1E505407}"/>
              </a:ext>
            </a:extLst>
          </p:cNvPr>
          <p:cNvSpPr/>
          <p:nvPr userDrawn="1"/>
        </p:nvSpPr>
        <p:spPr>
          <a:xfrm>
            <a:off x="0" y="0"/>
            <a:ext cx="7048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7" name="object 3">
            <a:extLst>
              <a:ext uri="{FF2B5EF4-FFF2-40B4-BE49-F238E27FC236}">
                <a16:creationId xmlns:a16="http://schemas.microsoft.com/office/drawing/2014/main" id="{CB266A4E-45F3-4A11-8F19-C76B21BDBBAE}"/>
              </a:ext>
            </a:extLst>
          </p:cNvPr>
          <p:cNvPicPr>
            <a:picLocks noGrp="1" noRot="1" noMove="1" noResize="1" noEditPoints="1" noAdjustHandles="1" noChangeArrowheads="1" noChangeShapeType="1" noCrop="1"/>
          </p:cNvPicPr>
          <p:nvPr userDrawn="1"/>
        </p:nvPicPr>
        <p:blipFill rotWithShape="1">
          <a:blip r:embed="rId2" cstate="print"/>
          <a:srcRect b="22548"/>
          <a:stretch/>
        </p:blipFill>
        <p:spPr>
          <a:xfrm>
            <a:off x="0" y="0"/>
            <a:ext cx="12192000" cy="6858001"/>
          </a:xfrm>
          <a:prstGeom prst="rect">
            <a:avLst/>
          </a:prstGeom>
        </p:spPr>
      </p:pic>
      <p:sp>
        <p:nvSpPr>
          <p:cNvPr id="2" name="Title 1">
            <a:extLst>
              <a:ext uri="{FF2B5EF4-FFF2-40B4-BE49-F238E27FC236}">
                <a16:creationId xmlns:a16="http://schemas.microsoft.com/office/drawing/2014/main" id="{9AD1F404-717D-1338-59C1-BCCA4782FC08}"/>
              </a:ext>
            </a:extLst>
          </p:cNvPr>
          <p:cNvSpPr>
            <a:spLocks noGrp="1"/>
          </p:cNvSpPr>
          <p:nvPr>
            <p:ph type="title" hasCustomPrompt="1"/>
          </p:nvPr>
        </p:nvSpPr>
        <p:spPr>
          <a:xfrm>
            <a:off x="795483" y="1869448"/>
            <a:ext cx="9468810" cy="1559552"/>
          </a:xfrm>
        </p:spPr>
        <p:txBody>
          <a:bodyPr vert="horz" lIns="0" tIns="252000" rIns="0" bIns="0" rtlCol="0" anchor="b">
            <a:noAutofit/>
          </a:bodyPr>
          <a:lstStyle>
            <a:lvl1pPr>
              <a:defRPr lang="en-US" sz="4800" b="0" baseline="0" dirty="0">
                <a:solidFill>
                  <a:schemeClr val="tx1"/>
                </a:solidFill>
                <a:highlight>
                  <a:srgbClr val="84BEA6"/>
                </a:highlight>
                <a:latin typeface="Publico Headline Bold" panose="02040802060504060203" pitchFamily="18" charset="0"/>
                <a:ea typeface="+mn-ea"/>
                <a:cs typeface="+mn-cs"/>
              </a:defRPr>
            </a:lvl1pPr>
          </a:lstStyle>
          <a:p>
            <a:pPr marL="0" marR="0" lvl="0" indent="0" fontAlgn="auto">
              <a:lnSpc>
                <a:spcPct val="62857"/>
              </a:lnSpc>
              <a:spcAft>
                <a:spcPts val="0"/>
              </a:spcAft>
              <a:buClrTx/>
              <a:buSzTx/>
              <a:buFontTx/>
              <a:tabLst/>
            </a:pPr>
            <a:r>
              <a:rPr lang="en-US"/>
              <a:t>Insert title here  </a:t>
            </a:r>
          </a:p>
        </p:txBody>
      </p:sp>
      <p:sp>
        <p:nvSpPr>
          <p:cNvPr id="8" name="Subtitle 2">
            <a:extLst>
              <a:ext uri="{FF2B5EF4-FFF2-40B4-BE49-F238E27FC236}">
                <a16:creationId xmlns:a16="http://schemas.microsoft.com/office/drawing/2014/main" id="{BD7AA365-FF1A-448B-915D-C38FC80E00B5}"/>
              </a:ext>
            </a:extLst>
          </p:cNvPr>
          <p:cNvSpPr>
            <a:spLocks noGrp="1"/>
          </p:cNvSpPr>
          <p:nvPr>
            <p:ph type="subTitle" idx="1" hasCustomPrompt="1"/>
          </p:nvPr>
        </p:nvSpPr>
        <p:spPr>
          <a:xfrm>
            <a:off x="889601" y="5378361"/>
            <a:ext cx="5098289" cy="827999"/>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16" name="Text Placeholder 13">
            <a:extLst>
              <a:ext uri="{FF2B5EF4-FFF2-40B4-BE49-F238E27FC236}">
                <a16:creationId xmlns:a16="http://schemas.microsoft.com/office/drawing/2014/main" id="{7481FACA-AA6E-4714-9D1C-FDAD2A083113}"/>
              </a:ext>
            </a:extLst>
          </p:cNvPr>
          <p:cNvSpPr>
            <a:spLocks noGrp="1"/>
          </p:cNvSpPr>
          <p:nvPr>
            <p:ph type="body" sz="quarter" idx="14" hasCustomPrompt="1"/>
          </p:nvPr>
        </p:nvSpPr>
        <p:spPr>
          <a:xfrm>
            <a:off x="795483" y="3491944"/>
            <a:ext cx="4266384" cy="657225"/>
          </a:xfrm>
        </p:spPr>
        <p:txBody>
          <a:bodyPr/>
          <a:lstStyle>
            <a:lvl1pPr>
              <a:lnSpc>
                <a:spcPct val="128000"/>
              </a:lnSpc>
              <a:defRPr sz="2400" cap="none" baseline="0">
                <a:solidFill>
                  <a:schemeClr val="bg1"/>
                </a:solidFill>
                <a:highlight>
                  <a:srgbClr val="006A52"/>
                </a:highlight>
                <a:latin typeface="Publico Headline Medium" panose="02040602060504060203" pitchFamily="18" charset="0"/>
              </a:defRPr>
            </a:lvl1pPr>
          </a:lstStyle>
          <a:p>
            <a:pPr lvl="0"/>
            <a:r>
              <a:rPr lang="en-US"/>
              <a:t>Insert text here</a:t>
            </a:r>
          </a:p>
        </p:txBody>
      </p:sp>
      <p:sp>
        <p:nvSpPr>
          <p:cNvPr id="10" name="Slide Number Placeholder 5">
            <a:extLst>
              <a:ext uri="{FF2B5EF4-FFF2-40B4-BE49-F238E27FC236}">
                <a16:creationId xmlns:a16="http://schemas.microsoft.com/office/drawing/2014/main" id="{289248C6-59C3-B309-00E6-622B8A1CF9B5}"/>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solidFill>
                  <a:schemeClr val="bg1"/>
                </a:solidFill>
              </a:rPr>
              <a:pPr/>
              <a:t>‹#›</a:t>
            </a:fld>
            <a:endParaRPr lang="en-GB">
              <a:solidFill>
                <a:schemeClr val="bg1"/>
              </a:solidFill>
            </a:endParaRPr>
          </a:p>
        </p:txBody>
      </p:sp>
      <p:sp>
        <p:nvSpPr>
          <p:cNvPr id="12" name="Rectangle: Rounded Corners 11">
            <a:extLst>
              <a:ext uri="{FF2B5EF4-FFF2-40B4-BE49-F238E27FC236}">
                <a16:creationId xmlns:a16="http://schemas.microsoft.com/office/drawing/2014/main" id="{D2D58D5A-4734-F981-B894-B41B2224E33A}"/>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rgbClr val="AEFF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72147750"/>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PC Green Bold Divider with Text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F2866-28A5-67F6-7184-9410ECBFA774}"/>
              </a:ext>
            </a:extLst>
          </p:cNvPr>
          <p:cNvSpPr>
            <a:spLocks noGrp="1"/>
          </p:cNvSpPr>
          <p:nvPr>
            <p:ph type="title" hasCustomPrompt="1"/>
          </p:nvPr>
        </p:nvSpPr>
        <p:spPr/>
        <p:txBody>
          <a:bodyPr vert="horz" lIns="0" tIns="0" rIns="0" bIns="0" rtlCol="0" anchor="t">
            <a:noAutofit/>
          </a:bodyPr>
          <a:lstStyle>
            <a:lvl1pPr>
              <a:defRPr kumimoji="0" lang="en-GB" b="0" i="0" u="none" strike="noStrike" kern="1200" cap="none" spc="0" normalizeH="0" dirty="0">
                <a:ln>
                  <a:noFill/>
                </a:ln>
                <a:solidFill>
                  <a:schemeClr val="bg1"/>
                </a:solidFill>
                <a:effectLst/>
                <a:uLnTx/>
                <a:uFillTx/>
                <a:latin typeface="Akkurat LL Light" panose="020B0404020101010102" pitchFamily="34" charset="-126"/>
                <a:ea typeface="Akkurat LL Light" panose="020B0404020101010102" pitchFamily="34" charset="-126"/>
                <a:cs typeface="Akkurat LL Light" panose="020B0404020101010102" pitchFamily="34" charset="-126"/>
              </a:defRPr>
            </a:lvl1pPr>
          </a:lstStyle>
          <a:p>
            <a:pPr marL="0" marR="0" lvl="0" indent="0" defTabSz="914418" fontAlgn="auto">
              <a:spcAft>
                <a:spcPts val="0"/>
              </a:spcAft>
              <a:buClrTx/>
              <a:buSzTx/>
              <a:buFontTx/>
              <a:tabLst/>
            </a:pPr>
            <a:r>
              <a:rPr lang="en-US"/>
              <a:t>Insert title here</a:t>
            </a:r>
            <a:endParaRPr lang="en-GB"/>
          </a:p>
        </p:txBody>
      </p:sp>
      <p:sp>
        <p:nvSpPr>
          <p:cNvPr id="4" name="Text Placeholder 3">
            <a:extLst>
              <a:ext uri="{FF2B5EF4-FFF2-40B4-BE49-F238E27FC236}">
                <a16:creationId xmlns:a16="http://schemas.microsoft.com/office/drawing/2014/main" id="{471ECD0D-82C5-A14E-FFDA-0537A71A02CD}"/>
              </a:ext>
            </a:extLst>
          </p:cNvPr>
          <p:cNvSpPr>
            <a:spLocks noGrp="1"/>
          </p:cNvSpPr>
          <p:nvPr>
            <p:ph type="body" sz="quarter" idx="13" hasCustomPrompt="1"/>
          </p:nvPr>
        </p:nvSpPr>
        <p:spPr>
          <a:xfrm>
            <a:off x="1110343" y="2986690"/>
            <a:ext cx="8098746" cy="2425089"/>
          </a:xfrm>
        </p:spPr>
        <p:txBody>
          <a:bodyPr/>
          <a:lstStyle>
            <a:lvl1pPr>
              <a:defRPr sz="2800">
                <a:solidFill>
                  <a:schemeClr val="bg2"/>
                </a:solidFill>
              </a:defRPr>
            </a:lvl1pPr>
            <a:lvl2pPr>
              <a:defRPr sz="2800">
                <a:solidFill>
                  <a:schemeClr val="bg2"/>
                </a:solidFill>
              </a:defRPr>
            </a:lvl2pPr>
            <a:lvl3pPr>
              <a:defRPr sz="2400">
                <a:solidFill>
                  <a:schemeClr val="bg2"/>
                </a:solidFill>
              </a:defRPr>
            </a:lvl3pPr>
            <a:lvl4pPr>
              <a:defRPr sz="2000">
                <a:solidFill>
                  <a:schemeClr val="bg2"/>
                </a:solidFill>
              </a:defRPr>
            </a:lvl4pPr>
            <a:lvl5pPr>
              <a:defRPr sz="2000">
                <a:solidFill>
                  <a:schemeClr val="bg2"/>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5">
            <a:extLst>
              <a:ext uri="{FF2B5EF4-FFF2-40B4-BE49-F238E27FC236}">
                <a16:creationId xmlns:a16="http://schemas.microsoft.com/office/drawing/2014/main" id="{ED2F724C-C14A-EF1E-8D3C-9F1DE27EB660}"/>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solidFill>
                  <a:schemeClr val="bg1"/>
                </a:solidFill>
              </a:rPr>
              <a:pPr/>
              <a:t>‹#›</a:t>
            </a:fld>
            <a:endParaRPr lang="en-GB">
              <a:solidFill>
                <a:schemeClr val="bg1"/>
              </a:solidFill>
            </a:endParaRPr>
          </a:p>
        </p:txBody>
      </p:sp>
      <p:sp>
        <p:nvSpPr>
          <p:cNvPr id="10" name="Rectangle: Rounded Corners 9">
            <a:extLst>
              <a:ext uri="{FF2B5EF4-FFF2-40B4-BE49-F238E27FC236}">
                <a16:creationId xmlns:a16="http://schemas.microsoft.com/office/drawing/2014/main" id="{1C42DF47-648B-E8E9-0745-1C584E01B3DF}"/>
              </a:ext>
            </a:extLst>
          </p:cNvPr>
          <p:cNvSpPr/>
          <p:nvPr userDrawn="1"/>
        </p:nvSpPr>
        <p:spPr>
          <a:xfrm>
            <a:off x="11084615" y="6572687"/>
            <a:ext cx="180000" cy="46800"/>
          </a:xfrm>
          <a:prstGeom prst="roundRect">
            <a:avLst>
              <a:gd name="adj" fmla="val 50000"/>
            </a:avLst>
          </a:prstGeom>
          <a:solidFill>
            <a:srgbClr val="AEFF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3249929767"/>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ight Divider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368D20-382A-4403-833B-1144E30BCBDE}"/>
              </a:ext>
            </a:extLst>
          </p:cNvPr>
          <p:cNvSpPr>
            <a:spLocks noGrp="1" noRot="1" noMove="1" noResize="1" noEditPoints="1" noAdjustHandles="1" noChangeArrowheads="1" noChangeShapeType="1"/>
          </p:cNvSpPr>
          <p:nvPr userDrawn="1"/>
        </p:nvSpPr>
        <p:spPr>
          <a:xfrm>
            <a:off x="492369" y="0"/>
            <a:ext cx="11714619" cy="6858000"/>
          </a:xfrm>
          <a:prstGeom prst="rect">
            <a:avLst/>
          </a:prstGeom>
          <a:solidFill>
            <a:srgbClr val="DDE9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AD1F404-717D-1338-59C1-BCCA4782FC08}"/>
              </a:ext>
            </a:extLst>
          </p:cNvPr>
          <p:cNvSpPr>
            <a:spLocks noGrp="1"/>
          </p:cNvSpPr>
          <p:nvPr>
            <p:ph type="title" hasCustomPrompt="1"/>
          </p:nvPr>
        </p:nvSpPr>
        <p:spPr>
          <a:xfrm>
            <a:off x="795483" y="1869448"/>
            <a:ext cx="9468810" cy="1559552"/>
          </a:xfrm>
        </p:spPr>
        <p:txBody>
          <a:bodyPr vert="horz" lIns="0" tIns="252000" rIns="0" bIns="0" rtlCol="0" anchor="b">
            <a:noAutofit/>
          </a:bodyPr>
          <a:lstStyle>
            <a:lvl1pPr>
              <a:defRPr lang="en-US" sz="16600" b="0" spc="100" baseline="0" dirty="0">
                <a:solidFill>
                  <a:srgbClr val="6DA697"/>
                </a:solidFill>
                <a:latin typeface="Tungsten Condensed Black" pitchFamily="50" charset="0"/>
                <a:ea typeface="+mn-ea"/>
                <a:cs typeface="+mn-cs"/>
              </a:defRPr>
            </a:lvl1pPr>
          </a:lstStyle>
          <a:p>
            <a:pPr marL="0" marR="0" lvl="0" indent="0" fontAlgn="auto">
              <a:lnSpc>
                <a:spcPct val="62857"/>
              </a:lnSpc>
              <a:spcAft>
                <a:spcPts val="0"/>
              </a:spcAft>
              <a:buClrTx/>
              <a:buSzTx/>
              <a:buFontTx/>
              <a:tabLst/>
            </a:pPr>
            <a:r>
              <a:rPr lang="en-US"/>
              <a:t>Insert title here</a:t>
            </a:r>
          </a:p>
        </p:txBody>
      </p:sp>
      <p:sp>
        <p:nvSpPr>
          <p:cNvPr id="10" name="Text Placeholder 9">
            <a:extLst>
              <a:ext uri="{FF2B5EF4-FFF2-40B4-BE49-F238E27FC236}">
                <a16:creationId xmlns:a16="http://schemas.microsoft.com/office/drawing/2014/main" id="{1FE8219E-F9A0-1691-061C-C1B6303C6ED4}"/>
              </a:ext>
            </a:extLst>
          </p:cNvPr>
          <p:cNvSpPr>
            <a:spLocks noGrp="1"/>
          </p:cNvSpPr>
          <p:nvPr>
            <p:ph type="body" sz="quarter" idx="10" hasCustomPrompt="1"/>
          </p:nvPr>
        </p:nvSpPr>
        <p:spPr>
          <a:xfrm>
            <a:off x="795483" y="3115950"/>
            <a:ext cx="9468810" cy="1779607"/>
          </a:xfrm>
        </p:spPr>
        <p:txBody>
          <a:bodyPr tIns="252000"/>
          <a:lstStyle>
            <a:lvl1pPr>
              <a:lnSpc>
                <a:spcPct val="62857"/>
              </a:lnSpc>
              <a:spcBef>
                <a:spcPct val="0"/>
              </a:spcBef>
              <a:spcAft>
                <a:spcPts val="0"/>
              </a:spcAft>
              <a:defRPr sz="16600" kern="2000" cap="all" spc="100" baseline="0">
                <a:solidFill>
                  <a:schemeClr val="accent4"/>
                </a:solidFill>
                <a:latin typeface="Tungsten Condensed Black" pitchFamily="50" charset="0"/>
              </a:defRPr>
            </a:lvl1pPr>
          </a:lstStyle>
          <a:p>
            <a:pPr marL="0" marR="0" lvl="0" indent="0" algn="l" defTabSz="914400" rtl="0" eaLnBrk="1" fontAlgn="auto" latinLnBrk="0" hangingPunct="1">
              <a:lnSpc>
                <a:spcPct val="62857"/>
              </a:lnSpc>
              <a:spcBef>
                <a:spcPct val="0"/>
              </a:spcBef>
              <a:spcAft>
                <a:spcPts val="0"/>
              </a:spcAft>
              <a:buClrTx/>
              <a:buSzTx/>
              <a:buFontTx/>
              <a:buNone/>
              <a:tabLst/>
              <a:defRPr/>
            </a:pPr>
            <a:r>
              <a:rPr lang="en-US">
                <a:solidFill>
                  <a:schemeClr val="accent1"/>
                </a:solidFill>
              </a:rPr>
              <a:t>Insert title here</a:t>
            </a:r>
          </a:p>
        </p:txBody>
      </p:sp>
      <p:sp>
        <p:nvSpPr>
          <p:cNvPr id="12" name="Subtitle 2">
            <a:extLst>
              <a:ext uri="{FF2B5EF4-FFF2-40B4-BE49-F238E27FC236}">
                <a16:creationId xmlns:a16="http://schemas.microsoft.com/office/drawing/2014/main" id="{58F034E0-774C-45EA-9866-891A5C3F04D6}"/>
              </a:ext>
            </a:extLst>
          </p:cNvPr>
          <p:cNvSpPr>
            <a:spLocks noGrp="1"/>
          </p:cNvSpPr>
          <p:nvPr>
            <p:ph type="subTitle" idx="1" hasCustomPrompt="1"/>
          </p:nvPr>
        </p:nvSpPr>
        <p:spPr>
          <a:xfrm>
            <a:off x="814574" y="5378361"/>
            <a:ext cx="5098289"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14" name="Slide Number Placeholder 5">
            <a:extLst>
              <a:ext uri="{FF2B5EF4-FFF2-40B4-BE49-F238E27FC236}">
                <a16:creationId xmlns:a16="http://schemas.microsoft.com/office/drawing/2014/main" id="{70953A35-E40F-1616-D47D-6E3A6F700BE4}"/>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z="1500" kern="1200" smtClean="0">
                <a:solidFill>
                  <a:schemeClr val="tx1">
                    <a:lumMod val="65000"/>
                    <a:lumOff val="35000"/>
                  </a:schemeClr>
                </a:solidFill>
                <a:latin typeface="Tungsten Bold" pitchFamily="2" charset="0"/>
                <a:ea typeface="+mn-ea"/>
                <a:cs typeface="+mn-cs"/>
              </a:rPr>
              <a:pPr/>
              <a:t>‹#›</a:t>
            </a:fld>
            <a:endParaRPr lang="en-GB" sz="1500" kern="1200">
              <a:solidFill>
                <a:schemeClr val="tx1">
                  <a:lumMod val="65000"/>
                  <a:lumOff val="35000"/>
                </a:schemeClr>
              </a:solidFill>
              <a:latin typeface="Tungsten Bold" pitchFamily="2" charset="0"/>
              <a:ea typeface="+mn-ea"/>
              <a:cs typeface="+mn-cs"/>
            </a:endParaRPr>
          </a:p>
        </p:txBody>
      </p:sp>
      <p:sp>
        <p:nvSpPr>
          <p:cNvPr id="15" name="Rectangle: Rounded Corners 14">
            <a:extLst>
              <a:ext uri="{FF2B5EF4-FFF2-40B4-BE49-F238E27FC236}">
                <a16:creationId xmlns:a16="http://schemas.microsoft.com/office/drawing/2014/main" id="{44307559-FEBF-34E7-C2E2-1AD205F530C1}"/>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16" name="Picture 15" descr="Icon&#10;&#10;Description automatically generated">
            <a:extLst>
              <a:ext uri="{FF2B5EF4-FFF2-40B4-BE49-F238E27FC236}">
                <a16:creationId xmlns:a16="http://schemas.microsoft.com/office/drawing/2014/main" id="{273D5818-9143-63F9-C4A8-C7C734629155}"/>
              </a:ext>
            </a:extLst>
          </p:cNvPr>
          <p:cNvPicPr>
            <a:picLocks noGrp="1" noRot="1" noChangeAspect="1" noMove="1" noResize="1" noEditPoints="1" noAdjustHandles="1" noChangeArrowheads="1" noChangeShapeType="1" noCrop="1"/>
          </p:cNvPicPr>
          <p:nvPr userDrawn="1"/>
        </p:nvPicPr>
        <p:blipFill>
          <a:blip r:embed="rId2" cstate="print">
            <a:extLst>
              <a:ext uri="{28A0092B-C50C-407E-A947-70E740481C1C}">
                <a14:useLocalDpi xmlns:a14="http://schemas.microsoft.com/office/drawing/2010/main" val="0"/>
              </a:ext>
            </a:extLst>
          </a:blip>
          <a:stretch>
            <a:fillRect/>
          </a:stretch>
        </p:blipFill>
        <p:spPr>
          <a:xfrm>
            <a:off x="11258327" y="386377"/>
            <a:ext cx="294661" cy="294661"/>
          </a:xfrm>
          <a:prstGeom prst="rect">
            <a:avLst/>
          </a:prstGeom>
        </p:spPr>
      </p:pic>
    </p:spTree>
    <p:extLst>
      <p:ext uri="{BB962C8B-B14F-4D97-AF65-F5344CB8AC3E}">
        <p14:creationId xmlns:p14="http://schemas.microsoft.com/office/powerpoint/2010/main" val="391626031"/>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Light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D592582A-155E-4247-A9BB-B3F02B0A0628}"/>
              </a:ext>
            </a:extLst>
          </p:cNvPr>
          <p:cNvSpPr>
            <a:spLocks noGrp="1" noRot="1" noMove="1" noResize="1" noEditPoints="1" noAdjustHandles="1" noChangeArrowheads="1" noChangeShapeType="1"/>
          </p:cNvSpPr>
          <p:nvPr userDrawn="1"/>
        </p:nvSpPr>
        <p:spPr>
          <a:xfrm>
            <a:off x="-33" y="0"/>
            <a:ext cx="12236483" cy="6858000"/>
          </a:xfrm>
          <a:prstGeom prst="rect">
            <a:avLst/>
          </a:prstGeom>
          <a:solidFill>
            <a:srgbClr val="DDE9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lide Number Placeholder 5">
            <a:extLst>
              <a:ext uri="{FF2B5EF4-FFF2-40B4-BE49-F238E27FC236}">
                <a16:creationId xmlns:a16="http://schemas.microsoft.com/office/drawing/2014/main" id="{D103FAA1-A9E0-F48C-E97B-F7AFD701FA29}"/>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z="1500" kern="1200" smtClean="0">
                <a:solidFill>
                  <a:schemeClr val="tx1">
                    <a:lumMod val="65000"/>
                    <a:lumOff val="35000"/>
                  </a:schemeClr>
                </a:solidFill>
                <a:latin typeface="Tungsten Bold" pitchFamily="2" charset="0"/>
                <a:ea typeface="+mn-ea"/>
                <a:cs typeface="+mn-cs"/>
              </a:rPr>
              <a:pPr/>
              <a:t>‹#›</a:t>
            </a:fld>
            <a:endParaRPr lang="en-GB" sz="1500" kern="1200">
              <a:solidFill>
                <a:schemeClr val="tx1">
                  <a:lumMod val="65000"/>
                  <a:lumOff val="35000"/>
                </a:schemeClr>
              </a:solidFill>
              <a:latin typeface="Tungsten Bold" pitchFamily="2" charset="0"/>
              <a:ea typeface="+mn-ea"/>
              <a:cs typeface="+mn-cs"/>
            </a:endParaRPr>
          </a:p>
        </p:txBody>
      </p:sp>
      <p:sp>
        <p:nvSpPr>
          <p:cNvPr id="7" name="Rectangle: Rounded Corners 6">
            <a:extLst>
              <a:ext uri="{FF2B5EF4-FFF2-40B4-BE49-F238E27FC236}">
                <a16:creationId xmlns:a16="http://schemas.microsoft.com/office/drawing/2014/main" id="{4294F219-64CE-FD2B-92B7-EBBB8F318A26}"/>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9" name="Picture 8" descr="Icon&#10;&#10;Description automatically generated">
            <a:extLst>
              <a:ext uri="{FF2B5EF4-FFF2-40B4-BE49-F238E27FC236}">
                <a16:creationId xmlns:a16="http://schemas.microsoft.com/office/drawing/2014/main" id="{B149B9D1-54EA-C73D-29DF-8E8C54F3E141}"/>
              </a:ext>
            </a:extLst>
          </p:cNvPr>
          <p:cNvPicPr>
            <a:picLocks noGrp="1" noRot="1" noChangeAspect="1" noMove="1" noResize="1" noEditPoints="1" noAdjustHandles="1" noChangeArrowheads="1" noChangeShapeType="1" noCrop="1"/>
          </p:cNvPicPr>
          <p:nvPr userDrawn="1"/>
        </p:nvPicPr>
        <p:blipFill>
          <a:blip r:embed="rId2" cstate="print">
            <a:extLst>
              <a:ext uri="{28A0092B-C50C-407E-A947-70E740481C1C}">
                <a14:useLocalDpi xmlns:a14="http://schemas.microsoft.com/office/drawing/2010/main" val="0"/>
              </a:ext>
            </a:extLst>
          </a:blip>
          <a:stretch>
            <a:fillRect/>
          </a:stretch>
        </p:blipFill>
        <p:spPr>
          <a:xfrm>
            <a:off x="11258327" y="386377"/>
            <a:ext cx="294661" cy="294661"/>
          </a:xfrm>
          <a:prstGeom prst="rect">
            <a:avLst/>
          </a:prstGeom>
        </p:spPr>
      </p:pic>
    </p:spTree>
    <p:extLst>
      <p:ext uri="{BB962C8B-B14F-4D97-AF65-F5344CB8AC3E}">
        <p14:creationId xmlns:p14="http://schemas.microsoft.com/office/powerpoint/2010/main" val="2088534372"/>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Light Header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D592582A-155E-4247-A9BB-B3F02B0A0628}"/>
              </a:ext>
            </a:extLst>
          </p:cNvPr>
          <p:cNvSpPr>
            <a:spLocks noGrp="1" noRot="1" noMove="1" noResize="1" noEditPoints="1" noAdjustHandles="1" noChangeArrowheads="1" noChangeShapeType="1"/>
          </p:cNvSpPr>
          <p:nvPr userDrawn="1"/>
        </p:nvSpPr>
        <p:spPr>
          <a:xfrm>
            <a:off x="-33" y="0"/>
            <a:ext cx="12236483" cy="6858000"/>
          </a:xfrm>
          <a:prstGeom prst="rect">
            <a:avLst/>
          </a:prstGeom>
          <a:solidFill>
            <a:srgbClr val="DDE9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496985E-8F9E-3C73-7D5B-82EFBD6F22DF}"/>
              </a:ext>
            </a:extLst>
          </p:cNvPr>
          <p:cNvSpPr>
            <a:spLocks noGrp="1"/>
          </p:cNvSpPr>
          <p:nvPr>
            <p:ph type="title" hasCustomPrompt="1"/>
          </p:nvPr>
        </p:nvSpPr>
        <p:spPr/>
        <p:txBody>
          <a:bodyPr/>
          <a:lstStyle>
            <a:lvl1pPr>
              <a:defRPr/>
            </a:lvl1pPr>
          </a:lstStyle>
          <a:p>
            <a:r>
              <a:rPr lang="en-US"/>
              <a:t>INSERT TITLE HERE</a:t>
            </a:r>
            <a:endParaRPr lang="en-GB"/>
          </a:p>
        </p:txBody>
      </p:sp>
      <p:sp>
        <p:nvSpPr>
          <p:cNvPr id="7" name="Slide Number Placeholder 5">
            <a:extLst>
              <a:ext uri="{FF2B5EF4-FFF2-40B4-BE49-F238E27FC236}">
                <a16:creationId xmlns:a16="http://schemas.microsoft.com/office/drawing/2014/main" id="{900575CA-CA98-DCA7-5988-CF1EAA3B2E12}"/>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z="1500" kern="1200" smtClean="0">
                <a:solidFill>
                  <a:schemeClr val="tx1">
                    <a:lumMod val="65000"/>
                    <a:lumOff val="35000"/>
                  </a:schemeClr>
                </a:solidFill>
                <a:latin typeface="Tungsten Bold" pitchFamily="2" charset="0"/>
                <a:ea typeface="+mn-ea"/>
                <a:cs typeface="+mn-cs"/>
              </a:rPr>
              <a:pPr/>
              <a:t>‹#›</a:t>
            </a:fld>
            <a:endParaRPr lang="en-GB" sz="1500" kern="1200">
              <a:solidFill>
                <a:schemeClr val="tx1">
                  <a:lumMod val="65000"/>
                  <a:lumOff val="35000"/>
                </a:schemeClr>
              </a:solidFill>
              <a:latin typeface="Tungsten Bold" pitchFamily="2" charset="0"/>
              <a:ea typeface="+mn-ea"/>
              <a:cs typeface="+mn-cs"/>
            </a:endParaRPr>
          </a:p>
        </p:txBody>
      </p:sp>
      <p:sp>
        <p:nvSpPr>
          <p:cNvPr id="9" name="Rectangle: Rounded Corners 8">
            <a:extLst>
              <a:ext uri="{FF2B5EF4-FFF2-40B4-BE49-F238E27FC236}">
                <a16:creationId xmlns:a16="http://schemas.microsoft.com/office/drawing/2014/main" id="{21935782-E827-5151-0D0A-CD388D013572}"/>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10" name="Picture 9" descr="Icon&#10;&#10;Description automatically generated">
            <a:extLst>
              <a:ext uri="{FF2B5EF4-FFF2-40B4-BE49-F238E27FC236}">
                <a16:creationId xmlns:a16="http://schemas.microsoft.com/office/drawing/2014/main" id="{E4E8CDE7-FBD6-3B50-9257-DCDAEBE127C1}"/>
              </a:ext>
            </a:extLst>
          </p:cNvPr>
          <p:cNvPicPr>
            <a:picLocks noGrp="1" noRot="1" noChangeAspect="1" noMove="1" noResize="1" noEditPoints="1" noAdjustHandles="1" noChangeArrowheads="1" noChangeShapeType="1" noCrop="1"/>
          </p:cNvPicPr>
          <p:nvPr userDrawn="1"/>
        </p:nvPicPr>
        <p:blipFill>
          <a:blip r:embed="rId2" cstate="print">
            <a:extLst>
              <a:ext uri="{28A0092B-C50C-407E-A947-70E740481C1C}">
                <a14:useLocalDpi xmlns:a14="http://schemas.microsoft.com/office/drawing/2010/main" val="0"/>
              </a:ext>
            </a:extLst>
          </a:blip>
          <a:stretch>
            <a:fillRect/>
          </a:stretch>
        </p:blipFill>
        <p:spPr>
          <a:xfrm>
            <a:off x="11258327" y="386377"/>
            <a:ext cx="294661" cy="294661"/>
          </a:xfrm>
          <a:prstGeom prst="rect">
            <a:avLst/>
          </a:prstGeom>
        </p:spPr>
      </p:pic>
    </p:spTree>
    <p:extLst>
      <p:ext uri="{BB962C8B-B14F-4D97-AF65-F5344CB8AC3E}">
        <p14:creationId xmlns:p14="http://schemas.microsoft.com/office/powerpoint/2010/main" val="508880774"/>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Subtitle Light Slid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93E8958-4E2E-3316-35FE-395F1E505407}"/>
              </a:ext>
            </a:extLst>
          </p:cNvPr>
          <p:cNvSpPr/>
          <p:nvPr userDrawn="1"/>
        </p:nvSpPr>
        <p:spPr>
          <a:xfrm>
            <a:off x="0" y="0"/>
            <a:ext cx="7048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8" name="Rectangle 7">
            <a:extLst>
              <a:ext uri="{FF2B5EF4-FFF2-40B4-BE49-F238E27FC236}">
                <a16:creationId xmlns:a16="http://schemas.microsoft.com/office/drawing/2014/main" id="{42368D20-382A-4403-833B-1144E30BCBDE}"/>
              </a:ext>
            </a:extLst>
          </p:cNvPr>
          <p:cNvSpPr>
            <a:spLocks noGrp="1" noRot="1" noMove="1" noResize="1" noEditPoints="1" noAdjustHandles="1" noChangeArrowheads="1" noChangeShapeType="1"/>
          </p:cNvSpPr>
          <p:nvPr userDrawn="1"/>
        </p:nvSpPr>
        <p:spPr>
          <a:xfrm>
            <a:off x="-33" y="361950"/>
            <a:ext cx="11854563" cy="6496050"/>
          </a:xfrm>
          <a:prstGeom prst="rect">
            <a:avLst/>
          </a:prstGeom>
          <a:solidFill>
            <a:srgbClr val="DDE9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4">
            <a:extLst>
              <a:ext uri="{FF2B5EF4-FFF2-40B4-BE49-F238E27FC236}">
                <a16:creationId xmlns:a16="http://schemas.microsoft.com/office/drawing/2014/main" id="{E40274ED-1459-47A5-9A72-C92730EE2D37}"/>
              </a:ext>
            </a:extLst>
          </p:cNvPr>
          <p:cNvSpPr>
            <a:spLocks noGrp="1"/>
          </p:cNvSpPr>
          <p:nvPr>
            <p:ph type="title" hasCustomPrompt="1"/>
          </p:nvPr>
        </p:nvSpPr>
        <p:spPr>
          <a:xfrm>
            <a:off x="737048" y="734367"/>
            <a:ext cx="6397530" cy="646193"/>
          </a:xfrm>
        </p:spPr>
        <p:txBody>
          <a:bodyPr/>
          <a:lstStyle>
            <a:lvl1pPr>
              <a:defRPr/>
            </a:lvl1pPr>
          </a:lstStyle>
          <a:p>
            <a:r>
              <a:rPr lang="en-US" sz="5500">
                <a:solidFill>
                  <a:srgbClr val="006A52"/>
                </a:solidFill>
                <a:latin typeface="+mj-lt"/>
                <a:ea typeface="Akkurat LL Light" panose="020B0404020101010102" pitchFamily="34" charset="-126"/>
                <a:cs typeface="Akkurat LL Light" panose="020B0404020101010102" pitchFamily="34" charset="-126"/>
              </a:rPr>
              <a:t>Insert title here</a:t>
            </a:r>
          </a:p>
        </p:txBody>
      </p:sp>
      <p:sp>
        <p:nvSpPr>
          <p:cNvPr id="10" name="Text Placeholder 5">
            <a:extLst>
              <a:ext uri="{FF2B5EF4-FFF2-40B4-BE49-F238E27FC236}">
                <a16:creationId xmlns:a16="http://schemas.microsoft.com/office/drawing/2014/main" id="{247B4AD5-EB60-4556-A2A0-0C3B8C7164FD}"/>
              </a:ext>
            </a:extLst>
          </p:cNvPr>
          <p:cNvSpPr txBox="1">
            <a:spLocks/>
          </p:cNvSpPr>
          <p:nvPr userDrawn="1"/>
        </p:nvSpPr>
        <p:spPr>
          <a:xfrm>
            <a:off x="646114" y="1380561"/>
            <a:ext cx="5401052" cy="485802"/>
          </a:xfrm>
          <a:prstGeom prst="rect">
            <a:avLst/>
          </a:prstGeom>
        </p:spPr>
        <p:txBody>
          <a:bodyPr/>
          <a:lstStyle>
            <a:lvl1pPr marL="0" indent="0" algn="l" defTabSz="914418" rtl="0" eaLnBrk="1" latinLnBrk="0" hangingPunct="1">
              <a:lnSpc>
                <a:spcPct val="108000"/>
              </a:lnSpc>
              <a:spcBef>
                <a:spcPts val="0"/>
              </a:spcBef>
              <a:spcAft>
                <a:spcPts val="1000"/>
              </a:spcAft>
              <a:buFont typeface="Arial" panose="020B0604020202020204" pitchFamily="34" charset="0"/>
              <a:buNone/>
              <a:defRPr sz="1400" kern="1200">
                <a:solidFill>
                  <a:schemeClr val="tx2"/>
                </a:solidFill>
                <a:latin typeface="+mn-lt"/>
                <a:ea typeface="+mn-ea"/>
                <a:cs typeface="+mn-cs"/>
              </a:defRPr>
            </a:lvl1pPr>
            <a:lvl2pPr marL="0" indent="0" algn="l" defTabSz="914418" rtl="0" eaLnBrk="1" latinLnBrk="0" hangingPunct="1">
              <a:lnSpc>
                <a:spcPct val="108000"/>
              </a:lnSpc>
              <a:spcBef>
                <a:spcPts val="0"/>
              </a:spcBef>
              <a:spcAft>
                <a:spcPts val="1000"/>
              </a:spcAft>
              <a:buFont typeface="Arial" panose="020B0604020202020204" pitchFamily="34" charset="0"/>
              <a:buNone/>
              <a:defRPr sz="1400" b="1" kern="1200">
                <a:solidFill>
                  <a:schemeClr val="tx2"/>
                </a:solidFill>
                <a:latin typeface="Akkurat LL" panose="020B0504020101010102" pitchFamily="34" charset="-126"/>
                <a:ea typeface="Akkurat LL" panose="020B0504020101010102" pitchFamily="34" charset="-126"/>
                <a:cs typeface="Akkurat LL" panose="020B0504020101010102" pitchFamily="34" charset="-126"/>
              </a:defRPr>
            </a:lvl2pPr>
            <a:lvl3pPr marL="0" indent="0" algn="l" defTabSz="914418" rtl="0" eaLnBrk="1" latinLnBrk="0" hangingPunct="1">
              <a:lnSpc>
                <a:spcPct val="108000"/>
              </a:lnSpc>
              <a:spcBef>
                <a:spcPts val="0"/>
              </a:spcBef>
              <a:spcAft>
                <a:spcPts val="2400"/>
              </a:spcAft>
              <a:buFont typeface="Arial" panose="020B0604020202020204" pitchFamily="34" charset="0"/>
              <a:buNone/>
              <a:defRPr sz="1700" kern="1200">
                <a:solidFill>
                  <a:schemeClr val="tx2"/>
                </a:solidFill>
                <a:latin typeface="Publico Headline Medium" panose="02040602060504060203" pitchFamily="18" charset="0"/>
                <a:ea typeface="+mn-ea"/>
                <a:cs typeface="+mn-cs"/>
              </a:defRPr>
            </a:lvl3pPr>
            <a:lvl4pPr marL="126003" indent="-126003" algn="l" defTabSz="914418" rtl="0" eaLnBrk="1" latinLnBrk="0" hangingPunct="1">
              <a:lnSpc>
                <a:spcPct val="108000"/>
              </a:lnSpc>
              <a:spcBef>
                <a:spcPts val="0"/>
              </a:spcBef>
              <a:spcAft>
                <a:spcPts val="1000"/>
              </a:spcAft>
              <a:buFont typeface="Arial" panose="020B0604020202020204" pitchFamily="34" charset="0"/>
              <a:buChar char="•"/>
              <a:defRPr sz="1400" kern="1200">
                <a:solidFill>
                  <a:schemeClr val="tx2"/>
                </a:solidFill>
                <a:latin typeface="+mn-lt"/>
                <a:ea typeface="+mn-ea"/>
                <a:cs typeface="+mn-cs"/>
              </a:defRPr>
            </a:lvl4pPr>
            <a:lvl5pPr marL="252005" indent="-126003" algn="l" defTabSz="914418" rtl="0" eaLnBrk="1" latinLnBrk="0" hangingPunct="1">
              <a:lnSpc>
                <a:spcPct val="108000"/>
              </a:lnSpc>
              <a:spcBef>
                <a:spcPts val="0"/>
              </a:spcBef>
              <a:spcAft>
                <a:spcPts val="1000"/>
              </a:spcAft>
              <a:buFont typeface="Arial" panose="020B0604020202020204" pitchFamily="34" charset="0"/>
              <a:buChar char="•"/>
              <a:defRPr sz="1400" kern="1200">
                <a:solidFill>
                  <a:schemeClr val="tx2"/>
                </a:solidFill>
                <a:latin typeface="+mn-lt"/>
                <a:ea typeface="+mn-ea"/>
                <a:cs typeface="+mn-cs"/>
              </a:defRPr>
            </a:lvl5pPr>
            <a:lvl6pPr marL="2514650"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59"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69"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78"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a:solidFill>
                  <a:schemeClr val="tx1"/>
                </a:solidFill>
                <a:highlight>
                  <a:srgbClr val="84BEA6"/>
                </a:highlight>
                <a:latin typeface="Publico Headline Bold" panose="02040802060504060203" pitchFamily="18" charset="0"/>
              </a:rPr>
              <a:t>Insert text here </a:t>
            </a:r>
            <a:endParaRPr lang="en-GB" sz="1800">
              <a:solidFill>
                <a:srgbClr val="83BDA5"/>
              </a:solidFill>
              <a:highlight>
                <a:srgbClr val="84BEA6"/>
              </a:highlight>
              <a:latin typeface="Publico Headline Bold" panose="02040802060504060203" pitchFamily="18" charset="0"/>
            </a:endParaRPr>
          </a:p>
        </p:txBody>
      </p:sp>
      <p:sp>
        <p:nvSpPr>
          <p:cNvPr id="9" name="Slide Number Placeholder 5">
            <a:extLst>
              <a:ext uri="{FF2B5EF4-FFF2-40B4-BE49-F238E27FC236}">
                <a16:creationId xmlns:a16="http://schemas.microsoft.com/office/drawing/2014/main" id="{F40B782B-31F1-D422-F9E3-800F9DB7387D}"/>
              </a:ext>
            </a:extLst>
          </p:cNvPr>
          <p:cNvSpPr txBox="1">
            <a:spLocks/>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z="1500" kern="1200" smtClean="0">
                <a:solidFill>
                  <a:schemeClr val="tx1">
                    <a:lumMod val="65000"/>
                    <a:lumOff val="35000"/>
                  </a:schemeClr>
                </a:solidFill>
                <a:latin typeface="Tungsten Bold" pitchFamily="2" charset="0"/>
                <a:ea typeface="+mn-ea"/>
                <a:cs typeface="+mn-cs"/>
              </a:rPr>
              <a:pPr/>
              <a:t>‹#›</a:t>
            </a:fld>
            <a:endParaRPr lang="en-GB" sz="1500" kern="1200">
              <a:solidFill>
                <a:schemeClr val="tx1">
                  <a:lumMod val="65000"/>
                  <a:lumOff val="35000"/>
                </a:schemeClr>
              </a:solidFill>
              <a:latin typeface="Tungsten Bold" pitchFamily="2" charset="0"/>
              <a:ea typeface="+mn-ea"/>
              <a:cs typeface="+mn-cs"/>
            </a:endParaRPr>
          </a:p>
        </p:txBody>
      </p:sp>
      <p:sp>
        <p:nvSpPr>
          <p:cNvPr id="12" name="Rectangle: Rounded Corners 11">
            <a:extLst>
              <a:ext uri="{FF2B5EF4-FFF2-40B4-BE49-F238E27FC236}">
                <a16:creationId xmlns:a16="http://schemas.microsoft.com/office/drawing/2014/main" id="{DFB4798D-F993-58F0-63FB-F937A276808B}"/>
              </a:ext>
            </a:extLst>
          </p:cNvPr>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3091514310"/>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Green Blank Light Header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D592582A-155E-4247-A9BB-B3F02B0A0628}"/>
              </a:ext>
            </a:extLst>
          </p:cNvPr>
          <p:cNvSpPr>
            <a:spLocks noGrp="1" noRot="1" noMove="1" noResize="1" noEditPoints="1" noAdjustHandles="1" noChangeArrowheads="1" noChangeShapeType="1"/>
          </p:cNvSpPr>
          <p:nvPr userDrawn="1"/>
        </p:nvSpPr>
        <p:spPr>
          <a:xfrm>
            <a:off x="-33" y="0"/>
            <a:ext cx="12236483" cy="6858000"/>
          </a:xfrm>
          <a:prstGeom prst="rect">
            <a:avLst/>
          </a:prstGeom>
          <a:solidFill>
            <a:srgbClr val="DDE9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24CFBA4B-C1E1-BD4D-84B4-439277A138A0}"/>
              </a:ext>
            </a:extLst>
          </p:cNvPr>
          <p:cNvSpPr>
            <a:spLocks noGrp="1"/>
          </p:cNvSpPr>
          <p:nvPr>
            <p:ph type="title" hasCustomPrompt="1"/>
          </p:nvPr>
        </p:nvSpPr>
        <p:spPr>
          <a:xfrm>
            <a:off x="1141413" y="936000"/>
            <a:ext cx="10404475" cy="1053137"/>
          </a:xfrm>
        </p:spPr>
        <p:txBody>
          <a:bodyPr/>
          <a:lstStyle>
            <a:lvl1pPr>
              <a:defRPr>
                <a:solidFill>
                  <a:schemeClr val="accent1"/>
                </a:solidFill>
              </a:defRPr>
            </a:lvl1pPr>
          </a:lstStyle>
          <a:p>
            <a:r>
              <a:rPr lang="en-US"/>
              <a:t>INSERT TITLE HERE</a:t>
            </a:r>
            <a:endParaRPr lang="en-GB"/>
          </a:p>
        </p:txBody>
      </p:sp>
      <p:sp>
        <p:nvSpPr>
          <p:cNvPr id="9" name="Slide Number Placeholder 5">
            <a:extLst>
              <a:ext uri="{FF2B5EF4-FFF2-40B4-BE49-F238E27FC236}">
                <a16:creationId xmlns:a16="http://schemas.microsoft.com/office/drawing/2014/main" id="{D16A770E-646A-16ED-4682-6629269BC2F0}"/>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z="1500" kern="1200" smtClean="0">
                <a:solidFill>
                  <a:schemeClr val="tx1">
                    <a:lumMod val="65000"/>
                    <a:lumOff val="35000"/>
                  </a:schemeClr>
                </a:solidFill>
                <a:latin typeface="Tungsten Bold" pitchFamily="2" charset="0"/>
                <a:ea typeface="+mn-ea"/>
                <a:cs typeface="+mn-cs"/>
              </a:rPr>
              <a:pPr/>
              <a:t>‹#›</a:t>
            </a:fld>
            <a:endParaRPr lang="en-GB" sz="1500" kern="1200">
              <a:solidFill>
                <a:schemeClr val="tx1">
                  <a:lumMod val="65000"/>
                  <a:lumOff val="35000"/>
                </a:schemeClr>
              </a:solidFill>
              <a:latin typeface="Tungsten Bold" pitchFamily="2" charset="0"/>
              <a:ea typeface="+mn-ea"/>
              <a:cs typeface="+mn-cs"/>
            </a:endParaRPr>
          </a:p>
        </p:txBody>
      </p:sp>
      <p:sp>
        <p:nvSpPr>
          <p:cNvPr id="10" name="Rectangle: Rounded Corners 9">
            <a:extLst>
              <a:ext uri="{FF2B5EF4-FFF2-40B4-BE49-F238E27FC236}">
                <a16:creationId xmlns:a16="http://schemas.microsoft.com/office/drawing/2014/main" id="{CA503737-1CF5-55BF-290D-8BC8C686BDCD}"/>
              </a:ext>
            </a:extLst>
          </p:cNvPr>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11" name="Picture 10" descr="Icon&#10;&#10;Description automatically generated">
            <a:extLst>
              <a:ext uri="{FF2B5EF4-FFF2-40B4-BE49-F238E27FC236}">
                <a16:creationId xmlns:a16="http://schemas.microsoft.com/office/drawing/2014/main" id="{C99A6E8C-33A8-EDD0-F9A3-2705A635A7EB}"/>
              </a:ext>
            </a:extLst>
          </p:cNvPr>
          <p:cNvPicPr>
            <a:picLocks noGrp="1" noRot="1" noChangeAspect="1" noMove="1" noResize="1" noEditPoints="1" noAdjustHandles="1" noChangeArrowheads="1" noChangeShapeType="1" noCrop="1"/>
          </p:cNvPicPr>
          <p:nvPr userDrawn="1"/>
        </p:nvPicPr>
        <p:blipFill>
          <a:blip r:embed="rId2" cstate="print">
            <a:extLst>
              <a:ext uri="{28A0092B-C50C-407E-A947-70E740481C1C}">
                <a14:useLocalDpi xmlns:a14="http://schemas.microsoft.com/office/drawing/2010/main" val="0"/>
              </a:ext>
            </a:extLst>
          </a:blip>
          <a:stretch>
            <a:fillRect/>
          </a:stretch>
        </p:blipFill>
        <p:spPr>
          <a:xfrm>
            <a:off x="11258327" y="386377"/>
            <a:ext cx="294661" cy="294661"/>
          </a:xfrm>
          <a:prstGeom prst="rect">
            <a:avLst/>
          </a:prstGeom>
        </p:spPr>
      </p:pic>
    </p:spTree>
    <p:extLst>
      <p:ext uri="{BB962C8B-B14F-4D97-AF65-F5344CB8AC3E}">
        <p14:creationId xmlns:p14="http://schemas.microsoft.com/office/powerpoint/2010/main" val="3023370507"/>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Half Text and Image Slide">
    <p:bg>
      <p:bgPr>
        <a:solidFill>
          <a:schemeClr val="bg1"/>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576EA0BE-6CB6-BF3F-0E13-D5F0C31F4964}"/>
              </a:ext>
            </a:extLst>
          </p:cNvPr>
          <p:cNvSpPr>
            <a:spLocks noGrp="1"/>
          </p:cNvSpPr>
          <p:nvPr>
            <p:ph type="pic" sz="quarter" idx="11"/>
          </p:nvPr>
        </p:nvSpPr>
        <p:spPr>
          <a:xfrm>
            <a:off x="5202767" y="1342211"/>
            <a:ext cx="6721378" cy="4388799"/>
          </a:xfrm>
          <a:prstGeom prst="roundRect">
            <a:avLst>
              <a:gd name="adj" fmla="val 2716"/>
            </a:avLst>
          </a:prstGeom>
          <a:solidFill>
            <a:schemeClr val="bg1">
              <a:lumMod val="85000"/>
            </a:schemeClr>
          </a:solidFill>
        </p:spPr>
        <p:txBody>
          <a:bodyPr anchor="ctr"/>
          <a:lstStyle>
            <a:lvl1pPr algn="ctr">
              <a:defRPr>
                <a:latin typeface="+mn-lt"/>
              </a:defRPr>
            </a:lvl1pPr>
          </a:lstStyle>
          <a:p>
            <a:r>
              <a:rPr lang="en-US"/>
              <a:t>Click icon to add picture</a:t>
            </a:r>
            <a:endParaRPr lang="en-GB"/>
          </a:p>
        </p:txBody>
      </p:sp>
      <p:sp>
        <p:nvSpPr>
          <p:cNvPr id="8" name="Subtitle 2">
            <a:extLst>
              <a:ext uri="{FF2B5EF4-FFF2-40B4-BE49-F238E27FC236}">
                <a16:creationId xmlns:a16="http://schemas.microsoft.com/office/drawing/2014/main" id="{9455A7EA-FACB-4FE3-B081-AEF15C814EE4}"/>
              </a:ext>
            </a:extLst>
          </p:cNvPr>
          <p:cNvSpPr>
            <a:spLocks noGrp="1"/>
          </p:cNvSpPr>
          <p:nvPr>
            <p:ph type="subTitle" idx="1" hasCustomPrompt="1"/>
          </p:nvPr>
        </p:nvSpPr>
        <p:spPr>
          <a:xfrm>
            <a:off x="1141414" y="2459865"/>
            <a:ext cx="3361313" cy="3271144"/>
          </a:xfrm>
        </p:spPr>
        <p:txBody>
          <a:bodyPr/>
          <a:lstStyle>
            <a:lvl1pPr marL="0" indent="0" algn="l">
              <a:lnSpc>
                <a:spcPct val="100000"/>
              </a:lnSpc>
              <a:spcAft>
                <a:spcPts val="0"/>
              </a:spcAft>
              <a:buNone/>
              <a:defRPr sz="2200" cap="none" baseline="0">
                <a:solidFill>
                  <a:schemeClr val="tx2"/>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cxnSp>
        <p:nvCxnSpPr>
          <p:cNvPr id="15" name="Straight Connector 14">
            <a:extLst>
              <a:ext uri="{FF2B5EF4-FFF2-40B4-BE49-F238E27FC236}">
                <a16:creationId xmlns:a16="http://schemas.microsoft.com/office/drawing/2014/main" id="{C54F16E5-57EA-4891-948F-9120A3516726}"/>
              </a:ext>
            </a:extLst>
          </p:cNvPr>
          <p:cNvCxnSpPr>
            <a:cxnSpLocks noGrp="1" noRot="1" noMove="1" noResize="1" noEditPoints="1" noAdjustHandles="1" noChangeArrowheads="1" noChangeShapeType="1"/>
          </p:cNvCxnSpPr>
          <p:nvPr userDrawn="1"/>
        </p:nvCxnSpPr>
        <p:spPr>
          <a:xfrm>
            <a:off x="4919691" y="936000"/>
            <a:ext cx="0" cy="5233891"/>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7FBE1DC-6A5B-DDFC-8969-5B9F12BA3800}"/>
              </a:ext>
            </a:extLst>
          </p:cNvPr>
          <p:cNvSpPr>
            <a:spLocks noGrp="1"/>
          </p:cNvSpPr>
          <p:nvPr>
            <p:ph type="title" hasCustomPrompt="1"/>
          </p:nvPr>
        </p:nvSpPr>
        <p:spPr>
          <a:xfrm>
            <a:off x="1141414" y="936000"/>
            <a:ext cx="3361314" cy="1053137"/>
          </a:xfrm>
        </p:spPr>
        <p:txBody>
          <a:bodyPr/>
          <a:lstStyle>
            <a:lvl1pPr>
              <a:defRPr/>
            </a:lvl1pPr>
          </a:lstStyle>
          <a:p>
            <a:r>
              <a:rPr lang="en-US"/>
              <a:t>INSERT TITLE HERE</a:t>
            </a:r>
            <a:endParaRPr lang="en-GB"/>
          </a:p>
        </p:txBody>
      </p:sp>
      <p:sp>
        <p:nvSpPr>
          <p:cNvPr id="11" name="Slide Number Placeholder 5">
            <a:extLst>
              <a:ext uri="{FF2B5EF4-FFF2-40B4-BE49-F238E27FC236}">
                <a16:creationId xmlns:a16="http://schemas.microsoft.com/office/drawing/2014/main" id="{5D547D37-EB79-8F28-12F1-67D551AA8814}"/>
              </a:ext>
            </a:extLst>
          </p:cNvPr>
          <p:cNvSpPr>
            <a:spLocks noGrp="1" noRot="1" noMove="1" noResize="1" noEditPoints="1" noAdjustHandles="1" noChangeArrowheads="1" noChangeShapeType="1"/>
          </p:cNvSpPr>
          <p:nvPr>
            <p:ph type="sldNum" sz="quarter" idx="4"/>
          </p:nvPr>
        </p:nvSpPr>
        <p:spPr>
          <a:xfrm>
            <a:off x="8802688" y="6473369"/>
            <a:ext cx="2743200" cy="231038"/>
          </a:xfrm>
          <a:prstGeom prst="rect">
            <a:avLst/>
          </a:prstGeom>
        </p:spPr>
        <p:txBody>
          <a:bodyPr vert="horz" lIns="0" tIns="0" rIns="0" bIns="0" rtlCol="0" anchor="t">
            <a:noAutofit/>
          </a:bodyPr>
          <a:lstStyle>
            <a:lvl1pPr algn="r">
              <a:defRPr sz="1500">
                <a:solidFill>
                  <a:srgbClr val="8C878F"/>
                </a:solidFill>
                <a:latin typeface="Tungsten Bold" pitchFamily="2" charset="0"/>
              </a:defRPr>
            </a:lvl1pPr>
          </a:lstStyle>
          <a:p>
            <a:fld id="{3BDE516C-3F92-4BBF-8982-23C2FBFA20B2}" type="slidenum">
              <a:rPr lang="en-GB" smtClean="0"/>
              <a:pPr/>
              <a:t>‹#›</a:t>
            </a:fld>
            <a:endParaRPr lang="en-GB"/>
          </a:p>
        </p:txBody>
      </p:sp>
    </p:spTree>
    <p:extLst>
      <p:ext uri="{BB962C8B-B14F-4D97-AF65-F5344CB8AC3E}">
        <p14:creationId xmlns:p14="http://schemas.microsoft.com/office/powerpoint/2010/main" val="3544635024"/>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Half Text Slide">
    <p:bg>
      <p:bgPr>
        <a:solidFill>
          <a:schemeClr val="bg1"/>
        </a:solid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9455A7EA-FACB-4FE3-B081-AEF15C814EE4}"/>
              </a:ext>
            </a:extLst>
          </p:cNvPr>
          <p:cNvSpPr>
            <a:spLocks noGrp="1"/>
          </p:cNvSpPr>
          <p:nvPr>
            <p:ph type="subTitle" idx="1" hasCustomPrompt="1"/>
          </p:nvPr>
        </p:nvSpPr>
        <p:spPr>
          <a:xfrm>
            <a:off x="1141414" y="2459865"/>
            <a:ext cx="3361313" cy="3271144"/>
          </a:xfrm>
        </p:spPr>
        <p:txBody>
          <a:bodyPr/>
          <a:lstStyle>
            <a:lvl1pPr marL="0" indent="0" algn="l">
              <a:lnSpc>
                <a:spcPct val="100000"/>
              </a:lnSpc>
              <a:spcAft>
                <a:spcPts val="0"/>
              </a:spcAft>
              <a:buNone/>
              <a:defRPr sz="2200" cap="none" baseline="0">
                <a:solidFill>
                  <a:schemeClr val="tx2"/>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cxnSp>
        <p:nvCxnSpPr>
          <p:cNvPr id="15" name="Straight Connector 14">
            <a:extLst>
              <a:ext uri="{FF2B5EF4-FFF2-40B4-BE49-F238E27FC236}">
                <a16:creationId xmlns:a16="http://schemas.microsoft.com/office/drawing/2014/main" id="{C54F16E5-57EA-4891-948F-9120A3516726}"/>
              </a:ext>
            </a:extLst>
          </p:cNvPr>
          <p:cNvCxnSpPr>
            <a:cxnSpLocks/>
          </p:cNvCxnSpPr>
          <p:nvPr userDrawn="1"/>
        </p:nvCxnSpPr>
        <p:spPr>
          <a:xfrm>
            <a:off x="4919691" y="936000"/>
            <a:ext cx="0" cy="5233891"/>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1A0D208-0DAA-97DA-D97F-61A321BE48CE}"/>
              </a:ext>
            </a:extLst>
          </p:cNvPr>
          <p:cNvSpPr>
            <a:spLocks noGrp="1"/>
          </p:cNvSpPr>
          <p:nvPr>
            <p:ph type="title" hasCustomPrompt="1"/>
          </p:nvPr>
        </p:nvSpPr>
        <p:spPr>
          <a:xfrm>
            <a:off x="1141414" y="936000"/>
            <a:ext cx="3361312" cy="1053137"/>
          </a:xfrm>
        </p:spPr>
        <p:txBody>
          <a:bodyPr/>
          <a:lstStyle>
            <a:lvl1pPr>
              <a:defRPr/>
            </a:lvl1pPr>
          </a:lstStyle>
          <a:p>
            <a:r>
              <a:rPr lang="en-US"/>
              <a:t>INSERT TITLE HERE</a:t>
            </a:r>
            <a:endParaRPr lang="en-GB"/>
          </a:p>
        </p:txBody>
      </p:sp>
      <p:sp>
        <p:nvSpPr>
          <p:cNvPr id="7" name="Slide Number Placeholder 5">
            <a:extLst>
              <a:ext uri="{FF2B5EF4-FFF2-40B4-BE49-F238E27FC236}">
                <a16:creationId xmlns:a16="http://schemas.microsoft.com/office/drawing/2014/main" id="{77A0AEFE-FFCF-AD6D-10E4-C93E3298CFD7}"/>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708795148"/>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Half Image and Text Dark Green Slide">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8CEB8A59-47B5-4387-9670-77CFD075AC77}"/>
              </a:ext>
            </a:extLst>
          </p:cNvPr>
          <p:cNvSpPr>
            <a:spLocks noGrp="1" noRot="1" noMove="1" noResize="1" noEditPoints="1" noAdjustHandles="1" noChangeArrowheads="1" noChangeShapeType="1"/>
          </p:cNvSpPr>
          <p:nvPr userDrawn="1"/>
        </p:nvSpPr>
        <p:spPr>
          <a:xfrm>
            <a:off x="5544105" y="0"/>
            <a:ext cx="66478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10" name="Picture Placeholder 8">
            <a:extLst>
              <a:ext uri="{FF2B5EF4-FFF2-40B4-BE49-F238E27FC236}">
                <a16:creationId xmlns:a16="http://schemas.microsoft.com/office/drawing/2014/main" id="{55618833-C387-4152-BA0A-F0141A902786}"/>
              </a:ext>
            </a:extLst>
          </p:cNvPr>
          <p:cNvSpPr>
            <a:spLocks noGrp="1"/>
          </p:cNvSpPr>
          <p:nvPr>
            <p:ph type="pic" sz="quarter" idx="11"/>
          </p:nvPr>
        </p:nvSpPr>
        <p:spPr>
          <a:xfrm>
            <a:off x="-54750" y="-60656"/>
            <a:ext cx="5913290" cy="7003716"/>
          </a:xfrm>
          <a:prstGeom prst="roundRect">
            <a:avLst>
              <a:gd name="adj" fmla="val 2716"/>
            </a:avLst>
          </a:prstGeom>
          <a:solidFill>
            <a:schemeClr val="bg1">
              <a:lumMod val="85000"/>
            </a:schemeClr>
          </a:solidFill>
        </p:spPr>
        <p:txBody>
          <a:bodyPr anchor="ctr"/>
          <a:lstStyle>
            <a:lvl1pPr algn="ctr">
              <a:defRPr>
                <a:latin typeface="+mn-lt"/>
              </a:defRPr>
            </a:lvl1pPr>
          </a:lstStyle>
          <a:p>
            <a:r>
              <a:rPr lang="en-US"/>
              <a:t>Click icon to add picture</a:t>
            </a:r>
            <a:endParaRPr lang="en-GB"/>
          </a:p>
        </p:txBody>
      </p:sp>
      <p:sp>
        <p:nvSpPr>
          <p:cNvPr id="20" name="Subtitle 2">
            <a:extLst>
              <a:ext uri="{FF2B5EF4-FFF2-40B4-BE49-F238E27FC236}">
                <a16:creationId xmlns:a16="http://schemas.microsoft.com/office/drawing/2014/main" id="{01D2EFC5-162D-46AC-9848-961B16EFDA68}"/>
              </a:ext>
            </a:extLst>
          </p:cNvPr>
          <p:cNvSpPr>
            <a:spLocks noGrp="1"/>
          </p:cNvSpPr>
          <p:nvPr>
            <p:ph type="subTitle" idx="1" hasCustomPrompt="1"/>
          </p:nvPr>
        </p:nvSpPr>
        <p:spPr>
          <a:xfrm>
            <a:off x="6681788" y="1869238"/>
            <a:ext cx="4775607" cy="3881234"/>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7" name="Slide Number Placeholder 5">
            <a:extLst>
              <a:ext uri="{FF2B5EF4-FFF2-40B4-BE49-F238E27FC236}">
                <a16:creationId xmlns:a16="http://schemas.microsoft.com/office/drawing/2014/main" id="{35523974-19CC-840A-C310-43F137657661}"/>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solidFill>
                  <a:schemeClr val="bg1"/>
                </a:solidFill>
              </a:rPr>
              <a:pPr/>
              <a:t>‹#›</a:t>
            </a:fld>
            <a:endParaRPr lang="en-GB">
              <a:solidFill>
                <a:schemeClr val="bg1"/>
              </a:solidFill>
            </a:endParaRPr>
          </a:p>
        </p:txBody>
      </p:sp>
      <p:sp>
        <p:nvSpPr>
          <p:cNvPr id="8" name="Rectangle: Rounded Corners 7">
            <a:extLst>
              <a:ext uri="{FF2B5EF4-FFF2-40B4-BE49-F238E27FC236}">
                <a16:creationId xmlns:a16="http://schemas.microsoft.com/office/drawing/2014/main" id="{F58E6837-EBC9-211F-55C5-F336B3159CCC}"/>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rgbClr val="AEFF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1828590776"/>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Half Image and Text Light Green Slide">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8CEB8A59-47B5-4387-9670-77CFD075AC77}"/>
              </a:ext>
            </a:extLst>
          </p:cNvPr>
          <p:cNvSpPr>
            <a:spLocks noGrp="1" noRot="1" noMove="1" noResize="1" noEditPoints="1" noAdjustHandles="1" noChangeArrowheads="1" noChangeShapeType="1"/>
          </p:cNvSpPr>
          <p:nvPr userDrawn="1"/>
        </p:nvSpPr>
        <p:spPr>
          <a:xfrm>
            <a:off x="5544105" y="0"/>
            <a:ext cx="6647895"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10" name="Picture Placeholder 8">
            <a:extLst>
              <a:ext uri="{FF2B5EF4-FFF2-40B4-BE49-F238E27FC236}">
                <a16:creationId xmlns:a16="http://schemas.microsoft.com/office/drawing/2014/main" id="{55618833-C387-4152-BA0A-F0141A902786}"/>
              </a:ext>
            </a:extLst>
          </p:cNvPr>
          <p:cNvSpPr>
            <a:spLocks noGrp="1"/>
          </p:cNvSpPr>
          <p:nvPr>
            <p:ph type="pic" sz="quarter" idx="11"/>
          </p:nvPr>
        </p:nvSpPr>
        <p:spPr>
          <a:xfrm>
            <a:off x="-54750" y="-60656"/>
            <a:ext cx="5913290" cy="7003716"/>
          </a:xfrm>
          <a:prstGeom prst="roundRect">
            <a:avLst>
              <a:gd name="adj" fmla="val 2716"/>
            </a:avLst>
          </a:prstGeom>
          <a:solidFill>
            <a:schemeClr val="bg1">
              <a:lumMod val="85000"/>
            </a:schemeClr>
          </a:solidFill>
        </p:spPr>
        <p:txBody>
          <a:bodyPr anchor="ctr"/>
          <a:lstStyle>
            <a:lvl1pPr algn="ctr">
              <a:defRPr>
                <a:latin typeface="+mn-lt"/>
              </a:defRPr>
            </a:lvl1pPr>
          </a:lstStyle>
          <a:p>
            <a:r>
              <a:rPr lang="en-US"/>
              <a:t>Click icon to add picture</a:t>
            </a:r>
            <a:endParaRPr lang="en-GB"/>
          </a:p>
        </p:txBody>
      </p:sp>
      <p:sp>
        <p:nvSpPr>
          <p:cNvPr id="20" name="Subtitle 2">
            <a:extLst>
              <a:ext uri="{FF2B5EF4-FFF2-40B4-BE49-F238E27FC236}">
                <a16:creationId xmlns:a16="http://schemas.microsoft.com/office/drawing/2014/main" id="{01D2EFC5-162D-46AC-9848-961B16EFDA68}"/>
              </a:ext>
            </a:extLst>
          </p:cNvPr>
          <p:cNvSpPr>
            <a:spLocks noGrp="1"/>
          </p:cNvSpPr>
          <p:nvPr>
            <p:ph type="subTitle" idx="1" hasCustomPrompt="1"/>
          </p:nvPr>
        </p:nvSpPr>
        <p:spPr>
          <a:xfrm>
            <a:off x="6681788" y="1869238"/>
            <a:ext cx="4775607" cy="3881234"/>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9" name="Slide Number Placeholder 5">
            <a:extLst>
              <a:ext uri="{FF2B5EF4-FFF2-40B4-BE49-F238E27FC236}">
                <a16:creationId xmlns:a16="http://schemas.microsoft.com/office/drawing/2014/main" id="{0BF8ADFA-2535-02AA-4DEA-C5FF09756DF9}"/>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z="1500" kern="1200" smtClean="0">
                <a:solidFill>
                  <a:schemeClr val="bg1"/>
                </a:solidFill>
                <a:latin typeface="Tungsten Bold" pitchFamily="2" charset="0"/>
                <a:ea typeface="+mn-ea"/>
                <a:cs typeface="+mn-cs"/>
              </a:rPr>
              <a:pPr/>
              <a:t>‹#›</a:t>
            </a:fld>
            <a:endParaRPr lang="en-GB" sz="1500" kern="1200">
              <a:solidFill>
                <a:schemeClr val="bg1"/>
              </a:solidFill>
              <a:latin typeface="Tungsten Bold" pitchFamily="2" charset="0"/>
              <a:ea typeface="+mn-ea"/>
              <a:cs typeface="+mn-cs"/>
            </a:endParaRPr>
          </a:p>
        </p:txBody>
      </p:sp>
      <p:sp>
        <p:nvSpPr>
          <p:cNvPr id="11" name="Rectangle: Rounded Corners 10">
            <a:extLst>
              <a:ext uri="{FF2B5EF4-FFF2-40B4-BE49-F238E27FC236}">
                <a16:creationId xmlns:a16="http://schemas.microsoft.com/office/drawing/2014/main" id="{2AC0026F-76F6-3571-2FBA-C8C39C516C83}"/>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1906039131"/>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Half Image and Text Dark Grey Slide">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8CEB8A59-47B5-4387-9670-77CFD075AC77}"/>
              </a:ext>
            </a:extLst>
          </p:cNvPr>
          <p:cNvSpPr>
            <a:spLocks noGrp="1" noRot="1" noMove="1" noResize="1" noEditPoints="1" noAdjustHandles="1" noChangeArrowheads="1" noChangeShapeType="1"/>
          </p:cNvSpPr>
          <p:nvPr userDrawn="1"/>
        </p:nvSpPr>
        <p:spPr>
          <a:xfrm>
            <a:off x="5544105" y="0"/>
            <a:ext cx="6647895" cy="6858000"/>
          </a:xfrm>
          <a:prstGeom prst="rect">
            <a:avLst/>
          </a:prstGeom>
          <a:solidFill>
            <a:schemeClr val="tx2">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10" name="Picture Placeholder 8">
            <a:extLst>
              <a:ext uri="{FF2B5EF4-FFF2-40B4-BE49-F238E27FC236}">
                <a16:creationId xmlns:a16="http://schemas.microsoft.com/office/drawing/2014/main" id="{55618833-C387-4152-BA0A-F0141A902786}"/>
              </a:ext>
            </a:extLst>
          </p:cNvPr>
          <p:cNvSpPr>
            <a:spLocks noGrp="1"/>
          </p:cNvSpPr>
          <p:nvPr>
            <p:ph type="pic" sz="quarter" idx="11"/>
          </p:nvPr>
        </p:nvSpPr>
        <p:spPr>
          <a:xfrm>
            <a:off x="-54750" y="-60656"/>
            <a:ext cx="5913290" cy="7003716"/>
          </a:xfrm>
          <a:prstGeom prst="roundRect">
            <a:avLst>
              <a:gd name="adj" fmla="val 2716"/>
            </a:avLst>
          </a:prstGeom>
          <a:solidFill>
            <a:schemeClr val="bg1">
              <a:lumMod val="85000"/>
            </a:schemeClr>
          </a:solidFill>
        </p:spPr>
        <p:txBody>
          <a:bodyPr anchor="ctr"/>
          <a:lstStyle>
            <a:lvl1pPr algn="ctr">
              <a:defRPr>
                <a:latin typeface="+mn-lt"/>
              </a:defRPr>
            </a:lvl1pPr>
          </a:lstStyle>
          <a:p>
            <a:r>
              <a:rPr lang="en-US"/>
              <a:t>Click icon to add picture</a:t>
            </a:r>
            <a:endParaRPr lang="en-GB"/>
          </a:p>
        </p:txBody>
      </p:sp>
      <p:sp>
        <p:nvSpPr>
          <p:cNvPr id="20" name="Subtitle 2">
            <a:extLst>
              <a:ext uri="{FF2B5EF4-FFF2-40B4-BE49-F238E27FC236}">
                <a16:creationId xmlns:a16="http://schemas.microsoft.com/office/drawing/2014/main" id="{01D2EFC5-162D-46AC-9848-961B16EFDA68}"/>
              </a:ext>
            </a:extLst>
          </p:cNvPr>
          <p:cNvSpPr>
            <a:spLocks noGrp="1"/>
          </p:cNvSpPr>
          <p:nvPr>
            <p:ph type="subTitle" idx="1" hasCustomPrompt="1"/>
          </p:nvPr>
        </p:nvSpPr>
        <p:spPr>
          <a:xfrm>
            <a:off x="6681788" y="1869238"/>
            <a:ext cx="4775607" cy="3881234"/>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7" name="Slide Number Placeholder 5">
            <a:extLst>
              <a:ext uri="{FF2B5EF4-FFF2-40B4-BE49-F238E27FC236}">
                <a16:creationId xmlns:a16="http://schemas.microsoft.com/office/drawing/2014/main" id="{D402B160-9B4A-3388-E3C8-662FFDE272BB}"/>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z="1500" kern="1200" smtClean="0">
                <a:solidFill>
                  <a:schemeClr val="bg1"/>
                </a:solidFill>
                <a:latin typeface="Tungsten Bold" pitchFamily="2" charset="0"/>
                <a:ea typeface="+mn-ea"/>
                <a:cs typeface="+mn-cs"/>
              </a:rPr>
              <a:pPr/>
              <a:t>‹#›</a:t>
            </a:fld>
            <a:endParaRPr lang="en-GB" sz="1500" kern="1200">
              <a:solidFill>
                <a:schemeClr val="bg1"/>
              </a:solidFill>
              <a:latin typeface="Tungsten Bold" pitchFamily="2" charset="0"/>
              <a:ea typeface="+mn-ea"/>
              <a:cs typeface="+mn-cs"/>
            </a:endParaRPr>
          </a:p>
        </p:txBody>
      </p:sp>
      <p:sp>
        <p:nvSpPr>
          <p:cNvPr id="8" name="Rectangle: Rounded Corners 7">
            <a:extLst>
              <a:ext uri="{FF2B5EF4-FFF2-40B4-BE49-F238E27FC236}">
                <a16:creationId xmlns:a16="http://schemas.microsoft.com/office/drawing/2014/main" id="{AE091254-397E-CE5B-8F12-739DD4B782DF}"/>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3761094059"/>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Half and Half Bold Text Green Slide">
    <p:bg>
      <p:bgPr>
        <a:solidFill>
          <a:schemeClr val="bg1"/>
        </a:solidFill>
        <a:effectLst/>
      </p:bgPr>
    </p:bg>
    <p:spTree>
      <p:nvGrpSpPr>
        <p:cNvPr id="1" name=""/>
        <p:cNvGrpSpPr/>
        <p:nvPr/>
      </p:nvGrpSpPr>
      <p:grpSpPr>
        <a:xfrm>
          <a:off x="0" y="0"/>
          <a:ext cx="0" cy="0"/>
          <a:chOff x="0" y="0"/>
          <a:chExt cx="0" cy="0"/>
        </a:xfrm>
      </p:grpSpPr>
      <p:sp>
        <p:nvSpPr>
          <p:cNvPr id="9" name="Subtitle 2">
            <a:extLst>
              <a:ext uri="{FF2B5EF4-FFF2-40B4-BE49-F238E27FC236}">
                <a16:creationId xmlns:a16="http://schemas.microsoft.com/office/drawing/2014/main" id="{9DFA3389-68AF-4ECE-9310-2C93687C0E47}"/>
              </a:ext>
            </a:extLst>
          </p:cNvPr>
          <p:cNvSpPr>
            <a:spLocks noGrp="1"/>
          </p:cNvSpPr>
          <p:nvPr>
            <p:ph type="subTitle" idx="1" hasCustomPrompt="1"/>
          </p:nvPr>
        </p:nvSpPr>
        <p:spPr>
          <a:xfrm>
            <a:off x="6681788" y="1939041"/>
            <a:ext cx="4775607" cy="3881234"/>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4" name="Title 3">
            <a:extLst>
              <a:ext uri="{FF2B5EF4-FFF2-40B4-BE49-F238E27FC236}">
                <a16:creationId xmlns:a16="http://schemas.microsoft.com/office/drawing/2014/main" id="{CAE96AF8-830F-A7A3-DCDF-ADD7756F8799}"/>
              </a:ext>
            </a:extLst>
          </p:cNvPr>
          <p:cNvSpPr>
            <a:spLocks noGrp="1"/>
          </p:cNvSpPr>
          <p:nvPr>
            <p:ph type="title" hasCustomPrompt="1"/>
          </p:nvPr>
        </p:nvSpPr>
        <p:spPr>
          <a:xfrm>
            <a:off x="1833564" y="2028367"/>
            <a:ext cx="4173268" cy="3702581"/>
          </a:xfrm>
        </p:spPr>
        <p:txBody>
          <a:bodyPr vert="horz" lIns="0" tIns="0" rIns="0" bIns="0" rtlCol="0" anchor="t">
            <a:noAutofit/>
          </a:bodyPr>
          <a:lstStyle>
            <a:lvl1pPr>
              <a:defRPr lang="en-GB" sz="4400" b="0" kern="1200" cap="none">
                <a:highlight>
                  <a:srgbClr val="84BEA6"/>
                </a:highlight>
                <a:latin typeface="Publico Headline Bold" panose="02040802060504060203" pitchFamily="18" charset="0"/>
                <a:ea typeface="+mn-ea"/>
                <a:cs typeface="+mn-cs"/>
              </a:defRPr>
            </a:lvl1pPr>
          </a:lstStyle>
          <a:p>
            <a:pPr marL="0" lvl="0" indent="0">
              <a:lnSpc>
                <a:spcPct val="100000"/>
              </a:lnSpc>
              <a:spcBef>
                <a:spcPts val="0"/>
              </a:spcBef>
              <a:spcAft>
                <a:spcPts val="0"/>
              </a:spcAft>
              <a:buFont typeface="Arial" panose="020B0604020202020204" pitchFamily="34" charset="0"/>
            </a:pPr>
            <a:r>
              <a:rPr lang="en-US"/>
              <a:t>Insert text here</a:t>
            </a:r>
            <a:endParaRPr lang="en-GB"/>
          </a:p>
        </p:txBody>
      </p:sp>
      <p:sp>
        <p:nvSpPr>
          <p:cNvPr id="8" name="Slide Number Placeholder 5">
            <a:extLst>
              <a:ext uri="{FF2B5EF4-FFF2-40B4-BE49-F238E27FC236}">
                <a16:creationId xmlns:a16="http://schemas.microsoft.com/office/drawing/2014/main" id="{1339057C-902A-E79B-FC05-0B8841E0E4F0}"/>
              </a:ext>
            </a:extLst>
          </p:cNvPr>
          <p:cNvSpPr>
            <a:spLocks noGrp="1" noRot="1" noMove="1" noResize="1" noEditPoints="1" noAdjustHandles="1" noChangeArrowheads="1" noChangeShapeType="1"/>
          </p:cNvSpPr>
          <p:nvPr>
            <p:ph type="sldNum" sz="quarter" idx="4"/>
          </p:nvPr>
        </p:nvSpPr>
        <p:spPr>
          <a:xfrm>
            <a:off x="8802688" y="6473369"/>
            <a:ext cx="2743200" cy="231038"/>
          </a:xfrm>
          <a:prstGeom prst="rect">
            <a:avLst/>
          </a:prstGeom>
        </p:spPr>
        <p:txBody>
          <a:bodyPr vert="horz" lIns="0" tIns="0" rIns="0" bIns="0" rtlCol="0" anchor="t">
            <a:noAutofit/>
          </a:bodyPr>
          <a:lstStyle>
            <a:lvl1pPr algn="r">
              <a:defRPr sz="1500">
                <a:solidFill>
                  <a:srgbClr val="8C878F"/>
                </a:solidFill>
                <a:latin typeface="Tungsten Bold" pitchFamily="2" charset="0"/>
              </a:defRPr>
            </a:lvl1pPr>
          </a:lstStyle>
          <a:p>
            <a:fld id="{3BDE516C-3F92-4BBF-8982-23C2FBFA20B2}" type="slidenum">
              <a:rPr lang="en-GB" smtClean="0"/>
              <a:pPr/>
              <a:t>‹#›</a:t>
            </a:fld>
            <a:endParaRPr lang="en-GB"/>
          </a:p>
        </p:txBody>
      </p:sp>
    </p:spTree>
    <p:extLst>
      <p:ext uri="{BB962C8B-B14F-4D97-AF65-F5344CB8AC3E}">
        <p14:creationId xmlns:p14="http://schemas.microsoft.com/office/powerpoint/2010/main" val="1002975436"/>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Half and Half Bold Text Grey Slide">
    <p:bg>
      <p:bgPr>
        <a:solidFill>
          <a:schemeClr val="bg1"/>
        </a:solidFill>
        <a:effectLst/>
      </p:bgPr>
    </p:bg>
    <p:spTree>
      <p:nvGrpSpPr>
        <p:cNvPr id="1" name=""/>
        <p:cNvGrpSpPr/>
        <p:nvPr/>
      </p:nvGrpSpPr>
      <p:grpSpPr>
        <a:xfrm>
          <a:off x="0" y="0"/>
          <a:ext cx="0" cy="0"/>
          <a:chOff x="0" y="0"/>
          <a:chExt cx="0" cy="0"/>
        </a:xfrm>
      </p:grpSpPr>
      <p:sp>
        <p:nvSpPr>
          <p:cNvPr id="9" name="Subtitle 2">
            <a:extLst>
              <a:ext uri="{FF2B5EF4-FFF2-40B4-BE49-F238E27FC236}">
                <a16:creationId xmlns:a16="http://schemas.microsoft.com/office/drawing/2014/main" id="{9DFA3389-68AF-4ECE-9310-2C93687C0E47}"/>
              </a:ext>
            </a:extLst>
          </p:cNvPr>
          <p:cNvSpPr>
            <a:spLocks noGrp="1"/>
          </p:cNvSpPr>
          <p:nvPr>
            <p:ph type="subTitle" idx="1" hasCustomPrompt="1"/>
          </p:nvPr>
        </p:nvSpPr>
        <p:spPr>
          <a:xfrm>
            <a:off x="6681788" y="1939041"/>
            <a:ext cx="4775607" cy="3881234"/>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6" name="Title 3">
            <a:extLst>
              <a:ext uri="{FF2B5EF4-FFF2-40B4-BE49-F238E27FC236}">
                <a16:creationId xmlns:a16="http://schemas.microsoft.com/office/drawing/2014/main" id="{4D38FAB8-5CEE-FE7C-B82D-245C9B7BF302}"/>
              </a:ext>
            </a:extLst>
          </p:cNvPr>
          <p:cNvSpPr>
            <a:spLocks noGrp="1"/>
          </p:cNvSpPr>
          <p:nvPr>
            <p:ph type="title" hasCustomPrompt="1"/>
          </p:nvPr>
        </p:nvSpPr>
        <p:spPr>
          <a:xfrm>
            <a:off x="1833564" y="2028367"/>
            <a:ext cx="4173268" cy="3702581"/>
          </a:xfrm>
        </p:spPr>
        <p:txBody>
          <a:bodyPr vert="horz" lIns="0" tIns="0" rIns="0" bIns="0" rtlCol="0" anchor="t">
            <a:noAutofit/>
          </a:bodyPr>
          <a:lstStyle>
            <a:lvl1pPr>
              <a:defRPr lang="en-GB" sz="4400" b="0" kern="1200" cap="none" dirty="0">
                <a:highlight>
                  <a:srgbClr val="D9D9D9"/>
                </a:highlight>
                <a:latin typeface="Publico Headline Bold" panose="02040802060504060203" pitchFamily="18" charset="0"/>
                <a:ea typeface="+mn-ea"/>
                <a:cs typeface="+mn-cs"/>
              </a:defRPr>
            </a:lvl1pPr>
          </a:lstStyle>
          <a:p>
            <a:pPr marL="0" lvl="0" indent="0">
              <a:lnSpc>
                <a:spcPct val="100000"/>
              </a:lnSpc>
              <a:spcBef>
                <a:spcPts val="0"/>
              </a:spcBef>
              <a:spcAft>
                <a:spcPts val="0"/>
              </a:spcAft>
              <a:buFont typeface="Arial" panose="020B0604020202020204" pitchFamily="34" charset="0"/>
            </a:pPr>
            <a:r>
              <a:rPr lang="en-US"/>
              <a:t>Insert text here</a:t>
            </a:r>
            <a:endParaRPr lang="en-GB"/>
          </a:p>
        </p:txBody>
      </p:sp>
      <p:sp>
        <p:nvSpPr>
          <p:cNvPr id="7" name="Slide Number Placeholder 5">
            <a:extLst>
              <a:ext uri="{FF2B5EF4-FFF2-40B4-BE49-F238E27FC236}">
                <a16:creationId xmlns:a16="http://schemas.microsoft.com/office/drawing/2014/main" id="{CEF234F1-6108-4157-71DD-0080AD203C8D}"/>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626107607"/>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Half and Half Bold Orange Slide">
    <p:bg>
      <p:bgPr>
        <a:solidFill>
          <a:schemeClr val="bg1"/>
        </a:solidFill>
        <a:effectLst/>
      </p:bgPr>
    </p:bg>
    <p:spTree>
      <p:nvGrpSpPr>
        <p:cNvPr id="1" name=""/>
        <p:cNvGrpSpPr/>
        <p:nvPr/>
      </p:nvGrpSpPr>
      <p:grpSpPr>
        <a:xfrm>
          <a:off x="0" y="0"/>
          <a:ext cx="0" cy="0"/>
          <a:chOff x="0" y="0"/>
          <a:chExt cx="0" cy="0"/>
        </a:xfrm>
      </p:grpSpPr>
      <p:sp>
        <p:nvSpPr>
          <p:cNvPr id="9" name="Subtitle 2">
            <a:extLst>
              <a:ext uri="{FF2B5EF4-FFF2-40B4-BE49-F238E27FC236}">
                <a16:creationId xmlns:a16="http://schemas.microsoft.com/office/drawing/2014/main" id="{9DFA3389-68AF-4ECE-9310-2C93687C0E47}"/>
              </a:ext>
            </a:extLst>
          </p:cNvPr>
          <p:cNvSpPr>
            <a:spLocks noGrp="1"/>
          </p:cNvSpPr>
          <p:nvPr>
            <p:ph type="subTitle" idx="1" hasCustomPrompt="1"/>
          </p:nvPr>
        </p:nvSpPr>
        <p:spPr>
          <a:xfrm>
            <a:off x="6681788" y="1939041"/>
            <a:ext cx="4775607" cy="3881234"/>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6" name="Title 3">
            <a:extLst>
              <a:ext uri="{FF2B5EF4-FFF2-40B4-BE49-F238E27FC236}">
                <a16:creationId xmlns:a16="http://schemas.microsoft.com/office/drawing/2014/main" id="{ABC5A861-1C0A-BD8F-3672-ACDAF3119118}"/>
              </a:ext>
            </a:extLst>
          </p:cNvPr>
          <p:cNvSpPr>
            <a:spLocks noGrp="1"/>
          </p:cNvSpPr>
          <p:nvPr>
            <p:ph type="title" hasCustomPrompt="1"/>
          </p:nvPr>
        </p:nvSpPr>
        <p:spPr>
          <a:xfrm>
            <a:off x="1833564" y="2028367"/>
            <a:ext cx="4173268" cy="3702581"/>
          </a:xfrm>
        </p:spPr>
        <p:txBody>
          <a:bodyPr vert="horz" lIns="0" tIns="0" rIns="0" bIns="0" rtlCol="0" anchor="t">
            <a:noAutofit/>
          </a:bodyPr>
          <a:lstStyle>
            <a:lvl1pPr>
              <a:defRPr lang="en-GB" sz="4400" b="0" kern="1200" cap="none" dirty="0">
                <a:solidFill>
                  <a:schemeClr val="tx1"/>
                </a:solidFill>
                <a:highlight>
                  <a:srgbClr val="F9C9A7"/>
                </a:highlight>
                <a:latin typeface="Publico Headline Bold" panose="02040802060504060203" pitchFamily="18" charset="0"/>
                <a:ea typeface="+mn-ea"/>
                <a:cs typeface="+mn-cs"/>
              </a:defRPr>
            </a:lvl1pPr>
          </a:lstStyle>
          <a:p>
            <a:pPr marL="0" lvl="0" indent="0">
              <a:lnSpc>
                <a:spcPct val="100000"/>
              </a:lnSpc>
              <a:spcBef>
                <a:spcPts val="0"/>
              </a:spcBef>
              <a:spcAft>
                <a:spcPts val="0"/>
              </a:spcAft>
              <a:buFont typeface="Arial" panose="020B0604020202020204" pitchFamily="34" charset="0"/>
            </a:pPr>
            <a:r>
              <a:rPr lang="en-US"/>
              <a:t>Insert text here</a:t>
            </a:r>
            <a:endParaRPr lang="en-GB"/>
          </a:p>
        </p:txBody>
      </p:sp>
      <p:sp>
        <p:nvSpPr>
          <p:cNvPr id="7" name="Slide Number Placeholder 5">
            <a:extLst>
              <a:ext uri="{FF2B5EF4-FFF2-40B4-BE49-F238E27FC236}">
                <a16:creationId xmlns:a16="http://schemas.microsoft.com/office/drawing/2014/main" id="{2C11F7D0-E11F-5DDC-8363-8F40938193EC}"/>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312996013"/>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 Point Slide">
    <p:spTree>
      <p:nvGrpSpPr>
        <p:cNvPr id="1" name=""/>
        <p:cNvGrpSpPr/>
        <p:nvPr/>
      </p:nvGrpSpPr>
      <p:grpSpPr>
        <a:xfrm>
          <a:off x="0" y="0"/>
          <a:ext cx="0" cy="0"/>
          <a:chOff x="0" y="0"/>
          <a:chExt cx="0" cy="0"/>
        </a:xfrm>
      </p:grpSpPr>
      <p:sp>
        <p:nvSpPr>
          <p:cNvPr id="7" name="Rounded Rectangle 18">
            <a:extLst>
              <a:ext uri="{FF2B5EF4-FFF2-40B4-BE49-F238E27FC236}">
                <a16:creationId xmlns:a16="http://schemas.microsoft.com/office/drawing/2014/main" id="{3EA0F08B-A602-4357-BF11-57FE73048BE0}"/>
              </a:ext>
            </a:extLst>
          </p:cNvPr>
          <p:cNvSpPr/>
          <p:nvPr userDrawn="1"/>
        </p:nvSpPr>
        <p:spPr>
          <a:xfrm>
            <a:off x="1110343" y="2373086"/>
            <a:ext cx="2852057" cy="4071261"/>
          </a:xfrm>
          <a:prstGeom prst="round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5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Publico Headline Light"/>
              <a:ea typeface="+mn-ea"/>
              <a:cs typeface="+mn-cs"/>
            </a:endParaRPr>
          </a:p>
        </p:txBody>
      </p:sp>
      <p:sp>
        <p:nvSpPr>
          <p:cNvPr id="10" name="Rounded Rectangle 19">
            <a:extLst>
              <a:ext uri="{FF2B5EF4-FFF2-40B4-BE49-F238E27FC236}">
                <a16:creationId xmlns:a16="http://schemas.microsoft.com/office/drawing/2014/main" id="{29DF83DB-86BC-4A8C-877B-A48065115C0A}"/>
              </a:ext>
            </a:extLst>
          </p:cNvPr>
          <p:cNvSpPr/>
          <p:nvPr userDrawn="1"/>
        </p:nvSpPr>
        <p:spPr>
          <a:xfrm>
            <a:off x="4648200" y="2373086"/>
            <a:ext cx="2852057" cy="4071261"/>
          </a:xfrm>
          <a:prstGeom prst="round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5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Publico Headline Light"/>
              <a:ea typeface="+mn-ea"/>
              <a:cs typeface="+mn-cs"/>
            </a:endParaRPr>
          </a:p>
        </p:txBody>
      </p:sp>
      <p:sp>
        <p:nvSpPr>
          <p:cNvPr id="11" name="Rounded Rectangle 20">
            <a:extLst>
              <a:ext uri="{FF2B5EF4-FFF2-40B4-BE49-F238E27FC236}">
                <a16:creationId xmlns:a16="http://schemas.microsoft.com/office/drawing/2014/main" id="{6742847A-6BA5-4501-AFB8-DD55F4BF97AD}"/>
              </a:ext>
            </a:extLst>
          </p:cNvPr>
          <p:cNvSpPr/>
          <p:nvPr userDrawn="1"/>
        </p:nvSpPr>
        <p:spPr>
          <a:xfrm>
            <a:off x="8229600" y="2373086"/>
            <a:ext cx="2852057" cy="4071261"/>
          </a:xfrm>
          <a:prstGeom prst="round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57"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Publico Headline Light"/>
              <a:ea typeface="+mn-ea"/>
              <a:cs typeface="+mn-cs"/>
            </a:endParaRPr>
          </a:p>
        </p:txBody>
      </p:sp>
      <p:sp>
        <p:nvSpPr>
          <p:cNvPr id="2" name="Title 1">
            <a:extLst>
              <a:ext uri="{FF2B5EF4-FFF2-40B4-BE49-F238E27FC236}">
                <a16:creationId xmlns:a16="http://schemas.microsoft.com/office/drawing/2014/main" id="{E97AACC6-064E-5E57-E97A-FD9901E2438B}"/>
              </a:ext>
            </a:extLst>
          </p:cNvPr>
          <p:cNvSpPr>
            <a:spLocks noGrp="1"/>
          </p:cNvSpPr>
          <p:nvPr>
            <p:ph type="title" hasCustomPrompt="1"/>
          </p:nvPr>
        </p:nvSpPr>
        <p:spPr/>
        <p:txBody>
          <a:bodyPr/>
          <a:lstStyle>
            <a:lvl1pPr>
              <a:defRPr/>
            </a:lvl1pPr>
          </a:lstStyle>
          <a:p>
            <a:r>
              <a:rPr lang="en-US"/>
              <a:t>Insert title here</a:t>
            </a:r>
            <a:endParaRPr lang="en-GB"/>
          </a:p>
        </p:txBody>
      </p:sp>
      <p:sp>
        <p:nvSpPr>
          <p:cNvPr id="9" name="Slide Number Placeholder 5">
            <a:extLst>
              <a:ext uri="{FF2B5EF4-FFF2-40B4-BE49-F238E27FC236}">
                <a16:creationId xmlns:a16="http://schemas.microsoft.com/office/drawing/2014/main" id="{455EBBC2-D931-52DA-8318-1FB0B410ABEA}"/>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474528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Subtitle Slide Spark">
    <p:bg>
      <p:bgPr>
        <a:solidFill>
          <a:schemeClr val="bg1"/>
        </a:solid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9455A7EA-FACB-4FE3-B081-AEF15C814EE4}"/>
              </a:ext>
            </a:extLst>
          </p:cNvPr>
          <p:cNvSpPr>
            <a:spLocks noGrp="1"/>
          </p:cNvSpPr>
          <p:nvPr>
            <p:ph type="subTitle" idx="1" hasCustomPrompt="1"/>
          </p:nvPr>
        </p:nvSpPr>
        <p:spPr>
          <a:xfrm>
            <a:off x="1141414" y="1609859"/>
            <a:ext cx="4173268" cy="425003"/>
          </a:xfrm>
        </p:spPr>
        <p:txBody>
          <a:bodyPr/>
          <a:lstStyle>
            <a:lvl1pPr marL="0" indent="0" algn="l">
              <a:lnSpc>
                <a:spcPct val="100000"/>
              </a:lnSpc>
              <a:spcAft>
                <a:spcPts val="0"/>
              </a:spcAft>
              <a:buNone/>
              <a:defRPr sz="2200" cap="none" baseline="0">
                <a:solidFill>
                  <a:schemeClr val="tx2"/>
                </a:solidFill>
                <a:highlight>
                  <a:srgbClr val="84BEA6"/>
                </a:highlight>
                <a:latin typeface="Publico Headline Bold" panose="02040802060504060203"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2" name="Title 1">
            <a:extLst>
              <a:ext uri="{FF2B5EF4-FFF2-40B4-BE49-F238E27FC236}">
                <a16:creationId xmlns:a16="http://schemas.microsoft.com/office/drawing/2014/main" id="{3489AEAA-4976-E70E-9168-17F9B66AD0FE}"/>
              </a:ext>
            </a:extLst>
          </p:cNvPr>
          <p:cNvSpPr>
            <a:spLocks noGrp="1"/>
          </p:cNvSpPr>
          <p:nvPr>
            <p:ph type="title" hasCustomPrompt="1"/>
          </p:nvPr>
        </p:nvSpPr>
        <p:spPr/>
        <p:txBody>
          <a:bodyPr/>
          <a:lstStyle>
            <a:lvl1pPr>
              <a:defRPr/>
            </a:lvl1pPr>
          </a:lstStyle>
          <a:p>
            <a:r>
              <a:rPr lang="en-US"/>
              <a:t>Insert title here</a:t>
            </a:r>
            <a:endParaRPr lang="en-GB"/>
          </a:p>
        </p:txBody>
      </p:sp>
      <p:sp>
        <p:nvSpPr>
          <p:cNvPr id="6" name="Slide Number Placeholder 5">
            <a:extLst>
              <a:ext uri="{FF2B5EF4-FFF2-40B4-BE49-F238E27FC236}">
                <a16:creationId xmlns:a16="http://schemas.microsoft.com/office/drawing/2014/main" id="{C45B0C7C-5EF9-7572-93C3-924BA21B3861}"/>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2743378956"/>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atapult Blank Slide">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8DA08B-339D-4EE7-A2CE-FF3EFB4C2BD1}"/>
              </a:ext>
            </a:extLst>
          </p:cNvPr>
          <p:cNvSpPr/>
          <p:nvPr userDrawn="1"/>
        </p:nvSpPr>
        <p:spPr>
          <a:xfrm>
            <a:off x="1036674" y="271130"/>
            <a:ext cx="526312" cy="5316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6" name="Slide Number Placeholder 5">
            <a:extLst>
              <a:ext uri="{FF2B5EF4-FFF2-40B4-BE49-F238E27FC236}">
                <a16:creationId xmlns:a16="http://schemas.microsoft.com/office/drawing/2014/main" id="{B75F03EC-8F13-9544-1DBF-F1F65231BB3B}"/>
              </a:ext>
            </a:extLst>
          </p:cNvPr>
          <p:cNvSpPr>
            <a:spLocks noGrp="1" noRot="1" noMove="1" noResize="1" noEditPoints="1" noAdjustHandles="1" noChangeArrowheads="1" noChangeShapeType="1"/>
          </p:cNvSpPr>
          <p:nvPr>
            <p:ph type="sldNum" sz="quarter" idx="4"/>
          </p:nvPr>
        </p:nvSpPr>
        <p:spPr>
          <a:xfrm>
            <a:off x="8802688" y="6473369"/>
            <a:ext cx="2743200" cy="231038"/>
          </a:xfrm>
          <a:prstGeom prst="rect">
            <a:avLst/>
          </a:prstGeom>
        </p:spPr>
        <p:txBody>
          <a:bodyPr vert="horz" lIns="0" tIns="0" rIns="0" bIns="0" rtlCol="0" anchor="t">
            <a:noAutofit/>
          </a:bodyPr>
          <a:lstStyle>
            <a:lvl1pPr algn="r">
              <a:defRPr sz="1500">
                <a:solidFill>
                  <a:srgbClr val="8C878F"/>
                </a:solidFill>
                <a:latin typeface="Tungsten Bold" pitchFamily="2" charset="0"/>
              </a:defRPr>
            </a:lvl1pPr>
          </a:lstStyle>
          <a:p>
            <a:fld id="{3BDE516C-3F92-4BBF-8982-23C2FBFA20B2}" type="slidenum">
              <a:rPr lang="en-GB" smtClean="0"/>
              <a:pPr/>
              <a:t>‹#›</a:t>
            </a:fld>
            <a:endParaRPr lang="en-GB"/>
          </a:p>
        </p:txBody>
      </p:sp>
    </p:spTree>
    <p:extLst>
      <p:ext uri="{BB962C8B-B14F-4D97-AF65-F5344CB8AC3E}">
        <p14:creationId xmlns:p14="http://schemas.microsoft.com/office/powerpoint/2010/main" val="3779516238"/>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CC872-0B36-4A6D-98FF-15714E07712B}"/>
              </a:ext>
            </a:extLst>
          </p:cNvPr>
          <p:cNvSpPr>
            <a:spLocks noGrp="1"/>
          </p:cNvSpPr>
          <p:nvPr>
            <p:ph type="title" hasCustomPrompt="1"/>
          </p:nvPr>
        </p:nvSpPr>
        <p:spPr>
          <a:xfrm>
            <a:off x="1141413" y="936000"/>
            <a:ext cx="7082871" cy="1053137"/>
          </a:xfrm>
        </p:spPr>
        <p:txBody>
          <a:bodyPr/>
          <a:lstStyle/>
          <a:p>
            <a:r>
              <a:rPr lang="en-US"/>
              <a:t>Insert title here</a:t>
            </a:r>
            <a:endParaRPr lang="en-GB"/>
          </a:p>
        </p:txBody>
      </p:sp>
      <p:sp>
        <p:nvSpPr>
          <p:cNvPr id="5" name="Slide Number Placeholder 5">
            <a:extLst>
              <a:ext uri="{FF2B5EF4-FFF2-40B4-BE49-F238E27FC236}">
                <a16:creationId xmlns:a16="http://schemas.microsoft.com/office/drawing/2014/main" id="{FE4F9540-22FB-236C-F13F-083EE11978BB}"/>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3955983239"/>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Blank W/ Black Header Slide">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8DA08B-339D-4EE7-A2CE-FF3EFB4C2BD1}"/>
              </a:ext>
            </a:extLst>
          </p:cNvPr>
          <p:cNvSpPr>
            <a:spLocks noGrp="1" noRot="1" noMove="1" noResize="1" noEditPoints="1" noAdjustHandles="1" noChangeArrowheads="1" noChangeShapeType="1"/>
          </p:cNvSpPr>
          <p:nvPr userDrawn="1"/>
        </p:nvSpPr>
        <p:spPr>
          <a:xfrm>
            <a:off x="0" y="0"/>
            <a:ext cx="64611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5" name="Rectangle 4">
            <a:extLst>
              <a:ext uri="{FF2B5EF4-FFF2-40B4-BE49-F238E27FC236}">
                <a16:creationId xmlns:a16="http://schemas.microsoft.com/office/drawing/2014/main" id="{1A413AD0-5D00-4A38-A653-6FE92BC35A61}"/>
              </a:ext>
            </a:extLst>
          </p:cNvPr>
          <p:cNvSpPr/>
          <p:nvPr userDrawn="1"/>
        </p:nvSpPr>
        <p:spPr>
          <a:xfrm>
            <a:off x="975023" y="308168"/>
            <a:ext cx="742634" cy="525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6" name="Title 1">
            <a:extLst>
              <a:ext uri="{FF2B5EF4-FFF2-40B4-BE49-F238E27FC236}">
                <a16:creationId xmlns:a16="http://schemas.microsoft.com/office/drawing/2014/main" id="{50BFE4F5-C74E-4654-A422-E2EC2B90A327}"/>
              </a:ext>
            </a:extLst>
          </p:cNvPr>
          <p:cNvSpPr>
            <a:spLocks noGrp="1"/>
          </p:cNvSpPr>
          <p:nvPr>
            <p:ph type="title" hasCustomPrompt="1"/>
          </p:nvPr>
        </p:nvSpPr>
        <p:spPr>
          <a:xfrm>
            <a:off x="646112" y="308169"/>
            <a:ext cx="6339479" cy="690638"/>
          </a:xfrm>
        </p:spPr>
        <p:txBody>
          <a:bodyPr/>
          <a:lstStyle/>
          <a:p>
            <a:r>
              <a:rPr lang="en-US"/>
              <a:t>Insert title here</a:t>
            </a:r>
            <a:endParaRPr lang="en-GB"/>
          </a:p>
        </p:txBody>
      </p:sp>
      <p:sp>
        <p:nvSpPr>
          <p:cNvPr id="9" name="Slide Number Placeholder 5">
            <a:extLst>
              <a:ext uri="{FF2B5EF4-FFF2-40B4-BE49-F238E27FC236}">
                <a16:creationId xmlns:a16="http://schemas.microsoft.com/office/drawing/2014/main" id="{EC488303-3438-B857-BF05-D887F882BD3A}"/>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2471402110"/>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lank W/ Green Title Slide">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8DA08B-339D-4EE7-A2CE-FF3EFB4C2BD1}"/>
              </a:ext>
            </a:extLst>
          </p:cNvPr>
          <p:cNvSpPr>
            <a:spLocks noGrp="1" noRot="1" noMove="1" noResize="1" noEditPoints="1" noAdjustHandles="1" noChangeArrowheads="1" noChangeShapeType="1"/>
          </p:cNvSpPr>
          <p:nvPr userDrawn="1"/>
        </p:nvSpPr>
        <p:spPr>
          <a:xfrm>
            <a:off x="0" y="0"/>
            <a:ext cx="64611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5" name="Rectangle 4">
            <a:extLst>
              <a:ext uri="{FF2B5EF4-FFF2-40B4-BE49-F238E27FC236}">
                <a16:creationId xmlns:a16="http://schemas.microsoft.com/office/drawing/2014/main" id="{1A413AD0-5D00-4A38-A653-6FE92BC35A61}"/>
              </a:ext>
            </a:extLst>
          </p:cNvPr>
          <p:cNvSpPr/>
          <p:nvPr userDrawn="1"/>
        </p:nvSpPr>
        <p:spPr>
          <a:xfrm>
            <a:off x="975023" y="308168"/>
            <a:ext cx="742634" cy="525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6" name="Title 1">
            <a:extLst>
              <a:ext uri="{FF2B5EF4-FFF2-40B4-BE49-F238E27FC236}">
                <a16:creationId xmlns:a16="http://schemas.microsoft.com/office/drawing/2014/main" id="{50BFE4F5-C74E-4654-A422-E2EC2B90A327}"/>
              </a:ext>
            </a:extLst>
          </p:cNvPr>
          <p:cNvSpPr>
            <a:spLocks noGrp="1"/>
          </p:cNvSpPr>
          <p:nvPr>
            <p:ph type="title" hasCustomPrompt="1"/>
          </p:nvPr>
        </p:nvSpPr>
        <p:spPr>
          <a:xfrm>
            <a:off x="646112" y="308169"/>
            <a:ext cx="6350111" cy="690638"/>
          </a:xfrm>
        </p:spPr>
        <p:txBody>
          <a:bodyPr/>
          <a:lstStyle>
            <a:lvl1pPr>
              <a:defRPr>
                <a:solidFill>
                  <a:schemeClr val="accent1"/>
                </a:solidFill>
              </a:defRPr>
            </a:lvl1pPr>
          </a:lstStyle>
          <a:p>
            <a:r>
              <a:rPr lang="en-US"/>
              <a:t>Insert title here</a:t>
            </a:r>
            <a:endParaRPr lang="en-GB"/>
          </a:p>
        </p:txBody>
      </p:sp>
      <p:sp>
        <p:nvSpPr>
          <p:cNvPr id="9" name="Slide Number Placeholder 5">
            <a:extLst>
              <a:ext uri="{FF2B5EF4-FFF2-40B4-BE49-F238E27FC236}">
                <a16:creationId xmlns:a16="http://schemas.microsoft.com/office/drawing/2014/main" id="{3B2B2867-5BF1-EC5C-56FC-71ABA8E808A5}"/>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975648548"/>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lack Text Slid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1439999"/>
            <a:ext cx="5449887" cy="4140001"/>
          </a:xfrm>
        </p:spPr>
        <p:txBody>
          <a:bodyPr anchor="t"/>
          <a:lstStyle>
            <a:lvl1pPr algn="l">
              <a:lnSpc>
                <a:spcPct val="79000"/>
              </a:lnSpc>
              <a:defRPr sz="8000">
                <a:solidFill>
                  <a:schemeClr val="bg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5580000"/>
            <a:ext cx="5449887" cy="827999"/>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12" name="Text Placeholder 11">
            <a:extLst>
              <a:ext uri="{FF2B5EF4-FFF2-40B4-BE49-F238E27FC236}">
                <a16:creationId xmlns:a16="http://schemas.microsoft.com/office/drawing/2014/main" id="{443241CC-9375-4ECC-2E5F-0E9831CB90A1}"/>
              </a:ext>
            </a:extLst>
          </p:cNvPr>
          <p:cNvSpPr>
            <a:spLocks noGrp="1" noRot="1" noMove="1" noResize="1" noEditPoints="1" noAdjustHandles="1" noChangeArrowheads="1" noChangeShapeType="1"/>
          </p:cNvSpPr>
          <p:nvPr>
            <p:ph type="body" sz="quarter" idx="12" hasCustomPrompt="1"/>
          </p:nvPr>
        </p:nvSpPr>
        <p:spPr>
          <a:xfrm>
            <a:off x="0" y="0"/>
            <a:ext cx="488156" cy="6858000"/>
          </a:xfrm>
          <a:custGeom>
            <a:avLst/>
            <a:gdLst>
              <a:gd name="connsiteX0" fmla="*/ 0 w 488156"/>
              <a:gd name="connsiteY0" fmla="*/ 0 h 6858000"/>
              <a:gd name="connsiteX1" fmla="*/ 488156 w 488156"/>
              <a:gd name="connsiteY1" fmla="*/ 0 h 6858000"/>
              <a:gd name="connsiteX2" fmla="*/ 488156 w 488156"/>
              <a:gd name="connsiteY2" fmla="*/ 6858000 h 6858000"/>
              <a:gd name="connsiteX3" fmla="*/ 0 w 48815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88156" h="6858000">
                <a:moveTo>
                  <a:pt x="0" y="0"/>
                </a:moveTo>
                <a:lnTo>
                  <a:pt x="488156" y="0"/>
                </a:lnTo>
                <a:lnTo>
                  <a:pt x="488156" y="6858000"/>
                </a:lnTo>
                <a:lnTo>
                  <a:pt x="0" y="6858000"/>
                </a:lnTo>
                <a:close/>
              </a:path>
            </a:pathLst>
          </a:custGeom>
          <a:solidFill>
            <a:schemeClr val="accent1"/>
          </a:solidFill>
        </p:spPr>
        <p:txBody>
          <a:bodyPr wrap="square">
            <a:noAutofit/>
          </a:bodyPr>
          <a:lstStyle>
            <a:lvl1pPr>
              <a:defRPr/>
            </a:lvl1pPr>
          </a:lstStyle>
          <a:p>
            <a:pPr lvl="0"/>
            <a:r>
              <a:rPr lang="en-US"/>
              <a:t> </a:t>
            </a:r>
          </a:p>
        </p:txBody>
      </p:sp>
      <p:grpSp>
        <p:nvGrpSpPr>
          <p:cNvPr id="13" name="Group 12">
            <a:extLst>
              <a:ext uri="{FF2B5EF4-FFF2-40B4-BE49-F238E27FC236}">
                <a16:creationId xmlns:a16="http://schemas.microsoft.com/office/drawing/2014/main" id="{8E9712F9-581A-BA11-4C73-6F71290C901A}"/>
              </a:ext>
            </a:extLst>
          </p:cNvPr>
          <p:cNvGrpSpPr/>
          <p:nvPr userDrawn="1"/>
        </p:nvGrpSpPr>
        <p:grpSpPr>
          <a:xfrm>
            <a:off x="-3736492" y="0"/>
            <a:ext cx="3507558" cy="3745276"/>
            <a:chOff x="838199" y="1150070"/>
            <a:chExt cx="3507558" cy="3745276"/>
          </a:xfrm>
          <a:solidFill>
            <a:schemeClr val="tx1"/>
          </a:solidFill>
        </p:grpSpPr>
        <p:sp>
          <p:nvSpPr>
            <p:cNvPr id="14" name="Rectangle 13">
              <a:extLst>
                <a:ext uri="{FF2B5EF4-FFF2-40B4-BE49-F238E27FC236}">
                  <a16:creationId xmlns:a16="http://schemas.microsoft.com/office/drawing/2014/main" id="{21856AC0-54C8-82FE-A137-04FBA11A081B}"/>
                </a:ext>
              </a:extLst>
            </p:cNvPr>
            <p:cNvSpPr/>
            <p:nvPr/>
          </p:nvSpPr>
          <p:spPr>
            <a:xfrm>
              <a:off x="838200" y="1150070"/>
              <a:ext cx="3507557" cy="3745276"/>
            </a:xfrm>
            <a:prstGeom prst="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33333"/>
                </a:solidFill>
              </a:endParaRPr>
            </a:p>
          </p:txBody>
        </p:sp>
        <p:sp>
          <p:nvSpPr>
            <p:cNvPr id="15" name="TextBox 14">
              <a:extLst>
                <a:ext uri="{FF2B5EF4-FFF2-40B4-BE49-F238E27FC236}">
                  <a16:creationId xmlns:a16="http://schemas.microsoft.com/office/drawing/2014/main" id="{D2119A16-5976-49AD-1098-C694F64D831C}"/>
                </a:ext>
              </a:extLst>
            </p:cNvPr>
            <p:cNvSpPr txBox="1"/>
            <p:nvPr/>
          </p:nvSpPr>
          <p:spPr>
            <a:xfrm>
              <a:off x="838200" y="1150070"/>
              <a:ext cx="3507557" cy="646331"/>
            </a:xfrm>
            <a:prstGeom prst="rect">
              <a:avLst/>
            </a:prstGeom>
            <a:noFill/>
          </p:spPr>
          <p:txBody>
            <a:bodyPr wrap="square" rtlCol="0">
              <a:spAutoFit/>
            </a:bodyPr>
            <a:lstStyle/>
            <a:p>
              <a:pPr algn="ctr"/>
              <a:r>
                <a:rPr lang="en-GB" sz="1800">
                  <a:solidFill>
                    <a:srgbClr val="333333"/>
                  </a:solidFill>
                  <a:latin typeface="+mn-lt"/>
                </a:rPr>
                <a:t>How to insert a </a:t>
              </a:r>
              <a:br>
                <a:rPr lang="en-GB" sz="1800">
                  <a:solidFill>
                    <a:srgbClr val="333333"/>
                  </a:solidFill>
                  <a:latin typeface="+mn-lt"/>
                </a:rPr>
              </a:br>
              <a:r>
                <a:rPr lang="en-GB" sz="1800">
                  <a:solidFill>
                    <a:srgbClr val="333333"/>
                  </a:solidFill>
                  <a:latin typeface="+mn-lt"/>
                </a:rPr>
                <a:t>background image</a:t>
              </a:r>
            </a:p>
          </p:txBody>
        </p:sp>
        <p:sp>
          <p:nvSpPr>
            <p:cNvPr id="16" name="Rectangle 15">
              <a:extLst>
                <a:ext uri="{FF2B5EF4-FFF2-40B4-BE49-F238E27FC236}">
                  <a16:creationId xmlns:a16="http://schemas.microsoft.com/office/drawing/2014/main" id="{881778F4-1A4B-1C51-C19E-CFCB309239B5}"/>
                </a:ext>
              </a:extLst>
            </p:cNvPr>
            <p:cNvSpPr/>
            <p:nvPr/>
          </p:nvSpPr>
          <p:spPr>
            <a:xfrm>
              <a:off x="838200" y="1817193"/>
              <a:ext cx="3507557" cy="3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solidFill>
                  <a:srgbClr val="333333"/>
                </a:solidFill>
              </a:endParaRPr>
            </a:p>
          </p:txBody>
        </p:sp>
        <p:sp>
          <p:nvSpPr>
            <p:cNvPr id="17" name="TextBox 16">
              <a:extLst>
                <a:ext uri="{FF2B5EF4-FFF2-40B4-BE49-F238E27FC236}">
                  <a16:creationId xmlns:a16="http://schemas.microsoft.com/office/drawing/2014/main" id="{ABF4E1EE-CE7B-1CFB-316F-26CD7F786453}"/>
                </a:ext>
              </a:extLst>
            </p:cNvPr>
            <p:cNvSpPr txBox="1"/>
            <p:nvPr/>
          </p:nvSpPr>
          <p:spPr>
            <a:xfrm>
              <a:off x="838199" y="1867808"/>
              <a:ext cx="3507557" cy="523220"/>
            </a:xfrm>
            <a:prstGeom prst="rect">
              <a:avLst/>
            </a:prstGeom>
            <a:noFill/>
          </p:spPr>
          <p:txBody>
            <a:bodyPr wrap="square" rtlCol="0">
              <a:spAutoFit/>
            </a:bodyPr>
            <a:lstStyle/>
            <a:p>
              <a:r>
                <a:rPr lang="en-GB" sz="1400" b="1">
                  <a:solidFill>
                    <a:srgbClr val="333333"/>
                  </a:solidFill>
                </a:rPr>
                <a:t>1. </a:t>
              </a:r>
              <a:r>
                <a:rPr lang="en-GB" sz="1400">
                  <a:solidFill>
                    <a:srgbClr val="333333"/>
                  </a:solidFill>
                </a:rPr>
                <a:t>Right click on your slide and click </a:t>
              </a:r>
              <a:r>
                <a:rPr lang="en-GB" sz="1400" b="1">
                  <a:solidFill>
                    <a:srgbClr val="333333"/>
                  </a:solidFill>
                </a:rPr>
                <a:t>Format Background</a:t>
              </a:r>
              <a:r>
                <a:rPr lang="en-GB" sz="1400">
                  <a:solidFill>
                    <a:srgbClr val="333333"/>
                  </a:solidFill>
                </a:rPr>
                <a:t>.</a:t>
              </a:r>
            </a:p>
          </p:txBody>
        </p:sp>
        <p:sp>
          <p:nvSpPr>
            <p:cNvPr id="18" name="TextBox 17">
              <a:extLst>
                <a:ext uri="{FF2B5EF4-FFF2-40B4-BE49-F238E27FC236}">
                  <a16:creationId xmlns:a16="http://schemas.microsoft.com/office/drawing/2014/main" id="{268D1825-ACEC-A3EE-13FC-C0AD32E2DF85}"/>
                </a:ext>
              </a:extLst>
            </p:cNvPr>
            <p:cNvSpPr txBox="1"/>
            <p:nvPr/>
          </p:nvSpPr>
          <p:spPr>
            <a:xfrm>
              <a:off x="838199" y="2415081"/>
              <a:ext cx="3507557" cy="738664"/>
            </a:xfrm>
            <a:prstGeom prst="rect">
              <a:avLst/>
            </a:prstGeom>
            <a:noFill/>
          </p:spPr>
          <p:txBody>
            <a:bodyPr wrap="square" rtlCol="0">
              <a:spAutoFit/>
            </a:bodyPr>
            <a:lstStyle/>
            <a:p>
              <a:r>
                <a:rPr lang="en-GB" sz="1400" b="1">
                  <a:solidFill>
                    <a:srgbClr val="333333"/>
                  </a:solidFill>
                </a:rPr>
                <a:t>2. </a:t>
              </a:r>
              <a:r>
                <a:rPr lang="en-GB" sz="1400">
                  <a:solidFill>
                    <a:srgbClr val="333333"/>
                  </a:solidFill>
                </a:rPr>
                <a:t>Click on </a:t>
              </a:r>
              <a:r>
                <a:rPr lang="en-GB" sz="1400" b="1">
                  <a:solidFill>
                    <a:srgbClr val="333333"/>
                  </a:solidFill>
                </a:rPr>
                <a:t>Fill</a:t>
              </a:r>
              <a:r>
                <a:rPr lang="en-GB" sz="1400">
                  <a:solidFill>
                    <a:srgbClr val="333333"/>
                  </a:solidFill>
                </a:rPr>
                <a:t> then </a:t>
              </a:r>
              <a:r>
                <a:rPr lang="en-GB" sz="1400" b="1">
                  <a:solidFill>
                    <a:srgbClr val="333333"/>
                  </a:solidFill>
                </a:rPr>
                <a:t>Picture or Texture Fill</a:t>
              </a:r>
              <a:r>
                <a:rPr lang="en-GB" sz="1400">
                  <a:solidFill>
                    <a:srgbClr val="333333"/>
                  </a:solidFill>
                </a:rPr>
                <a:t> and choose the image from your computer.</a:t>
              </a:r>
            </a:p>
          </p:txBody>
        </p:sp>
        <p:sp>
          <p:nvSpPr>
            <p:cNvPr id="19" name="TextBox 18">
              <a:extLst>
                <a:ext uri="{FF2B5EF4-FFF2-40B4-BE49-F238E27FC236}">
                  <a16:creationId xmlns:a16="http://schemas.microsoft.com/office/drawing/2014/main" id="{DF71DD10-6B1D-C09B-C870-1F1E40DF8EA9}"/>
                </a:ext>
              </a:extLst>
            </p:cNvPr>
            <p:cNvSpPr txBox="1"/>
            <p:nvPr/>
          </p:nvSpPr>
          <p:spPr>
            <a:xfrm>
              <a:off x="838199" y="3153745"/>
              <a:ext cx="3507557" cy="523220"/>
            </a:xfrm>
            <a:prstGeom prst="rect">
              <a:avLst/>
            </a:prstGeom>
            <a:noFill/>
          </p:spPr>
          <p:txBody>
            <a:bodyPr wrap="square" rtlCol="0">
              <a:spAutoFit/>
            </a:bodyPr>
            <a:lstStyle/>
            <a:p>
              <a:r>
                <a:rPr lang="en-GB" sz="1400" b="1">
                  <a:solidFill>
                    <a:srgbClr val="333333"/>
                  </a:solidFill>
                </a:rPr>
                <a:t>3. </a:t>
              </a:r>
              <a:r>
                <a:rPr lang="en-GB" sz="1400">
                  <a:solidFill>
                    <a:srgbClr val="333333"/>
                  </a:solidFill>
                </a:rPr>
                <a:t>Click </a:t>
              </a:r>
              <a:r>
                <a:rPr lang="en-GB" sz="1400" b="1">
                  <a:solidFill>
                    <a:srgbClr val="333333"/>
                  </a:solidFill>
                </a:rPr>
                <a:t>Picture</a:t>
              </a:r>
              <a:r>
                <a:rPr lang="en-GB" sz="1400">
                  <a:solidFill>
                    <a:srgbClr val="333333"/>
                  </a:solidFill>
                </a:rPr>
                <a:t> on the Format Background Menu to alter your image.</a:t>
              </a:r>
            </a:p>
          </p:txBody>
        </p:sp>
        <p:sp>
          <p:nvSpPr>
            <p:cNvPr id="20" name="TextBox 19">
              <a:extLst>
                <a:ext uri="{FF2B5EF4-FFF2-40B4-BE49-F238E27FC236}">
                  <a16:creationId xmlns:a16="http://schemas.microsoft.com/office/drawing/2014/main" id="{86F88F67-037C-10F3-3F00-85B4ED04540F}"/>
                </a:ext>
              </a:extLst>
            </p:cNvPr>
            <p:cNvSpPr txBox="1"/>
            <p:nvPr/>
          </p:nvSpPr>
          <p:spPr>
            <a:xfrm>
              <a:off x="838199" y="3697078"/>
              <a:ext cx="3507557" cy="523220"/>
            </a:xfrm>
            <a:prstGeom prst="rect">
              <a:avLst/>
            </a:prstGeom>
            <a:noFill/>
          </p:spPr>
          <p:txBody>
            <a:bodyPr wrap="square" rtlCol="0">
              <a:spAutoFit/>
            </a:bodyPr>
            <a:lstStyle/>
            <a:p>
              <a:r>
                <a:rPr lang="en-GB" sz="1400" b="1">
                  <a:solidFill>
                    <a:srgbClr val="333333"/>
                  </a:solidFill>
                </a:rPr>
                <a:t>4. </a:t>
              </a:r>
              <a:r>
                <a:rPr lang="en-GB" sz="1400">
                  <a:solidFill>
                    <a:srgbClr val="333333"/>
                  </a:solidFill>
                </a:rPr>
                <a:t>Choose </a:t>
              </a:r>
              <a:r>
                <a:rPr lang="en-GB" sz="1400" b="1">
                  <a:solidFill>
                    <a:srgbClr val="333333"/>
                  </a:solidFill>
                </a:rPr>
                <a:t>Picture Colour</a:t>
              </a:r>
              <a:r>
                <a:rPr lang="en-GB" sz="1400">
                  <a:solidFill>
                    <a:srgbClr val="333333"/>
                  </a:solidFill>
                </a:rPr>
                <a:t> to adjust the Saturation, Tone, and Colour.</a:t>
              </a:r>
            </a:p>
          </p:txBody>
        </p:sp>
        <p:sp>
          <p:nvSpPr>
            <p:cNvPr id="21" name="TextBox 20">
              <a:extLst>
                <a:ext uri="{FF2B5EF4-FFF2-40B4-BE49-F238E27FC236}">
                  <a16:creationId xmlns:a16="http://schemas.microsoft.com/office/drawing/2014/main" id="{BAD3C7CA-71D1-4562-D4B4-835B0A989A25}"/>
                </a:ext>
              </a:extLst>
            </p:cNvPr>
            <p:cNvSpPr txBox="1"/>
            <p:nvPr/>
          </p:nvSpPr>
          <p:spPr>
            <a:xfrm>
              <a:off x="838199" y="4240412"/>
              <a:ext cx="3507557" cy="523220"/>
            </a:xfrm>
            <a:prstGeom prst="rect">
              <a:avLst/>
            </a:prstGeom>
            <a:noFill/>
          </p:spPr>
          <p:txBody>
            <a:bodyPr wrap="square" rtlCol="0">
              <a:spAutoFit/>
            </a:bodyPr>
            <a:lstStyle/>
            <a:p>
              <a:r>
                <a:rPr lang="en-GB" sz="1400" b="1">
                  <a:solidFill>
                    <a:srgbClr val="333333"/>
                  </a:solidFill>
                </a:rPr>
                <a:t>5. </a:t>
              </a:r>
              <a:r>
                <a:rPr lang="en-GB" sz="1400">
                  <a:solidFill>
                    <a:srgbClr val="333333"/>
                  </a:solidFill>
                </a:rPr>
                <a:t>Choose </a:t>
              </a:r>
              <a:r>
                <a:rPr lang="en-GB" sz="1400" b="1">
                  <a:solidFill>
                    <a:srgbClr val="333333"/>
                  </a:solidFill>
                </a:rPr>
                <a:t>Picture Correction</a:t>
              </a:r>
              <a:r>
                <a:rPr lang="en-GB" sz="1400">
                  <a:solidFill>
                    <a:srgbClr val="333333"/>
                  </a:solidFill>
                </a:rPr>
                <a:t> to adjust the Sharpness, Brightness, and Contrast.</a:t>
              </a:r>
            </a:p>
          </p:txBody>
        </p:sp>
      </p:grpSp>
      <p:sp>
        <p:nvSpPr>
          <p:cNvPr id="24" name="Slide Number Placeholder 5">
            <a:extLst>
              <a:ext uri="{FF2B5EF4-FFF2-40B4-BE49-F238E27FC236}">
                <a16:creationId xmlns:a16="http://schemas.microsoft.com/office/drawing/2014/main" id="{141EBE57-003E-3438-B748-3D3DFCDB097D}"/>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solidFill>
                  <a:schemeClr val="bg1"/>
                </a:solidFill>
              </a:rPr>
              <a:pPr/>
              <a:t>‹#›</a:t>
            </a:fld>
            <a:endParaRPr lang="en-GB">
              <a:solidFill>
                <a:schemeClr val="bg1"/>
              </a:solidFill>
            </a:endParaRPr>
          </a:p>
        </p:txBody>
      </p:sp>
    </p:spTree>
    <p:extLst>
      <p:ext uri="{BB962C8B-B14F-4D97-AF65-F5344CB8AC3E}">
        <p14:creationId xmlns:p14="http://schemas.microsoft.com/office/powerpoint/2010/main" val="853309837"/>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 Title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1439999"/>
            <a:ext cx="5449887" cy="4140001"/>
          </a:xfrm>
        </p:spPr>
        <p:txBody>
          <a:bodyPr anchor="t"/>
          <a:lstStyle>
            <a:lvl1pPr algn="l">
              <a:lnSpc>
                <a:spcPct val="79000"/>
              </a:lnSpc>
              <a:defRPr sz="8000">
                <a:solidFill>
                  <a:schemeClr val="tx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5580000"/>
            <a:ext cx="5449887"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12" name="Text Placeholder 11">
            <a:extLst>
              <a:ext uri="{FF2B5EF4-FFF2-40B4-BE49-F238E27FC236}">
                <a16:creationId xmlns:a16="http://schemas.microsoft.com/office/drawing/2014/main" id="{443241CC-9375-4ECC-2E5F-0E9831CB90A1}"/>
              </a:ext>
            </a:extLst>
          </p:cNvPr>
          <p:cNvSpPr>
            <a:spLocks noGrp="1" noRot="1" noMove="1" noResize="1" noEditPoints="1" noAdjustHandles="1" noChangeArrowheads="1" noChangeShapeType="1"/>
          </p:cNvSpPr>
          <p:nvPr>
            <p:ph type="body" sz="quarter" idx="12" hasCustomPrompt="1"/>
          </p:nvPr>
        </p:nvSpPr>
        <p:spPr>
          <a:xfrm>
            <a:off x="0" y="0"/>
            <a:ext cx="488156" cy="6858000"/>
          </a:xfrm>
          <a:custGeom>
            <a:avLst/>
            <a:gdLst>
              <a:gd name="connsiteX0" fmla="*/ 0 w 488156"/>
              <a:gd name="connsiteY0" fmla="*/ 0 h 6858000"/>
              <a:gd name="connsiteX1" fmla="*/ 488156 w 488156"/>
              <a:gd name="connsiteY1" fmla="*/ 0 h 6858000"/>
              <a:gd name="connsiteX2" fmla="*/ 488156 w 488156"/>
              <a:gd name="connsiteY2" fmla="*/ 6858000 h 6858000"/>
              <a:gd name="connsiteX3" fmla="*/ 0 w 48815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88156" h="6858000">
                <a:moveTo>
                  <a:pt x="0" y="0"/>
                </a:moveTo>
                <a:lnTo>
                  <a:pt x="488156" y="0"/>
                </a:lnTo>
                <a:lnTo>
                  <a:pt x="488156" y="6858000"/>
                </a:lnTo>
                <a:lnTo>
                  <a:pt x="0" y="6858000"/>
                </a:lnTo>
                <a:close/>
              </a:path>
            </a:pathLst>
          </a:custGeom>
          <a:solidFill>
            <a:schemeClr val="accent1"/>
          </a:solidFill>
        </p:spPr>
        <p:txBody>
          <a:bodyPr wrap="square">
            <a:noAutofit/>
          </a:bodyPr>
          <a:lstStyle>
            <a:lvl1pPr>
              <a:defRPr/>
            </a:lvl1pPr>
          </a:lstStyle>
          <a:p>
            <a:pPr lvl="0"/>
            <a:r>
              <a:rPr lang="en-US"/>
              <a:t> </a:t>
            </a:r>
          </a:p>
        </p:txBody>
      </p:sp>
      <p:grpSp>
        <p:nvGrpSpPr>
          <p:cNvPr id="13" name="Group 12">
            <a:extLst>
              <a:ext uri="{FF2B5EF4-FFF2-40B4-BE49-F238E27FC236}">
                <a16:creationId xmlns:a16="http://schemas.microsoft.com/office/drawing/2014/main" id="{8E9712F9-581A-BA11-4C73-6F71290C901A}"/>
              </a:ext>
            </a:extLst>
          </p:cNvPr>
          <p:cNvGrpSpPr/>
          <p:nvPr userDrawn="1"/>
        </p:nvGrpSpPr>
        <p:grpSpPr>
          <a:xfrm>
            <a:off x="-3736492" y="0"/>
            <a:ext cx="3507558" cy="3745276"/>
            <a:chOff x="838199" y="1150070"/>
            <a:chExt cx="3507558" cy="3745276"/>
          </a:xfrm>
          <a:solidFill>
            <a:schemeClr val="tx1"/>
          </a:solidFill>
        </p:grpSpPr>
        <p:sp>
          <p:nvSpPr>
            <p:cNvPr id="14" name="Rectangle 13">
              <a:extLst>
                <a:ext uri="{FF2B5EF4-FFF2-40B4-BE49-F238E27FC236}">
                  <a16:creationId xmlns:a16="http://schemas.microsoft.com/office/drawing/2014/main" id="{21856AC0-54C8-82FE-A137-04FBA11A081B}"/>
                </a:ext>
              </a:extLst>
            </p:cNvPr>
            <p:cNvSpPr/>
            <p:nvPr/>
          </p:nvSpPr>
          <p:spPr>
            <a:xfrm>
              <a:off x="838200" y="1150070"/>
              <a:ext cx="3507557" cy="3745276"/>
            </a:xfrm>
            <a:prstGeom prst="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33333"/>
                </a:solidFill>
              </a:endParaRPr>
            </a:p>
          </p:txBody>
        </p:sp>
        <p:sp>
          <p:nvSpPr>
            <p:cNvPr id="15" name="TextBox 14">
              <a:extLst>
                <a:ext uri="{FF2B5EF4-FFF2-40B4-BE49-F238E27FC236}">
                  <a16:creationId xmlns:a16="http://schemas.microsoft.com/office/drawing/2014/main" id="{D2119A16-5976-49AD-1098-C694F64D831C}"/>
                </a:ext>
              </a:extLst>
            </p:cNvPr>
            <p:cNvSpPr txBox="1"/>
            <p:nvPr/>
          </p:nvSpPr>
          <p:spPr>
            <a:xfrm>
              <a:off x="838200" y="1150070"/>
              <a:ext cx="3507557" cy="646331"/>
            </a:xfrm>
            <a:prstGeom prst="rect">
              <a:avLst/>
            </a:prstGeom>
            <a:noFill/>
          </p:spPr>
          <p:txBody>
            <a:bodyPr wrap="square" rtlCol="0">
              <a:spAutoFit/>
            </a:bodyPr>
            <a:lstStyle/>
            <a:p>
              <a:pPr algn="ctr"/>
              <a:r>
                <a:rPr lang="en-GB" sz="1800">
                  <a:solidFill>
                    <a:srgbClr val="333333"/>
                  </a:solidFill>
                  <a:latin typeface="+mn-lt"/>
                </a:rPr>
                <a:t>How to insert a </a:t>
              </a:r>
              <a:br>
                <a:rPr lang="en-GB" sz="1800">
                  <a:solidFill>
                    <a:srgbClr val="333333"/>
                  </a:solidFill>
                  <a:latin typeface="+mn-lt"/>
                </a:rPr>
              </a:br>
              <a:r>
                <a:rPr lang="en-GB" sz="1800">
                  <a:solidFill>
                    <a:srgbClr val="333333"/>
                  </a:solidFill>
                  <a:latin typeface="+mn-lt"/>
                </a:rPr>
                <a:t>background image</a:t>
              </a:r>
            </a:p>
          </p:txBody>
        </p:sp>
        <p:sp>
          <p:nvSpPr>
            <p:cNvPr id="16" name="Rectangle 15">
              <a:extLst>
                <a:ext uri="{FF2B5EF4-FFF2-40B4-BE49-F238E27FC236}">
                  <a16:creationId xmlns:a16="http://schemas.microsoft.com/office/drawing/2014/main" id="{881778F4-1A4B-1C51-C19E-CFCB309239B5}"/>
                </a:ext>
              </a:extLst>
            </p:cNvPr>
            <p:cNvSpPr/>
            <p:nvPr/>
          </p:nvSpPr>
          <p:spPr>
            <a:xfrm>
              <a:off x="838200" y="1817193"/>
              <a:ext cx="3507557" cy="3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solidFill>
                  <a:srgbClr val="333333"/>
                </a:solidFill>
              </a:endParaRPr>
            </a:p>
          </p:txBody>
        </p:sp>
        <p:sp>
          <p:nvSpPr>
            <p:cNvPr id="17" name="TextBox 16">
              <a:extLst>
                <a:ext uri="{FF2B5EF4-FFF2-40B4-BE49-F238E27FC236}">
                  <a16:creationId xmlns:a16="http://schemas.microsoft.com/office/drawing/2014/main" id="{ABF4E1EE-CE7B-1CFB-316F-26CD7F786453}"/>
                </a:ext>
              </a:extLst>
            </p:cNvPr>
            <p:cNvSpPr txBox="1"/>
            <p:nvPr/>
          </p:nvSpPr>
          <p:spPr>
            <a:xfrm>
              <a:off x="838199" y="1867808"/>
              <a:ext cx="3507557" cy="523220"/>
            </a:xfrm>
            <a:prstGeom prst="rect">
              <a:avLst/>
            </a:prstGeom>
            <a:noFill/>
          </p:spPr>
          <p:txBody>
            <a:bodyPr wrap="square" rtlCol="0">
              <a:spAutoFit/>
            </a:bodyPr>
            <a:lstStyle/>
            <a:p>
              <a:r>
                <a:rPr lang="en-GB" sz="1400" b="1">
                  <a:solidFill>
                    <a:srgbClr val="333333"/>
                  </a:solidFill>
                </a:rPr>
                <a:t>1. </a:t>
              </a:r>
              <a:r>
                <a:rPr lang="en-GB" sz="1400">
                  <a:solidFill>
                    <a:srgbClr val="333333"/>
                  </a:solidFill>
                </a:rPr>
                <a:t>Right click on your slide and click </a:t>
              </a:r>
              <a:r>
                <a:rPr lang="en-GB" sz="1400" b="1">
                  <a:solidFill>
                    <a:srgbClr val="333333"/>
                  </a:solidFill>
                </a:rPr>
                <a:t>Format Background</a:t>
              </a:r>
              <a:r>
                <a:rPr lang="en-GB" sz="1400">
                  <a:solidFill>
                    <a:srgbClr val="333333"/>
                  </a:solidFill>
                </a:rPr>
                <a:t>.</a:t>
              </a:r>
            </a:p>
          </p:txBody>
        </p:sp>
        <p:sp>
          <p:nvSpPr>
            <p:cNvPr id="18" name="TextBox 17">
              <a:extLst>
                <a:ext uri="{FF2B5EF4-FFF2-40B4-BE49-F238E27FC236}">
                  <a16:creationId xmlns:a16="http://schemas.microsoft.com/office/drawing/2014/main" id="{268D1825-ACEC-A3EE-13FC-C0AD32E2DF85}"/>
                </a:ext>
              </a:extLst>
            </p:cNvPr>
            <p:cNvSpPr txBox="1"/>
            <p:nvPr/>
          </p:nvSpPr>
          <p:spPr>
            <a:xfrm>
              <a:off x="838199" y="2415081"/>
              <a:ext cx="3507557" cy="738664"/>
            </a:xfrm>
            <a:prstGeom prst="rect">
              <a:avLst/>
            </a:prstGeom>
            <a:noFill/>
          </p:spPr>
          <p:txBody>
            <a:bodyPr wrap="square" rtlCol="0">
              <a:spAutoFit/>
            </a:bodyPr>
            <a:lstStyle/>
            <a:p>
              <a:r>
                <a:rPr lang="en-GB" sz="1400" b="1">
                  <a:solidFill>
                    <a:srgbClr val="333333"/>
                  </a:solidFill>
                </a:rPr>
                <a:t>2. </a:t>
              </a:r>
              <a:r>
                <a:rPr lang="en-GB" sz="1400">
                  <a:solidFill>
                    <a:srgbClr val="333333"/>
                  </a:solidFill>
                </a:rPr>
                <a:t>Click on </a:t>
              </a:r>
              <a:r>
                <a:rPr lang="en-GB" sz="1400" b="1">
                  <a:solidFill>
                    <a:srgbClr val="333333"/>
                  </a:solidFill>
                </a:rPr>
                <a:t>Fill</a:t>
              </a:r>
              <a:r>
                <a:rPr lang="en-GB" sz="1400">
                  <a:solidFill>
                    <a:srgbClr val="333333"/>
                  </a:solidFill>
                </a:rPr>
                <a:t> then </a:t>
              </a:r>
              <a:r>
                <a:rPr lang="en-GB" sz="1400" b="1">
                  <a:solidFill>
                    <a:srgbClr val="333333"/>
                  </a:solidFill>
                </a:rPr>
                <a:t>Picture or Texture Fill</a:t>
              </a:r>
              <a:r>
                <a:rPr lang="en-GB" sz="1400">
                  <a:solidFill>
                    <a:srgbClr val="333333"/>
                  </a:solidFill>
                </a:rPr>
                <a:t> and choose the image from your computer.</a:t>
              </a:r>
            </a:p>
          </p:txBody>
        </p:sp>
        <p:sp>
          <p:nvSpPr>
            <p:cNvPr id="19" name="TextBox 18">
              <a:extLst>
                <a:ext uri="{FF2B5EF4-FFF2-40B4-BE49-F238E27FC236}">
                  <a16:creationId xmlns:a16="http://schemas.microsoft.com/office/drawing/2014/main" id="{DF71DD10-6B1D-C09B-C870-1F1E40DF8EA9}"/>
                </a:ext>
              </a:extLst>
            </p:cNvPr>
            <p:cNvSpPr txBox="1"/>
            <p:nvPr/>
          </p:nvSpPr>
          <p:spPr>
            <a:xfrm>
              <a:off x="838199" y="3153745"/>
              <a:ext cx="3507557" cy="523220"/>
            </a:xfrm>
            <a:prstGeom prst="rect">
              <a:avLst/>
            </a:prstGeom>
            <a:noFill/>
          </p:spPr>
          <p:txBody>
            <a:bodyPr wrap="square" rtlCol="0">
              <a:spAutoFit/>
            </a:bodyPr>
            <a:lstStyle/>
            <a:p>
              <a:r>
                <a:rPr lang="en-GB" sz="1400" b="1">
                  <a:solidFill>
                    <a:srgbClr val="333333"/>
                  </a:solidFill>
                </a:rPr>
                <a:t>3. </a:t>
              </a:r>
              <a:r>
                <a:rPr lang="en-GB" sz="1400">
                  <a:solidFill>
                    <a:srgbClr val="333333"/>
                  </a:solidFill>
                </a:rPr>
                <a:t>Click </a:t>
              </a:r>
              <a:r>
                <a:rPr lang="en-GB" sz="1400" b="1">
                  <a:solidFill>
                    <a:srgbClr val="333333"/>
                  </a:solidFill>
                </a:rPr>
                <a:t>Picture</a:t>
              </a:r>
              <a:r>
                <a:rPr lang="en-GB" sz="1400">
                  <a:solidFill>
                    <a:srgbClr val="333333"/>
                  </a:solidFill>
                </a:rPr>
                <a:t> on the Format Background Menu to alter your image.</a:t>
              </a:r>
            </a:p>
          </p:txBody>
        </p:sp>
        <p:sp>
          <p:nvSpPr>
            <p:cNvPr id="20" name="TextBox 19">
              <a:extLst>
                <a:ext uri="{FF2B5EF4-FFF2-40B4-BE49-F238E27FC236}">
                  <a16:creationId xmlns:a16="http://schemas.microsoft.com/office/drawing/2014/main" id="{86F88F67-037C-10F3-3F00-85B4ED04540F}"/>
                </a:ext>
              </a:extLst>
            </p:cNvPr>
            <p:cNvSpPr txBox="1"/>
            <p:nvPr/>
          </p:nvSpPr>
          <p:spPr>
            <a:xfrm>
              <a:off x="838199" y="3697078"/>
              <a:ext cx="3507557" cy="523220"/>
            </a:xfrm>
            <a:prstGeom prst="rect">
              <a:avLst/>
            </a:prstGeom>
            <a:noFill/>
          </p:spPr>
          <p:txBody>
            <a:bodyPr wrap="square" rtlCol="0">
              <a:spAutoFit/>
            </a:bodyPr>
            <a:lstStyle/>
            <a:p>
              <a:r>
                <a:rPr lang="en-GB" sz="1400" b="1">
                  <a:solidFill>
                    <a:srgbClr val="333333"/>
                  </a:solidFill>
                </a:rPr>
                <a:t>4. </a:t>
              </a:r>
              <a:r>
                <a:rPr lang="en-GB" sz="1400">
                  <a:solidFill>
                    <a:srgbClr val="333333"/>
                  </a:solidFill>
                </a:rPr>
                <a:t>Choose </a:t>
              </a:r>
              <a:r>
                <a:rPr lang="en-GB" sz="1400" b="1">
                  <a:solidFill>
                    <a:srgbClr val="333333"/>
                  </a:solidFill>
                </a:rPr>
                <a:t>Picture Colour</a:t>
              </a:r>
              <a:r>
                <a:rPr lang="en-GB" sz="1400">
                  <a:solidFill>
                    <a:srgbClr val="333333"/>
                  </a:solidFill>
                </a:rPr>
                <a:t> to adjust the Saturation, Tone, and Colour.</a:t>
              </a:r>
            </a:p>
          </p:txBody>
        </p:sp>
        <p:sp>
          <p:nvSpPr>
            <p:cNvPr id="21" name="TextBox 20">
              <a:extLst>
                <a:ext uri="{FF2B5EF4-FFF2-40B4-BE49-F238E27FC236}">
                  <a16:creationId xmlns:a16="http://schemas.microsoft.com/office/drawing/2014/main" id="{BAD3C7CA-71D1-4562-D4B4-835B0A989A25}"/>
                </a:ext>
              </a:extLst>
            </p:cNvPr>
            <p:cNvSpPr txBox="1"/>
            <p:nvPr/>
          </p:nvSpPr>
          <p:spPr>
            <a:xfrm>
              <a:off x="838199" y="4240412"/>
              <a:ext cx="3507557" cy="523220"/>
            </a:xfrm>
            <a:prstGeom prst="rect">
              <a:avLst/>
            </a:prstGeom>
            <a:noFill/>
          </p:spPr>
          <p:txBody>
            <a:bodyPr wrap="square" rtlCol="0">
              <a:spAutoFit/>
            </a:bodyPr>
            <a:lstStyle/>
            <a:p>
              <a:r>
                <a:rPr lang="en-GB" sz="1400" b="1">
                  <a:solidFill>
                    <a:srgbClr val="333333"/>
                  </a:solidFill>
                </a:rPr>
                <a:t>5. </a:t>
              </a:r>
              <a:r>
                <a:rPr lang="en-GB" sz="1400">
                  <a:solidFill>
                    <a:srgbClr val="333333"/>
                  </a:solidFill>
                </a:rPr>
                <a:t>Choose </a:t>
              </a:r>
              <a:r>
                <a:rPr lang="en-GB" sz="1400" b="1">
                  <a:solidFill>
                    <a:srgbClr val="333333"/>
                  </a:solidFill>
                </a:rPr>
                <a:t>Picture Correction</a:t>
              </a:r>
              <a:r>
                <a:rPr lang="en-GB" sz="1400">
                  <a:solidFill>
                    <a:srgbClr val="333333"/>
                  </a:solidFill>
                </a:rPr>
                <a:t> to adjust the Sharpness, Brightness, and Contrast.</a:t>
              </a:r>
            </a:p>
          </p:txBody>
        </p:sp>
      </p:grpSp>
      <p:sp>
        <p:nvSpPr>
          <p:cNvPr id="24" name="Slide Number Placeholder 5">
            <a:extLst>
              <a:ext uri="{FF2B5EF4-FFF2-40B4-BE49-F238E27FC236}">
                <a16:creationId xmlns:a16="http://schemas.microsoft.com/office/drawing/2014/main" id="{6A30C65B-12F1-40D0-47FB-47054D322AC9}"/>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603598256"/>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Icon Text Slide ">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2385060"/>
            <a:ext cx="5449887" cy="3194940"/>
          </a:xfrm>
        </p:spPr>
        <p:txBody>
          <a:bodyPr anchor="t"/>
          <a:lstStyle>
            <a:lvl1pPr algn="l">
              <a:lnSpc>
                <a:spcPct val="79000"/>
              </a:lnSpc>
              <a:defRPr sz="8000" baseline="0">
                <a:solidFill>
                  <a:schemeClr val="tx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5580000"/>
            <a:ext cx="5449887"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pic>
        <p:nvPicPr>
          <p:cNvPr id="8" name="Picture 7">
            <a:extLst>
              <a:ext uri="{FF2B5EF4-FFF2-40B4-BE49-F238E27FC236}">
                <a16:creationId xmlns:a16="http://schemas.microsoft.com/office/drawing/2014/main" id="{CC42B40A-587D-4E5B-BF1C-0852C72B788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92440" y="5760960"/>
            <a:ext cx="1781277" cy="565986"/>
          </a:xfrm>
          <a:prstGeom prst="rect">
            <a:avLst/>
          </a:prstGeom>
        </p:spPr>
      </p:pic>
      <p:sp>
        <p:nvSpPr>
          <p:cNvPr id="9" name="Text Placeholder 8">
            <a:extLst>
              <a:ext uri="{FF2B5EF4-FFF2-40B4-BE49-F238E27FC236}">
                <a16:creationId xmlns:a16="http://schemas.microsoft.com/office/drawing/2014/main" id="{806E19C8-5B6C-8B63-373E-8FEED177843D}"/>
              </a:ext>
            </a:extLst>
          </p:cNvPr>
          <p:cNvSpPr>
            <a:spLocks noGrp="1"/>
          </p:cNvSpPr>
          <p:nvPr>
            <p:ph type="body" sz="quarter" idx="10" hasCustomPrompt="1"/>
          </p:nvPr>
        </p:nvSpPr>
        <p:spPr>
          <a:xfrm>
            <a:off x="1141413" y="1196340"/>
            <a:ext cx="1051560" cy="1051560"/>
          </a:xfrm>
          <a:custGeom>
            <a:avLst/>
            <a:gdLst>
              <a:gd name="connsiteX0" fmla="*/ 525780 w 1051560"/>
              <a:gd name="connsiteY0" fmla="*/ 0 h 1051560"/>
              <a:gd name="connsiteX1" fmla="*/ 1051560 w 1051560"/>
              <a:gd name="connsiteY1" fmla="*/ 525780 h 1051560"/>
              <a:gd name="connsiteX2" fmla="*/ 525780 w 1051560"/>
              <a:gd name="connsiteY2" fmla="*/ 1051560 h 1051560"/>
              <a:gd name="connsiteX3" fmla="*/ 0 w 1051560"/>
              <a:gd name="connsiteY3" fmla="*/ 525780 h 1051560"/>
              <a:gd name="connsiteX4" fmla="*/ 525780 w 1051560"/>
              <a:gd name="connsiteY4" fmla="*/ 0 h 105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560" h="1051560">
                <a:moveTo>
                  <a:pt x="525780" y="0"/>
                </a:moveTo>
                <a:cubicBezTo>
                  <a:pt x="816160" y="0"/>
                  <a:pt x="1051560" y="235400"/>
                  <a:pt x="1051560" y="525780"/>
                </a:cubicBezTo>
                <a:cubicBezTo>
                  <a:pt x="1051560" y="816160"/>
                  <a:pt x="816160" y="1051560"/>
                  <a:pt x="525780" y="1051560"/>
                </a:cubicBezTo>
                <a:cubicBezTo>
                  <a:pt x="235400" y="1051560"/>
                  <a:pt x="0" y="816160"/>
                  <a:pt x="0" y="525780"/>
                </a:cubicBezTo>
                <a:cubicBezTo>
                  <a:pt x="0" y="235400"/>
                  <a:pt x="235400" y="0"/>
                  <a:pt x="525780" y="0"/>
                </a:cubicBezTo>
                <a:close/>
              </a:path>
            </a:pathLst>
          </a:custGeom>
          <a:solidFill>
            <a:schemeClr val="accent1"/>
          </a:solidFill>
        </p:spPr>
        <p:txBody>
          <a:bodyPr wrap="square">
            <a:noAutofit/>
          </a:bodyPr>
          <a:lstStyle>
            <a:lvl1pPr>
              <a:defRPr/>
            </a:lvl1pPr>
          </a:lstStyle>
          <a:p>
            <a:pPr lvl="0"/>
            <a:r>
              <a:rPr lang="en-US"/>
              <a:t> </a:t>
            </a:r>
          </a:p>
        </p:txBody>
      </p:sp>
      <p:sp>
        <p:nvSpPr>
          <p:cNvPr id="10" name="Picture Placeholder 84">
            <a:extLst>
              <a:ext uri="{FF2B5EF4-FFF2-40B4-BE49-F238E27FC236}">
                <a16:creationId xmlns:a16="http://schemas.microsoft.com/office/drawing/2014/main" id="{135F9F13-0585-AB04-D6E0-529A73985B43}"/>
              </a:ext>
            </a:extLst>
          </p:cNvPr>
          <p:cNvSpPr>
            <a:spLocks noGrp="1"/>
          </p:cNvSpPr>
          <p:nvPr>
            <p:ph type="pic" sz="quarter" idx="23" hasCustomPrompt="1"/>
          </p:nvPr>
        </p:nvSpPr>
        <p:spPr>
          <a:xfrm>
            <a:off x="1253193" y="1308121"/>
            <a:ext cx="827999" cy="827999"/>
          </a:xfrm>
          <a:prstGeom prst="ellipse">
            <a:avLst/>
          </a:prstGeom>
        </p:spPr>
        <p:txBody>
          <a:bodyPr anchor="ctr"/>
          <a:lstStyle>
            <a:lvl1pPr algn="ctr">
              <a:defRPr>
                <a:solidFill>
                  <a:schemeClr val="bg1"/>
                </a:solidFill>
              </a:defRPr>
            </a:lvl1pPr>
          </a:lstStyle>
          <a:p>
            <a:r>
              <a:rPr lang="en-US"/>
              <a:t>Click to insert icon</a:t>
            </a:r>
          </a:p>
        </p:txBody>
      </p:sp>
      <p:sp>
        <p:nvSpPr>
          <p:cNvPr id="12" name="Slide Number Placeholder 5">
            <a:extLst>
              <a:ext uri="{FF2B5EF4-FFF2-40B4-BE49-F238E27FC236}">
                <a16:creationId xmlns:a16="http://schemas.microsoft.com/office/drawing/2014/main" id="{C3A75F71-2409-86B5-320A-8997897013C7}"/>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3056475564"/>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Slide Text w/ Two Logos">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2385060"/>
            <a:ext cx="10353191" cy="2339340"/>
          </a:xfrm>
        </p:spPr>
        <p:txBody>
          <a:bodyPr anchor="t"/>
          <a:lstStyle>
            <a:lvl1pPr algn="l">
              <a:lnSpc>
                <a:spcPct val="79000"/>
              </a:lnSpc>
              <a:defRPr sz="8000">
                <a:solidFill>
                  <a:schemeClr val="tx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4828680"/>
            <a:ext cx="5449887"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pic>
        <p:nvPicPr>
          <p:cNvPr id="8" name="Picture 7">
            <a:extLst>
              <a:ext uri="{FF2B5EF4-FFF2-40B4-BE49-F238E27FC236}">
                <a16:creationId xmlns:a16="http://schemas.microsoft.com/office/drawing/2014/main" id="{CC42B40A-587D-4E5B-BF1C-0852C72B788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892440" y="5760960"/>
            <a:ext cx="1781277" cy="565986"/>
          </a:xfrm>
          <a:prstGeom prst="rect">
            <a:avLst/>
          </a:prstGeom>
        </p:spPr>
      </p:pic>
      <p:sp>
        <p:nvSpPr>
          <p:cNvPr id="9" name="Text Placeholder 8">
            <a:extLst>
              <a:ext uri="{FF2B5EF4-FFF2-40B4-BE49-F238E27FC236}">
                <a16:creationId xmlns:a16="http://schemas.microsoft.com/office/drawing/2014/main" id="{806E19C8-5B6C-8B63-373E-8FEED177843D}"/>
              </a:ext>
            </a:extLst>
          </p:cNvPr>
          <p:cNvSpPr>
            <a:spLocks noGrp="1"/>
          </p:cNvSpPr>
          <p:nvPr>
            <p:ph type="body" sz="quarter" idx="10" hasCustomPrompt="1"/>
          </p:nvPr>
        </p:nvSpPr>
        <p:spPr>
          <a:xfrm>
            <a:off x="1141413" y="1196340"/>
            <a:ext cx="1051560" cy="1051560"/>
          </a:xfrm>
          <a:custGeom>
            <a:avLst/>
            <a:gdLst>
              <a:gd name="connsiteX0" fmla="*/ 525780 w 1051560"/>
              <a:gd name="connsiteY0" fmla="*/ 0 h 1051560"/>
              <a:gd name="connsiteX1" fmla="*/ 1051560 w 1051560"/>
              <a:gd name="connsiteY1" fmla="*/ 525780 h 1051560"/>
              <a:gd name="connsiteX2" fmla="*/ 525780 w 1051560"/>
              <a:gd name="connsiteY2" fmla="*/ 1051560 h 1051560"/>
              <a:gd name="connsiteX3" fmla="*/ 0 w 1051560"/>
              <a:gd name="connsiteY3" fmla="*/ 525780 h 1051560"/>
              <a:gd name="connsiteX4" fmla="*/ 525780 w 1051560"/>
              <a:gd name="connsiteY4" fmla="*/ 0 h 105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560" h="1051560">
                <a:moveTo>
                  <a:pt x="525780" y="0"/>
                </a:moveTo>
                <a:cubicBezTo>
                  <a:pt x="816160" y="0"/>
                  <a:pt x="1051560" y="235400"/>
                  <a:pt x="1051560" y="525780"/>
                </a:cubicBezTo>
                <a:cubicBezTo>
                  <a:pt x="1051560" y="816160"/>
                  <a:pt x="816160" y="1051560"/>
                  <a:pt x="525780" y="1051560"/>
                </a:cubicBezTo>
                <a:cubicBezTo>
                  <a:pt x="235400" y="1051560"/>
                  <a:pt x="0" y="816160"/>
                  <a:pt x="0" y="525780"/>
                </a:cubicBezTo>
                <a:cubicBezTo>
                  <a:pt x="0" y="235400"/>
                  <a:pt x="235400" y="0"/>
                  <a:pt x="525780" y="0"/>
                </a:cubicBezTo>
                <a:close/>
              </a:path>
            </a:pathLst>
          </a:custGeom>
          <a:solidFill>
            <a:schemeClr val="accent1"/>
          </a:solidFill>
        </p:spPr>
        <p:txBody>
          <a:bodyPr wrap="square">
            <a:noAutofit/>
          </a:bodyPr>
          <a:lstStyle>
            <a:lvl1pPr>
              <a:defRPr/>
            </a:lvl1pPr>
          </a:lstStyle>
          <a:p>
            <a:pPr lvl="0"/>
            <a:r>
              <a:rPr lang="en-US"/>
              <a:t> </a:t>
            </a:r>
          </a:p>
        </p:txBody>
      </p:sp>
      <p:sp>
        <p:nvSpPr>
          <p:cNvPr id="10" name="Picture Placeholder 84">
            <a:extLst>
              <a:ext uri="{FF2B5EF4-FFF2-40B4-BE49-F238E27FC236}">
                <a16:creationId xmlns:a16="http://schemas.microsoft.com/office/drawing/2014/main" id="{135F9F13-0585-AB04-D6E0-529A73985B43}"/>
              </a:ext>
            </a:extLst>
          </p:cNvPr>
          <p:cNvSpPr>
            <a:spLocks noGrp="1"/>
          </p:cNvSpPr>
          <p:nvPr>
            <p:ph type="pic" sz="quarter" idx="23" hasCustomPrompt="1"/>
          </p:nvPr>
        </p:nvSpPr>
        <p:spPr>
          <a:xfrm>
            <a:off x="1253193" y="1308121"/>
            <a:ext cx="827999" cy="827999"/>
          </a:xfrm>
          <a:prstGeom prst="ellipse">
            <a:avLst/>
          </a:prstGeom>
        </p:spPr>
        <p:txBody>
          <a:bodyPr anchor="ctr"/>
          <a:lstStyle>
            <a:lvl1pPr algn="ctr">
              <a:defRPr>
                <a:solidFill>
                  <a:schemeClr val="bg1"/>
                </a:solidFill>
              </a:defRPr>
            </a:lvl1pPr>
          </a:lstStyle>
          <a:p>
            <a:r>
              <a:rPr lang="en-US"/>
              <a:t>Click to insert icon</a:t>
            </a:r>
          </a:p>
        </p:txBody>
      </p:sp>
      <p:sp>
        <p:nvSpPr>
          <p:cNvPr id="7" name="Picture Placeholder 10">
            <a:extLst>
              <a:ext uri="{FF2B5EF4-FFF2-40B4-BE49-F238E27FC236}">
                <a16:creationId xmlns:a16="http://schemas.microsoft.com/office/drawing/2014/main" id="{61E3EDA1-E8B8-5B43-FFC4-448CA464EDDC}"/>
              </a:ext>
            </a:extLst>
          </p:cNvPr>
          <p:cNvSpPr>
            <a:spLocks noGrp="1"/>
          </p:cNvSpPr>
          <p:nvPr>
            <p:ph type="pic" sz="quarter" idx="14" hasCustomPrompt="1"/>
          </p:nvPr>
        </p:nvSpPr>
        <p:spPr>
          <a:xfrm>
            <a:off x="1141413" y="5760960"/>
            <a:ext cx="1781277" cy="565986"/>
          </a:xfrm>
        </p:spPr>
        <p:txBody>
          <a:bodyPr anchor="ctr"/>
          <a:lstStyle>
            <a:lvl1pPr algn="ctr">
              <a:defRPr/>
            </a:lvl1pPr>
          </a:lstStyle>
          <a:p>
            <a:r>
              <a:rPr lang="en-US"/>
              <a:t>Click to insert logo here</a:t>
            </a:r>
          </a:p>
        </p:txBody>
      </p:sp>
      <p:sp>
        <p:nvSpPr>
          <p:cNvPr id="13" name="Picture Placeholder 10">
            <a:extLst>
              <a:ext uri="{FF2B5EF4-FFF2-40B4-BE49-F238E27FC236}">
                <a16:creationId xmlns:a16="http://schemas.microsoft.com/office/drawing/2014/main" id="{800AEFEE-343E-46F6-B4DD-9F2E60150B23}"/>
              </a:ext>
            </a:extLst>
          </p:cNvPr>
          <p:cNvSpPr>
            <a:spLocks noGrp="1"/>
          </p:cNvSpPr>
          <p:nvPr>
            <p:ph type="pic" sz="quarter" idx="24" hasCustomPrompt="1"/>
          </p:nvPr>
        </p:nvSpPr>
        <p:spPr>
          <a:xfrm>
            <a:off x="3181092" y="5760960"/>
            <a:ext cx="1781277" cy="565986"/>
          </a:xfrm>
        </p:spPr>
        <p:txBody>
          <a:bodyPr anchor="ctr"/>
          <a:lstStyle>
            <a:lvl1pPr algn="ctr">
              <a:defRPr/>
            </a:lvl1pPr>
          </a:lstStyle>
          <a:p>
            <a:r>
              <a:rPr lang="en-US"/>
              <a:t>Click to insert logo here</a:t>
            </a:r>
          </a:p>
        </p:txBody>
      </p:sp>
      <p:sp>
        <p:nvSpPr>
          <p:cNvPr id="14" name="Slide Number Placeholder 5">
            <a:extLst>
              <a:ext uri="{FF2B5EF4-FFF2-40B4-BE49-F238E27FC236}">
                <a16:creationId xmlns:a16="http://schemas.microsoft.com/office/drawing/2014/main" id="{FCB786AD-3289-BBE4-74CC-F6A85F808B88}"/>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3852625770"/>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lide Image Left">
    <p:bg>
      <p:bgPr>
        <a:solidFill>
          <a:schemeClr val="bg1"/>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AAC671AC-221D-4CA2-8ECC-6DB4D509EE51}"/>
              </a:ext>
            </a:extLst>
          </p:cNvPr>
          <p:cNvSpPr>
            <a:spLocks noGrp="1"/>
          </p:cNvSpPr>
          <p:nvPr>
            <p:ph type="pic" sz="quarter" idx="11"/>
          </p:nvPr>
        </p:nvSpPr>
        <p:spPr>
          <a:xfrm>
            <a:off x="1141413" y="316800"/>
            <a:ext cx="4954587" cy="6224400"/>
          </a:xfrm>
          <a:prstGeom prst="roundRect">
            <a:avLst>
              <a:gd name="adj" fmla="val 2716"/>
            </a:avLst>
          </a:prstGeom>
          <a:solidFill>
            <a:schemeClr val="bg1">
              <a:lumMod val="85000"/>
            </a:schemeClr>
          </a:solidFill>
        </p:spPr>
        <p:txBody>
          <a:bodyPr anchor="ctr"/>
          <a:lstStyle>
            <a:lvl1pPr algn="ctr">
              <a:defRPr>
                <a:latin typeface="+mn-lt"/>
              </a:defRPr>
            </a:lvl1pPr>
          </a:lstStyle>
          <a:p>
            <a:r>
              <a:rPr lang="en-US"/>
              <a:t>Click icon to add picture</a:t>
            </a:r>
            <a:endParaRPr lang="en-GB"/>
          </a:p>
        </p:txBody>
      </p:sp>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6447600" y="1440000"/>
            <a:ext cx="5098288" cy="3950866"/>
          </a:xfrm>
        </p:spPr>
        <p:txBody>
          <a:bodyPr anchor="t"/>
          <a:lstStyle>
            <a:lvl1pPr algn="l">
              <a:lnSpc>
                <a:spcPct val="79000"/>
              </a:lnSpc>
              <a:defRPr sz="8000">
                <a:solidFill>
                  <a:schemeClr val="tx1"/>
                </a:solidFill>
                <a:latin typeface="+mj-lt"/>
              </a:defRPr>
            </a:lvl1pPr>
          </a:lstStyle>
          <a:p>
            <a:r>
              <a:rPr lang="en-US"/>
              <a:t>Insert title here</a:t>
            </a:r>
            <a:endParaRPr lang="en-GB"/>
          </a:p>
        </p:txBody>
      </p:sp>
      <p:sp>
        <p:nvSpPr>
          <p:cNvPr id="11" name="Subtitle 2">
            <a:extLst>
              <a:ext uri="{FF2B5EF4-FFF2-40B4-BE49-F238E27FC236}">
                <a16:creationId xmlns:a16="http://schemas.microsoft.com/office/drawing/2014/main" id="{1803AA99-277A-48CA-B403-93EF373AC35E}"/>
              </a:ext>
            </a:extLst>
          </p:cNvPr>
          <p:cNvSpPr>
            <a:spLocks noGrp="1"/>
          </p:cNvSpPr>
          <p:nvPr>
            <p:ph type="subTitle" idx="1" hasCustomPrompt="1"/>
          </p:nvPr>
        </p:nvSpPr>
        <p:spPr>
          <a:xfrm>
            <a:off x="6447600" y="5580000"/>
            <a:ext cx="3051241"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8" name="Slide Number Placeholder 5">
            <a:extLst>
              <a:ext uri="{FF2B5EF4-FFF2-40B4-BE49-F238E27FC236}">
                <a16:creationId xmlns:a16="http://schemas.microsoft.com/office/drawing/2014/main" id="{BBCAFD9C-35DC-D04D-5002-08926B9346A6}"/>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3810065995"/>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ext Slide Spark Left">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6447600" y="1440000"/>
            <a:ext cx="5098288" cy="3950866"/>
          </a:xfrm>
        </p:spPr>
        <p:txBody>
          <a:bodyPr anchor="t"/>
          <a:lstStyle>
            <a:lvl1pPr algn="l">
              <a:lnSpc>
                <a:spcPct val="90000"/>
              </a:lnSpc>
              <a:defRPr sz="5400">
                <a:solidFill>
                  <a:schemeClr val="tx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6447600" y="5580000"/>
            <a:ext cx="3051241" cy="827999"/>
          </a:xfrm>
        </p:spPr>
        <p:txBody>
          <a:bodyPr/>
          <a:lstStyle>
            <a:lvl1pPr marL="0" indent="0" algn="l">
              <a:lnSpc>
                <a:spcPct val="100000"/>
              </a:lnSpc>
              <a:spcAft>
                <a:spcPts val="0"/>
              </a:spcAft>
              <a:buNone/>
              <a:defRPr sz="2200" cap="none" baseline="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8" name="Rectangle 7">
            <a:extLst>
              <a:ext uri="{FF2B5EF4-FFF2-40B4-BE49-F238E27FC236}">
                <a16:creationId xmlns:a16="http://schemas.microsoft.com/office/drawing/2014/main" id="{72D400DF-1C6E-B3FE-11FD-DB6ED39DBF32}"/>
              </a:ext>
            </a:extLst>
          </p:cNvPr>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9" name="Slide Number Placeholder 5">
            <a:extLst>
              <a:ext uri="{FF2B5EF4-FFF2-40B4-BE49-F238E27FC236}">
                <a16:creationId xmlns:a16="http://schemas.microsoft.com/office/drawing/2014/main" id="{90E11720-E61A-387C-3E30-1472020E2B95}"/>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2412946326"/>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peaker Introduction">
    <p:bg>
      <p:bgPr>
        <a:solidFill>
          <a:schemeClr val="tx2"/>
        </a:solidFill>
        <a:effectLst/>
      </p:bgPr>
    </p:bg>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2726EE7E-54CA-4BB5-A029-E915DD23D073}"/>
              </a:ext>
            </a:extLst>
          </p:cNvPr>
          <p:cNvSpPr>
            <a:spLocks noGrp="1"/>
          </p:cNvSpPr>
          <p:nvPr>
            <p:ph type="body" sz="quarter" idx="10" hasCustomPrompt="1"/>
          </p:nvPr>
        </p:nvSpPr>
        <p:spPr>
          <a:xfrm>
            <a:off x="1141413" y="1224000"/>
            <a:ext cx="4054475" cy="2725740"/>
          </a:xfrm>
        </p:spPr>
        <p:txBody>
          <a:bodyPr/>
          <a:lstStyle>
            <a:lvl1pPr>
              <a:lnSpc>
                <a:spcPts val="6400"/>
              </a:lnSpc>
              <a:spcAft>
                <a:spcPts val="3685"/>
              </a:spcAft>
              <a:defRPr sz="6000" cap="all" baseline="0">
                <a:solidFill>
                  <a:schemeClr val="bg1"/>
                </a:solidFill>
                <a:latin typeface="+mj-lt"/>
              </a:defRPr>
            </a:lvl1pPr>
            <a:lvl2pPr>
              <a:lnSpc>
                <a:spcPct val="100000"/>
              </a:lnSpc>
              <a:spcAft>
                <a:spcPts val="0"/>
              </a:spcAft>
              <a:defRPr sz="2200" b="0">
                <a:solidFill>
                  <a:schemeClr val="bg1"/>
                </a:solidFill>
                <a:latin typeface="+mj-lt"/>
              </a:defRPr>
            </a:lvl2pPr>
          </a:lstStyle>
          <a:p>
            <a:pPr lvl="0"/>
            <a:r>
              <a:rPr lang="en-US"/>
              <a:t>Insert title here</a:t>
            </a:r>
          </a:p>
        </p:txBody>
      </p:sp>
      <p:sp>
        <p:nvSpPr>
          <p:cNvPr id="11" name="Picture Placeholder 10">
            <a:extLst>
              <a:ext uri="{FF2B5EF4-FFF2-40B4-BE49-F238E27FC236}">
                <a16:creationId xmlns:a16="http://schemas.microsoft.com/office/drawing/2014/main" id="{5BAB851D-31EF-44BE-B9AF-E0461272C525}"/>
              </a:ext>
            </a:extLst>
          </p:cNvPr>
          <p:cNvSpPr>
            <a:spLocks noGrp="1"/>
          </p:cNvSpPr>
          <p:nvPr>
            <p:ph type="pic" sz="quarter" idx="14"/>
          </p:nvPr>
        </p:nvSpPr>
        <p:spPr>
          <a:xfrm>
            <a:off x="1141413" y="5760960"/>
            <a:ext cx="1781277" cy="565986"/>
          </a:xfrm>
        </p:spPr>
        <p:txBody>
          <a:bodyPr/>
          <a:lstStyle/>
          <a:p>
            <a:r>
              <a:rPr lang="en-US"/>
              <a:t>Click icon to add picture</a:t>
            </a:r>
          </a:p>
        </p:txBody>
      </p:sp>
      <p:sp>
        <p:nvSpPr>
          <p:cNvPr id="10" name="Text Placeholder 9">
            <a:extLst>
              <a:ext uri="{FF2B5EF4-FFF2-40B4-BE49-F238E27FC236}">
                <a16:creationId xmlns:a16="http://schemas.microsoft.com/office/drawing/2014/main" id="{EA5FCAC0-4BEA-4837-AA66-60872CB32B55}"/>
              </a:ext>
            </a:extLst>
          </p:cNvPr>
          <p:cNvSpPr>
            <a:spLocks noGrp="1"/>
          </p:cNvSpPr>
          <p:nvPr>
            <p:ph type="body" sz="quarter" idx="12" hasCustomPrompt="1"/>
          </p:nvPr>
        </p:nvSpPr>
        <p:spPr>
          <a:xfrm>
            <a:off x="1141413" y="3949740"/>
            <a:ext cx="4054475" cy="15573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2" name="Rectangle 1">
            <a:extLst>
              <a:ext uri="{FF2B5EF4-FFF2-40B4-BE49-F238E27FC236}">
                <a16:creationId xmlns:a16="http://schemas.microsoft.com/office/drawing/2014/main" id="{89D3074A-7264-6975-DC3C-E960CF1EC0FB}"/>
              </a:ext>
            </a:extLst>
          </p:cNvPr>
          <p:cNvSpPr>
            <a:spLocks noGrp="1" noRot="1" noMove="1" noResize="1" noEditPoints="1" noAdjustHandles="1" noChangeArrowheads="1" noChangeShapeType="1"/>
          </p:cNvSpPr>
          <p:nvPr userDrawn="1"/>
        </p:nvSpPr>
        <p:spPr>
          <a:xfrm>
            <a:off x="11238614" y="361507"/>
            <a:ext cx="451884" cy="451884"/>
          </a:xfrm>
          <a:prstGeom prst="rect">
            <a:avLst/>
          </a:prstGeom>
          <a:solidFill>
            <a:schemeClr val="dk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sz="1400">
              <a:solidFill>
                <a:schemeClr val="bg1"/>
              </a:solidFill>
            </a:endParaRPr>
          </a:p>
        </p:txBody>
      </p:sp>
      <p:sp>
        <p:nvSpPr>
          <p:cNvPr id="3" name="Rectangle 2">
            <a:extLst>
              <a:ext uri="{FF2B5EF4-FFF2-40B4-BE49-F238E27FC236}">
                <a16:creationId xmlns:a16="http://schemas.microsoft.com/office/drawing/2014/main" id="{4AA812C3-9555-DE56-716A-1B8DD58C153A}"/>
              </a:ext>
            </a:extLst>
          </p:cNvPr>
          <p:cNvSpPr>
            <a:spLocks noGrp="1" noRot="1" noMove="1" noResize="1" noEditPoints="1" noAdjustHandles="1" noChangeArrowheads="1" noChangeShapeType="1"/>
          </p:cNvSpPr>
          <p:nvPr userDrawn="1"/>
        </p:nvSpPr>
        <p:spPr>
          <a:xfrm>
            <a:off x="10850526" y="6326946"/>
            <a:ext cx="622004" cy="451884"/>
          </a:xfrm>
          <a:prstGeom prst="rect">
            <a:avLst/>
          </a:prstGeom>
          <a:solidFill>
            <a:schemeClr val="dk1"/>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sz="1400">
              <a:solidFill>
                <a:schemeClr val="bg1"/>
              </a:solidFill>
            </a:endParaRPr>
          </a:p>
        </p:txBody>
      </p:sp>
      <p:sp>
        <p:nvSpPr>
          <p:cNvPr id="8" name="Picture Placeholder 18">
            <a:extLst>
              <a:ext uri="{FF2B5EF4-FFF2-40B4-BE49-F238E27FC236}">
                <a16:creationId xmlns:a16="http://schemas.microsoft.com/office/drawing/2014/main" id="{AB772CEC-75FB-57DB-7EE0-8DD4191716DE}"/>
              </a:ext>
            </a:extLst>
          </p:cNvPr>
          <p:cNvSpPr>
            <a:spLocks noGrp="1"/>
          </p:cNvSpPr>
          <p:nvPr>
            <p:ph type="pic" sz="quarter" idx="13"/>
          </p:nvPr>
        </p:nvSpPr>
        <p:spPr>
          <a:xfrm>
            <a:off x="5527038" y="1"/>
            <a:ext cx="6664963" cy="6857999"/>
          </a:xfrm>
          <a:custGeom>
            <a:avLst/>
            <a:gdLst>
              <a:gd name="connsiteX0" fmla="*/ 2376478 w 6664963"/>
              <a:gd name="connsiteY0" fmla="*/ 0 h 6857999"/>
              <a:gd name="connsiteX1" fmla="*/ 4957772 w 6664963"/>
              <a:gd name="connsiteY1" fmla="*/ 0 h 6857999"/>
              <a:gd name="connsiteX2" fmla="*/ 5094535 w 6664963"/>
              <a:gd name="connsiteY2" fmla="*/ 50056 h 6857999"/>
              <a:gd name="connsiteX3" fmla="*/ 6552103 w 6664963"/>
              <a:gd name="connsiteY3" fmla="*/ 1164965 h 6857999"/>
              <a:gd name="connsiteX4" fmla="*/ 6664963 w 6664963"/>
              <a:gd name="connsiteY4" fmla="*/ 1319716 h 6857999"/>
              <a:gd name="connsiteX5" fmla="*/ 6664963 w 6664963"/>
              <a:gd name="connsiteY5" fmla="*/ 5538285 h 6857999"/>
              <a:gd name="connsiteX6" fmla="*/ 6552103 w 6664963"/>
              <a:gd name="connsiteY6" fmla="*/ 5693036 h 6857999"/>
              <a:gd name="connsiteX7" fmla="*/ 5094535 w 6664963"/>
              <a:gd name="connsiteY7" fmla="*/ 6807944 h 6857999"/>
              <a:gd name="connsiteX8" fmla="*/ 4967585 w 6664963"/>
              <a:gd name="connsiteY8" fmla="*/ 6857999 h 6857999"/>
              <a:gd name="connsiteX9" fmla="*/ 2366665 w 6664963"/>
              <a:gd name="connsiteY9" fmla="*/ 6857999 h 6857999"/>
              <a:gd name="connsiteX10" fmla="*/ 2239715 w 6664963"/>
              <a:gd name="connsiteY10" fmla="*/ 6807944 h 6857999"/>
              <a:gd name="connsiteX11" fmla="*/ 0 w 6664963"/>
              <a:gd name="connsiteY11" fmla="*/ 3429000 h 6857999"/>
              <a:gd name="connsiteX12" fmla="*/ 2239715 w 6664963"/>
              <a:gd name="connsiteY12" fmla="*/ 500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64963" h="6857999">
                <a:moveTo>
                  <a:pt x="2376478" y="0"/>
                </a:moveTo>
                <a:lnTo>
                  <a:pt x="4957772" y="0"/>
                </a:lnTo>
                <a:lnTo>
                  <a:pt x="5094535" y="50056"/>
                </a:lnTo>
                <a:cubicBezTo>
                  <a:pt x="5670367" y="293612"/>
                  <a:pt x="6171041" y="680067"/>
                  <a:pt x="6552103" y="1164965"/>
                </a:cubicBezTo>
                <a:lnTo>
                  <a:pt x="6664963" y="1319716"/>
                </a:lnTo>
                <a:lnTo>
                  <a:pt x="6664963" y="5538285"/>
                </a:lnTo>
                <a:lnTo>
                  <a:pt x="6552103" y="5693036"/>
                </a:lnTo>
                <a:cubicBezTo>
                  <a:pt x="6171041" y="6177933"/>
                  <a:pt x="5670367" y="6564388"/>
                  <a:pt x="5094535" y="6807944"/>
                </a:cubicBezTo>
                <a:lnTo>
                  <a:pt x="4967585" y="6857999"/>
                </a:lnTo>
                <a:lnTo>
                  <a:pt x="2366665" y="6857999"/>
                </a:lnTo>
                <a:lnTo>
                  <a:pt x="2239715" y="6807944"/>
                </a:lnTo>
                <a:cubicBezTo>
                  <a:pt x="923529" y="6251244"/>
                  <a:pt x="0" y="4947973"/>
                  <a:pt x="0" y="3429000"/>
                </a:cubicBezTo>
                <a:cubicBezTo>
                  <a:pt x="0" y="1910027"/>
                  <a:pt x="923529" y="606756"/>
                  <a:pt x="2239715" y="50056"/>
                </a:cubicBezTo>
                <a:close/>
              </a:path>
            </a:pathLst>
          </a:custGeom>
          <a:solidFill>
            <a:srgbClr val="D9D9D9"/>
          </a:solidFill>
        </p:spPr>
        <p:txBody>
          <a:bodyPr wrap="square" anchor="ctr">
            <a:noAutofit/>
          </a:bodyPr>
          <a:lstStyle>
            <a:lvl1pPr algn="ctr">
              <a:defRPr/>
            </a:lvl1pPr>
          </a:lstStyle>
          <a:p>
            <a:r>
              <a:rPr lang="en-US"/>
              <a:t>Click icon to add picture</a:t>
            </a:r>
            <a:endParaRPr lang="en-GB"/>
          </a:p>
        </p:txBody>
      </p:sp>
    </p:spTree>
    <p:extLst>
      <p:ext uri="{BB962C8B-B14F-4D97-AF65-F5344CB8AC3E}">
        <p14:creationId xmlns:p14="http://schemas.microsoft.com/office/powerpoint/2010/main" val="1141501259"/>
      </p:ext>
    </p:extLst>
  </p:cSld>
  <p:clrMapOvr>
    <a:masterClrMapping/>
  </p:clrMapOvr>
  <p:transition>
    <p:fade/>
  </p:transition>
  <p:hf hdr="0"/>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bg1">
            <a:lumMod val="85000"/>
          </a:schemeClr>
        </a:solidFill>
        <a:effectLst/>
      </p:bgPr>
    </p:bg>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D1BA5518-1C0C-60C8-5848-E84C41891946}"/>
              </a:ext>
            </a:extLst>
          </p:cNvPr>
          <p:cNvSpPr>
            <a:spLocks noGrp="1" noRot="1" noMove="1" noResize="1" noEditPoints="1" noAdjustHandles="1" noChangeArrowheads="1" noChangeShapeType="1"/>
          </p:cNvSpPr>
          <p:nvPr>
            <p:ph type="body" sz="quarter" idx="11" hasCustomPrompt="1"/>
          </p:nvPr>
        </p:nvSpPr>
        <p:spPr>
          <a:xfrm>
            <a:off x="0" y="0"/>
            <a:ext cx="12192000" cy="6858000"/>
          </a:xfrm>
          <a:custGeom>
            <a:avLst/>
            <a:gdLst>
              <a:gd name="connsiteX0" fmla="*/ 0 w 12192000"/>
              <a:gd name="connsiteY0" fmla="*/ 0 h 6858000"/>
              <a:gd name="connsiteX1" fmla="*/ 3817289 w 12192000"/>
              <a:gd name="connsiteY1" fmla="*/ 0 h 6858000"/>
              <a:gd name="connsiteX2" fmla="*/ 12192000 w 12192000"/>
              <a:gd name="connsiteY2" fmla="*/ 4828430 h 6858000"/>
              <a:gd name="connsiteX3" fmla="*/ 12192000 w 12192000"/>
              <a:gd name="connsiteY3" fmla="*/ 6858000 h 6858000"/>
              <a:gd name="connsiteX4" fmla="*/ 0 w 1219200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6858000">
                <a:moveTo>
                  <a:pt x="0" y="0"/>
                </a:moveTo>
                <a:lnTo>
                  <a:pt x="3817289" y="0"/>
                </a:lnTo>
                <a:lnTo>
                  <a:pt x="12192000" y="4828430"/>
                </a:lnTo>
                <a:lnTo>
                  <a:pt x="12192000" y="6858000"/>
                </a:lnTo>
                <a:lnTo>
                  <a:pt x="0" y="6858000"/>
                </a:lnTo>
                <a:close/>
              </a:path>
            </a:pathLst>
          </a:custGeom>
          <a:solidFill>
            <a:schemeClr val="bg1"/>
          </a:solidFill>
        </p:spPr>
        <p:txBody>
          <a:bodyPr wrap="square">
            <a:noAutofit/>
          </a:bodyPr>
          <a:lstStyle>
            <a:lvl1pPr>
              <a:defRPr/>
            </a:lvl1pPr>
          </a:lstStyle>
          <a:p>
            <a:pPr lvl="0"/>
            <a:r>
              <a:rPr lang="en-US"/>
              <a:t> </a:t>
            </a:r>
          </a:p>
        </p:txBody>
      </p:sp>
      <p:sp>
        <p:nvSpPr>
          <p:cNvPr id="4" name="Date Placeholder 3">
            <a:extLst>
              <a:ext uri="{FF2B5EF4-FFF2-40B4-BE49-F238E27FC236}">
                <a16:creationId xmlns:a16="http://schemas.microsoft.com/office/drawing/2014/main" id="{1E2103F4-508A-4DC2-804E-AB2C634147F2}"/>
              </a:ext>
            </a:extLst>
          </p:cNvPr>
          <p:cNvSpPr>
            <a:spLocks noGrp="1"/>
          </p:cNvSpPr>
          <p:nvPr>
            <p:ph type="dt" sz="half" idx="10"/>
          </p:nvPr>
        </p:nvSpPr>
        <p:spPr>
          <a:xfrm>
            <a:off x="1141413" y="450001"/>
            <a:ext cx="2743200" cy="231037"/>
          </a:xfrm>
        </p:spPr>
        <p:txBody>
          <a:bodyPr/>
          <a:lstStyle>
            <a:lvl1pPr>
              <a:defRPr>
                <a:solidFill>
                  <a:schemeClr val="tx2"/>
                </a:solidFill>
              </a:defRPr>
            </a:lvl1pPr>
          </a:lstStyle>
          <a:p>
            <a:fld id="{34C409D7-81F3-415F-A3F6-12C92C6F564C}" type="datetime2">
              <a:rPr lang="en-US" smtClean="0"/>
              <a:t>Monday, December 12, 2022</a:t>
            </a:fld>
            <a:endParaRPr lang="en-GB"/>
          </a:p>
        </p:txBody>
      </p:sp>
      <p:sp>
        <p:nvSpPr>
          <p:cNvPr id="6" name="Title 1">
            <a:extLst>
              <a:ext uri="{FF2B5EF4-FFF2-40B4-BE49-F238E27FC236}">
                <a16:creationId xmlns:a16="http://schemas.microsoft.com/office/drawing/2014/main" id="{A404F0CF-5B08-4C43-9C33-252BB085B8EA}"/>
              </a:ext>
            </a:extLst>
          </p:cNvPr>
          <p:cNvSpPr>
            <a:spLocks noGrp="1"/>
          </p:cNvSpPr>
          <p:nvPr>
            <p:ph type="ctrTitle" hasCustomPrompt="1"/>
          </p:nvPr>
        </p:nvSpPr>
        <p:spPr>
          <a:xfrm>
            <a:off x="1141413" y="1440000"/>
            <a:ext cx="5098288" cy="3950866"/>
          </a:xfrm>
        </p:spPr>
        <p:txBody>
          <a:bodyPr anchor="t"/>
          <a:lstStyle>
            <a:lvl1pPr algn="l">
              <a:lnSpc>
                <a:spcPct val="90000"/>
              </a:lnSpc>
              <a:defRPr sz="5400">
                <a:solidFill>
                  <a:schemeClr val="tx2"/>
                </a:solidFill>
              </a:defRPr>
            </a:lvl1pPr>
          </a:lstStyle>
          <a:p>
            <a:r>
              <a:rPr lang="en-US"/>
              <a:t>Insert title here</a:t>
            </a:r>
            <a:endParaRPr lang="en-GB"/>
          </a:p>
        </p:txBody>
      </p:sp>
      <p:sp>
        <p:nvSpPr>
          <p:cNvPr id="16" name="Text Placeholder 15">
            <a:extLst>
              <a:ext uri="{FF2B5EF4-FFF2-40B4-BE49-F238E27FC236}">
                <a16:creationId xmlns:a16="http://schemas.microsoft.com/office/drawing/2014/main" id="{EFB4DA98-F668-E6AB-DB87-1720D962973E}"/>
              </a:ext>
            </a:extLst>
          </p:cNvPr>
          <p:cNvSpPr>
            <a:spLocks noGrp="1"/>
          </p:cNvSpPr>
          <p:nvPr>
            <p:ph type="body" sz="quarter" idx="13" hasCustomPrompt="1"/>
          </p:nvPr>
        </p:nvSpPr>
        <p:spPr>
          <a:xfrm>
            <a:off x="0" y="0"/>
            <a:ext cx="488156" cy="6858000"/>
          </a:xfrm>
          <a:custGeom>
            <a:avLst/>
            <a:gdLst>
              <a:gd name="connsiteX0" fmla="*/ 0 w 488156"/>
              <a:gd name="connsiteY0" fmla="*/ 0 h 6858000"/>
              <a:gd name="connsiteX1" fmla="*/ 488156 w 488156"/>
              <a:gd name="connsiteY1" fmla="*/ 0 h 6858000"/>
              <a:gd name="connsiteX2" fmla="*/ 488156 w 488156"/>
              <a:gd name="connsiteY2" fmla="*/ 6858000 h 6858000"/>
              <a:gd name="connsiteX3" fmla="*/ 0 w 48815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88156" h="6858000">
                <a:moveTo>
                  <a:pt x="0" y="0"/>
                </a:moveTo>
                <a:lnTo>
                  <a:pt x="488156" y="0"/>
                </a:lnTo>
                <a:lnTo>
                  <a:pt x="488156" y="6858000"/>
                </a:lnTo>
                <a:lnTo>
                  <a:pt x="0" y="6858000"/>
                </a:lnTo>
                <a:close/>
              </a:path>
            </a:pathLst>
          </a:custGeom>
          <a:solidFill>
            <a:schemeClr val="accent1"/>
          </a:solidFill>
        </p:spPr>
        <p:txBody>
          <a:bodyPr wrap="square">
            <a:noAutofit/>
          </a:bodyPr>
          <a:lstStyle>
            <a:lvl1pPr>
              <a:defRPr/>
            </a:lvl1pPr>
          </a:lstStyle>
          <a:p>
            <a:pPr lvl="0"/>
            <a:r>
              <a:rPr lang="en-US"/>
              <a:t> </a:t>
            </a:r>
          </a:p>
        </p:txBody>
      </p:sp>
      <p:grpSp>
        <p:nvGrpSpPr>
          <p:cNvPr id="17" name="Group 16">
            <a:extLst>
              <a:ext uri="{FF2B5EF4-FFF2-40B4-BE49-F238E27FC236}">
                <a16:creationId xmlns:a16="http://schemas.microsoft.com/office/drawing/2014/main" id="{3DC6C3EF-36B6-D563-6FD3-A9A5C89B4AA4}"/>
              </a:ext>
            </a:extLst>
          </p:cNvPr>
          <p:cNvGrpSpPr/>
          <p:nvPr userDrawn="1"/>
        </p:nvGrpSpPr>
        <p:grpSpPr>
          <a:xfrm>
            <a:off x="-3736492" y="0"/>
            <a:ext cx="3507558" cy="3745276"/>
            <a:chOff x="838199" y="1150070"/>
            <a:chExt cx="3507558" cy="3745276"/>
          </a:xfrm>
          <a:solidFill>
            <a:schemeClr val="tx1"/>
          </a:solidFill>
        </p:grpSpPr>
        <p:sp>
          <p:nvSpPr>
            <p:cNvPr id="18" name="Rectangle 17">
              <a:extLst>
                <a:ext uri="{FF2B5EF4-FFF2-40B4-BE49-F238E27FC236}">
                  <a16:creationId xmlns:a16="http://schemas.microsoft.com/office/drawing/2014/main" id="{A8140316-3A57-671C-6B19-3512A9AA5069}"/>
                </a:ext>
              </a:extLst>
            </p:cNvPr>
            <p:cNvSpPr/>
            <p:nvPr/>
          </p:nvSpPr>
          <p:spPr>
            <a:xfrm>
              <a:off x="838200" y="1150070"/>
              <a:ext cx="3507557" cy="3745276"/>
            </a:xfrm>
            <a:prstGeom prst="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33333"/>
                </a:solidFill>
              </a:endParaRPr>
            </a:p>
          </p:txBody>
        </p:sp>
        <p:sp>
          <p:nvSpPr>
            <p:cNvPr id="19" name="TextBox 18">
              <a:extLst>
                <a:ext uri="{FF2B5EF4-FFF2-40B4-BE49-F238E27FC236}">
                  <a16:creationId xmlns:a16="http://schemas.microsoft.com/office/drawing/2014/main" id="{5D826713-242B-EFE4-E16A-5FC1DE030311}"/>
                </a:ext>
              </a:extLst>
            </p:cNvPr>
            <p:cNvSpPr txBox="1"/>
            <p:nvPr/>
          </p:nvSpPr>
          <p:spPr>
            <a:xfrm>
              <a:off x="838200" y="1150070"/>
              <a:ext cx="3507557" cy="646331"/>
            </a:xfrm>
            <a:prstGeom prst="rect">
              <a:avLst/>
            </a:prstGeom>
            <a:noFill/>
          </p:spPr>
          <p:txBody>
            <a:bodyPr wrap="square" rtlCol="0">
              <a:spAutoFit/>
            </a:bodyPr>
            <a:lstStyle/>
            <a:p>
              <a:pPr algn="ctr"/>
              <a:r>
                <a:rPr lang="en-GB" sz="1800">
                  <a:solidFill>
                    <a:srgbClr val="333333"/>
                  </a:solidFill>
                  <a:latin typeface="+mn-lt"/>
                </a:rPr>
                <a:t>How to insert a </a:t>
              </a:r>
              <a:br>
                <a:rPr lang="en-GB" sz="1800">
                  <a:solidFill>
                    <a:srgbClr val="333333"/>
                  </a:solidFill>
                  <a:latin typeface="+mn-lt"/>
                </a:rPr>
              </a:br>
              <a:r>
                <a:rPr lang="en-GB" sz="1800">
                  <a:solidFill>
                    <a:srgbClr val="333333"/>
                  </a:solidFill>
                  <a:latin typeface="+mn-lt"/>
                </a:rPr>
                <a:t>background image</a:t>
              </a:r>
            </a:p>
          </p:txBody>
        </p:sp>
        <p:sp>
          <p:nvSpPr>
            <p:cNvPr id="20" name="Rectangle 19">
              <a:extLst>
                <a:ext uri="{FF2B5EF4-FFF2-40B4-BE49-F238E27FC236}">
                  <a16:creationId xmlns:a16="http://schemas.microsoft.com/office/drawing/2014/main" id="{EBA6D621-E3A7-B0C9-6106-B2DC60C4EFE5}"/>
                </a:ext>
              </a:extLst>
            </p:cNvPr>
            <p:cNvSpPr/>
            <p:nvPr/>
          </p:nvSpPr>
          <p:spPr>
            <a:xfrm>
              <a:off x="838200" y="1817193"/>
              <a:ext cx="3507557" cy="3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solidFill>
                  <a:srgbClr val="333333"/>
                </a:solidFill>
              </a:endParaRPr>
            </a:p>
          </p:txBody>
        </p:sp>
        <p:sp>
          <p:nvSpPr>
            <p:cNvPr id="21" name="TextBox 20">
              <a:extLst>
                <a:ext uri="{FF2B5EF4-FFF2-40B4-BE49-F238E27FC236}">
                  <a16:creationId xmlns:a16="http://schemas.microsoft.com/office/drawing/2014/main" id="{422ECCBB-0547-94C3-B4AB-A71E45C427EE}"/>
                </a:ext>
              </a:extLst>
            </p:cNvPr>
            <p:cNvSpPr txBox="1"/>
            <p:nvPr/>
          </p:nvSpPr>
          <p:spPr>
            <a:xfrm>
              <a:off x="838199" y="1867808"/>
              <a:ext cx="3507557" cy="523220"/>
            </a:xfrm>
            <a:prstGeom prst="rect">
              <a:avLst/>
            </a:prstGeom>
            <a:noFill/>
          </p:spPr>
          <p:txBody>
            <a:bodyPr wrap="square" rtlCol="0">
              <a:spAutoFit/>
            </a:bodyPr>
            <a:lstStyle/>
            <a:p>
              <a:r>
                <a:rPr lang="en-GB" sz="1400" b="1">
                  <a:solidFill>
                    <a:srgbClr val="333333"/>
                  </a:solidFill>
                </a:rPr>
                <a:t>1. </a:t>
              </a:r>
              <a:r>
                <a:rPr lang="en-GB" sz="1400">
                  <a:solidFill>
                    <a:srgbClr val="333333"/>
                  </a:solidFill>
                </a:rPr>
                <a:t>Right click on your slide and click </a:t>
              </a:r>
              <a:r>
                <a:rPr lang="en-GB" sz="1400" b="1">
                  <a:solidFill>
                    <a:srgbClr val="333333"/>
                  </a:solidFill>
                </a:rPr>
                <a:t>Format Background</a:t>
              </a:r>
              <a:r>
                <a:rPr lang="en-GB" sz="1400">
                  <a:solidFill>
                    <a:srgbClr val="333333"/>
                  </a:solidFill>
                </a:rPr>
                <a:t>.</a:t>
              </a:r>
            </a:p>
          </p:txBody>
        </p:sp>
        <p:sp>
          <p:nvSpPr>
            <p:cNvPr id="22" name="TextBox 21">
              <a:extLst>
                <a:ext uri="{FF2B5EF4-FFF2-40B4-BE49-F238E27FC236}">
                  <a16:creationId xmlns:a16="http://schemas.microsoft.com/office/drawing/2014/main" id="{46FF3E2F-58A9-D6F9-C57B-9E18DD21BCA4}"/>
                </a:ext>
              </a:extLst>
            </p:cNvPr>
            <p:cNvSpPr txBox="1"/>
            <p:nvPr/>
          </p:nvSpPr>
          <p:spPr>
            <a:xfrm>
              <a:off x="838199" y="2415081"/>
              <a:ext cx="3507557" cy="738664"/>
            </a:xfrm>
            <a:prstGeom prst="rect">
              <a:avLst/>
            </a:prstGeom>
            <a:noFill/>
          </p:spPr>
          <p:txBody>
            <a:bodyPr wrap="square" rtlCol="0">
              <a:spAutoFit/>
            </a:bodyPr>
            <a:lstStyle/>
            <a:p>
              <a:r>
                <a:rPr lang="en-GB" sz="1400" b="1">
                  <a:solidFill>
                    <a:srgbClr val="333333"/>
                  </a:solidFill>
                </a:rPr>
                <a:t>2. </a:t>
              </a:r>
              <a:r>
                <a:rPr lang="en-GB" sz="1400">
                  <a:solidFill>
                    <a:srgbClr val="333333"/>
                  </a:solidFill>
                </a:rPr>
                <a:t>Click on </a:t>
              </a:r>
              <a:r>
                <a:rPr lang="en-GB" sz="1400" b="1">
                  <a:solidFill>
                    <a:srgbClr val="333333"/>
                  </a:solidFill>
                </a:rPr>
                <a:t>Fill</a:t>
              </a:r>
              <a:r>
                <a:rPr lang="en-GB" sz="1400">
                  <a:solidFill>
                    <a:srgbClr val="333333"/>
                  </a:solidFill>
                </a:rPr>
                <a:t> then </a:t>
              </a:r>
              <a:r>
                <a:rPr lang="en-GB" sz="1400" b="1">
                  <a:solidFill>
                    <a:srgbClr val="333333"/>
                  </a:solidFill>
                </a:rPr>
                <a:t>Picture or Texture Fill</a:t>
              </a:r>
              <a:r>
                <a:rPr lang="en-GB" sz="1400">
                  <a:solidFill>
                    <a:srgbClr val="333333"/>
                  </a:solidFill>
                </a:rPr>
                <a:t> and choose the image from your computer.</a:t>
              </a:r>
            </a:p>
          </p:txBody>
        </p:sp>
        <p:sp>
          <p:nvSpPr>
            <p:cNvPr id="23" name="TextBox 22">
              <a:extLst>
                <a:ext uri="{FF2B5EF4-FFF2-40B4-BE49-F238E27FC236}">
                  <a16:creationId xmlns:a16="http://schemas.microsoft.com/office/drawing/2014/main" id="{017A642B-D845-5E0A-4678-6E32C0861719}"/>
                </a:ext>
              </a:extLst>
            </p:cNvPr>
            <p:cNvSpPr txBox="1"/>
            <p:nvPr/>
          </p:nvSpPr>
          <p:spPr>
            <a:xfrm>
              <a:off x="838199" y="3153745"/>
              <a:ext cx="3507557" cy="523220"/>
            </a:xfrm>
            <a:prstGeom prst="rect">
              <a:avLst/>
            </a:prstGeom>
            <a:noFill/>
          </p:spPr>
          <p:txBody>
            <a:bodyPr wrap="square" rtlCol="0">
              <a:spAutoFit/>
            </a:bodyPr>
            <a:lstStyle/>
            <a:p>
              <a:r>
                <a:rPr lang="en-GB" sz="1400" b="1">
                  <a:solidFill>
                    <a:srgbClr val="333333"/>
                  </a:solidFill>
                </a:rPr>
                <a:t>3. </a:t>
              </a:r>
              <a:r>
                <a:rPr lang="en-GB" sz="1400">
                  <a:solidFill>
                    <a:srgbClr val="333333"/>
                  </a:solidFill>
                </a:rPr>
                <a:t>Click </a:t>
              </a:r>
              <a:r>
                <a:rPr lang="en-GB" sz="1400" b="1">
                  <a:solidFill>
                    <a:srgbClr val="333333"/>
                  </a:solidFill>
                </a:rPr>
                <a:t>Picture</a:t>
              </a:r>
              <a:r>
                <a:rPr lang="en-GB" sz="1400">
                  <a:solidFill>
                    <a:srgbClr val="333333"/>
                  </a:solidFill>
                </a:rPr>
                <a:t> on the Format Background Menu to alter your image.</a:t>
              </a:r>
            </a:p>
          </p:txBody>
        </p:sp>
        <p:sp>
          <p:nvSpPr>
            <p:cNvPr id="24" name="TextBox 23">
              <a:extLst>
                <a:ext uri="{FF2B5EF4-FFF2-40B4-BE49-F238E27FC236}">
                  <a16:creationId xmlns:a16="http://schemas.microsoft.com/office/drawing/2014/main" id="{5236C784-9534-6860-BD6A-78E429563FB4}"/>
                </a:ext>
              </a:extLst>
            </p:cNvPr>
            <p:cNvSpPr txBox="1"/>
            <p:nvPr/>
          </p:nvSpPr>
          <p:spPr>
            <a:xfrm>
              <a:off x="838199" y="3697078"/>
              <a:ext cx="3507557" cy="523220"/>
            </a:xfrm>
            <a:prstGeom prst="rect">
              <a:avLst/>
            </a:prstGeom>
            <a:noFill/>
          </p:spPr>
          <p:txBody>
            <a:bodyPr wrap="square" rtlCol="0">
              <a:spAutoFit/>
            </a:bodyPr>
            <a:lstStyle/>
            <a:p>
              <a:r>
                <a:rPr lang="en-GB" sz="1400" b="1">
                  <a:solidFill>
                    <a:srgbClr val="333333"/>
                  </a:solidFill>
                </a:rPr>
                <a:t>4. </a:t>
              </a:r>
              <a:r>
                <a:rPr lang="en-GB" sz="1400">
                  <a:solidFill>
                    <a:srgbClr val="333333"/>
                  </a:solidFill>
                </a:rPr>
                <a:t>Choose </a:t>
              </a:r>
              <a:r>
                <a:rPr lang="en-GB" sz="1400" b="1">
                  <a:solidFill>
                    <a:srgbClr val="333333"/>
                  </a:solidFill>
                </a:rPr>
                <a:t>Picture Colour</a:t>
              </a:r>
              <a:r>
                <a:rPr lang="en-GB" sz="1400">
                  <a:solidFill>
                    <a:srgbClr val="333333"/>
                  </a:solidFill>
                </a:rPr>
                <a:t> to adjust the Saturation, Tone, and Colour.</a:t>
              </a:r>
            </a:p>
          </p:txBody>
        </p:sp>
        <p:sp>
          <p:nvSpPr>
            <p:cNvPr id="25" name="TextBox 24">
              <a:extLst>
                <a:ext uri="{FF2B5EF4-FFF2-40B4-BE49-F238E27FC236}">
                  <a16:creationId xmlns:a16="http://schemas.microsoft.com/office/drawing/2014/main" id="{17BDF0BE-BB4B-E656-31FD-750CC86DE103}"/>
                </a:ext>
              </a:extLst>
            </p:cNvPr>
            <p:cNvSpPr txBox="1"/>
            <p:nvPr/>
          </p:nvSpPr>
          <p:spPr>
            <a:xfrm>
              <a:off x="838199" y="4240412"/>
              <a:ext cx="3507557" cy="523220"/>
            </a:xfrm>
            <a:prstGeom prst="rect">
              <a:avLst/>
            </a:prstGeom>
            <a:noFill/>
          </p:spPr>
          <p:txBody>
            <a:bodyPr wrap="square" rtlCol="0">
              <a:spAutoFit/>
            </a:bodyPr>
            <a:lstStyle/>
            <a:p>
              <a:r>
                <a:rPr lang="en-GB" sz="1400" b="1">
                  <a:solidFill>
                    <a:srgbClr val="333333"/>
                  </a:solidFill>
                </a:rPr>
                <a:t>5. </a:t>
              </a:r>
              <a:r>
                <a:rPr lang="en-GB" sz="1400">
                  <a:solidFill>
                    <a:srgbClr val="333333"/>
                  </a:solidFill>
                </a:rPr>
                <a:t>Choose </a:t>
              </a:r>
              <a:r>
                <a:rPr lang="en-GB" sz="1400" b="1">
                  <a:solidFill>
                    <a:srgbClr val="333333"/>
                  </a:solidFill>
                </a:rPr>
                <a:t>Picture Correction</a:t>
              </a:r>
              <a:r>
                <a:rPr lang="en-GB" sz="1400">
                  <a:solidFill>
                    <a:srgbClr val="333333"/>
                  </a:solidFill>
                </a:rPr>
                <a:t> to adjust the Sharpness, Brightness, and Contrast.</a:t>
              </a:r>
            </a:p>
          </p:txBody>
        </p:sp>
      </p:grpSp>
      <p:sp>
        <p:nvSpPr>
          <p:cNvPr id="15" name="Slide Number Placeholder 5">
            <a:extLst>
              <a:ext uri="{FF2B5EF4-FFF2-40B4-BE49-F238E27FC236}">
                <a16:creationId xmlns:a16="http://schemas.microsoft.com/office/drawing/2014/main" id="{66BD6476-209B-FA35-C7BD-53E8128D670B}"/>
              </a:ext>
            </a:extLst>
          </p:cNvPr>
          <p:cNvSpPr>
            <a:spLocks noGrp="1" noRot="1" noMove="1" noResize="1" noEditPoints="1" noAdjustHandles="1" noChangeArrowheads="1" noChangeShapeType="1"/>
          </p:cNvSpPr>
          <p:nvPr>
            <p:ph type="sldNum" sz="quarter" idx="4"/>
          </p:nvPr>
        </p:nvSpPr>
        <p:spPr>
          <a:xfrm>
            <a:off x="8802688" y="6473369"/>
            <a:ext cx="2743200" cy="231038"/>
          </a:xfrm>
          <a:prstGeom prst="rect">
            <a:avLst/>
          </a:prstGeom>
        </p:spPr>
        <p:txBody>
          <a:bodyPr vert="horz" lIns="0" tIns="0" rIns="0" bIns="0" rtlCol="0" anchor="t">
            <a:noAutofit/>
          </a:bodyPr>
          <a:lstStyle>
            <a:lvl1pPr algn="r">
              <a:defRPr sz="1500">
                <a:solidFill>
                  <a:srgbClr val="8C878F"/>
                </a:solidFill>
                <a:latin typeface="Tungsten Bold" pitchFamily="2" charset="0"/>
              </a:defRPr>
            </a:lvl1pPr>
          </a:lstStyle>
          <a:p>
            <a:fld id="{3BDE516C-3F92-4BBF-8982-23C2FBFA20B2}" type="slidenum">
              <a:rPr lang="en-GB" smtClean="0"/>
              <a:pPr/>
              <a:t>‹#›</a:t>
            </a:fld>
            <a:endParaRPr lang="en-GB"/>
          </a:p>
        </p:txBody>
      </p:sp>
      <p:sp>
        <p:nvSpPr>
          <p:cNvPr id="26" name="Rectangle: Rounded Corners 25">
            <a:extLst>
              <a:ext uri="{FF2B5EF4-FFF2-40B4-BE49-F238E27FC236}">
                <a16:creationId xmlns:a16="http://schemas.microsoft.com/office/drawing/2014/main" id="{4532B9AE-6E0C-0194-274F-98EC34497757}"/>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2" name="Rectangle 1">
            <a:extLst>
              <a:ext uri="{FF2B5EF4-FFF2-40B4-BE49-F238E27FC236}">
                <a16:creationId xmlns:a16="http://schemas.microsoft.com/office/drawing/2014/main" id="{17CE554B-B287-7482-99E2-568AEE0FAC62}"/>
              </a:ext>
            </a:extLst>
          </p:cNvPr>
          <p:cNvSpPr>
            <a:spLocks noGrp="1" noRot="1" noMove="1" noResize="1" noEditPoints="1" noAdjustHandles="1" noChangeArrowheads="1" noChangeShapeType="1"/>
          </p:cNvSpPr>
          <p:nvPr userDrawn="1"/>
        </p:nvSpPr>
        <p:spPr>
          <a:xfrm>
            <a:off x="11264615" y="340242"/>
            <a:ext cx="346138" cy="37749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Tree>
    <p:extLst>
      <p:ext uri="{BB962C8B-B14F-4D97-AF65-F5344CB8AC3E}">
        <p14:creationId xmlns:p14="http://schemas.microsoft.com/office/powerpoint/2010/main" val="3415993799"/>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ection Header Green">
    <p:bg>
      <p:bgPr>
        <a:solidFill>
          <a:schemeClr val="bg1">
            <a:lumMod val="85000"/>
          </a:schemeClr>
        </a:solidFill>
        <a:effectLst/>
      </p:bgPr>
    </p:bg>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D1BA5518-1C0C-60C8-5848-E84C41891946}"/>
              </a:ext>
            </a:extLst>
          </p:cNvPr>
          <p:cNvSpPr>
            <a:spLocks noGrp="1" noRot="1" noMove="1" noResize="1" noEditPoints="1" noAdjustHandles="1" noChangeArrowheads="1" noChangeShapeType="1"/>
          </p:cNvSpPr>
          <p:nvPr>
            <p:ph type="body" sz="quarter" idx="11" hasCustomPrompt="1"/>
          </p:nvPr>
        </p:nvSpPr>
        <p:spPr>
          <a:xfrm>
            <a:off x="0" y="0"/>
            <a:ext cx="12192000" cy="6858000"/>
          </a:xfrm>
          <a:custGeom>
            <a:avLst/>
            <a:gdLst>
              <a:gd name="connsiteX0" fmla="*/ 0 w 12192000"/>
              <a:gd name="connsiteY0" fmla="*/ 0 h 6858000"/>
              <a:gd name="connsiteX1" fmla="*/ 3817289 w 12192000"/>
              <a:gd name="connsiteY1" fmla="*/ 0 h 6858000"/>
              <a:gd name="connsiteX2" fmla="*/ 12192000 w 12192000"/>
              <a:gd name="connsiteY2" fmla="*/ 4828430 h 6858000"/>
              <a:gd name="connsiteX3" fmla="*/ 12192000 w 12192000"/>
              <a:gd name="connsiteY3" fmla="*/ 6858000 h 6858000"/>
              <a:gd name="connsiteX4" fmla="*/ 0 w 1219200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6858000">
                <a:moveTo>
                  <a:pt x="0" y="0"/>
                </a:moveTo>
                <a:lnTo>
                  <a:pt x="3817289" y="0"/>
                </a:lnTo>
                <a:lnTo>
                  <a:pt x="12192000" y="4828430"/>
                </a:lnTo>
                <a:lnTo>
                  <a:pt x="12192000" y="6858000"/>
                </a:lnTo>
                <a:lnTo>
                  <a:pt x="0" y="6858000"/>
                </a:lnTo>
                <a:close/>
              </a:path>
            </a:pathLst>
          </a:custGeom>
          <a:solidFill>
            <a:schemeClr val="accent1"/>
          </a:solidFill>
        </p:spPr>
        <p:txBody>
          <a:bodyPr wrap="square">
            <a:noAutofit/>
          </a:bodyPr>
          <a:lstStyle>
            <a:lvl1pPr>
              <a:defRPr/>
            </a:lvl1pPr>
          </a:lstStyle>
          <a:p>
            <a:pPr lvl="0"/>
            <a:r>
              <a:rPr lang="en-US"/>
              <a:t> </a:t>
            </a:r>
          </a:p>
        </p:txBody>
      </p:sp>
      <p:sp>
        <p:nvSpPr>
          <p:cNvPr id="4" name="Date Placeholder 3">
            <a:extLst>
              <a:ext uri="{FF2B5EF4-FFF2-40B4-BE49-F238E27FC236}">
                <a16:creationId xmlns:a16="http://schemas.microsoft.com/office/drawing/2014/main" id="{1E2103F4-508A-4DC2-804E-AB2C634147F2}"/>
              </a:ext>
            </a:extLst>
          </p:cNvPr>
          <p:cNvSpPr>
            <a:spLocks noGrp="1"/>
          </p:cNvSpPr>
          <p:nvPr>
            <p:ph type="dt" sz="half" idx="10"/>
          </p:nvPr>
        </p:nvSpPr>
        <p:spPr>
          <a:xfrm>
            <a:off x="1141413" y="450001"/>
            <a:ext cx="2743200" cy="231037"/>
          </a:xfrm>
        </p:spPr>
        <p:txBody>
          <a:bodyPr/>
          <a:lstStyle>
            <a:lvl1pPr>
              <a:defRPr>
                <a:solidFill>
                  <a:schemeClr val="bg1"/>
                </a:solidFill>
              </a:defRPr>
            </a:lvl1pPr>
          </a:lstStyle>
          <a:p>
            <a:fld id="{34C409D7-81F3-415F-A3F6-12C92C6F564C}" type="datetime2">
              <a:rPr lang="en-US" smtClean="0"/>
              <a:pPr/>
              <a:t>Monday, December 12, 2022</a:t>
            </a:fld>
            <a:endParaRPr lang="en-GB"/>
          </a:p>
        </p:txBody>
      </p:sp>
      <p:pic>
        <p:nvPicPr>
          <p:cNvPr id="10" name="Picture 9">
            <a:extLst>
              <a:ext uri="{FF2B5EF4-FFF2-40B4-BE49-F238E27FC236}">
                <a16:creationId xmlns:a16="http://schemas.microsoft.com/office/drawing/2014/main" id="{074116B6-1530-486A-893C-DC2D5DED3B54}"/>
              </a:ext>
            </a:extLst>
          </p:cNvPr>
          <p:cNvPicPr>
            <a:picLocks noChangeAspect="1"/>
          </p:cNvPicPr>
          <p:nvPr userDrawn="1"/>
        </p:nvPicPr>
        <p:blipFill>
          <a:blip r:embed="rId2"/>
          <a:stretch>
            <a:fillRect/>
          </a:stretch>
        </p:blipFill>
        <p:spPr>
          <a:xfrm>
            <a:off x="1141413" y="5767835"/>
            <a:ext cx="1779442" cy="565403"/>
          </a:xfrm>
          <a:prstGeom prst="rect">
            <a:avLst/>
          </a:prstGeom>
        </p:spPr>
      </p:pic>
      <p:sp>
        <p:nvSpPr>
          <p:cNvPr id="14" name="Text Placeholder 13">
            <a:extLst>
              <a:ext uri="{FF2B5EF4-FFF2-40B4-BE49-F238E27FC236}">
                <a16:creationId xmlns:a16="http://schemas.microsoft.com/office/drawing/2014/main" id="{0153E5F8-1F60-4995-B4B1-AFF8015700F4}"/>
              </a:ext>
            </a:extLst>
          </p:cNvPr>
          <p:cNvSpPr>
            <a:spLocks noGrp="1" noRot="1" noMove="1" noResize="1" noEditPoints="1" noAdjustHandles="1" noChangeArrowheads="1" noChangeShapeType="1"/>
          </p:cNvSpPr>
          <p:nvPr>
            <p:ph type="body" sz="quarter" idx="13" hasCustomPrompt="1"/>
          </p:nvPr>
        </p:nvSpPr>
        <p:spPr>
          <a:xfrm>
            <a:off x="0" y="0"/>
            <a:ext cx="488156" cy="6858000"/>
          </a:xfrm>
          <a:custGeom>
            <a:avLst/>
            <a:gdLst>
              <a:gd name="connsiteX0" fmla="*/ 0 w 488156"/>
              <a:gd name="connsiteY0" fmla="*/ 0 h 6858000"/>
              <a:gd name="connsiteX1" fmla="*/ 488156 w 488156"/>
              <a:gd name="connsiteY1" fmla="*/ 0 h 6858000"/>
              <a:gd name="connsiteX2" fmla="*/ 488156 w 488156"/>
              <a:gd name="connsiteY2" fmla="*/ 6858000 h 6858000"/>
              <a:gd name="connsiteX3" fmla="*/ 0 w 48815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88156" h="6858000">
                <a:moveTo>
                  <a:pt x="0" y="0"/>
                </a:moveTo>
                <a:lnTo>
                  <a:pt x="488156" y="0"/>
                </a:lnTo>
                <a:lnTo>
                  <a:pt x="488156" y="6858000"/>
                </a:lnTo>
                <a:lnTo>
                  <a:pt x="0" y="6858000"/>
                </a:lnTo>
                <a:close/>
              </a:path>
            </a:pathLst>
          </a:custGeom>
          <a:solidFill>
            <a:srgbClr val="84BEA6"/>
          </a:solidFill>
        </p:spPr>
        <p:txBody>
          <a:bodyPr wrap="square">
            <a:noAutofit/>
          </a:bodyPr>
          <a:lstStyle>
            <a:lvl1pPr>
              <a:defRPr/>
            </a:lvl1pPr>
          </a:lstStyle>
          <a:p>
            <a:pPr lvl="0"/>
            <a:r>
              <a:rPr lang="en-US"/>
              <a:t> </a:t>
            </a:r>
          </a:p>
        </p:txBody>
      </p:sp>
      <p:sp>
        <p:nvSpPr>
          <p:cNvPr id="15" name="Title 1">
            <a:extLst>
              <a:ext uri="{FF2B5EF4-FFF2-40B4-BE49-F238E27FC236}">
                <a16:creationId xmlns:a16="http://schemas.microsoft.com/office/drawing/2014/main" id="{0BEA802A-8E7B-BC14-8F80-E3EA28A5CADF}"/>
              </a:ext>
            </a:extLst>
          </p:cNvPr>
          <p:cNvSpPr>
            <a:spLocks noGrp="1"/>
          </p:cNvSpPr>
          <p:nvPr>
            <p:ph type="ctrTitle" hasCustomPrompt="1"/>
          </p:nvPr>
        </p:nvSpPr>
        <p:spPr>
          <a:xfrm>
            <a:off x="1141413" y="1439999"/>
            <a:ext cx="7634766" cy="3445899"/>
          </a:xfrm>
        </p:spPr>
        <p:txBody>
          <a:bodyPr anchor="t"/>
          <a:lstStyle>
            <a:lvl1pPr algn="l">
              <a:lnSpc>
                <a:spcPct val="79000"/>
              </a:lnSpc>
              <a:defRPr sz="8000">
                <a:solidFill>
                  <a:schemeClr val="bg1"/>
                </a:solidFill>
              </a:defRPr>
            </a:lvl1pPr>
          </a:lstStyle>
          <a:p>
            <a:r>
              <a:rPr lang="en-US"/>
              <a:t>Insert title here</a:t>
            </a:r>
            <a:endParaRPr lang="en-GB"/>
          </a:p>
        </p:txBody>
      </p:sp>
      <p:grpSp>
        <p:nvGrpSpPr>
          <p:cNvPr id="18" name="Group 17">
            <a:extLst>
              <a:ext uri="{FF2B5EF4-FFF2-40B4-BE49-F238E27FC236}">
                <a16:creationId xmlns:a16="http://schemas.microsoft.com/office/drawing/2014/main" id="{FA2C1A19-5FDB-F8D4-CFAA-2AC08AD819C9}"/>
              </a:ext>
            </a:extLst>
          </p:cNvPr>
          <p:cNvGrpSpPr/>
          <p:nvPr userDrawn="1"/>
        </p:nvGrpSpPr>
        <p:grpSpPr>
          <a:xfrm>
            <a:off x="-3736492" y="0"/>
            <a:ext cx="3507558" cy="3745276"/>
            <a:chOff x="838199" y="1150070"/>
            <a:chExt cx="3507558" cy="3745276"/>
          </a:xfrm>
          <a:solidFill>
            <a:schemeClr val="tx1"/>
          </a:solidFill>
        </p:grpSpPr>
        <p:sp>
          <p:nvSpPr>
            <p:cNvPr id="19" name="Rectangle 18">
              <a:extLst>
                <a:ext uri="{FF2B5EF4-FFF2-40B4-BE49-F238E27FC236}">
                  <a16:creationId xmlns:a16="http://schemas.microsoft.com/office/drawing/2014/main" id="{882153C7-6BBF-B4FB-88E3-24086FB36365}"/>
                </a:ext>
              </a:extLst>
            </p:cNvPr>
            <p:cNvSpPr/>
            <p:nvPr/>
          </p:nvSpPr>
          <p:spPr>
            <a:xfrm>
              <a:off x="838200" y="1150070"/>
              <a:ext cx="3507557" cy="3745276"/>
            </a:xfrm>
            <a:prstGeom prst="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33333"/>
                </a:solidFill>
              </a:endParaRPr>
            </a:p>
          </p:txBody>
        </p:sp>
        <p:sp>
          <p:nvSpPr>
            <p:cNvPr id="20" name="TextBox 19">
              <a:extLst>
                <a:ext uri="{FF2B5EF4-FFF2-40B4-BE49-F238E27FC236}">
                  <a16:creationId xmlns:a16="http://schemas.microsoft.com/office/drawing/2014/main" id="{133F0F4A-24F4-1291-009A-8A291968EEAB}"/>
                </a:ext>
              </a:extLst>
            </p:cNvPr>
            <p:cNvSpPr txBox="1"/>
            <p:nvPr/>
          </p:nvSpPr>
          <p:spPr>
            <a:xfrm>
              <a:off x="838200" y="1150070"/>
              <a:ext cx="3507557" cy="646331"/>
            </a:xfrm>
            <a:prstGeom prst="rect">
              <a:avLst/>
            </a:prstGeom>
            <a:noFill/>
          </p:spPr>
          <p:txBody>
            <a:bodyPr wrap="square" rtlCol="0">
              <a:spAutoFit/>
            </a:bodyPr>
            <a:lstStyle/>
            <a:p>
              <a:pPr algn="ctr"/>
              <a:r>
                <a:rPr lang="en-GB" sz="1800">
                  <a:solidFill>
                    <a:srgbClr val="333333"/>
                  </a:solidFill>
                  <a:latin typeface="+mn-lt"/>
                </a:rPr>
                <a:t>How to insert a </a:t>
              </a:r>
              <a:br>
                <a:rPr lang="en-GB" sz="1800">
                  <a:solidFill>
                    <a:srgbClr val="333333"/>
                  </a:solidFill>
                  <a:latin typeface="+mn-lt"/>
                </a:rPr>
              </a:br>
              <a:r>
                <a:rPr lang="en-GB" sz="1800">
                  <a:solidFill>
                    <a:srgbClr val="333333"/>
                  </a:solidFill>
                  <a:latin typeface="+mn-lt"/>
                </a:rPr>
                <a:t>background image</a:t>
              </a:r>
            </a:p>
          </p:txBody>
        </p:sp>
        <p:sp>
          <p:nvSpPr>
            <p:cNvPr id="21" name="Rectangle 20">
              <a:extLst>
                <a:ext uri="{FF2B5EF4-FFF2-40B4-BE49-F238E27FC236}">
                  <a16:creationId xmlns:a16="http://schemas.microsoft.com/office/drawing/2014/main" id="{139F88C1-BC44-5AA6-397D-44A099DF9E32}"/>
                </a:ext>
              </a:extLst>
            </p:cNvPr>
            <p:cNvSpPr/>
            <p:nvPr/>
          </p:nvSpPr>
          <p:spPr>
            <a:xfrm>
              <a:off x="838200" y="1817193"/>
              <a:ext cx="3507557" cy="3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solidFill>
                  <a:srgbClr val="333333"/>
                </a:solidFill>
              </a:endParaRPr>
            </a:p>
          </p:txBody>
        </p:sp>
        <p:sp>
          <p:nvSpPr>
            <p:cNvPr id="22" name="TextBox 21">
              <a:extLst>
                <a:ext uri="{FF2B5EF4-FFF2-40B4-BE49-F238E27FC236}">
                  <a16:creationId xmlns:a16="http://schemas.microsoft.com/office/drawing/2014/main" id="{27A11FFE-49DB-52E6-388A-950DD4C596DB}"/>
                </a:ext>
              </a:extLst>
            </p:cNvPr>
            <p:cNvSpPr txBox="1"/>
            <p:nvPr/>
          </p:nvSpPr>
          <p:spPr>
            <a:xfrm>
              <a:off x="838199" y="1867808"/>
              <a:ext cx="3507557" cy="523220"/>
            </a:xfrm>
            <a:prstGeom prst="rect">
              <a:avLst/>
            </a:prstGeom>
            <a:noFill/>
          </p:spPr>
          <p:txBody>
            <a:bodyPr wrap="square" rtlCol="0">
              <a:spAutoFit/>
            </a:bodyPr>
            <a:lstStyle/>
            <a:p>
              <a:r>
                <a:rPr lang="en-GB" sz="1400" b="1">
                  <a:solidFill>
                    <a:srgbClr val="333333"/>
                  </a:solidFill>
                </a:rPr>
                <a:t>1. </a:t>
              </a:r>
              <a:r>
                <a:rPr lang="en-GB" sz="1400">
                  <a:solidFill>
                    <a:srgbClr val="333333"/>
                  </a:solidFill>
                </a:rPr>
                <a:t>Right click on your slide and click </a:t>
              </a:r>
              <a:r>
                <a:rPr lang="en-GB" sz="1400" b="1">
                  <a:solidFill>
                    <a:srgbClr val="333333"/>
                  </a:solidFill>
                </a:rPr>
                <a:t>Format Background</a:t>
              </a:r>
              <a:r>
                <a:rPr lang="en-GB" sz="1400">
                  <a:solidFill>
                    <a:srgbClr val="333333"/>
                  </a:solidFill>
                </a:rPr>
                <a:t>.</a:t>
              </a:r>
            </a:p>
          </p:txBody>
        </p:sp>
        <p:sp>
          <p:nvSpPr>
            <p:cNvPr id="23" name="TextBox 22">
              <a:extLst>
                <a:ext uri="{FF2B5EF4-FFF2-40B4-BE49-F238E27FC236}">
                  <a16:creationId xmlns:a16="http://schemas.microsoft.com/office/drawing/2014/main" id="{ACFE70CC-9146-8796-AF9A-AE760373F929}"/>
                </a:ext>
              </a:extLst>
            </p:cNvPr>
            <p:cNvSpPr txBox="1"/>
            <p:nvPr/>
          </p:nvSpPr>
          <p:spPr>
            <a:xfrm>
              <a:off x="838199" y="2415081"/>
              <a:ext cx="3507557" cy="738664"/>
            </a:xfrm>
            <a:prstGeom prst="rect">
              <a:avLst/>
            </a:prstGeom>
            <a:noFill/>
          </p:spPr>
          <p:txBody>
            <a:bodyPr wrap="square" rtlCol="0">
              <a:spAutoFit/>
            </a:bodyPr>
            <a:lstStyle/>
            <a:p>
              <a:r>
                <a:rPr lang="en-GB" sz="1400" b="1">
                  <a:solidFill>
                    <a:srgbClr val="333333"/>
                  </a:solidFill>
                </a:rPr>
                <a:t>2. </a:t>
              </a:r>
              <a:r>
                <a:rPr lang="en-GB" sz="1400">
                  <a:solidFill>
                    <a:srgbClr val="333333"/>
                  </a:solidFill>
                </a:rPr>
                <a:t>Click on </a:t>
              </a:r>
              <a:r>
                <a:rPr lang="en-GB" sz="1400" b="1">
                  <a:solidFill>
                    <a:srgbClr val="333333"/>
                  </a:solidFill>
                </a:rPr>
                <a:t>Fill</a:t>
              </a:r>
              <a:r>
                <a:rPr lang="en-GB" sz="1400">
                  <a:solidFill>
                    <a:srgbClr val="333333"/>
                  </a:solidFill>
                </a:rPr>
                <a:t> then </a:t>
              </a:r>
              <a:r>
                <a:rPr lang="en-GB" sz="1400" b="1">
                  <a:solidFill>
                    <a:srgbClr val="333333"/>
                  </a:solidFill>
                </a:rPr>
                <a:t>Picture or Texture Fill</a:t>
              </a:r>
              <a:r>
                <a:rPr lang="en-GB" sz="1400">
                  <a:solidFill>
                    <a:srgbClr val="333333"/>
                  </a:solidFill>
                </a:rPr>
                <a:t> and choose the image from your computer.</a:t>
              </a:r>
            </a:p>
          </p:txBody>
        </p:sp>
        <p:sp>
          <p:nvSpPr>
            <p:cNvPr id="24" name="TextBox 23">
              <a:extLst>
                <a:ext uri="{FF2B5EF4-FFF2-40B4-BE49-F238E27FC236}">
                  <a16:creationId xmlns:a16="http://schemas.microsoft.com/office/drawing/2014/main" id="{E80F0C9D-0162-24FB-3B07-343B7B5D9F62}"/>
                </a:ext>
              </a:extLst>
            </p:cNvPr>
            <p:cNvSpPr txBox="1"/>
            <p:nvPr/>
          </p:nvSpPr>
          <p:spPr>
            <a:xfrm>
              <a:off x="838199" y="3153745"/>
              <a:ext cx="3507557" cy="523220"/>
            </a:xfrm>
            <a:prstGeom prst="rect">
              <a:avLst/>
            </a:prstGeom>
            <a:noFill/>
          </p:spPr>
          <p:txBody>
            <a:bodyPr wrap="square" rtlCol="0">
              <a:spAutoFit/>
            </a:bodyPr>
            <a:lstStyle/>
            <a:p>
              <a:r>
                <a:rPr lang="en-GB" sz="1400" b="1">
                  <a:solidFill>
                    <a:srgbClr val="333333"/>
                  </a:solidFill>
                </a:rPr>
                <a:t>3. </a:t>
              </a:r>
              <a:r>
                <a:rPr lang="en-GB" sz="1400">
                  <a:solidFill>
                    <a:srgbClr val="333333"/>
                  </a:solidFill>
                </a:rPr>
                <a:t>Click </a:t>
              </a:r>
              <a:r>
                <a:rPr lang="en-GB" sz="1400" b="1">
                  <a:solidFill>
                    <a:srgbClr val="333333"/>
                  </a:solidFill>
                </a:rPr>
                <a:t>Picture</a:t>
              </a:r>
              <a:r>
                <a:rPr lang="en-GB" sz="1400">
                  <a:solidFill>
                    <a:srgbClr val="333333"/>
                  </a:solidFill>
                </a:rPr>
                <a:t> on the Format Background Menu to alter your image.</a:t>
              </a:r>
            </a:p>
          </p:txBody>
        </p:sp>
        <p:sp>
          <p:nvSpPr>
            <p:cNvPr id="25" name="TextBox 24">
              <a:extLst>
                <a:ext uri="{FF2B5EF4-FFF2-40B4-BE49-F238E27FC236}">
                  <a16:creationId xmlns:a16="http://schemas.microsoft.com/office/drawing/2014/main" id="{FD156F41-29A4-D086-C3DA-D9CED59ABD34}"/>
                </a:ext>
              </a:extLst>
            </p:cNvPr>
            <p:cNvSpPr txBox="1"/>
            <p:nvPr/>
          </p:nvSpPr>
          <p:spPr>
            <a:xfrm>
              <a:off x="838199" y="3697078"/>
              <a:ext cx="3507557" cy="523220"/>
            </a:xfrm>
            <a:prstGeom prst="rect">
              <a:avLst/>
            </a:prstGeom>
            <a:noFill/>
          </p:spPr>
          <p:txBody>
            <a:bodyPr wrap="square" rtlCol="0">
              <a:spAutoFit/>
            </a:bodyPr>
            <a:lstStyle/>
            <a:p>
              <a:r>
                <a:rPr lang="en-GB" sz="1400" b="1">
                  <a:solidFill>
                    <a:srgbClr val="333333"/>
                  </a:solidFill>
                </a:rPr>
                <a:t>4. </a:t>
              </a:r>
              <a:r>
                <a:rPr lang="en-GB" sz="1400">
                  <a:solidFill>
                    <a:srgbClr val="333333"/>
                  </a:solidFill>
                </a:rPr>
                <a:t>Choose </a:t>
              </a:r>
              <a:r>
                <a:rPr lang="en-GB" sz="1400" b="1">
                  <a:solidFill>
                    <a:srgbClr val="333333"/>
                  </a:solidFill>
                </a:rPr>
                <a:t>Picture Colour</a:t>
              </a:r>
              <a:r>
                <a:rPr lang="en-GB" sz="1400">
                  <a:solidFill>
                    <a:srgbClr val="333333"/>
                  </a:solidFill>
                </a:rPr>
                <a:t> to adjust the Saturation, Tone, and Colour.</a:t>
              </a:r>
            </a:p>
          </p:txBody>
        </p:sp>
        <p:sp>
          <p:nvSpPr>
            <p:cNvPr id="26" name="TextBox 25">
              <a:extLst>
                <a:ext uri="{FF2B5EF4-FFF2-40B4-BE49-F238E27FC236}">
                  <a16:creationId xmlns:a16="http://schemas.microsoft.com/office/drawing/2014/main" id="{FED8249A-7E6E-E666-57B1-A6B6AE6EE706}"/>
                </a:ext>
              </a:extLst>
            </p:cNvPr>
            <p:cNvSpPr txBox="1"/>
            <p:nvPr/>
          </p:nvSpPr>
          <p:spPr>
            <a:xfrm>
              <a:off x="838199" y="4240412"/>
              <a:ext cx="3507557" cy="523220"/>
            </a:xfrm>
            <a:prstGeom prst="rect">
              <a:avLst/>
            </a:prstGeom>
            <a:noFill/>
          </p:spPr>
          <p:txBody>
            <a:bodyPr wrap="square" rtlCol="0">
              <a:spAutoFit/>
            </a:bodyPr>
            <a:lstStyle/>
            <a:p>
              <a:r>
                <a:rPr lang="en-GB" sz="1400" b="1">
                  <a:solidFill>
                    <a:srgbClr val="333333"/>
                  </a:solidFill>
                </a:rPr>
                <a:t>5. </a:t>
              </a:r>
              <a:r>
                <a:rPr lang="en-GB" sz="1400">
                  <a:solidFill>
                    <a:srgbClr val="333333"/>
                  </a:solidFill>
                </a:rPr>
                <a:t>Choose </a:t>
              </a:r>
              <a:r>
                <a:rPr lang="en-GB" sz="1400" b="1">
                  <a:solidFill>
                    <a:srgbClr val="333333"/>
                  </a:solidFill>
                </a:rPr>
                <a:t>Picture Correction</a:t>
              </a:r>
              <a:r>
                <a:rPr lang="en-GB" sz="1400">
                  <a:solidFill>
                    <a:srgbClr val="333333"/>
                  </a:solidFill>
                </a:rPr>
                <a:t> to adjust the Sharpness, Brightness, and Contrast.</a:t>
              </a:r>
            </a:p>
          </p:txBody>
        </p:sp>
      </p:grpSp>
      <p:sp>
        <p:nvSpPr>
          <p:cNvPr id="16" name="Slide Number Placeholder 5">
            <a:extLst>
              <a:ext uri="{FF2B5EF4-FFF2-40B4-BE49-F238E27FC236}">
                <a16:creationId xmlns:a16="http://schemas.microsoft.com/office/drawing/2014/main" id="{B4E2C3D5-CF0C-4878-7A88-27FCCAB119E8}"/>
              </a:ext>
            </a:extLst>
          </p:cNvPr>
          <p:cNvSpPr>
            <a:spLocks noGrp="1" noRot="1" noMove="1" noResize="1" noEditPoints="1" noAdjustHandles="1" noChangeArrowheads="1" noChangeShapeType="1"/>
          </p:cNvSpPr>
          <p:nvPr>
            <p:ph type="sldNum" sz="quarter" idx="4"/>
          </p:nvPr>
        </p:nvSpPr>
        <p:spPr>
          <a:xfrm>
            <a:off x="8802688" y="6473369"/>
            <a:ext cx="2743200" cy="231038"/>
          </a:xfrm>
          <a:prstGeom prst="rect">
            <a:avLst/>
          </a:prstGeom>
        </p:spPr>
        <p:txBody>
          <a:bodyPr vert="horz" lIns="0" tIns="0" rIns="0" bIns="0" rtlCol="0" anchor="t">
            <a:noAutofit/>
          </a:bodyPr>
          <a:lstStyle>
            <a:lvl1pPr algn="r">
              <a:defRPr sz="1500">
                <a:solidFill>
                  <a:schemeClr val="bg1"/>
                </a:solidFill>
                <a:latin typeface="Tungsten Bold" pitchFamily="2" charset="0"/>
              </a:defRPr>
            </a:lvl1pPr>
          </a:lstStyle>
          <a:p>
            <a:fld id="{3BDE516C-3F92-4BBF-8982-23C2FBFA20B2}" type="slidenum">
              <a:rPr lang="en-GB" smtClean="0"/>
              <a:pPr/>
              <a:t>‹#›</a:t>
            </a:fld>
            <a:endParaRPr lang="en-GB"/>
          </a:p>
        </p:txBody>
      </p:sp>
      <p:sp>
        <p:nvSpPr>
          <p:cNvPr id="17" name="Rectangle: Rounded Corners 16">
            <a:extLst>
              <a:ext uri="{FF2B5EF4-FFF2-40B4-BE49-F238E27FC236}">
                <a16:creationId xmlns:a16="http://schemas.microsoft.com/office/drawing/2014/main" id="{BDA059D6-3D7A-062C-E99E-4CC7D22004AC}"/>
              </a:ext>
            </a:extLst>
          </p:cNvPr>
          <p:cNvSpPr>
            <a:spLocks noGrp="1" noRot="1" noMove="1" noResize="1" noEditPoints="1" noAdjustHandles="1" noChangeArrowheads="1" noChangeShapeType="1"/>
          </p:cNvSpPr>
          <p:nvPr userDrawn="1"/>
        </p:nvSpPr>
        <p:spPr>
          <a:xfrm>
            <a:off x="11084615" y="6572687"/>
            <a:ext cx="180000" cy="46800"/>
          </a:xfrm>
          <a:prstGeom prst="roundRect">
            <a:avLst>
              <a:gd name="adj" fmla="val 50000"/>
            </a:avLst>
          </a:prstGeom>
          <a:solidFill>
            <a:srgbClr val="AEFF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2" name="Rectangle 1">
            <a:extLst>
              <a:ext uri="{FF2B5EF4-FFF2-40B4-BE49-F238E27FC236}">
                <a16:creationId xmlns:a16="http://schemas.microsoft.com/office/drawing/2014/main" id="{5456CEDF-A28A-C3B4-E00A-AE810FDA7F5D}"/>
              </a:ext>
            </a:extLst>
          </p:cNvPr>
          <p:cNvSpPr>
            <a:spLocks noGrp="1" noRot="1" noMove="1" noResize="1" noEditPoints="1" noAdjustHandles="1" noChangeArrowheads="1" noChangeShapeType="1"/>
          </p:cNvSpPr>
          <p:nvPr userDrawn="1"/>
        </p:nvSpPr>
        <p:spPr>
          <a:xfrm>
            <a:off x="11180135" y="238513"/>
            <a:ext cx="574158" cy="58019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Tree>
    <p:extLst>
      <p:ext uri="{BB962C8B-B14F-4D97-AF65-F5344CB8AC3E}">
        <p14:creationId xmlns:p14="http://schemas.microsoft.com/office/powerpoint/2010/main" val="1167576653"/>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Dark">
    <p:bg>
      <p:bgPr>
        <a:solidFill>
          <a:schemeClr val="tx2"/>
        </a:solidFill>
        <a:effectLst/>
      </p:bgPr>
    </p:bg>
    <p:spTree>
      <p:nvGrpSpPr>
        <p:cNvPr id="1" name=""/>
        <p:cNvGrpSpPr/>
        <p:nvPr/>
      </p:nvGrpSpPr>
      <p:grpSpPr>
        <a:xfrm>
          <a:off x="0" y="0"/>
          <a:ext cx="0" cy="0"/>
          <a:chOff x="0" y="0"/>
          <a:chExt cx="0" cy="0"/>
        </a:xfrm>
      </p:grpSpPr>
      <p:sp>
        <p:nvSpPr>
          <p:cNvPr id="18" name="Freeform: Shape 17">
            <a:extLst>
              <a:ext uri="{FF2B5EF4-FFF2-40B4-BE49-F238E27FC236}">
                <a16:creationId xmlns:a16="http://schemas.microsoft.com/office/drawing/2014/main" id="{F45C123D-0B35-AA46-C285-25AEE291E8B6}"/>
              </a:ext>
            </a:extLst>
          </p:cNvPr>
          <p:cNvSpPr/>
          <p:nvPr userDrawn="1"/>
        </p:nvSpPr>
        <p:spPr>
          <a:xfrm rot="1800000">
            <a:off x="1839456" y="2539096"/>
            <a:ext cx="11071873" cy="3179283"/>
          </a:xfrm>
          <a:custGeom>
            <a:avLst/>
            <a:gdLst>
              <a:gd name="connsiteX0" fmla="*/ 831924 w 11071873"/>
              <a:gd name="connsiteY0" fmla="*/ 191861 h 3179283"/>
              <a:gd name="connsiteX1" fmla="*/ 1589642 w 11071873"/>
              <a:gd name="connsiteY1" fmla="*/ 0 h 3179283"/>
              <a:gd name="connsiteX2" fmla="*/ 10019954 w 11071873"/>
              <a:gd name="connsiteY2" fmla="*/ 0 h 3179283"/>
              <a:gd name="connsiteX3" fmla="*/ 10152345 w 11071873"/>
              <a:gd name="connsiteY3" fmla="*/ 5434 h 3179283"/>
              <a:gd name="connsiteX4" fmla="*/ 10185396 w 11071873"/>
              <a:gd name="connsiteY4" fmla="*/ 9526 h 3179283"/>
              <a:gd name="connsiteX5" fmla="*/ 11071873 w 11071873"/>
              <a:gd name="connsiteY5" fmla="*/ 1544949 h 3179283"/>
              <a:gd name="connsiteX6" fmla="*/ 8241124 w 11071873"/>
              <a:gd name="connsiteY6" fmla="*/ 3179283 h 3179283"/>
              <a:gd name="connsiteX7" fmla="*/ 1589642 w 11071873"/>
              <a:gd name="connsiteY7" fmla="*/ 3179283 h 3179283"/>
              <a:gd name="connsiteX8" fmla="*/ 8207 w 11071873"/>
              <a:gd name="connsiteY8" fmla="*/ 1752173 h 3179283"/>
              <a:gd name="connsiteX9" fmla="*/ 0 w 11071873"/>
              <a:gd name="connsiteY9" fmla="*/ 1589642 h 3179283"/>
              <a:gd name="connsiteX10" fmla="*/ 8207 w 11071873"/>
              <a:gd name="connsiteY10" fmla="*/ 1427110 h 3179283"/>
              <a:gd name="connsiteX11" fmla="*/ 831924 w 11071873"/>
              <a:gd name="connsiteY11" fmla="*/ 191861 h 3179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071873" h="3179283">
                <a:moveTo>
                  <a:pt x="831924" y="191861"/>
                </a:moveTo>
                <a:cubicBezTo>
                  <a:pt x="1057166" y="69503"/>
                  <a:pt x="1315287" y="0"/>
                  <a:pt x="1589642" y="0"/>
                </a:cubicBezTo>
                <a:lnTo>
                  <a:pt x="10019954" y="0"/>
                </a:lnTo>
                <a:cubicBezTo>
                  <a:pt x="10064537" y="0"/>
                  <a:pt x="10108691" y="1835"/>
                  <a:pt x="10152345" y="5434"/>
                </a:cubicBezTo>
                <a:lnTo>
                  <a:pt x="10185396" y="9526"/>
                </a:lnTo>
                <a:lnTo>
                  <a:pt x="11071873" y="1544949"/>
                </a:lnTo>
                <a:lnTo>
                  <a:pt x="8241124" y="3179283"/>
                </a:lnTo>
                <a:lnTo>
                  <a:pt x="1589642" y="3179283"/>
                </a:lnTo>
                <a:cubicBezTo>
                  <a:pt x="766578" y="3179283"/>
                  <a:pt x="89613" y="2553759"/>
                  <a:pt x="8207" y="1752173"/>
                </a:cubicBezTo>
                <a:lnTo>
                  <a:pt x="0" y="1589642"/>
                </a:lnTo>
                <a:lnTo>
                  <a:pt x="8207" y="1427110"/>
                </a:lnTo>
                <a:cubicBezTo>
                  <a:pt x="62478" y="892719"/>
                  <a:pt x="381441" y="436578"/>
                  <a:pt x="831924" y="19186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1440000"/>
            <a:ext cx="10353191" cy="4140000"/>
          </a:xfrm>
        </p:spPr>
        <p:txBody>
          <a:bodyPr anchor="t"/>
          <a:lstStyle>
            <a:lvl1pPr algn="l">
              <a:lnSpc>
                <a:spcPct val="79000"/>
              </a:lnSpc>
              <a:defRPr sz="12500">
                <a:solidFill>
                  <a:schemeClr val="bg1"/>
                </a:solidFill>
                <a:latin typeface="+mj-lt"/>
              </a:defRPr>
            </a:lvl1pPr>
          </a:lstStyle>
          <a:p>
            <a:r>
              <a:rPr lang="en-US"/>
              <a:t>Insert title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5580000"/>
            <a:ext cx="5449887" cy="827999"/>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7" name="Slide Number Placeholder 5">
            <a:extLst>
              <a:ext uri="{FF2B5EF4-FFF2-40B4-BE49-F238E27FC236}">
                <a16:creationId xmlns:a16="http://schemas.microsoft.com/office/drawing/2014/main" id="{40565D0E-73B2-521F-536D-B85BDB903A9E}"/>
              </a:ext>
            </a:extLst>
          </p:cNvPr>
          <p:cNvSpPr>
            <a:spLocks noGrp="1" noRot="1" noMove="1" noResize="1" noEditPoints="1" noAdjustHandles="1" noChangeArrowheads="1" noChangeShapeType="1"/>
          </p:cNvSpPr>
          <p:nvPr>
            <p:ph type="sldNum" sz="quarter" idx="4"/>
          </p:nvPr>
        </p:nvSpPr>
        <p:spPr>
          <a:xfrm>
            <a:off x="8802688" y="6473369"/>
            <a:ext cx="2743200" cy="231038"/>
          </a:xfrm>
          <a:prstGeom prst="rect">
            <a:avLst/>
          </a:prstGeom>
        </p:spPr>
        <p:txBody>
          <a:bodyPr vert="horz" lIns="0" tIns="0" rIns="0" bIns="0" rtlCol="0" anchor="t">
            <a:noAutofit/>
          </a:bodyPr>
          <a:lstStyle>
            <a:lvl1pPr algn="r">
              <a:defRPr sz="1500">
                <a:solidFill>
                  <a:schemeClr val="bg1"/>
                </a:solidFill>
                <a:latin typeface="Tungsten Bold" pitchFamily="2" charset="0"/>
              </a:defRPr>
            </a:lvl1pPr>
          </a:lstStyle>
          <a:p>
            <a:fld id="{3BDE516C-3F92-4BBF-8982-23C2FBFA20B2}" type="slidenum">
              <a:rPr lang="en-GB" smtClean="0"/>
              <a:pPr/>
              <a:t>‹#›</a:t>
            </a:fld>
            <a:endParaRPr lang="en-GB"/>
          </a:p>
        </p:txBody>
      </p:sp>
      <p:sp>
        <p:nvSpPr>
          <p:cNvPr id="8" name="Rectangle: Rounded Corners 7">
            <a:extLst>
              <a:ext uri="{FF2B5EF4-FFF2-40B4-BE49-F238E27FC236}">
                <a16:creationId xmlns:a16="http://schemas.microsoft.com/office/drawing/2014/main" id="{D8A99F76-0FC6-88F7-66FC-1577BB56B3B0}"/>
              </a:ext>
            </a:extLst>
          </p:cNvPr>
          <p:cNvSpPr/>
          <p:nvPr userDrawn="1"/>
        </p:nvSpPr>
        <p:spPr>
          <a:xfrm>
            <a:off x="11084615" y="6572687"/>
            <a:ext cx="180000" cy="46800"/>
          </a:xfrm>
          <a:prstGeom prst="roundRect">
            <a:avLst>
              <a:gd name="adj" fmla="val 50000"/>
            </a:avLst>
          </a:prstGeom>
          <a:solidFill>
            <a:srgbClr val="AEFF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3069677321"/>
      </p:ext>
    </p:extLst>
  </p:cSld>
  <p:clrMapOvr>
    <a:masterClrMapping/>
  </p:clrMapOvr>
  <p:transitio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Slide Lock">
    <p:bg>
      <p:bgPr>
        <a:solidFill>
          <a:schemeClr val="bg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404F0CF-5B08-4C43-9C33-252BB085B8EA}"/>
              </a:ext>
            </a:extLst>
          </p:cNvPr>
          <p:cNvSpPr>
            <a:spLocks noGrp="1"/>
          </p:cNvSpPr>
          <p:nvPr>
            <p:ph type="ctrTitle" hasCustomPrompt="1"/>
          </p:nvPr>
        </p:nvSpPr>
        <p:spPr>
          <a:xfrm>
            <a:off x="1141413" y="1440000"/>
            <a:ext cx="5098288" cy="2736000"/>
          </a:xfrm>
        </p:spPr>
        <p:txBody>
          <a:bodyPr anchor="t"/>
          <a:lstStyle>
            <a:lvl1pPr algn="l">
              <a:lnSpc>
                <a:spcPct val="90000"/>
              </a:lnSpc>
              <a:defRPr sz="5400">
                <a:solidFill>
                  <a:schemeClr val="tx2"/>
                </a:solidFill>
                <a:latin typeface="+mj-lt"/>
              </a:defRPr>
            </a:lvl1pPr>
          </a:lstStyle>
          <a:p>
            <a:r>
              <a:rPr lang="en-US"/>
              <a:t>Insert title here</a:t>
            </a:r>
            <a:endParaRPr lang="en-GB"/>
          </a:p>
        </p:txBody>
      </p:sp>
      <p:sp>
        <p:nvSpPr>
          <p:cNvPr id="8" name="Subtitle 2">
            <a:extLst>
              <a:ext uri="{FF2B5EF4-FFF2-40B4-BE49-F238E27FC236}">
                <a16:creationId xmlns:a16="http://schemas.microsoft.com/office/drawing/2014/main" id="{9455A7EA-FACB-4FE3-B081-AEF15C814EE4}"/>
              </a:ext>
            </a:extLst>
          </p:cNvPr>
          <p:cNvSpPr>
            <a:spLocks noGrp="1"/>
          </p:cNvSpPr>
          <p:nvPr>
            <p:ph type="subTitle" idx="1" hasCustomPrompt="1"/>
          </p:nvPr>
        </p:nvSpPr>
        <p:spPr>
          <a:xfrm>
            <a:off x="1141413" y="4176000"/>
            <a:ext cx="5098289" cy="827999"/>
          </a:xfrm>
        </p:spPr>
        <p:txBody>
          <a:bodyPr/>
          <a:lstStyle>
            <a:lvl1pPr marL="0" indent="0" algn="l">
              <a:lnSpc>
                <a:spcPct val="100000"/>
              </a:lnSpc>
              <a:spcAft>
                <a:spcPts val="0"/>
              </a:spcAft>
              <a:buNone/>
              <a:defRPr sz="2200" cap="none" baseline="0">
                <a:solidFill>
                  <a:schemeClr val="tx2"/>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sp>
        <p:nvSpPr>
          <p:cNvPr id="9" name="Slide Number Placeholder 5">
            <a:extLst>
              <a:ext uri="{FF2B5EF4-FFF2-40B4-BE49-F238E27FC236}">
                <a16:creationId xmlns:a16="http://schemas.microsoft.com/office/drawing/2014/main" id="{D39B79EB-EE9C-E1A0-85CE-A0C83479562E}"/>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2359872374"/>
      </p:ext>
    </p:extLst>
  </p:cSld>
  <p:clrMapOvr>
    <a:masterClrMapping/>
  </p:clrMapOvr>
  <p:transitio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761AC6CD-4158-49D4-140C-6D40A2851F51}"/>
              </a:ext>
            </a:extLst>
          </p:cNvPr>
          <p:cNvGrpSpPr/>
          <p:nvPr userDrawn="1"/>
        </p:nvGrpSpPr>
        <p:grpSpPr>
          <a:xfrm>
            <a:off x="344775" y="853573"/>
            <a:ext cx="12716501" cy="6537605"/>
            <a:chOff x="344775" y="853573"/>
            <a:chExt cx="12716501" cy="6537605"/>
          </a:xfrm>
        </p:grpSpPr>
        <p:sp>
          <p:nvSpPr>
            <p:cNvPr id="15" name="Freeform: Shape 14">
              <a:extLst>
                <a:ext uri="{FF2B5EF4-FFF2-40B4-BE49-F238E27FC236}">
                  <a16:creationId xmlns:a16="http://schemas.microsoft.com/office/drawing/2014/main" id="{7AD2B7DD-26C5-BE43-F4E2-6A991BA8A7FD}"/>
                </a:ext>
              </a:extLst>
            </p:cNvPr>
            <p:cNvSpPr/>
            <p:nvPr userDrawn="1"/>
          </p:nvSpPr>
          <p:spPr>
            <a:xfrm rot="19909052">
              <a:off x="6521322" y="853573"/>
              <a:ext cx="6539954" cy="3179283"/>
            </a:xfrm>
            <a:custGeom>
              <a:avLst/>
              <a:gdLst>
                <a:gd name="connsiteX0" fmla="*/ 6539954 w 6539954"/>
                <a:gd name="connsiteY0" fmla="*/ 569882 h 3179283"/>
                <a:gd name="connsiteX1" fmla="*/ 5141833 w 6539954"/>
                <a:gd name="connsiteY1" fmla="*/ 3179283 h 3179283"/>
                <a:gd name="connsiteX2" fmla="*/ 1589642 w 6539954"/>
                <a:gd name="connsiteY2" fmla="*/ 3179283 h 3179283"/>
                <a:gd name="connsiteX3" fmla="*/ 8207 w 6539954"/>
                <a:gd name="connsiteY3" fmla="*/ 1752173 h 3179283"/>
                <a:gd name="connsiteX4" fmla="*/ 0 w 6539954"/>
                <a:gd name="connsiteY4" fmla="*/ 1589641 h 3179283"/>
                <a:gd name="connsiteX5" fmla="*/ 15422 w 6539954"/>
                <a:gd name="connsiteY5" fmla="*/ 1367329 h 3179283"/>
                <a:gd name="connsiteX6" fmla="*/ 831924 w 6539954"/>
                <a:gd name="connsiteY6" fmla="*/ 191861 h 3179283"/>
                <a:gd name="connsiteX7" fmla="*/ 1589642 w 6539954"/>
                <a:gd name="connsiteY7" fmla="*/ 0 h 3179283"/>
                <a:gd name="connsiteX8" fmla="*/ 5476346 w 6539954"/>
                <a:gd name="connsiteY8" fmla="*/ 0 h 3179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539954" h="3179283">
                  <a:moveTo>
                    <a:pt x="6539954" y="569882"/>
                  </a:moveTo>
                  <a:lnTo>
                    <a:pt x="5141833" y="3179283"/>
                  </a:lnTo>
                  <a:lnTo>
                    <a:pt x="1589642" y="3179283"/>
                  </a:lnTo>
                  <a:cubicBezTo>
                    <a:pt x="766578" y="3179283"/>
                    <a:pt x="89613" y="2553759"/>
                    <a:pt x="8207" y="1752173"/>
                  </a:cubicBezTo>
                  <a:lnTo>
                    <a:pt x="0" y="1589641"/>
                  </a:lnTo>
                  <a:lnTo>
                    <a:pt x="15422" y="1367329"/>
                  </a:lnTo>
                  <a:cubicBezTo>
                    <a:pt x="86585" y="858806"/>
                    <a:pt x="398335" y="427401"/>
                    <a:pt x="831924" y="191861"/>
                  </a:cubicBezTo>
                  <a:cubicBezTo>
                    <a:pt x="1057166" y="69503"/>
                    <a:pt x="1315287" y="0"/>
                    <a:pt x="1589642" y="0"/>
                  </a:cubicBezTo>
                  <a:lnTo>
                    <a:pt x="5476346" y="0"/>
                  </a:lnTo>
                  <a:close/>
                </a:path>
              </a:pathLst>
            </a:custGeom>
            <a:solidFill>
              <a:srgbClr val="CFD0C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16" name="Freeform: Shape 15">
              <a:extLst>
                <a:ext uri="{FF2B5EF4-FFF2-40B4-BE49-F238E27FC236}">
                  <a16:creationId xmlns:a16="http://schemas.microsoft.com/office/drawing/2014/main" id="{A763B7FF-3AAA-9AF0-769A-D13B44C2A9AC}"/>
                </a:ext>
              </a:extLst>
            </p:cNvPr>
            <p:cNvSpPr/>
            <p:nvPr userDrawn="1"/>
          </p:nvSpPr>
          <p:spPr>
            <a:xfrm rot="9107403">
              <a:off x="344775" y="4211895"/>
              <a:ext cx="6363811" cy="3179283"/>
            </a:xfrm>
            <a:custGeom>
              <a:avLst/>
              <a:gdLst>
                <a:gd name="connsiteX0" fmla="*/ 874539 w 6363811"/>
                <a:gd name="connsiteY0" fmla="*/ 3009740 h 3179283"/>
                <a:gd name="connsiteX1" fmla="*/ 8207 w 6363811"/>
                <a:gd name="connsiteY1" fmla="*/ 1752173 h 3179283"/>
                <a:gd name="connsiteX2" fmla="*/ 0 w 6363811"/>
                <a:gd name="connsiteY2" fmla="*/ 1589641 h 3179283"/>
                <a:gd name="connsiteX3" fmla="*/ 15422 w 6363811"/>
                <a:gd name="connsiteY3" fmla="*/ 1367329 h 3179283"/>
                <a:gd name="connsiteX4" fmla="*/ 831924 w 6363811"/>
                <a:gd name="connsiteY4" fmla="*/ 191861 h 3179283"/>
                <a:gd name="connsiteX5" fmla="*/ 1589642 w 6363811"/>
                <a:gd name="connsiteY5" fmla="*/ 0 h 3179283"/>
                <a:gd name="connsiteX6" fmla="*/ 2453410 w 6363811"/>
                <a:gd name="connsiteY6" fmla="*/ 0 h 3179283"/>
                <a:gd name="connsiteX7" fmla="*/ 6363811 w 6363811"/>
                <a:gd name="connsiteY7" fmla="*/ 2097613 h 3179283"/>
                <a:gd name="connsiteX8" fmla="*/ 5783583 w 6363811"/>
                <a:gd name="connsiteY8" fmla="*/ 3179283 h 3179283"/>
                <a:gd name="connsiteX9" fmla="*/ 1589642 w 6363811"/>
                <a:gd name="connsiteY9" fmla="*/ 3179283 h 3179283"/>
                <a:gd name="connsiteX10" fmla="*/ 874539 w 6363811"/>
                <a:gd name="connsiteY10" fmla="*/ 3009740 h 3179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63811" h="3179283">
                  <a:moveTo>
                    <a:pt x="874539" y="3009740"/>
                  </a:moveTo>
                  <a:cubicBezTo>
                    <a:pt x="401635" y="2771137"/>
                    <a:pt x="64173" y="2303263"/>
                    <a:pt x="8207" y="1752173"/>
                  </a:cubicBezTo>
                  <a:lnTo>
                    <a:pt x="0" y="1589641"/>
                  </a:lnTo>
                  <a:lnTo>
                    <a:pt x="15422" y="1367329"/>
                  </a:lnTo>
                  <a:cubicBezTo>
                    <a:pt x="86585" y="858806"/>
                    <a:pt x="398335" y="427401"/>
                    <a:pt x="831924" y="191861"/>
                  </a:cubicBezTo>
                  <a:cubicBezTo>
                    <a:pt x="1057166" y="69503"/>
                    <a:pt x="1315287" y="0"/>
                    <a:pt x="1589642" y="0"/>
                  </a:cubicBezTo>
                  <a:lnTo>
                    <a:pt x="2453410" y="0"/>
                  </a:lnTo>
                  <a:lnTo>
                    <a:pt x="6363811" y="2097613"/>
                  </a:lnTo>
                  <a:lnTo>
                    <a:pt x="5783583" y="3179283"/>
                  </a:lnTo>
                  <a:lnTo>
                    <a:pt x="1589642" y="3179283"/>
                  </a:lnTo>
                  <a:cubicBezTo>
                    <a:pt x="1332435" y="3179283"/>
                    <a:pt x="1089495" y="3118196"/>
                    <a:pt x="874539" y="3009740"/>
                  </a:cubicBezTo>
                  <a:close/>
                </a:path>
              </a:pathLst>
            </a:custGeom>
            <a:solidFill>
              <a:srgbClr val="6DA69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grpSp>
      <p:sp>
        <p:nvSpPr>
          <p:cNvPr id="3" name="Content Placeholder 2">
            <a:extLst>
              <a:ext uri="{FF2B5EF4-FFF2-40B4-BE49-F238E27FC236}">
                <a16:creationId xmlns:a16="http://schemas.microsoft.com/office/drawing/2014/main" id="{3AC91CEE-E20C-47D2-B935-2962B2071D29}"/>
              </a:ext>
            </a:extLst>
          </p:cNvPr>
          <p:cNvSpPr>
            <a:spLocks noGrp="1"/>
          </p:cNvSpPr>
          <p:nvPr>
            <p:ph idx="1" hasCustomPrompt="1"/>
          </p:nvPr>
        </p:nvSpPr>
        <p:spPr>
          <a:xfrm>
            <a:off x="1141413" y="1989137"/>
            <a:ext cx="10404475" cy="4211638"/>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hasCustomPrompt="1"/>
          </p:nvPr>
        </p:nvSpPr>
        <p:spPr>
          <a:xfrm>
            <a:off x="1141413" y="936001"/>
            <a:ext cx="10404475" cy="567334"/>
          </a:xfrm>
        </p:spPr>
        <p:txBody>
          <a:bodyPr/>
          <a:lstStyle>
            <a:lvl1pPr>
              <a:defRPr/>
            </a:lvl1pPr>
          </a:lstStyle>
          <a:p>
            <a:r>
              <a:rPr lang="en-US"/>
              <a:t>Insert title here</a:t>
            </a:r>
            <a:endParaRPr lang="en-GB"/>
          </a:p>
        </p:txBody>
      </p:sp>
      <p:sp>
        <p:nvSpPr>
          <p:cNvPr id="7" name="Text Placeholder 6">
            <a:extLst>
              <a:ext uri="{FF2B5EF4-FFF2-40B4-BE49-F238E27FC236}">
                <a16:creationId xmlns:a16="http://schemas.microsoft.com/office/drawing/2014/main" id="{76790844-1DEC-42C9-AA0B-26F0D8727FA2}"/>
              </a:ext>
            </a:extLst>
          </p:cNvPr>
          <p:cNvSpPr>
            <a:spLocks noGrp="1"/>
          </p:cNvSpPr>
          <p:nvPr>
            <p:ph type="body" sz="quarter" idx="13" hasCustomPrompt="1"/>
          </p:nvPr>
        </p:nvSpPr>
        <p:spPr>
          <a:xfrm>
            <a:off x="1131633" y="1588392"/>
            <a:ext cx="10414255" cy="295281"/>
          </a:xfrm>
        </p:spPr>
        <p:txBody>
          <a:bodyPr wrap="square" tIns="36000"/>
          <a:lstStyle>
            <a:lvl1pPr>
              <a:lnSpc>
                <a:spcPct val="80000"/>
              </a:lnSpc>
              <a:defRPr sz="1500" cap="all" baseline="0">
                <a:solidFill>
                  <a:schemeClr val="bg1"/>
                </a:solidFill>
                <a:highlight>
                  <a:srgbClr val="006A52"/>
                </a:highlight>
                <a:latin typeface="Publico Headline Medium" panose="02040602060504060203" pitchFamily="18" charset="0"/>
              </a:defRPr>
            </a:lvl1pPr>
          </a:lstStyle>
          <a:p>
            <a:pPr lvl="0"/>
            <a:r>
              <a:rPr lang="en-US"/>
              <a:t>Insert subheading here</a:t>
            </a:r>
          </a:p>
        </p:txBody>
      </p:sp>
      <p:sp>
        <p:nvSpPr>
          <p:cNvPr id="11" name="Slide Number Placeholder 5">
            <a:extLst>
              <a:ext uri="{FF2B5EF4-FFF2-40B4-BE49-F238E27FC236}">
                <a16:creationId xmlns:a16="http://schemas.microsoft.com/office/drawing/2014/main" id="{81E53EC6-C9BD-8894-898A-124490C4CFDD}"/>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958787321"/>
      </p:ext>
    </p:extLst>
  </p:cSld>
  <p:clrMapOvr>
    <a:masterClrMapping/>
  </p:clrMapOvr>
  <p:transition>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Subtitle and 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C91CEE-E20C-47D2-B935-2962B2071D29}"/>
              </a:ext>
            </a:extLst>
          </p:cNvPr>
          <p:cNvSpPr>
            <a:spLocks noGrp="1"/>
          </p:cNvSpPr>
          <p:nvPr>
            <p:ph idx="1" hasCustomPrompt="1"/>
          </p:nvPr>
        </p:nvSpPr>
        <p:spPr>
          <a:xfrm>
            <a:off x="1141413" y="1989137"/>
            <a:ext cx="4710334" cy="4211638"/>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hasCustomPrompt="1"/>
          </p:nvPr>
        </p:nvSpPr>
        <p:spPr>
          <a:xfrm>
            <a:off x="1141414" y="936001"/>
            <a:ext cx="10402074" cy="567334"/>
          </a:xfrm>
        </p:spPr>
        <p:txBody>
          <a:bodyPr/>
          <a:lstStyle>
            <a:lvl1pPr>
              <a:defRPr/>
            </a:lvl1pPr>
          </a:lstStyle>
          <a:p>
            <a:r>
              <a:rPr lang="en-US"/>
              <a:t>Insert title here</a:t>
            </a:r>
            <a:endParaRPr lang="en-GB"/>
          </a:p>
        </p:txBody>
      </p:sp>
      <p:sp>
        <p:nvSpPr>
          <p:cNvPr id="8" name="Content Placeholder 2">
            <a:extLst>
              <a:ext uri="{FF2B5EF4-FFF2-40B4-BE49-F238E27FC236}">
                <a16:creationId xmlns:a16="http://schemas.microsoft.com/office/drawing/2014/main" id="{83DE8BDD-259A-4C36-A400-F3753B6E2E24}"/>
              </a:ext>
            </a:extLst>
          </p:cNvPr>
          <p:cNvSpPr>
            <a:spLocks noGrp="1"/>
          </p:cNvSpPr>
          <p:nvPr>
            <p:ph idx="14" hasCustomPrompt="1"/>
          </p:nvPr>
        </p:nvSpPr>
        <p:spPr>
          <a:xfrm>
            <a:off x="6833154" y="1989137"/>
            <a:ext cx="4710334" cy="4211638"/>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cxnSp>
        <p:nvCxnSpPr>
          <p:cNvPr id="9" name="Straight Connector 8">
            <a:extLst>
              <a:ext uri="{FF2B5EF4-FFF2-40B4-BE49-F238E27FC236}">
                <a16:creationId xmlns:a16="http://schemas.microsoft.com/office/drawing/2014/main" id="{DFCA8ED8-6FF6-42CA-8806-25289C18A7B7}"/>
              </a:ext>
            </a:extLst>
          </p:cNvPr>
          <p:cNvCxnSpPr>
            <a:cxnSpLocks/>
          </p:cNvCxnSpPr>
          <p:nvPr userDrawn="1"/>
        </p:nvCxnSpPr>
        <p:spPr>
          <a:xfrm flipH="1">
            <a:off x="6684970" y="1989138"/>
            <a:ext cx="1200" cy="4254007"/>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Text Placeholder 6">
            <a:extLst>
              <a:ext uri="{FF2B5EF4-FFF2-40B4-BE49-F238E27FC236}">
                <a16:creationId xmlns:a16="http://schemas.microsoft.com/office/drawing/2014/main" id="{2AAA8B07-408A-4B5B-917B-AF5ADE86A256}"/>
              </a:ext>
            </a:extLst>
          </p:cNvPr>
          <p:cNvSpPr>
            <a:spLocks noGrp="1"/>
          </p:cNvSpPr>
          <p:nvPr>
            <p:ph type="body" sz="quarter" idx="13" hasCustomPrompt="1"/>
          </p:nvPr>
        </p:nvSpPr>
        <p:spPr>
          <a:xfrm>
            <a:off x="1131633" y="1588392"/>
            <a:ext cx="10414255" cy="295281"/>
          </a:xfrm>
        </p:spPr>
        <p:txBody>
          <a:bodyPr wrap="square" tIns="36000"/>
          <a:lstStyle>
            <a:lvl1pPr>
              <a:lnSpc>
                <a:spcPct val="80000"/>
              </a:lnSpc>
              <a:defRPr sz="1500" cap="all" baseline="0">
                <a:solidFill>
                  <a:schemeClr val="bg1"/>
                </a:solidFill>
                <a:highlight>
                  <a:srgbClr val="006A52"/>
                </a:highlight>
                <a:latin typeface="Publico Headline Medium" panose="02040602060504060203" pitchFamily="18" charset="0"/>
              </a:defRPr>
            </a:lvl1pPr>
          </a:lstStyle>
          <a:p>
            <a:pPr lvl="0"/>
            <a:r>
              <a:rPr lang="en-US"/>
              <a:t>Insert subheading here</a:t>
            </a:r>
          </a:p>
        </p:txBody>
      </p:sp>
      <p:sp>
        <p:nvSpPr>
          <p:cNvPr id="11" name="Slide Number Placeholder 5">
            <a:extLst>
              <a:ext uri="{FF2B5EF4-FFF2-40B4-BE49-F238E27FC236}">
                <a16:creationId xmlns:a16="http://schemas.microsoft.com/office/drawing/2014/main" id="{6886EEC4-24CB-FE92-AB91-D946495FED2C}"/>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51873906"/>
      </p:ext>
    </p:extLst>
  </p:cSld>
  <p:clrMapOvr>
    <a:masterClrMapping/>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Quote Slide">
    <p:bg>
      <p:bgPr>
        <a:solidFill>
          <a:schemeClr val="tx2"/>
        </a:solidFill>
        <a:effectLst/>
      </p:bgPr>
    </p:b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8690C6CE-DDB1-5F0F-F8F9-A2F8CE6E76B5}"/>
              </a:ext>
            </a:extLst>
          </p:cNvPr>
          <p:cNvGrpSpPr/>
          <p:nvPr userDrawn="1"/>
        </p:nvGrpSpPr>
        <p:grpSpPr>
          <a:xfrm>
            <a:off x="344775" y="853573"/>
            <a:ext cx="12716501" cy="6537605"/>
            <a:chOff x="344775" y="853573"/>
            <a:chExt cx="12716501" cy="6537605"/>
          </a:xfrm>
        </p:grpSpPr>
        <p:sp>
          <p:nvSpPr>
            <p:cNvPr id="16" name="Freeform: Shape 15">
              <a:extLst>
                <a:ext uri="{FF2B5EF4-FFF2-40B4-BE49-F238E27FC236}">
                  <a16:creationId xmlns:a16="http://schemas.microsoft.com/office/drawing/2014/main" id="{2A0EA37A-6ABB-39B0-28C0-ED745A69D5AD}"/>
                </a:ext>
              </a:extLst>
            </p:cNvPr>
            <p:cNvSpPr/>
            <p:nvPr userDrawn="1"/>
          </p:nvSpPr>
          <p:spPr>
            <a:xfrm rot="19909052">
              <a:off x="6521322" y="853573"/>
              <a:ext cx="6539954" cy="3179283"/>
            </a:xfrm>
            <a:custGeom>
              <a:avLst/>
              <a:gdLst>
                <a:gd name="connsiteX0" fmla="*/ 6539954 w 6539954"/>
                <a:gd name="connsiteY0" fmla="*/ 569882 h 3179283"/>
                <a:gd name="connsiteX1" fmla="*/ 5141833 w 6539954"/>
                <a:gd name="connsiteY1" fmla="*/ 3179283 h 3179283"/>
                <a:gd name="connsiteX2" fmla="*/ 1589642 w 6539954"/>
                <a:gd name="connsiteY2" fmla="*/ 3179283 h 3179283"/>
                <a:gd name="connsiteX3" fmla="*/ 8207 w 6539954"/>
                <a:gd name="connsiteY3" fmla="*/ 1752173 h 3179283"/>
                <a:gd name="connsiteX4" fmla="*/ 0 w 6539954"/>
                <a:gd name="connsiteY4" fmla="*/ 1589641 h 3179283"/>
                <a:gd name="connsiteX5" fmla="*/ 15422 w 6539954"/>
                <a:gd name="connsiteY5" fmla="*/ 1367329 h 3179283"/>
                <a:gd name="connsiteX6" fmla="*/ 831924 w 6539954"/>
                <a:gd name="connsiteY6" fmla="*/ 191861 h 3179283"/>
                <a:gd name="connsiteX7" fmla="*/ 1589642 w 6539954"/>
                <a:gd name="connsiteY7" fmla="*/ 0 h 3179283"/>
                <a:gd name="connsiteX8" fmla="*/ 5476346 w 6539954"/>
                <a:gd name="connsiteY8" fmla="*/ 0 h 3179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539954" h="3179283">
                  <a:moveTo>
                    <a:pt x="6539954" y="569882"/>
                  </a:moveTo>
                  <a:lnTo>
                    <a:pt x="5141833" y="3179283"/>
                  </a:lnTo>
                  <a:lnTo>
                    <a:pt x="1589642" y="3179283"/>
                  </a:lnTo>
                  <a:cubicBezTo>
                    <a:pt x="766578" y="3179283"/>
                    <a:pt x="89613" y="2553759"/>
                    <a:pt x="8207" y="1752173"/>
                  </a:cubicBezTo>
                  <a:lnTo>
                    <a:pt x="0" y="1589641"/>
                  </a:lnTo>
                  <a:lnTo>
                    <a:pt x="15422" y="1367329"/>
                  </a:lnTo>
                  <a:cubicBezTo>
                    <a:pt x="86585" y="858806"/>
                    <a:pt x="398335" y="427401"/>
                    <a:pt x="831924" y="191861"/>
                  </a:cubicBezTo>
                  <a:cubicBezTo>
                    <a:pt x="1057166" y="69503"/>
                    <a:pt x="1315287" y="0"/>
                    <a:pt x="1589642" y="0"/>
                  </a:cubicBezTo>
                  <a:lnTo>
                    <a:pt x="5476346" y="0"/>
                  </a:lnTo>
                  <a:close/>
                </a:path>
              </a:pathLst>
            </a:custGeom>
            <a:solidFill>
              <a:srgbClr val="CFD0C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17" name="Freeform: Shape 16">
              <a:extLst>
                <a:ext uri="{FF2B5EF4-FFF2-40B4-BE49-F238E27FC236}">
                  <a16:creationId xmlns:a16="http://schemas.microsoft.com/office/drawing/2014/main" id="{9D3A91D5-AAE9-A1FB-439A-35C8DB87C691}"/>
                </a:ext>
              </a:extLst>
            </p:cNvPr>
            <p:cNvSpPr/>
            <p:nvPr userDrawn="1"/>
          </p:nvSpPr>
          <p:spPr>
            <a:xfrm rot="9107403">
              <a:off x="344775" y="4211895"/>
              <a:ext cx="6363811" cy="3179283"/>
            </a:xfrm>
            <a:custGeom>
              <a:avLst/>
              <a:gdLst>
                <a:gd name="connsiteX0" fmla="*/ 874539 w 6363811"/>
                <a:gd name="connsiteY0" fmla="*/ 3009740 h 3179283"/>
                <a:gd name="connsiteX1" fmla="*/ 8207 w 6363811"/>
                <a:gd name="connsiteY1" fmla="*/ 1752173 h 3179283"/>
                <a:gd name="connsiteX2" fmla="*/ 0 w 6363811"/>
                <a:gd name="connsiteY2" fmla="*/ 1589641 h 3179283"/>
                <a:gd name="connsiteX3" fmla="*/ 15422 w 6363811"/>
                <a:gd name="connsiteY3" fmla="*/ 1367329 h 3179283"/>
                <a:gd name="connsiteX4" fmla="*/ 831924 w 6363811"/>
                <a:gd name="connsiteY4" fmla="*/ 191861 h 3179283"/>
                <a:gd name="connsiteX5" fmla="*/ 1589642 w 6363811"/>
                <a:gd name="connsiteY5" fmla="*/ 0 h 3179283"/>
                <a:gd name="connsiteX6" fmla="*/ 2453410 w 6363811"/>
                <a:gd name="connsiteY6" fmla="*/ 0 h 3179283"/>
                <a:gd name="connsiteX7" fmla="*/ 6363811 w 6363811"/>
                <a:gd name="connsiteY7" fmla="*/ 2097613 h 3179283"/>
                <a:gd name="connsiteX8" fmla="*/ 5783583 w 6363811"/>
                <a:gd name="connsiteY8" fmla="*/ 3179283 h 3179283"/>
                <a:gd name="connsiteX9" fmla="*/ 1589642 w 6363811"/>
                <a:gd name="connsiteY9" fmla="*/ 3179283 h 3179283"/>
                <a:gd name="connsiteX10" fmla="*/ 874539 w 6363811"/>
                <a:gd name="connsiteY10" fmla="*/ 3009740 h 3179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63811" h="3179283">
                  <a:moveTo>
                    <a:pt x="874539" y="3009740"/>
                  </a:moveTo>
                  <a:cubicBezTo>
                    <a:pt x="401635" y="2771137"/>
                    <a:pt x="64173" y="2303263"/>
                    <a:pt x="8207" y="1752173"/>
                  </a:cubicBezTo>
                  <a:lnTo>
                    <a:pt x="0" y="1589641"/>
                  </a:lnTo>
                  <a:lnTo>
                    <a:pt x="15422" y="1367329"/>
                  </a:lnTo>
                  <a:cubicBezTo>
                    <a:pt x="86585" y="858806"/>
                    <a:pt x="398335" y="427401"/>
                    <a:pt x="831924" y="191861"/>
                  </a:cubicBezTo>
                  <a:cubicBezTo>
                    <a:pt x="1057166" y="69503"/>
                    <a:pt x="1315287" y="0"/>
                    <a:pt x="1589642" y="0"/>
                  </a:cubicBezTo>
                  <a:lnTo>
                    <a:pt x="2453410" y="0"/>
                  </a:lnTo>
                  <a:lnTo>
                    <a:pt x="6363811" y="2097613"/>
                  </a:lnTo>
                  <a:lnTo>
                    <a:pt x="5783583" y="3179283"/>
                  </a:lnTo>
                  <a:lnTo>
                    <a:pt x="1589642" y="3179283"/>
                  </a:lnTo>
                  <a:cubicBezTo>
                    <a:pt x="1332435" y="3179283"/>
                    <a:pt x="1089495" y="3118196"/>
                    <a:pt x="874539" y="3009740"/>
                  </a:cubicBezTo>
                  <a:close/>
                </a:path>
              </a:pathLst>
            </a:custGeom>
            <a:solidFill>
              <a:srgbClr val="6DA69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grpSp>
      <p:sp>
        <p:nvSpPr>
          <p:cNvPr id="2" name="Title 1">
            <a:extLst>
              <a:ext uri="{FF2B5EF4-FFF2-40B4-BE49-F238E27FC236}">
                <a16:creationId xmlns:a16="http://schemas.microsoft.com/office/drawing/2014/main" id="{6BECC872-0B36-4A6D-98FF-15714E07712B}"/>
              </a:ext>
            </a:extLst>
          </p:cNvPr>
          <p:cNvSpPr>
            <a:spLocks noGrp="1"/>
          </p:cNvSpPr>
          <p:nvPr>
            <p:ph type="title" hasCustomPrompt="1"/>
          </p:nvPr>
        </p:nvSpPr>
        <p:spPr>
          <a:xfrm>
            <a:off x="1141413" y="1209601"/>
            <a:ext cx="10404473" cy="3744000"/>
          </a:xfrm>
        </p:spPr>
        <p:txBody>
          <a:bodyPr/>
          <a:lstStyle>
            <a:lvl1pPr>
              <a:lnSpc>
                <a:spcPts val="7800"/>
              </a:lnSpc>
              <a:defRPr sz="8000">
                <a:solidFill>
                  <a:schemeClr val="bg1"/>
                </a:solidFill>
                <a:latin typeface="+mj-lt"/>
              </a:defRPr>
            </a:lvl1pPr>
          </a:lstStyle>
          <a:p>
            <a:r>
              <a:rPr lang="en-US"/>
              <a:t>Insert title here</a:t>
            </a:r>
            <a:endParaRPr lang="en-GB"/>
          </a:p>
        </p:txBody>
      </p:sp>
      <p:sp>
        <p:nvSpPr>
          <p:cNvPr id="6" name="Subtitle 2">
            <a:extLst>
              <a:ext uri="{FF2B5EF4-FFF2-40B4-BE49-F238E27FC236}">
                <a16:creationId xmlns:a16="http://schemas.microsoft.com/office/drawing/2014/main" id="{FB4C4CA0-5B37-47A4-8F85-A9BA6A5AEDCF}"/>
              </a:ext>
            </a:extLst>
          </p:cNvPr>
          <p:cNvSpPr>
            <a:spLocks noGrp="1"/>
          </p:cNvSpPr>
          <p:nvPr>
            <p:ph type="subTitle" idx="1" hasCustomPrompt="1"/>
          </p:nvPr>
        </p:nvSpPr>
        <p:spPr>
          <a:xfrm>
            <a:off x="1141413" y="5580000"/>
            <a:ext cx="5267999" cy="827999"/>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cxnSp>
        <p:nvCxnSpPr>
          <p:cNvPr id="11" name="Straight Connector 10">
            <a:extLst>
              <a:ext uri="{FF2B5EF4-FFF2-40B4-BE49-F238E27FC236}">
                <a16:creationId xmlns:a16="http://schemas.microsoft.com/office/drawing/2014/main" id="{29871453-98E3-4EFE-9AB6-6EAE6F5B6222}"/>
              </a:ext>
            </a:extLst>
          </p:cNvPr>
          <p:cNvCxnSpPr>
            <a:cxnSpLocks/>
          </p:cNvCxnSpPr>
          <p:nvPr userDrawn="1"/>
        </p:nvCxnSpPr>
        <p:spPr>
          <a:xfrm>
            <a:off x="963229" y="1207247"/>
            <a:ext cx="0" cy="499352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Slide Number Placeholder 5">
            <a:extLst>
              <a:ext uri="{FF2B5EF4-FFF2-40B4-BE49-F238E27FC236}">
                <a16:creationId xmlns:a16="http://schemas.microsoft.com/office/drawing/2014/main" id="{5C568852-75CB-E932-D131-790A07ED9ACD}"/>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solidFill>
                  <a:schemeClr val="bg1"/>
                </a:solidFill>
              </a:rPr>
              <a:pPr/>
              <a:t>‹#›</a:t>
            </a:fld>
            <a:endParaRPr lang="en-GB">
              <a:solidFill>
                <a:schemeClr val="bg1"/>
              </a:solidFill>
            </a:endParaRPr>
          </a:p>
        </p:txBody>
      </p:sp>
    </p:spTree>
    <p:extLst>
      <p:ext uri="{BB962C8B-B14F-4D97-AF65-F5344CB8AC3E}">
        <p14:creationId xmlns:p14="http://schemas.microsoft.com/office/powerpoint/2010/main" val="3074863492"/>
      </p:ext>
    </p:extLst>
  </p:cSld>
  <p:clrMapOvr>
    <a:masterClrMapping/>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Long Quote Slide">
    <p:bg>
      <p:bgPr>
        <a:solidFill>
          <a:schemeClr val="bg1"/>
        </a:solidFill>
        <a:effectLst/>
      </p:bgPr>
    </p:bg>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6EC0DB25-5057-D3AC-3A73-EA872B3107CF}"/>
              </a:ext>
            </a:extLst>
          </p:cNvPr>
          <p:cNvGrpSpPr/>
          <p:nvPr userDrawn="1"/>
        </p:nvGrpSpPr>
        <p:grpSpPr>
          <a:xfrm>
            <a:off x="344775" y="853573"/>
            <a:ext cx="12716501" cy="6537605"/>
            <a:chOff x="344775" y="853573"/>
            <a:chExt cx="12716501" cy="6537605"/>
          </a:xfrm>
        </p:grpSpPr>
        <p:sp>
          <p:nvSpPr>
            <p:cNvPr id="22" name="Freeform: Shape 21">
              <a:extLst>
                <a:ext uri="{FF2B5EF4-FFF2-40B4-BE49-F238E27FC236}">
                  <a16:creationId xmlns:a16="http://schemas.microsoft.com/office/drawing/2014/main" id="{6F4E88E3-D01E-8BED-A02C-77A45925812D}"/>
                </a:ext>
              </a:extLst>
            </p:cNvPr>
            <p:cNvSpPr>
              <a:spLocks noGrp="1" noRot="1" noMove="1" noResize="1" noEditPoints="1" noAdjustHandles="1" noChangeArrowheads="1" noChangeShapeType="1"/>
            </p:cNvSpPr>
            <p:nvPr userDrawn="1"/>
          </p:nvSpPr>
          <p:spPr>
            <a:xfrm rot="19909052">
              <a:off x="6521322" y="853573"/>
              <a:ext cx="6539954" cy="3179283"/>
            </a:xfrm>
            <a:custGeom>
              <a:avLst/>
              <a:gdLst>
                <a:gd name="connsiteX0" fmla="*/ 6539954 w 6539954"/>
                <a:gd name="connsiteY0" fmla="*/ 569882 h 3179283"/>
                <a:gd name="connsiteX1" fmla="*/ 5141833 w 6539954"/>
                <a:gd name="connsiteY1" fmla="*/ 3179283 h 3179283"/>
                <a:gd name="connsiteX2" fmla="*/ 1589642 w 6539954"/>
                <a:gd name="connsiteY2" fmla="*/ 3179283 h 3179283"/>
                <a:gd name="connsiteX3" fmla="*/ 8207 w 6539954"/>
                <a:gd name="connsiteY3" fmla="*/ 1752173 h 3179283"/>
                <a:gd name="connsiteX4" fmla="*/ 0 w 6539954"/>
                <a:gd name="connsiteY4" fmla="*/ 1589641 h 3179283"/>
                <a:gd name="connsiteX5" fmla="*/ 15422 w 6539954"/>
                <a:gd name="connsiteY5" fmla="*/ 1367329 h 3179283"/>
                <a:gd name="connsiteX6" fmla="*/ 831924 w 6539954"/>
                <a:gd name="connsiteY6" fmla="*/ 191861 h 3179283"/>
                <a:gd name="connsiteX7" fmla="*/ 1589642 w 6539954"/>
                <a:gd name="connsiteY7" fmla="*/ 0 h 3179283"/>
                <a:gd name="connsiteX8" fmla="*/ 5476346 w 6539954"/>
                <a:gd name="connsiteY8" fmla="*/ 0 h 3179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539954" h="3179283">
                  <a:moveTo>
                    <a:pt x="6539954" y="569882"/>
                  </a:moveTo>
                  <a:lnTo>
                    <a:pt x="5141833" y="3179283"/>
                  </a:lnTo>
                  <a:lnTo>
                    <a:pt x="1589642" y="3179283"/>
                  </a:lnTo>
                  <a:cubicBezTo>
                    <a:pt x="766578" y="3179283"/>
                    <a:pt x="89613" y="2553759"/>
                    <a:pt x="8207" y="1752173"/>
                  </a:cubicBezTo>
                  <a:lnTo>
                    <a:pt x="0" y="1589641"/>
                  </a:lnTo>
                  <a:lnTo>
                    <a:pt x="15422" y="1367329"/>
                  </a:lnTo>
                  <a:cubicBezTo>
                    <a:pt x="86585" y="858806"/>
                    <a:pt x="398335" y="427401"/>
                    <a:pt x="831924" y="191861"/>
                  </a:cubicBezTo>
                  <a:cubicBezTo>
                    <a:pt x="1057166" y="69503"/>
                    <a:pt x="1315287" y="0"/>
                    <a:pt x="1589642" y="0"/>
                  </a:cubicBezTo>
                  <a:lnTo>
                    <a:pt x="5476346" y="0"/>
                  </a:lnTo>
                  <a:close/>
                </a:path>
              </a:pathLst>
            </a:custGeom>
            <a:solidFill>
              <a:srgbClr val="CFD0C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18" name="Freeform: Shape 17">
              <a:extLst>
                <a:ext uri="{FF2B5EF4-FFF2-40B4-BE49-F238E27FC236}">
                  <a16:creationId xmlns:a16="http://schemas.microsoft.com/office/drawing/2014/main" id="{C147CBFB-4B8D-ABE9-DF92-8E491DE05C22}"/>
                </a:ext>
              </a:extLst>
            </p:cNvPr>
            <p:cNvSpPr/>
            <p:nvPr userDrawn="1"/>
          </p:nvSpPr>
          <p:spPr>
            <a:xfrm rot="9107403">
              <a:off x="344775" y="4211895"/>
              <a:ext cx="6363811" cy="3179283"/>
            </a:xfrm>
            <a:custGeom>
              <a:avLst/>
              <a:gdLst>
                <a:gd name="connsiteX0" fmla="*/ 874539 w 6363811"/>
                <a:gd name="connsiteY0" fmla="*/ 3009740 h 3179283"/>
                <a:gd name="connsiteX1" fmla="*/ 8207 w 6363811"/>
                <a:gd name="connsiteY1" fmla="*/ 1752173 h 3179283"/>
                <a:gd name="connsiteX2" fmla="*/ 0 w 6363811"/>
                <a:gd name="connsiteY2" fmla="*/ 1589641 h 3179283"/>
                <a:gd name="connsiteX3" fmla="*/ 15422 w 6363811"/>
                <a:gd name="connsiteY3" fmla="*/ 1367329 h 3179283"/>
                <a:gd name="connsiteX4" fmla="*/ 831924 w 6363811"/>
                <a:gd name="connsiteY4" fmla="*/ 191861 h 3179283"/>
                <a:gd name="connsiteX5" fmla="*/ 1589642 w 6363811"/>
                <a:gd name="connsiteY5" fmla="*/ 0 h 3179283"/>
                <a:gd name="connsiteX6" fmla="*/ 2453410 w 6363811"/>
                <a:gd name="connsiteY6" fmla="*/ 0 h 3179283"/>
                <a:gd name="connsiteX7" fmla="*/ 6363811 w 6363811"/>
                <a:gd name="connsiteY7" fmla="*/ 2097613 h 3179283"/>
                <a:gd name="connsiteX8" fmla="*/ 5783583 w 6363811"/>
                <a:gd name="connsiteY8" fmla="*/ 3179283 h 3179283"/>
                <a:gd name="connsiteX9" fmla="*/ 1589642 w 6363811"/>
                <a:gd name="connsiteY9" fmla="*/ 3179283 h 3179283"/>
                <a:gd name="connsiteX10" fmla="*/ 874539 w 6363811"/>
                <a:gd name="connsiteY10" fmla="*/ 3009740 h 3179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63811" h="3179283">
                  <a:moveTo>
                    <a:pt x="874539" y="3009740"/>
                  </a:moveTo>
                  <a:cubicBezTo>
                    <a:pt x="401635" y="2771137"/>
                    <a:pt x="64173" y="2303263"/>
                    <a:pt x="8207" y="1752173"/>
                  </a:cubicBezTo>
                  <a:lnTo>
                    <a:pt x="0" y="1589641"/>
                  </a:lnTo>
                  <a:lnTo>
                    <a:pt x="15422" y="1367329"/>
                  </a:lnTo>
                  <a:cubicBezTo>
                    <a:pt x="86585" y="858806"/>
                    <a:pt x="398335" y="427401"/>
                    <a:pt x="831924" y="191861"/>
                  </a:cubicBezTo>
                  <a:cubicBezTo>
                    <a:pt x="1057166" y="69503"/>
                    <a:pt x="1315287" y="0"/>
                    <a:pt x="1589642" y="0"/>
                  </a:cubicBezTo>
                  <a:lnTo>
                    <a:pt x="2453410" y="0"/>
                  </a:lnTo>
                  <a:lnTo>
                    <a:pt x="6363811" y="2097613"/>
                  </a:lnTo>
                  <a:lnTo>
                    <a:pt x="5783583" y="3179283"/>
                  </a:lnTo>
                  <a:lnTo>
                    <a:pt x="1589642" y="3179283"/>
                  </a:lnTo>
                  <a:cubicBezTo>
                    <a:pt x="1332435" y="3179283"/>
                    <a:pt x="1089495" y="3118196"/>
                    <a:pt x="874539" y="3009740"/>
                  </a:cubicBezTo>
                  <a:close/>
                </a:path>
              </a:pathLst>
            </a:custGeom>
            <a:solidFill>
              <a:srgbClr val="6DA69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grpSp>
      <p:sp>
        <p:nvSpPr>
          <p:cNvPr id="2" name="Title 1">
            <a:extLst>
              <a:ext uri="{FF2B5EF4-FFF2-40B4-BE49-F238E27FC236}">
                <a16:creationId xmlns:a16="http://schemas.microsoft.com/office/drawing/2014/main" id="{6BECC872-0B36-4A6D-98FF-15714E07712B}"/>
              </a:ext>
            </a:extLst>
          </p:cNvPr>
          <p:cNvSpPr>
            <a:spLocks noGrp="1"/>
          </p:cNvSpPr>
          <p:nvPr userDrawn="1">
            <p:ph type="title" hasCustomPrompt="1"/>
          </p:nvPr>
        </p:nvSpPr>
        <p:spPr>
          <a:xfrm>
            <a:off x="1141413" y="1209601"/>
            <a:ext cx="10404472" cy="3744000"/>
          </a:xfrm>
        </p:spPr>
        <p:txBody>
          <a:bodyPr/>
          <a:lstStyle>
            <a:lvl1pPr>
              <a:lnSpc>
                <a:spcPct val="90000"/>
              </a:lnSpc>
              <a:defRPr sz="5500">
                <a:solidFill>
                  <a:schemeClr val="tx2"/>
                </a:solidFill>
                <a:latin typeface="+mj-lt"/>
              </a:defRPr>
            </a:lvl1pPr>
          </a:lstStyle>
          <a:p>
            <a:r>
              <a:rPr lang="en-US"/>
              <a:t>Insert title here</a:t>
            </a:r>
            <a:endParaRPr lang="en-GB"/>
          </a:p>
        </p:txBody>
      </p:sp>
      <p:sp>
        <p:nvSpPr>
          <p:cNvPr id="6" name="Subtitle 2">
            <a:extLst>
              <a:ext uri="{FF2B5EF4-FFF2-40B4-BE49-F238E27FC236}">
                <a16:creationId xmlns:a16="http://schemas.microsoft.com/office/drawing/2014/main" id="{FB4C4CA0-5B37-47A4-8F85-A9BA6A5AEDCF}"/>
              </a:ext>
            </a:extLst>
          </p:cNvPr>
          <p:cNvSpPr>
            <a:spLocks noGrp="1"/>
          </p:cNvSpPr>
          <p:nvPr userDrawn="1">
            <p:ph type="subTitle" idx="1" hasCustomPrompt="1"/>
          </p:nvPr>
        </p:nvSpPr>
        <p:spPr>
          <a:xfrm>
            <a:off x="1141413" y="5580000"/>
            <a:ext cx="5267999" cy="827999"/>
          </a:xfrm>
        </p:spPr>
        <p:txBody>
          <a:bodyPr/>
          <a:lstStyle>
            <a:lvl1pPr marL="0" indent="0" algn="l">
              <a:lnSpc>
                <a:spcPct val="100000"/>
              </a:lnSpc>
              <a:spcAft>
                <a:spcPts val="0"/>
              </a:spcAft>
              <a:buNone/>
              <a:defRPr sz="2200" cap="none" baseline="0">
                <a:solidFill>
                  <a:schemeClr val="tx2"/>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cxnSp>
        <p:nvCxnSpPr>
          <p:cNvPr id="12" name="Straight Connector 11">
            <a:extLst>
              <a:ext uri="{FF2B5EF4-FFF2-40B4-BE49-F238E27FC236}">
                <a16:creationId xmlns:a16="http://schemas.microsoft.com/office/drawing/2014/main" id="{04C4DF9A-0BBD-4C74-9048-6F7B700A73B0}"/>
              </a:ext>
            </a:extLst>
          </p:cNvPr>
          <p:cNvCxnSpPr>
            <a:cxnSpLocks/>
          </p:cNvCxnSpPr>
          <p:nvPr userDrawn="1"/>
        </p:nvCxnSpPr>
        <p:spPr>
          <a:xfrm>
            <a:off x="952130" y="1207247"/>
            <a:ext cx="0" cy="4993528"/>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3" name="Slide Number Placeholder 5">
            <a:extLst>
              <a:ext uri="{FF2B5EF4-FFF2-40B4-BE49-F238E27FC236}">
                <a16:creationId xmlns:a16="http://schemas.microsoft.com/office/drawing/2014/main" id="{FE440CAB-27DF-758F-E01D-33CD0CF325A3}"/>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409088712"/>
      </p:ext>
    </p:extLst>
  </p:cSld>
  <p:clrMapOvr>
    <a:masterClrMapping/>
  </p:clrMapOvr>
  <p:transition>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Quote Slide Image Green">
    <p:bg>
      <p:bgPr>
        <a:solidFill>
          <a:schemeClr val="accent1"/>
        </a:solidFill>
        <a:effectLst/>
      </p:bgPr>
    </p:bg>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3C6A91FE-AF6F-433B-A75E-909E8B720468}"/>
              </a:ext>
            </a:extLst>
          </p:cNvPr>
          <p:cNvSpPr>
            <a:spLocks noGrp="1"/>
          </p:cNvSpPr>
          <p:nvPr>
            <p:ph type="pic" sz="quarter" idx="13"/>
          </p:nvPr>
        </p:nvSpPr>
        <p:spPr>
          <a:xfrm>
            <a:off x="5328557" y="0"/>
            <a:ext cx="6863443" cy="6858000"/>
          </a:xfrm>
          <a:custGeom>
            <a:avLst/>
            <a:gdLst>
              <a:gd name="connsiteX0" fmla="*/ 0 w 6863443"/>
              <a:gd name="connsiteY0" fmla="*/ 0 h 6858000"/>
              <a:gd name="connsiteX1" fmla="*/ 6863443 w 6863443"/>
              <a:gd name="connsiteY1" fmla="*/ 0 h 6858000"/>
              <a:gd name="connsiteX2" fmla="*/ 6863443 w 6863443"/>
              <a:gd name="connsiteY2" fmla="*/ 6858000 h 6858000"/>
              <a:gd name="connsiteX3" fmla="*/ 0 w 6863443"/>
              <a:gd name="connsiteY3" fmla="*/ 6858000 h 6858000"/>
              <a:gd name="connsiteX4" fmla="*/ 0 w 6863443"/>
              <a:gd name="connsiteY4"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0 w 6863443"/>
              <a:gd name="connsiteY4"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253343 w 6863443"/>
              <a:gd name="connsiteY4" fmla="*/ 4321629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873829 w 6863443"/>
              <a:gd name="connsiteY4" fmla="*/ 5007429 h 6858000"/>
              <a:gd name="connsiteX5" fmla="*/ 0 w 6863443"/>
              <a:gd name="connsiteY5" fmla="*/ 0 h 6858000"/>
              <a:gd name="connsiteX0" fmla="*/ 97181 w 6960624"/>
              <a:gd name="connsiteY0" fmla="*/ 0 h 6858000"/>
              <a:gd name="connsiteX1" fmla="*/ 6960624 w 6960624"/>
              <a:gd name="connsiteY1" fmla="*/ 0 h 6858000"/>
              <a:gd name="connsiteX2" fmla="*/ 6960624 w 6960624"/>
              <a:gd name="connsiteY2" fmla="*/ 6858000 h 6858000"/>
              <a:gd name="connsiteX3" fmla="*/ 3667695 w 6960624"/>
              <a:gd name="connsiteY3" fmla="*/ 6858000 h 6858000"/>
              <a:gd name="connsiteX4" fmla="*/ 2971010 w 6960624"/>
              <a:gd name="connsiteY4" fmla="*/ 5007429 h 6858000"/>
              <a:gd name="connsiteX5" fmla="*/ 97181 w 6960624"/>
              <a:gd name="connsiteY5" fmla="*/ 0 h 6858000"/>
              <a:gd name="connsiteX0" fmla="*/ 97181 w 6960624"/>
              <a:gd name="connsiteY0" fmla="*/ 0 h 6858000"/>
              <a:gd name="connsiteX1" fmla="*/ 6960624 w 6960624"/>
              <a:gd name="connsiteY1" fmla="*/ 0 h 6858000"/>
              <a:gd name="connsiteX2" fmla="*/ 6960624 w 6960624"/>
              <a:gd name="connsiteY2" fmla="*/ 6858000 h 6858000"/>
              <a:gd name="connsiteX3" fmla="*/ 3667695 w 6960624"/>
              <a:gd name="connsiteY3" fmla="*/ 6858000 h 6858000"/>
              <a:gd name="connsiteX4" fmla="*/ 2971010 w 6960624"/>
              <a:gd name="connsiteY4" fmla="*/ 5007429 h 6858000"/>
              <a:gd name="connsiteX5" fmla="*/ 97181 w 6960624"/>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873829 w 6863443"/>
              <a:gd name="connsiteY4" fmla="*/ 5007429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873829 w 6863443"/>
              <a:gd name="connsiteY4" fmla="*/ 5007429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92285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92285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63443" h="6858000">
                <a:moveTo>
                  <a:pt x="0" y="0"/>
                </a:moveTo>
                <a:lnTo>
                  <a:pt x="6863443" y="0"/>
                </a:lnTo>
                <a:lnTo>
                  <a:pt x="6863443" y="6858000"/>
                </a:lnTo>
                <a:lnTo>
                  <a:pt x="3577748" y="6858000"/>
                </a:lnTo>
                <a:cubicBezTo>
                  <a:pt x="3557440" y="6613347"/>
                  <a:pt x="3520671" y="6105841"/>
                  <a:pt x="3004458" y="5214257"/>
                </a:cubicBezTo>
                <a:cubicBezTo>
                  <a:pt x="2859893" y="4964569"/>
                  <a:pt x="608693" y="1106714"/>
                  <a:pt x="0" y="0"/>
                </a:cubicBezTo>
                <a:close/>
              </a:path>
            </a:pathLst>
          </a:custGeom>
          <a:solidFill>
            <a:schemeClr val="bg1">
              <a:lumMod val="85000"/>
            </a:schemeClr>
          </a:solidFill>
        </p:spPr>
        <p:txBody>
          <a:bodyPr anchor="ctr"/>
          <a:lstStyle>
            <a:lvl1pPr algn="ctr">
              <a:defRPr/>
            </a:lvl1pPr>
          </a:lstStyle>
          <a:p>
            <a:r>
              <a:rPr lang="en-US"/>
              <a:t>Click icon to add picture</a:t>
            </a:r>
            <a:endParaRPr lang="en-GB"/>
          </a:p>
        </p:txBody>
      </p:sp>
      <p:sp>
        <p:nvSpPr>
          <p:cNvPr id="2" name="Title 1">
            <a:extLst>
              <a:ext uri="{FF2B5EF4-FFF2-40B4-BE49-F238E27FC236}">
                <a16:creationId xmlns:a16="http://schemas.microsoft.com/office/drawing/2014/main" id="{6BECC872-0B36-4A6D-98FF-15714E07712B}"/>
              </a:ext>
            </a:extLst>
          </p:cNvPr>
          <p:cNvSpPr>
            <a:spLocks noGrp="1"/>
          </p:cNvSpPr>
          <p:nvPr>
            <p:ph type="title" hasCustomPrompt="1"/>
          </p:nvPr>
        </p:nvSpPr>
        <p:spPr>
          <a:xfrm>
            <a:off x="1141413" y="1209601"/>
            <a:ext cx="5267999" cy="3744000"/>
          </a:xfrm>
        </p:spPr>
        <p:txBody>
          <a:bodyPr/>
          <a:lstStyle>
            <a:lvl1pPr>
              <a:lnSpc>
                <a:spcPct val="90000"/>
              </a:lnSpc>
              <a:defRPr sz="5500">
                <a:solidFill>
                  <a:schemeClr val="bg1"/>
                </a:solidFill>
                <a:latin typeface="+mj-lt"/>
              </a:defRPr>
            </a:lvl1pPr>
          </a:lstStyle>
          <a:p>
            <a:r>
              <a:rPr lang="en-US"/>
              <a:t>Insert title here</a:t>
            </a:r>
            <a:endParaRPr lang="en-GB"/>
          </a:p>
        </p:txBody>
      </p:sp>
      <p:sp>
        <p:nvSpPr>
          <p:cNvPr id="6" name="Subtitle 2">
            <a:extLst>
              <a:ext uri="{FF2B5EF4-FFF2-40B4-BE49-F238E27FC236}">
                <a16:creationId xmlns:a16="http://schemas.microsoft.com/office/drawing/2014/main" id="{FB4C4CA0-5B37-47A4-8F85-A9BA6A5AEDCF}"/>
              </a:ext>
            </a:extLst>
          </p:cNvPr>
          <p:cNvSpPr>
            <a:spLocks noGrp="1"/>
          </p:cNvSpPr>
          <p:nvPr>
            <p:ph type="subTitle" idx="1" hasCustomPrompt="1"/>
          </p:nvPr>
        </p:nvSpPr>
        <p:spPr>
          <a:xfrm>
            <a:off x="1141413" y="5580000"/>
            <a:ext cx="5267999" cy="827999"/>
          </a:xfrm>
        </p:spPr>
        <p:txBody>
          <a:bodyPr/>
          <a:lstStyle>
            <a:lvl1pPr marL="0" indent="0" algn="l">
              <a:lnSpc>
                <a:spcPct val="100000"/>
              </a:lnSpc>
              <a:spcAft>
                <a:spcPts val="0"/>
              </a:spcAft>
              <a:buNone/>
              <a:defRPr sz="22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cxnSp>
        <p:nvCxnSpPr>
          <p:cNvPr id="11" name="Straight Connector 10">
            <a:extLst>
              <a:ext uri="{FF2B5EF4-FFF2-40B4-BE49-F238E27FC236}">
                <a16:creationId xmlns:a16="http://schemas.microsoft.com/office/drawing/2014/main" id="{2BAF02ED-D309-EC5B-C01E-F7FDC51CCE2E}"/>
              </a:ext>
            </a:extLst>
          </p:cNvPr>
          <p:cNvCxnSpPr>
            <a:cxnSpLocks/>
          </p:cNvCxnSpPr>
          <p:nvPr userDrawn="1"/>
        </p:nvCxnSpPr>
        <p:spPr>
          <a:xfrm>
            <a:off x="963229" y="1209600"/>
            <a:ext cx="0" cy="499352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353F6667-D50F-FC07-E31D-BAA806C3889F}"/>
              </a:ext>
            </a:extLst>
          </p:cNvPr>
          <p:cNvSpPr/>
          <p:nvPr userDrawn="1"/>
        </p:nvSpPr>
        <p:spPr>
          <a:xfrm>
            <a:off x="0" y="0"/>
            <a:ext cx="488156" cy="6858000"/>
          </a:xfrm>
          <a:prstGeom prst="rect">
            <a:avLst/>
          </a:prstGeom>
          <a:solidFill>
            <a:srgbClr val="84BE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3" name="Rectangle 2">
            <a:extLst>
              <a:ext uri="{FF2B5EF4-FFF2-40B4-BE49-F238E27FC236}">
                <a16:creationId xmlns:a16="http://schemas.microsoft.com/office/drawing/2014/main" id="{44CF881E-6102-4E72-8D75-608C8D107801}"/>
              </a:ext>
            </a:extLst>
          </p:cNvPr>
          <p:cNvSpPr>
            <a:spLocks noGrp="1" noRot="1" noMove="1" noResize="1" noEditPoints="1" noAdjustHandles="1" noChangeArrowheads="1" noChangeShapeType="1"/>
          </p:cNvSpPr>
          <p:nvPr userDrawn="1"/>
        </p:nvSpPr>
        <p:spPr>
          <a:xfrm>
            <a:off x="1095153" y="398721"/>
            <a:ext cx="435935" cy="4040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Tree>
    <p:extLst>
      <p:ext uri="{BB962C8B-B14F-4D97-AF65-F5344CB8AC3E}">
        <p14:creationId xmlns:p14="http://schemas.microsoft.com/office/powerpoint/2010/main" val="3761864119"/>
      </p:ext>
    </p:extLst>
  </p:cSld>
  <p:clrMapOvr>
    <a:masterClrMapping/>
  </p:clrMapOvr>
  <p:transition>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Quote Slide Image White">
    <p:bg>
      <p:bgPr>
        <a:solidFill>
          <a:schemeClr val="bg1"/>
        </a:solidFill>
        <a:effectLst/>
      </p:bgPr>
    </p:bg>
    <p:spTree>
      <p:nvGrpSpPr>
        <p:cNvPr id="1" name=""/>
        <p:cNvGrpSpPr/>
        <p:nvPr/>
      </p:nvGrpSpPr>
      <p:grpSpPr>
        <a:xfrm>
          <a:off x="0" y="0"/>
          <a:ext cx="0" cy="0"/>
          <a:chOff x="0" y="0"/>
          <a:chExt cx="0" cy="0"/>
        </a:xfrm>
      </p:grpSpPr>
      <p:sp>
        <p:nvSpPr>
          <p:cNvPr id="8" name="Picture Placeholder 6">
            <a:extLst>
              <a:ext uri="{FF2B5EF4-FFF2-40B4-BE49-F238E27FC236}">
                <a16:creationId xmlns:a16="http://schemas.microsoft.com/office/drawing/2014/main" id="{F26E4491-5DFA-4084-B9AB-9514240435FF}"/>
              </a:ext>
            </a:extLst>
          </p:cNvPr>
          <p:cNvSpPr>
            <a:spLocks noGrp="1"/>
          </p:cNvSpPr>
          <p:nvPr>
            <p:ph type="pic" sz="quarter" idx="13"/>
          </p:nvPr>
        </p:nvSpPr>
        <p:spPr>
          <a:xfrm>
            <a:off x="5328557" y="0"/>
            <a:ext cx="6863443" cy="6858000"/>
          </a:xfrm>
          <a:custGeom>
            <a:avLst/>
            <a:gdLst>
              <a:gd name="connsiteX0" fmla="*/ 0 w 6863443"/>
              <a:gd name="connsiteY0" fmla="*/ 0 h 6858000"/>
              <a:gd name="connsiteX1" fmla="*/ 6863443 w 6863443"/>
              <a:gd name="connsiteY1" fmla="*/ 0 h 6858000"/>
              <a:gd name="connsiteX2" fmla="*/ 6863443 w 6863443"/>
              <a:gd name="connsiteY2" fmla="*/ 6858000 h 6858000"/>
              <a:gd name="connsiteX3" fmla="*/ 0 w 6863443"/>
              <a:gd name="connsiteY3" fmla="*/ 6858000 h 6858000"/>
              <a:gd name="connsiteX4" fmla="*/ 0 w 6863443"/>
              <a:gd name="connsiteY4"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0 w 6863443"/>
              <a:gd name="connsiteY4"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253343 w 6863443"/>
              <a:gd name="connsiteY4" fmla="*/ 4321629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873829 w 6863443"/>
              <a:gd name="connsiteY4" fmla="*/ 5007429 h 6858000"/>
              <a:gd name="connsiteX5" fmla="*/ 0 w 6863443"/>
              <a:gd name="connsiteY5" fmla="*/ 0 h 6858000"/>
              <a:gd name="connsiteX0" fmla="*/ 97181 w 6960624"/>
              <a:gd name="connsiteY0" fmla="*/ 0 h 6858000"/>
              <a:gd name="connsiteX1" fmla="*/ 6960624 w 6960624"/>
              <a:gd name="connsiteY1" fmla="*/ 0 h 6858000"/>
              <a:gd name="connsiteX2" fmla="*/ 6960624 w 6960624"/>
              <a:gd name="connsiteY2" fmla="*/ 6858000 h 6858000"/>
              <a:gd name="connsiteX3" fmla="*/ 3667695 w 6960624"/>
              <a:gd name="connsiteY3" fmla="*/ 6858000 h 6858000"/>
              <a:gd name="connsiteX4" fmla="*/ 2971010 w 6960624"/>
              <a:gd name="connsiteY4" fmla="*/ 5007429 h 6858000"/>
              <a:gd name="connsiteX5" fmla="*/ 97181 w 6960624"/>
              <a:gd name="connsiteY5" fmla="*/ 0 h 6858000"/>
              <a:gd name="connsiteX0" fmla="*/ 97181 w 6960624"/>
              <a:gd name="connsiteY0" fmla="*/ 0 h 6858000"/>
              <a:gd name="connsiteX1" fmla="*/ 6960624 w 6960624"/>
              <a:gd name="connsiteY1" fmla="*/ 0 h 6858000"/>
              <a:gd name="connsiteX2" fmla="*/ 6960624 w 6960624"/>
              <a:gd name="connsiteY2" fmla="*/ 6858000 h 6858000"/>
              <a:gd name="connsiteX3" fmla="*/ 3667695 w 6960624"/>
              <a:gd name="connsiteY3" fmla="*/ 6858000 h 6858000"/>
              <a:gd name="connsiteX4" fmla="*/ 2971010 w 6960624"/>
              <a:gd name="connsiteY4" fmla="*/ 5007429 h 6858000"/>
              <a:gd name="connsiteX5" fmla="*/ 97181 w 6960624"/>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873829 w 6863443"/>
              <a:gd name="connsiteY4" fmla="*/ 5007429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873829 w 6863443"/>
              <a:gd name="connsiteY4" fmla="*/ 5007429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92285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92285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63443" h="6858000">
                <a:moveTo>
                  <a:pt x="0" y="0"/>
                </a:moveTo>
                <a:lnTo>
                  <a:pt x="6863443" y="0"/>
                </a:lnTo>
                <a:lnTo>
                  <a:pt x="6863443" y="6858000"/>
                </a:lnTo>
                <a:lnTo>
                  <a:pt x="3577748" y="6858000"/>
                </a:lnTo>
                <a:cubicBezTo>
                  <a:pt x="3557440" y="6613347"/>
                  <a:pt x="3520671" y="6105841"/>
                  <a:pt x="3004458" y="5214257"/>
                </a:cubicBezTo>
                <a:cubicBezTo>
                  <a:pt x="2859893" y="4964569"/>
                  <a:pt x="608693" y="1106714"/>
                  <a:pt x="0" y="0"/>
                </a:cubicBezTo>
                <a:close/>
              </a:path>
            </a:pathLst>
          </a:custGeom>
          <a:solidFill>
            <a:schemeClr val="bg1">
              <a:lumMod val="85000"/>
            </a:schemeClr>
          </a:solidFill>
        </p:spPr>
        <p:txBody>
          <a:bodyPr anchor="ctr"/>
          <a:lstStyle>
            <a:lvl1pPr algn="ctr">
              <a:defRPr/>
            </a:lvl1pPr>
          </a:lstStyle>
          <a:p>
            <a:r>
              <a:rPr lang="en-US"/>
              <a:t>Click icon to add picture</a:t>
            </a:r>
            <a:endParaRPr lang="en-GB"/>
          </a:p>
        </p:txBody>
      </p:sp>
      <p:sp>
        <p:nvSpPr>
          <p:cNvPr id="2" name="Title 1">
            <a:extLst>
              <a:ext uri="{FF2B5EF4-FFF2-40B4-BE49-F238E27FC236}">
                <a16:creationId xmlns:a16="http://schemas.microsoft.com/office/drawing/2014/main" id="{6BECC872-0B36-4A6D-98FF-15714E07712B}"/>
              </a:ext>
            </a:extLst>
          </p:cNvPr>
          <p:cNvSpPr>
            <a:spLocks noGrp="1"/>
          </p:cNvSpPr>
          <p:nvPr>
            <p:ph type="title" hasCustomPrompt="1"/>
          </p:nvPr>
        </p:nvSpPr>
        <p:spPr>
          <a:xfrm>
            <a:off x="1141413" y="1209601"/>
            <a:ext cx="5267999" cy="3744000"/>
          </a:xfrm>
        </p:spPr>
        <p:txBody>
          <a:bodyPr/>
          <a:lstStyle>
            <a:lvl1pPr>
              <a:lnSpc>
                <a:spcPct val="90000"/>
              </a:lnSpc>
              <a:defRPr sz="5500">
                <a:solidFill>
                  <a:schemeClr val="tx2"/>
                </a:solidFill>
                <a:latin typeface="+mj-lt"/>
              </a:defRPr>
            </a:lvl1pPr>
          </a:lstStyle>
          <a:p>
            <a:r>
              <a:rPr lang="en-US"/>
              <a:t>Insert title here</a:t>
            </a:r>
            <a:endParaRPr lang="en-GB"/>
          </a:p>
        </p:txBody>
      </p:sp>
      <p:sp>
        <p:nvSpPr>
          <p:cNvPr id="6" name="Subtitle 2">
            <a:extLst>
              <a:ext uri="{FF2B5EF4-FFF2-40B4-BE49-F238E27FC236}">
                <a16:creationId xmlns:a16="http://schemas.microsoft.com/office/drawing/2014/main" id="{FB4C4CA0-5B37-47A4-8F85-A9BA6A5AEDCF}"/>
              </a:ext>
            </a:extLst>
          </p:cNvPr>
          <p:cNvSpPr>
            <a:spLocks noGrp="1"/>
          </p:cNvSpPr>
          <p:nvPr>
            <p:ph type="subTitle" idx="1" hasCustomPrompt="1"/>
          </p:nvPr>
        </p:nvSpPr>
        <p:spPr>
          <a:xfrm>
            <a:off x="1141413" y="5580000"/>
            <a:ext cx="5267999" cy="827999"/>
          </a:xfrm>
        </p:spPr>
        <p:txBody>
          <a:bodyPr/>
          <a:lstStyle>
            <a:lvl1pPr marL="0" indent="0" algn="l">
              <a:lnSpc>
                <a:spcPct val="100000"/>
              </a:lnSpc>
              <a:spcAft>
                <a:spcPts val="0"/>
              </a:spcAft>
              <a:buNone/>
              <a:defRPr sz="2200" cap="none" baseline="0">
                <a:solidFill>
                  <a:schemeClr val="tx2"/>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Insert text here</a:t>
            </a:r>
            <a:endParaRPr lang="en-GB"/>
          </a:p>
        </p:txBody>
      </p:sp>
      <p:cxnSp>
        <p:nvCxnSpPr>
          <p:cNvPr id="12" name="Straight Connector 11">
            <a:extLst>
              <a:ext uri="{FF2B5EF4-FFF2-40B4-BE49-F238E27FC236}">
                <a16:creationId xmlns:a16="http://schemas.microsoft.com/office/drawing/2014/main" id="{2C697D5D-2074-B9BF-AC18-6382545CB865}"/>
              </a:ext>
            </a:extLst>
          </p:cNvPr>
          <p:cNvCxnSpPr>
            <a:cxnSpLocks/>
          </p:cNvCxnSpPr>
          <p:nvPr userDrawn="1"/>
        </p:nvCxnSpPr>
        <p:spPr>
          <a:xfrm>
            <a:off x="952130" y="1207247"/>
            <a:ext cx="0" cy="4993528"/>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5861152"/>
      </p:ext>
    </p:extLst>
  </p:cSld>
  <p:clrMapOvr>
    <a:masterClrMapping/>
  </p:clrMapOvr>
  <p:transition>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2BC43-BE92-44DE-801C-35AA1CA17A5C}"/>
              </a:ext>
            </a:extLst>
          </p:cNvPr>
          <p:cNvSpPr>
            <a:spLocks noGrp="1"/>
          </p:cNvSpPr>
          <p:nvPr>
            <p:ph type="title" hasCustomPrompt="1"/>
          </p:nvPr>
        </p:nvSpPr>
        <p:spPr>
          <a:xfrm>
            <a:off x="1141412" y="1209601"/>
            <a:ext cx="5039931" cy="1053137"/>
          </a:xfrm>
        </p:spPr>
        <p:txBody>
          <a:bodyPr/>
          <a:lstStyle>
            <a:lvl1pPr>
              <a:defRPr sz="5500"/>
            </a:lvl1pPr>
          </a:lstStyle>
          <a:p>
            <a:r>
              <a:rPr lang="en-US"/>
              <a:t>Insert title here</a:t>
            </a:r>
            <a:endParaRPr lang="en-GB"/>
          </a:p>
        </p:txBody>
      </p:sp>
      <p:sp>
        <p:nvSpPr>
          <p:cNvPr id="3" name="Content Placeholder 2">
            <a:extLst>
              <a:ext uri="{FF2B5EF4-FFF2-40B4-BE49-F238E27FC236}">
                <a16:creationId xmlns:a16="http://schemas.microsoft.com/office/drawing/2014/main" id="{5FD2FCA6-72B2-413C-A6BE-3185F470BCDC}"/>
              </a:ext>
            </a:extLst>
          </p:cNvPr>
          <p:cNvSpPr>
            <a:spLocks noGrp="1"/>
          </p:cNvSpPr>
          <p:nvPr>
            <p:ph sz="half" idx="1" hasCustomPrompt="1"/>
          </p:nvPr>
        </p:nvSpPr>
        <p:spPr>
          <a:xfrm>
            <a:off x="1141412" y="2262738"/>
            <a:ext cx="5039931" cy="4187825"/>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30819D2-FA24-4550-BFBE-F75B0DF22B3D}"/>
              </a:ext>
            </a:extLst>
          </p:cNvPr>
          <p:cNvSpPr>
            <a:spLocks noGrp="1"/>
          </p:cNvSpPr>
          <p:nvPr>
            <p:ph sz="half" idx="2" hasCustomPrompt="1"/>
          </p:nvPr>
        </p:nvSpPr>
        <p:spPr>
          <a:xfrm>
            <a:off x="6505957" y="1209601"/>
            <a:ext cx="5039931" cy="5240962"/>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Slide Number Placeholder 5">
            <a:extLst>
              <a:ext uri="{FF2B5EF4-FFF2-40B4-BE49-F238E27FC236}">
                <a16:creationId xmlns:a16="http://schemas.microsoft.com/office/drawing/2014/main" id="{03772055-CC3E-41AC-D368-6E643897E606}"/>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4056507898"/>
      </p:ext>
    </p:extLst>
  </p:cSld>
  <p:clrMapOvr>
    <a:masterClrMapping/>
  </p:clrMapOvr>
  <p:transition>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Long Title and Content">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1144CA08-9238-07BF-A7C4-9ECAA46A1F67}"/>
              </a:ext>
            </a:extLst>
          </p:cNvPr>
          <p:cNvSpPr>
            <a:spLocks noGrp="1" noRot="1" noMove="1" noResize="1" noEditPoints="1" noAdjustHandles="1" noChangeArrowheads="1" noChangeShapeType="1"/>
          </p:cNvSpPr>
          <p:nvPr userDrawn="1"/>
        </p:nvSpPr>
        <p:spPr>
          <a:xfrm rot="1800000">
            <a:off x="-1200846" y="3998752"/>
            <a:ext cx="10581149" cy="3194077"/>
          </a:xfrm>
          <a:custGeom>
            <a:avLst/>
            <a:gdLst>
              <a:gd name="connsiteX0" fmla="*/ 494870 w 10581149"/>
              <a:gd name="connsiteY0" fmla="*/ 192754 h 3194077"/>
              <a:gd name="connsiteX1" fmla="*/ 1256113 w 10581149"/>
              <a:gd name="connsiteY1" fmla="*/ 0 h 3194077"/>
              <a:gd name="connsiteX2" fmla="*/ 10581149 w 10581149"/>
              <a:gd name="connsiteY2" fmla="*/ 0 h 3194077"/>
              <a:gd name="connsiteX3" fmla="*/ 5048844 w 10581149"/>
              <a:gd name="connsiteY3" fmla="*/ 3194077 h 3194077"/>
              <a:gd name="connsiteX4" fmla="*/ 1490215 w 10581149"/>
              <a:gd name="connsiteY4" fmla="*/ 3194077 h 3194077"/>
              <a:gd name="connsiteX5" fmla="*/ 0 w 10581149"/>
              <a:gd name="connsiteY5" fmla="*/ 612948 h 3194077"/>
              <a:gd name="connsiteX6" fmla="*/ 23760 w 10581149"/>
              <a:gd name="connsiteY6" fmla="*/ 581174 h 3194077"/>
              <a:gd name="connsiteX7" fmla="*/ 494870 w 10581149"/>
              <a:gd name="connsiteY7" fmla="*/ 192754 h 3194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81149" h="3194077">
                <a:moveTo>
                  <a:pt x="494870" y="192754"/>
                </a:moveTo>
                <a:cubicBezTo>
                  <a:pt x="721159" y="69826"/>
                  <a:pt x="980482" y="0"/>
                  <a:pt x="1256113" y="0"/>
                </a:cubicBezTo>
                <a:lnTo>
                  <a:pt x="10581149" y="0"/>
                </a:lnTo>
                <a:lnTo>
                  <a:pt x="5048844" y="3194077"/>
                </a:lnTo>
                <a:lnTo>
                  <a:pt x="1490215" y="3194077"/>
                </a:lnTo>
                <a:lnTo>
                  <a:pt x="0" y="612948"/>
                </a:lnTo>
                <a:lnTo>
                  <a:pt x="23760" y="581174"/>
                </a:lnTo>
                <a:cubicBezTo>
                  <a:pt x="153947" y="423424"/>
                  <a:pt x="313838" y="291096"/>
                  <a:pt x="494870" y="192754"/>
                </a:cubicBezTo>
                <a:close/>
              </a:path>
            </a:pathLst>
          </a:custGeom>
          <a:solidFill>
            <a:srgbClr val="84BEA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6BECC872-0B36-4A6D-98FF-15714E07712B}"/>
              </a:ext>
            </a:extLst>
          </p:cNvPr>
          <p:cNvSpPr>
            <a:spLocks noGrp="1"/>
          </p:cNvSpPr>
          <p:nvPr>
            <p:ph type="title" hasCustomPrompt="1"/>
          </p:nvPr>
        </p:nvSpPr>
        <p:spPr>
          <a:xfrm>
            <a:off x="1141413" y="936000"/>
            <a:ext cx="4823034" cy="5264775"/>
          </a:xfrm>
        </p:spPr>
        <p:txBody>
          <a:bodyPr/>
          <a:lstStyle>
            <a:lvl1pPr>
              <a:defRPr sz="5500"/>
            </a:lvl1pPr>
          </a:lstStyle>
          <a:p>
            <a:r>
              <a:rPr lang="en-US"/>
              <a:t>Insert title here</a:t>
            </a:r>
          </a:p>
        </p:txBody>
      </p:sp>
      <p:sp>
        <p:nvSpPr>
          <p:cNvPr id="8" name="Text Placeholder 7">
            <a:extLst>
              <a:ext uri="{FF2B5EF4-FFF2-40B4-BE49-F238E27FC236}">
                <a16:creationId xmlns:a16="http://schemas.microsoft.com/office/drawing/2014/main" id="{13212FDF-6350-4E7D-8131-6C83777F8E9F}"/>
              </a:ext>
            </a:extLst>
          </p:cNvPr>
          <p:cNvSpPr>
            <a:spLocks noGrp="1"/>
          </p:cNvSpPr>
          <p:nvPr>
            <p:ph type="body" sz="quarter" idx="13" hasCustomPrompt="1"/>
          </p:nvPr>
        </p:nvSpPr>
        <p:spPr>
          <a:xfrm>
            <a:off x="6278400" y="936000"/>
            <a:ext cx="5266288" cy="5264150"/>
          </a:xfrm>
        </p:spPr>
        <p:txBody>
          <a:body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14" name="Rectangle 13">
            <a:extLst>
              <a:ext uri="{FF2B5EF4-FFF2-40B4-BE49-F238E27FC236}">
                <a16:creationId xmlns:a16="http://schemas.microsoft.com/office/drawing/2014/main" id="{CE313FF2-EDBD-B431-5271-DFC1513A48E0}"/>
              </a:ext>
            </a:extLst>
          </p:cNvPr>
          <p:cNvSpPr>
            <a:spLocks noGrp="1" noRot="1" noMove="1" noResize="1" noEditPoints="1" noAdjustHandles="1" noChangeArrowheads="1" noChangeShapeType="1"/>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cxnSp>
        <p:nvCxnSpPr>
          <p:cNvPr id="10" name="Straight Connector 9">
            <a:extLst>
              <a:ext uri="{FF2B5EF4-FFF2-40B4-BE49-F238E27FC236}">
                <a16:creationId xmlns:a16="http://schemas.microsoft.com/office/drawing/2014/main" id="{75D21095-D753-4A29-99BE-FAF8627795AA}"/>
              </a:ext>
            </a:extLst>
          </p:cNvPr>
          <p:cNvCxnSpPr>
            <a:cxnSpLocks/>
          </p:cNvCxnSpPr>
          <p:nvPr userDrawn="1"/>
        </p:nvCxnSpPr>
        <p:spPr>
          <a:xfrm flipH="1">
            <a:off x="6131501" y="938213"/>
            <a:ext cx="1200" cy="5304932"/>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Slide Number Placeholder 5">
            <a:extLst>
              <a:ext uri="{FF2B5EF4-FFF2-40B4-BE49-F238E27FC236}">
                <a16:creationId xmlns:a16="http://schemas.microsoft.com/office/drawing/2014/main" id="{2713A0D1-78FF-454B-EDB1-D69816FDF231}"/>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760263628"/>
      </p:ext>
    </p:extLst>
  </p:cSld>
  <p:clrMapOvr>
    <a:masterClrMapping/>
  </p:clrMapOvr>
  <p:transition>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itle and Two Content">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14706430-B924-32DC-136E-F450FF322CC5}"/>
              </a:ext>
            </a:extLst>
          </p:cNvPr>
          <p:cNvSpPr/>
          <p:nvPr userDrawn="1"/>
        </p:nvSpPr>
        <p:spPr>
          <a:xfrm rot="-1800000">
            <a:off x="-586307" y="783864"/>
            <a:ext cx="13987580" cy="6369276"/>
          </a:xfrm>
          <a:custGeom>
            <a:avLst/>
            <a:gdLst>
              <a:gd name="connsiteX0" fmla="*/ 9414839 w 13987580"/>
              <a:gd name="connsiteY0" fmla="*/ 0 h 6369276"/>
              <a:gd name="connsiteX1" fmla="*/ 13987580 w 13987580"/>
              <a:gd name="connsiteY1" fmla="*/ 2640073 h 6369276"/>
              <a:gd name="connsiteX2" fmla="*/ 11837657 w 13987580"/>
              <a:gd name="connsiteY2" fmla="*/ 6363848 h 6369276"/>
              <a:gd name="connsiteX3" fmla="*/ 11730158 w 13987580"/>
              <a:gd name="connsiteY3" fmla="*/ 6369276 h 6369276"/>
              <a:gd name="connsiteX4" fmla="*/ 6730750 w 13987580"/>
              <a:gd name="connsiteY4" fmla="*/ 6369276 h 6369276"/>
              <a:gd name="connsiteX5" fmla="*/ 0 w 13987580"/>
              <a:gd name="connsiteY5" fmla="*/ 2483276 h 6369276"/>
              <a:gd name="connsiteX6" fmla="*/ 1410237 w 13987580"/>
              <a:gd name="connsiteY6" fmla="*/ 40673 h 6369276"/>
              <a:gd name="connsiteX7" fmla="*/ 1569003 w 13987580"/>
              <a:gd name="connsiteY7" fmla="*/ 16442 h 6369276"/>
              <a:gd name="connsiteX8" fmla="*/ 1894614 w 13987580"/>
              <a:gd name="connsiteY8" fmla="*/ 0 h 6369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87580" h="6369276">
                <a:moveTo>
                  <a:pt x="9414839" y="0"/>
                </a:moveTo>
                <a:lnTo>
                  <a:pt x="13987580" y="2640073"/>
                </a:lnTo>
                <a:lnTo>
                  <a:pt x="11837657" y="6363848"/>
                </a:lnTo>
                <a:lnTo>
                  <a:pt x="11730158" y="6369276"/>
                </a:lnTo>
                <a:lnTo>
                  <a:pt x="6730750" y="6369276"/>
                </a:lnTo>
                <a:lnTo>
                  <a:pt x="0" y="2483276"/>
                </a:lnTo>
                <a:lnTo>
                  <a:pt x="1410237" y="40673"/>
                </a:lnTo>
                <a:lnTo>
                  <a:pt x="1569003" y="16442"/>
                </a:lnTo>
                <a:cubicBezTo>
                  <a:pt x="1676062" y="5570"/>
                  <a:pt x="1784687" y="0"/>
                  <a:pt x="1894614" y="0"/>
                </a:cubicBezTo>
                <a:close/>
              </a:path>
            </a:pathLst>
          </a:cu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2BE2BC43-BE92-44DE-801C-35AA1CA17A5C}"/>
              </a:ext>
            </a:extLst>
          </p:cNvPr>
          <p:cNvSpPr>
            <a:spLocks noGrp="1"/>
          </p:cNvSpPr>
          <p:nvPr>
            <p:ph type="title" hasCustomPrompt="1"/>
          </p:nvPr>
        </p:nvSpPr>
        <p:spPr>
          <a:xfrm>
            <a:off x="1141413" y="936000"/>
            <a:ext cx="4608000" cy="1053137"/>
          </a:xfrm>
        </p:spPr>
        <p:txBody>
          <a:bodyPr/>
          <a:lstStyle>
            <a:lvl1pPr>
              <a:defRPr/>
            </a:lvl1pPr>
          </a:lstStyle>
          <a:p>
            <a:r>
              <a:rPr lang="en-US"/>
              <a:t>Insert title here</a:t>
            </a:r>
            <a:endParaRPr lang="en-GB"/>
          </a:p>
        </p:txBody>
      </p:sp>
      <p:sp>
        <p:nvSpPr>
          <p:cNvPr id="3" name="Content Placeholder 2">
            <a:extLst>
              <a:ext uri="{FF2B5EF4-FFF2-40B4-BE49-F238E27FC236}">
                <a16:creationId xmlns:a16="http://schemas.microsoft.com/office/drawing/2014/main" id="{5FD2FCA6-72B2-413C-A6BE-3185F470BCDC}"/>
              </a:ext>
            </a:extLst>
          </p:cNvPr>
          <p:cNvSpPr>
            <a:spLocks noGrp="1"/>
          </p:cNvSpPr>
          <p:nvPr>
            <p:ph sz="half" idx="1" hasCustomPrompt="1"/>
          </p:nvPr>
        </p:nvSpPr>
        <p:spPr>
          <a:xfrm>
            <a:off x="1141413" y="1989138"/>
            <a:ext cx="4608000" cy="4187825"/>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30819D2-FA24-4550-BFBE-F75B0DF22B3D}"/>
              </a:ext>
            </a:extLst>
          </p:cNvPr>
          <p:cNvSpPr>
            <a:spLocks noGrp="1"/>
          </p:cNvSpPr>
          <p:nvPr>
            <p:ph sz="half" idx="2" hasCustomPrompt="1"/>
          </p:nvPr>
        </p:nvSpPr>
        <p:spPr>
          <a:xfrm>
            <a:off x="6279086" y="936000"/>
            <a:ext cx="5266800" cy="5240962"/>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cxnSp>
        <p:nvCxnSpPr>
          <p:cNvPr id="8" name="Straight Connector 7">
            <a:extLst>
              <a:ext uri="{FF2B5EF4-FFF2-40B4-BE49-F238E27FC236}">
                <a16:creationId xmlns:a16="http://schemas.microsoft.com/office/drawing/2014/main" id="{32C52EFF-9DC0-4BA8-9C79-9CC1EC9F1B56}"/>
              </a:ext>
            </a:extLst>
          </p:cNvPr>
          <p:cNvCxnSpPr>
            <a:cxnSpLocks/>
          </p:cNvCxnSpPr>
          <p:nvPr userDrawn="1"/>
        </p:nvCxnSpPr>
        <p:spPr>
          <a:xfrm flipH="1">
            <a:off x="6131501" y="938213"/>
            <a:ext cx="1200" cy="5304932"/>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4064E5B2-1A8E-DDC4-FAF7-626E76B1BF32}"/>
              </a:ext>
            </a:extLst>
          </p:cNvPr>
          <p:cNvSpPr>
            <a:spLocks noGrp="1" noRot="1" noMove="1" noResize="1" noEditPoints="1" noAdjustHandles="1" noChangeArrowheads="1" noChangeShapeType="1"/>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3" name="Slide Number Placeholder 5">
            <a:extLst>
              <a:ext uri="{FF2B5EF4-FFF2-40B4-BE49-F238E27FC236}">
                <a16:creationId xmlns:a16="http://schemas.microsoft.com/office/drawing/2014/main" id="{587798A1-B7AC-9907-915C-C2DFA03CD188}"/>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3711116151"/>
      </p:ext>
    </p:extLst>
  </p:cSld>
  <p:clrMapOvr>
    <a:masterClrMapping/>
  </p:clrMapOvr>
  <p:transitio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Long Title and Three Captio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CC872-0B36-4A6D-98FF-15714E07712B}"/>
              </a:ext>
            </a:extLst>
          </p:cNvPr>
          <p:cNvSpPr>
            <a:spLocks noGrp="1"/>
          </p:cNvSpPr>
          <p:nvPr>
            <p:ph type="title" hasCustomPrompt="1"/>
          </p:nvPr>
        </p:nvSpPr>
        <p:spPr>
          <a:xfrm>
            <a:off x="1141413" y="936000"/>
            <a:ext cx="4823034" cy="5264775"/>
          </a:xfrm>
        </p:spPr>
        <p:txBody>
          <a:bodyPr/>
          <a:lstStyle>
            <a:lvl1pPr>
              <a:defRPr sz="5500"/>
            </a:lvl1pPr>
          </a:lstStyle>
          <a:p>
            <a:r>
              <a:rPr lang="en-US"/>
              <a:t>Insert title here</a:t>
            </a:r>
            <a:endParaRPr lang="en-GB"/>
          </a:p>
        </p:txBody>
      </p:sp>
      <p:cxnSp>
        <p:nvCxnSpPr>
          <p:cNvPr id="6" name="Straight Connector 5">
            <a:extLst>
              <a:ext uri="{FF2B5EF4-FFF2-40B4-BE49-F238E27FC236}">
                <a16:creationId xmlns:a16="http://schemas.microsoft.com/office/drawing/2014/main" id="{C2A82A5C-17CF-46F0-884A-8B1C4E0ACF4E}"/>
              </a:ext>
            </a:extLst>
          </p:cNvPr>
          <p:cNvCxnSpPr>
            <a:cxnSpLocks/>
          </p:cNvCxnSpPr>
          <p:nvPr userDrawn="1"/>
        </p:nvCxnSpPr>
        <p:spPr>
          <a:xfrm flipH="1">
            <a:off x="6646843" y="938213"/>
            <a:ext cx="1200" cy="5304932"/>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13212FDF-6350-4E7D-8131-6C83777F8E9F}"/>
              </a:ext>
            </a:extLst>
          </p:cNvPr>
          <p:cNvSpPr>
            <a:spLocks noGrp="1"/>
          </p:cNvSpPr>
          <p:nvPr>
            <p:ph type="body" sz="quarter" idx="13" hasCustomPrompt="1"/>
          </p:nvPr>
        </p:nvSpPr>
        <p:spPr>
          <a:xfrm>
            <a:off x="7330440" y="936000"/>
            <a:ext cx="4215449" cy="1406200"/>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9" name="Text Placeholder 7">
            <a:extLst>
              <a:ext uri="{FF2B5EF4-FFF2-40B4-BE49-F238E27FC236}">
                <a16:creationId xmlns:a16="http://schemas.microsoft.com/office/drawing/2014/main" id="{D0DEB36B-F1CB-4598-BA7C-1DC34BCA681C}"/>
              </a:ext>
            </a:extLst>
          </p:cNvPr>
          <p:cNvSpPr>
            <a:spLocks noGrp="1"/>
          </p:cNvSpPr>
          <p:nvPr>
            <p:ph type="body" sz="quarter" idx="14" hasCustomPrompt="1"/>
          </p:nvPr>
        </p:nvSpPr>
        <p:spPr>
          <a:xfrm>
            <a:off x="7330440" y="2865600"/>
            <a:ext cx="4215449" cy="1406200"/>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Text Placeholder 7">
            <a:extLst>
              <a:ext uri="{FF2B5EF4-FFF2-40B4-BE49-F238E27FC236}">
                <a16:creationId xmlns:a16="http://schemas.microsoft.com/office/drawing/2014/main" id="{D1B0D202-BAF4-49A5-8555-C89AF273FC61}"/>
              </a:ext>
            </a:extLst>
          </p:cNvPr>
          <p:cNvSpPr>
            <a:spLocks noGrp="1"/>
          </p:cNvSpPr>
          <p:nvPr>
            <p:ph type="body" sz="quarter" idx="15" hasCustomPrompt="1"/>
          </p:nvPr>
        </p:nvSpPr>
        <p:spPr>
          <a:xfrm>
            <a:off x="7330440" y="4794575"/>
            <a:ext cx="4215449" cy="1406200"/>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Slide Number Placeholder 5">
            <a:extLst>
              <a:ext uri="{FF2B5EF4-FFF2-40B4-BE49-F238E27FC236}">
                <a16:creationId xmlns:a16="http://schemas.microsoft.com/office/drawing/2014/main" id="{D52CB920-65A1-E117-94B3-5373313D8074}"/>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768752321"/>
      </p:ext>
    </p:extLst>
  </p:cSld>
  <p:clrMapOvr>
    <a:masterClrMapping/>
  </p:clrMapOvr>
  <p:transition>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le, Logo and Bullets">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346DBEC3-3019-1A66-FF7A-68FCFF94BE9C}"/>
              </a:ext>
            </a:extLst>
          </p:cNvPr>
          <p:cNvSpPr/>
          <p:nvPr userDrawn="1"/>
        </p:nvSpPr>
        <p:spPr>
          <a:xfrm rot="1800000">
            <a:off x="-1202769" y="4005930"/>
            <a:ext cx="10609863" cy="3194077"/>
          </a:xfrm>
          <a:custGeom>
            <a:avLst/>
            <a:gdLst>
              <a:gd name="connsiteX0" fmla="*/ 494870 w 10609863"/>
              <a:gd name="connsiteY0" fmla="*/ 192754 h 3194077"/>
              <a:gd name="connsiteX1" fmla="*/ 1256113 w 10609863"/>
              <a:gd name="connsiteY1" fmla="*/ 0 h 3194077"/>
              <a:gd name="connsiteX2" fmla="*/ 10609863 w 10609863"/>
              <a:gd name="connsiteY2" fmla="*/ 0 h 3194077"/>
              <a:gd name="connsiteX3" fmla="*/ 5077558 w 10609863"/>
              <a:gd name="connsiteY3" fmla="*/ 3194077 h 3194077"/>
              <a:gd name="connsiteX4" fmla="*/ 1490215 w 10609863"/>
              <a:gd name="connsiteY4" fmla="*/ 3194077 h 3194077"/>
              <a:gd name="connsiteX5" fmla="*/ 0 w 10609863"/>
              <a:gd name="connsiteY5" fmla="*/ 612948 h 3194077"/>
              <a:gd name="connsiteX6" fmla="*/ 23760 w 10609863"/>
              <a:gd name="connsiteY6" fmla="*/ 581174 h 3194077"/>
              <a:gd name="connsiteX7" fmla="*/ 494870 w 10609863"/>
              <a:gd name="connsiteY7" fmla="*/ 192754 h 3194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09863" h="3194077">
                <a:moveTo>
                  <a:pt x="494870" y="192754"/>
                </a:moveTo>
                <a:cubicBezTo>
                  <a:pt x="721159" y="69826"/>
                  <a:pt x="980482" y="0"/>
                  <a:pt x="1256113" y="0"/>
                </a:cubicBezTo>
                <a:lnTo>
                  <a:pt x="10609863" y="0"/>
                </a:lnTo>
                <a:lnTo>
                  <a:pt x="5077558" y="3194077"/>
                </a:lnTo>
                <a:lnTo>
                  <a:pt x="1490215" y="3194077"/>
                </a:lnTo>
                <a:lnTo>
                  <a:pt x="0" y="612948"/>
                </a:lnTo>
                <a:lnTo>
                  <a:pt x="23760" y="581174"/>
                </a:lnTo>
                <a:cubicBezTo>
                  <a:pt x="153947" y="423424"/>
                  <a:pt x="313838" y="291096"/>
                  <a:pt x="494870" y="192754"/>
                </a:cubicBezTo>
                <a:close/>
              </a:path>
            </a:pathLst>
          </a:custGeom>
          <a:solidFill>
            <a:srgbClr val="84BEA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6BECC872-0B36-4A6D-98FF-15714E07712B}"/>
              </a:ext>
            </a:extLst>
          </p:cNvPr>
          <p:cNvSpPr>
            <a:spLocks noGrp="1"/>
          </p:cNvSpPr>
          <p:nvPr>
            <p:ph type="title" hasCustomPrompt="1"/>
          </p:nvPr>
        </p:nvSpPr>
        <p:spPr>
          <a:xfrm>
            <a:off x="1141413" y="936000"/>
            <a:ext cx="4823034" cy="5264775"/>
          </a:xfrm>
        </p:spPr>
        <p:txBody>
          <a:bodyPr/>
          <a:lstStyle>
            <a:lvl1pPr>
              <a:defRPr sz="5500"/>
            </a:lvl1pPr>
          </a:lstStyle>
          <a:p>
            <a:r>
              <a:rPr lang="en-US"/>
              <a:t>Insert title here</a:t>
            </a:r>
            <a:endParaRPr lang="en-GB"/>
          </a:p>
        </p:txBody>
      </p:sp>
      <p:cxnSp>
        <p:nvCxnSpPr>
          <p:cNvPr id="6" name="Straight Connector 5">
            <a:extLst>
              <a:ext uri="{FF2B5EF4-FFF2-40B4-BE49-F238E27FC236}">
                <a16:creationId xmlns:a16="http://schemas.microsoft.com/office/drawing/2014/main" id="{C2A82A5C-17CF-46F0-884A-8B1C4E0ACF4E}"/>
              </a:ext>
            </a:extLst>
          </p:cNvPr>
          <p:cNvCxnSpPr>
            <a:cxnSpLocks/>
          </p:cNvCxnSpPr>
          <p:nvPr userDrawn="1"/>
        </p:nvCxnSpPr>
        <p:spPr>
          <a:xfrm flipH="1">
            <a:off x="6132257" y="938213"/>
            <a:ext cx="1200" cy="5304932"/>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7" name="Text Placeholder 6">
            <a:extLst>
              <a:ext uri="{FF2B5EF4-FFF2-40B4-BE49-F238E27FC236}">
                <a16:creationId xmlns:a16="http://schemas.microsoft.com/office/drawing/2014/main" id="{4D737C7F-7AE0-4FDA-9348-AA40BC88F20D}"/>
              </a:ext>
            </a:extLst>
          </p:cNvPr>
          <p:cNvSpPr>
            <a:spLocks noGrp="1"/>
          </p:cNvSpPr>
          <p:nvPr>
            <p:ph type="body" sz="quarter" idx="14" hasCustomPrompt="1"/>
          </p:nvPr>
        </p:nvSpPr>
        <p:spPr>
          <a:xfrm>
            <a:off x="6301266" y="944563"/>
            <a:ext cx="5244621" cy="5304932"/>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14" name="Rectangle 13">
            <a:extLst>
              <a:ext uri="{FF2B5EF4-FFF2-40B4-BE49-F238E27FC236}">
                <a16:creationId xmlns:a16="http://schemas.microsoft.com/office/drawing/2014/main" id="{6361E453-BBB2-2E56-276D-3344637A92DD}"/>
              </a:ext>
            </a:extLst>
          </p:cNvPr>
          <p:cNvSpPr>
            <a:spLocks noGrp="1" noRot="1" noMove="1" noResize="1" noEditPoints="1" noAdjustHandles="1" noChangeArrowheads="1" noChangeShapeType="1"/>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5" name="Slide Number Placeholder 5">
            <a:extLst>
              <a:ext uri="{FF2B5EF4-FFF2-40B4-BE49-F238E27FC236}">
                <a16:creationId xmlns:a16="http://schemas.microsoft.com/office/drawing/2014/main" id="{3DE7B2B7-B3AF-AF8A-863F-FC27B57E6AEF}"/>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856590523"/>
      </p:ext>
    </p:extLst>
  </p:cSld>
  <p:clrMapOvr>
    <a:masterClrMapping/>
  </p:clrMapOvr>
  <p:transition>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Image, Caption and Content">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18B34001-598D-0051-C166-756E6B92DD6B}"/>
              </a:ext>
            </a:extLst>
          </p:cNvPr>
          <p:cNvSpPr>
            <a:spLocks noGrp="1" noRot="1" noMove="1" noResize="1" noEditPoints="1" noAdjustHandles="1" noChangeArrowheads="1" noChangeShapeType="1"/>
          </p:cNvSpPr>
          <p:nvPr userDrawn="1"/>
        </p:nvSpPr>
        <p:spPr>
          <a:xfrm rot="1800000">
            <a:off x="-1200898" y="3998737"/>
            <a:ext cx="10581201" cy="3194077"/>
          </a:xfrm>
          <a:custGeom>
            <a:avLst/>
            <a:gdLst>
              <a:gd name="connsiteX0" fmla="*/ 494924 w 10581201"/>
              <a:gd name="connsiteY0" fmla="*/ 192754 h 3194077"/>
              <a:gd name="connsiteX1" fmla="*/ 1256167 w 10581201"/>
              <a:gd name="connsiteY1" fmla="*/ 0 h 3194077"/>
              <a:gd name="connsiteX2" fmla="*/ 10581201 w 10581201"/>
              <a:gd name="connsiteY2" fmla="*/ 0 h 3194077"/>
              <a:gd name="connsiteX3" fmla="*/ 5048897 w 10581201"/>
              <a:gd name="connsiteY3" fmla="*/ 3194077 h 3194077"/>
              <a:gd name="connsiteX4" fmla="*/ 1488884 w 10581201"/>
              <a:gd name="connsiteY4" fmla="*/ 3194077 h 3194077"/>
              <a:gd name="connsiteX5" fmla="*/ 0 w 10581201"/>
              <a:gd name="connsiteY5" fmla="*/ 615254 h 3194077"/>
              <a:gd name="connsiteX6" fmla="*/ 48570 w 10581201"/>
              <a:gd name="connsiteY6" fmla="*/ 551896 h 3194077"/>
              <a:gd name="connsiteX7" fmla="*/ 494924 w 10581201"/>
              <a:gd name="connsiteY7" fmla="*/ 192754 h 3194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81201" h="3194077">
                <a:moveTo>
                  <a:pt x="494924" y="192754"/>
                </a:moveTo>
                <a:cubicBezTo>
                  <a:pt x="721213" y="69826"/>
                  <a:pt x="980536" y="0"/>
                  <a:pt x="1256167" y="0"/>
                </a:cubicBezTo>
                <a:lnTo>
                  <a:pt x="10581201" y="0"/>
                </a:lnTo>
                <a:lnTo>
                  <a:pt x="5048897" y="3194077"/>
                </a:lnTo>
                <a:lnTo>
                  <a:pt x="1488884" y="3194077"/>
                </a:lnTo>
                <a:lnTo>
                  <a:pt x="0" y="615254"/>
                </a:lnTo>
                <a:lnTo>
                  <a:pt x="48570" y="551896"/>
                </a:lnTo>
                <a:cubicBezTo>
                  <a:pt x="174070" y="407016"/>
                  <a:pt x="325207" y="284950"/>
                  <a:pt x="494924" y="192754"/>
                </a:cubicBezTo>
                <a:close/>
              </a:path>
            </a:pathLst>
          </a:custGeom>
          <a:solidFill>
            <a:srgbClr val="84BEA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19" name="Picture Placeholder 18">
            <a:extLst>
              <a:ext uri="{FF2B5EF4-FFF2-40B4-BE49-F238E27FC236}">
                <a16:creationId xmlns:a16="http://schemas.microsoft.com/office/drawing/2014/main" id="{40A53106-A67E-2388-8152-91343E3D0097}"/>
              </a:ext>
            </a:extLst>
          </p:cNvPr>
          <p:cNvSpPr>
            <a:spLocks noGrp="1" noChangeAspect="1"/>
          </p:cNvSpPr>
          <p:nvPr>
            <p:ph type="pic" sz="quarter" idx="14"/>
          </p:nvPr>
        </p:nvSpPr>
        <p:spPr>
          <a:xfrm>
            <a:off x="0" y="2671200"/>
            <a:ext cx="4237200" cy="4186800"/>
          </a:xfrm>
          <a:custGeom>
            <a:avLst/>
            <a:gdLst>
              <a:gd name="connsiteX0" fmla="*/ 2003400 w 4237200"/>
              <a:gd name="connsiteY0" fmla="*/ 0 h 4186800"/>
              <a:gd name="connsiteX1" fmla="*/ 4237200 w 4237200"/>
              <a:gd name="connsiteY1" fmla="*/ 2233800 h 4186800"/>
              <a:gd name="connsiteX2" fmla="*/ 3252339 w 4237200"/>
              <a:gd name="connsiteY2" fmla="*/ 4086102 h 4186800"/>
              <a:gd name="connsiteX3" fmla="*/ 3086585 w 4237200"/>
              <a:gd name="connsiteY3" fmla="*/ 4186800 h 4186800"/>
              <a:gd name="connsiteX4" fmla="*/ 927058 w 4237200"/>
              <a:gd name="connsiteY4" fmla="*/ 4186800 h 4186800"/>
              <a:gd name="connsiteX5" fmla="*/ 845094 w 4237200"/>
              <a:gd name="connsiteY5" fmla="*/ 4144206 h 4186800"/>
              <a:gd name="connsiteX6" fmla="*/ 39208 w 4237200"/>
              <a:gd name="connsiteY6" fmla="*/ 3298562 h 4186800"/>
              <a:gd name="connsiteX7" fmla="*/ 0 w 4237200"/>
              <a:gd name="connsiteY7" fmla="*/ 3217172 h 4186800"/>
              <a:gd name="connsiteX8" fmla="*/ 0 w 4237200"/>
              <a:gd name="connsiteY8" fmla="*/ 1250428 h 4186800"/>
              <a:gd name="connsiteX9" fmla="*/ 39208 w 4237200"/>
              <a:gd name="connsiteY9" fmla="*/ 1169038 h 4186800"/>
              <a:gd name="connsiteX10" fmla="*/ 2003400 w 4237200"/>
              <a:gd name="connsiteY10" fmla="*/ 0 h 418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37200" h="4186800">
                <a:moveTo>
                  <a:pt x="2003400" y="0"/>
                </a:moveTo>
                <a:cubicBezTo>
                  <a:pt x="3237094" y="0"/>
                  <a:pt x="4237200" y="1000106"/>
                  <a:pt x="4237200" y="2233800"/>
                </a:cubicBezTo>
                <a:cubicBezTo>
                  <a:pt x="4237200" y="3004859"/>
                  <a:pt x="3846534" y="3684672"/>
                  <a:pt x="3252339" y="4086102"/>
                </a:cubicBezTo>
                <a:lnTo>
                  <a:pt x="3086585" y="4186800"/>
                </a:lnTo>
                <a:lnTo>
                  <a:pt x="927058" y="4186800"/>
                </a:lnTo>
                <a:lnTo>
                  <a:pt x="845094" y="4144206"/>
                </a:lnTo>
                <a:cubicBezTo>
                  <a:pt x="507350" y="3938988"/>
                  <a:pt x="228343" y="3646728"/>
                  <a:pt x="39208" y="3298562"/>
                </a:cubicBezTo>
                <a:lnTo>
                  <a:pt x="0" y="3217172"/>
                </a:lnTo>
                <a:lnTo>
                  <a:pt x="0" y="1250428"/>
                </a:lnTo>
                <a:lnTo>
                  <a:pt x="39208" y="1169038"/>
                </a:lnTo>
                <a:cubicBezTo>
                  <a:pt x="417478" y="472707"/>
                  <a:pt x="1155236" y="0"/>
                  <a:pt x="2003400" y="0"/>
                </a:cubicBezTo>
                <a:close/>
              </a:path>
            </a:pathLst>
          </a:custGeom>
          <a:solidFill>
            <a:schemeClr val="bg1">
              <a:lumMod val="85000"/>
            </a:schemeClr>
          </a:solidFill>
        </p:spPr>
        <p:txBody>
          <a:bodyPr wrap="square" anchor="ctr">
            <a:noAutofit/>
          </a:bodyPr>
          <a:lstStyle>
            <a:lvl1pPr algn="ctr">
              <a:defRPr/>
            </a:lvl1pPr>
          </a:lstStyle>
          <a:p>
            <a:r>
              <a:rPr lang="en-US"/>
              <a:t>Click icon to add picture</a:t>
            </a:r>
            <a:endParaRPr lang="en-GB"/>
          </a:p>
        </p:txBody>
      </p:sp>
      <p:sp>
        <p:nvSpPr>
          <p:cNvPr id="2" name="Title 1">
            <a:extLst>
              <a:ext uri="{FF2B5EF4-FFF2-40B4-BE49-F238E27FC236}">
                <a16:creationId xmlns:a16="http://schemas.microsoft.com/office/drawing/2014/main" id="{6BECC872-0B36-4A6D-98FF-15714E07712B}"/>
              </a:ext>
            </a:extLst>
          </p:cNvPr>
          <p:cNvSpPr>
            <a:spLocks noGrp="1"/>
          </p:cNvSpPr>
          <p:nvPr>
            <p:ph type="title" hasCustomPrompt="1"/>
          </p:nvPr>
        </p:nvSpPr>
        <p:spPr>
          <a:xfrm>
            <a:off x="1141413" y="936001"/>
            <a:ext cx="4311920" cy="2493000"/>
          </a:xfrm>
        </p:spPr>
        <p:txBody>
          <a:bodyPr/>
          <a:lstStyle>
            <a:lvl1pPr>
              <a:defRPr sz="4000"/>
            </a:lvl1pPr>
          </a:lstStyle>
          <a:p>
            <a:r>
              <a:rPr lang="en-US"/>
              <a:t>Insert title here</a:t>
            </a:r>
            <a:endParaRPr lang="en-GB"/>
          </a:p>
        </p:txBody>
      </p:sp>
      <p:cxnSp>
        <p:nvCxnSpPr>
          <p:cNvPr id="6" name="Straight Connector 5">
            <a:extLst>
              <a:ext uri="{FF2B5EF4-FFF2-40B4-BE49-F238E27FC236}">
                <a16:creationId xmlns:a16="http://schemas.microsoft.com/office/drawing/2014/main" id="{C2A82A5C-17CF-46F0-884A-8B1C4E0ACF4E}"/>
              </a:ext>
            </a:extLst>
          </p:cNvPr>
          <p:cNvCxnSpPr>
            <a:cxnSpLocks/>
          </p:cNvCxnSpPr>
          <p:nvPr userDrawn="1"/>
        </p:nvCxnSpPr>
        <p:spPr>
          <a:xfrm flipH="1">
            <a:off x="5950216" y="938213"/>
            <a:ext cx="1200" cy="5304932"/>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13212FDF-6350-4E7D-8131-6C83777F8E9F}"/>
              </a:ext>
            </a:extLst>
          </p:cNvPr>
          <p:cNvSpPr>
            <a:spLocks noGrp="1"/>
          </p:cNvSpPr>
          <p:nvPr>
            <p:ph type="body" sz="quarter" idx="13" hasCustomPrompt="1"/>
          </p:nvPr>
        </p:nvSpPr>
        <p:spPr>
          <a:xfrm>
            <a:off x="6096000" y="936001"/>
            <a:ext cx="5448688" cy="5264150"/>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Text Placeholder 10">
            <a:extLst>
              <a:ext uri="{FF2B5EF4-FFF2-40B4-BE49-F238E27FC236}">
                <a16:creationId xmlns:a16="http://schemas.microsoft.com/office/drawing/2014/main" id="{948BEF2B-05E2-4969-92D7-96B2D5C55558}"/>
              </a:ext>
            </a:extLst>
          </p:cNvPr>
          <p:cNvSpPr>
            <a:spLocks noGrp="1"/>
          </p:cNvSpPr>
          <p:nvPr>
            <p:ph type="body" sz="quarter" idx="15" hasCustomPrompt="1"/>
          </p:nvPr>
        </p:nvSpPr>
        <p:spPr>
          <a:xfrm>
            <a:off x="1638086" y="5665304"/>
            <a:ext cx="3674548" cy="874643"/>
          </a:xfrm>
          <a:prstGeom prst="roundRect">
            <a:avLst>
              <a:gd name="adj" fmla="val 50000"/>
            </a:avLst>
          </a:prstGeom>
          <a:solidFill>
            <a:schemeClr val="accent1"/>
          </a:solidFill>
          <a:ln>
            <a:noFill/>
          </a:ln>
        </p:spPr>
        <p:txBody>
          <a:bodyPr lIns="396000" anchor="ctr"/>
          <a:lstStyle>
            <a:lvl1pPr>
              <a:lnSpc>
                <a:spcPct val="100000"/>
              </a:lnSpc>
              <a:spcAft>
                <a:spcPts val="0"/>
              </a:spcAft>
              <a:defRPr sz="1200">
                <a:solidFill>
                  <a:schemeClr val="bg1"/>
                </a:solidFill>
                <a:latin typeface="+mn-lt"/>
                <a:ea typeface="Akkurat LL" panose="020B0504020101010102" pitchFamily="34" charset="-126"/>
                <a:cs typeface="Akkurat LL" panose="020B0504020101010102" pitchFamily="34" charset="-126"/>
              </a:defRPr>
            </a:lvl1pPr>
          </a:lstStyle>
          <a:p>
            <a:pPr lvl="0"/>
            <a:r>
              <a:rPr lang="en-US"/>
              <a:t>Insert text here</a:t>
            </a:r>
          </a:p>
        </p:txBody>
      </p:sp>
      <p:sp>
        <p:nvSpPr>
          <p:cNvPr id="14" name="Text Placeholder 13">
            <a:extLst>
              <a:ext uri="{FF2B5EF4-FFF2-40B4-BE49-F238E27FC236}">
                <a16:creationId xmlns:a16="http://schemas.microsoft.com/office/drawing/2014/main" id="{11A7E204-74E9-4930-A308-646B872371CD}"/>
              </a:ext>
            </a:extLst>
          </p:cNvPr>
          <p:cNvSpPr>
            <a:spLocks noGrp="1" noRot="1" noMove="1" noResize="1" noEditPoints="1" noAdjustHandles="1" noChangeArrowheads="1" noChangeShapeType="1"/>
          </p:cNvSpPr>
          <p:nvPr>
            <p:ph type="body" sz="quarter" idx="16" hasCustomPrompt="1"/>
          </p:nvPr>
        </p:nvSpPr>
        <p:spPr>
          <a:xfrm>
            <a:off x="0" y="0"/>
            <a:ext cx="488156" cy="6858000"/>
          </a:xfrm>
          <a:custGeom>
            <a:avLst/>
            <a:gdLst>
              <a:gd name="connsiteX0" fmla="*/ 0 w 488156"/>
              <a:gd name="connsiteY0" fmla="*/ 0 h 6858000"/>
              <a:gd name="connsiteX1" fmla="*/ 488156 w 488156"/>
              <a:gd name="connsiteY1" fmla="*/ 0 h 6858000"/>
              <a:gd name="connsiteX2" fmla="*/ 488156 w 488156"/>
              <a:gd name="connsiteY2" fmla="*/ 6858000 h 6858000"/>
              <a:gd name="connsiteX3" fmla="*/ 0 w 48815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88156" h="6858000">
                <a:moveTo>
                  <a:pt x="0" y="0"/>
                </a:moveTo>
                <a:lnTo>
                  <a:pt x="488156" y="0"/>
                </a:lnTo>
                <a:lnTo>
                  <a:pt x="488156" y="6858000"/>
                </a:lnTo>
                <a:lnTo>
                  <a:pt x="0" y="6858000"/>
                </a:lnTo>
                <a:close/>
              </a:path>
            </a:pathLst>
          </a:custGeom>
          <a:solidFill>
            <a:schemeClr val="accent1"/>
          </a:solidFill>
        </p:spPr>
        <p:txBody>
          <a:bodyPr wrap="square">
            <a:noAutofit/>
          </a:bodyPr>
          <a:lstStyle>
            <a:lvl1pPr>
              <a:defRPr/>
            </a:lvl1pPr>
          </a:lstStyle>
          <a:p>
            <a:pPr lvl="0"/>
            <a:r>
              <a:rPr lang="en-US"/>
              <a:t> </a:t>
            </a:r>
          </a:p>
        </p:txBody>
      </p:sp>
      <p:sp>
        <p:nvSpPr>
          <p:cNvPr id="16" name="Slide Number Placeholder 5">
            <a:extLst>
              <a:ext uri="{FF2B5EF4-FFF2-40B4-BE49-F238E27FC236}">
                <a16:creationId xmlns:a16="http://schemas.microsoft.com/office/drawing/2014/main" id="{77FBD3E1-F85C-78E8-D539-9C3F86D82664}"/>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168868448"/>
      </p:ext>
    </p:extLst>
  </p:cSld>
  <p:clrMapOvr>
    <a:masterClrMapping/>
  </p:clrMapOvr>
  <p:transition>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ase Study">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39F4E6BD-7A9E-9C82-C4DB-FE6A7B232953}"/>
              </a:ext>
            </a:extLst>
          </p:cNvPr>
          <p:cNvSpPr/>
          <p:nvPr userDrawn="1"/>
        </p:nvSpPr>
        <p:spPr>
          <a:xfrm rot="1800000" flipH="1">
            <a:off x="-1133049" y="649907"/>
            <a:ext cx="13988619" cy="6369276"/>
          </a:xfrm>
          <a:custGeom>
            <a:avLst/>
            <a:gdLst>
              <a:gd name="connsiteX0" fmla="*/ 9147443 w 13988619"/>
              <a:gd name="connsiteY0" fmla="*/ 0 h 6369276"/>
              <a:gd name="connsiteX1" fmla="*/ 1627218 w 13988619"/>
              <a:gd name="connsiteY1" fmla="*/ 0 h 6369276"/>
              <a:gd name="connsiteX2" fmla="*/ 1520715 w 13988619"/>
              <a:gd name="connsiteY2" fmla="*/ 3701 h 6369276"/>
              <a:gd name="connsiteX3" fmla="*/ 0 w 13988619"/>
              <a:gd name="connsiteY3" fmla="*/ 2637655 h 6369276"/>
              <a:gd name="connsiteX4" fmla="*/ 6463356 w 13988619"/>
              <a:gd name="connsiteY4" fmla="*/ 6369276 h 6369276"/>
              <a:gd name="connsiteX5" fmla="*/ 11462762 w 13988619"/>
              <a:gd name="connsiteY5" fmla="*/ 6369276 h 6369276"/>
              <a:gd name="connsiteX6" fmla="*/ 11788373 w 13988619"/>
              <a:gd name="connsiteY6" fmla="*/ 6352834 h 6369276"/>
              <a:gd name="connsiteX7" fmla="*/ 11948658 w 13988619"/>
              <a:gd name="connsiteY7" fmla="*/ 6328372 h 6369276"/>
              <a:gd name="connsiteX8" fmla="*/ 13988619 w 13988619"/>
              <a:gd name="connsiteY8" fmla="*/ 2795055 h 6369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88619" h="6369276">
                <a:moveTo>
                  <a:pt x="9147443" y="0"/>
                </a:moveTo>
                <a:lnTo>
                  <a:pt x="1627218" y="0"/>
                </a:lnTo>
                <a:lnTo>
                  <a:pt x="1520715" y="3701"/>
                </a:lnTo>
                <a:lnTo>
                  <a:pt x="0" y="2637655"/>
                </a:lnTo>
                <a:lnTo>
                  <a:pt x="6463356" y="6369276"/>
                </a:lnTo>
                <a:lnTo>
                  <a:pt x="11462762" y="6369276"/>
                </a:lnTo>
                <a:cubicBezTo>
                  <a:pt x="11572688" y="6369276"/>
                  <a:pt x="11681314" y="6363707"/>
                  <a:pt x="11788373" y="6352834"/>
                </a:cubicBezTo>
                <a:lnTo>
                  <a:pt x="11948658" y="6328372"/>
                </a:lnTo>
                <a:lnTo>
                  <a:pt x="13988619" y="2795055"/>
                </a:lnTo>
                <a:close/>
              </a:path>
            </a:pathLst>
          </a:cu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2BE2BC43-BE92-44DE-801C-35AA1CA17A5C}"/>
              </a:ext>
            </a:extLst>
          </p:cNvPr>
          <p:cNvSpPr>
            <a:spLocks noGrp="1"/>
          </p:cNvSpPr>
          <p:nvPr>
            <p:ph type="title" hasCustomPrompt="1"/>
          </p:nvPr>
        </p:nvSpPr>
        <p:spPr>
          <a:xfrm>
            <a:off x="4825998" y="936000"/>
            <a:ext cx="6719889" cy="1053137"/>
          </a:xfrm>
        </p:spPr>
        <p:txBody>
          <a:bodyPr/>
          <a:lstStyle>
            <a:lvl1pPr>
              <a:defRPr/>
            </a:lvl1pPr>
          </a:lstStyle>
          <a:p>
            <a:r>
              <a:rPr lang="en-US"/>
              <a:t>Insert title here</a:t>
            </a:r>
            <a:endParaRPr lang="en-GB"/>
          </a:p>
        </p:txBody>
      </p:sp>
      <p:sp>
        <p:nvSpPr>
          <p:cNvPr id="3" name="Content Placeholder 2">
            <a:extLst>
              <a:ext uri="{FF2B5EF4-FFF2-40B4-BE49-F238E27FC236}">
                <a16:creationId xmlns:a16="http://schemas.microsoft.com/office/drawing/2014/main" id="{5FD2FCA6-72B2-413C-A6BE-3185F470BCDC}"/>
              </a:ext>
            </a:extLst>
          </p:cNvPr>
          <p:cNvSpPr>
            <a:spLocks noGrp="1"/>
          </p:cNvSpPr>
          <p:nvPr>
            <p:ph sz="half" idx="1" hasCustomPrompt="1"/>
          </p:nvPr>
        </p:nvSpPr>
        <p:spPr>
          <a:xfrm>
            <a:off x="4826000" y="1989138"/>
            <a:ext cx="6719888" cy="4187825"/>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cxnSp>
        <p:nvCxnSpPr>
          <p:cNvPr id="8" name="Straight Connector 7">
            <a:extLst>
              <a:ext uri="{FF2B5EF4-FFF2-40B4-BE49-F238E27FC236}">
                <a16:creationId xmlns:a16="http://schemas.microsoft.com/office/drawing/2014/main" id="{32C52EFF-9DC0-4BA8-9C79-9CC1EC9F1B56}"/>
              </a:ext>
            </a:extLst>
          </p:cNvPr>
          <p:cNvCxnSpPr>
            <a:cxnSpLocks/>
          </p:cNvCxnSpPr>
          <p:nvPr userDrawn="1"/>
        </p:nvCxnSpPr>
        <p:spPr>
          <a:xfrm flipH="1">
            <a:off x="4672648" y="938213"/>
            <a:ext cx="1200" cy="5304932"/>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Picture Placeholder 11">
            <a:extLst>
              <a:ext uri="{FF2B5EF4-FFF2-40B4-BE49-F238E27FC236}">
                <a16:creationId xmlns:a16="http://schemas.microsoft.com/office/drawing/2014/main" id="{CEF0E400-F8EC-4A0E-BE89-E50763B1E849}"/>
              </a:ext>
            </a:extLst>
          </p:cNvPr>
          <p:cNvSpPr>
            <a:spLocks noGrp="1"/>
          </p:cNvSpPr>
          <p:nvPr>
            <p:ph type="pic" sz="quarter" idx="15"/>
          </p:nvPr>
        </p:nvSpPr>
        <p:spPr>
          <a:xfrm>
            <a:off x="1141413" y="958182"/>
            <a:ext cx="3286800" cy="2599200"/>
          </a:xfrm>
          <a:prstGeom prst="roundRect">
            <a:avLst>
              <a:gd name="adj" fmla="val 6201"/>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12" name="Text Placeholder 13">
            <a:extLst>
              <a:ext uri="{FF2B5EF4-FFF2-40B4-BE49-F238E27FC236}">
                <a16:creationId xmlns:a16="http://schemas.microsoft.com/office/drawing/2014/main" id="{95A99A61-03A5-43E5-9342-961149CC284D}"/>
              </a:ext>
            </a:extLst>
          </p:cNvPr>
          <p:cNvSpPr>
            <a:spLocks noGrp="1"/>
          </p:cNvSpPr>
          <p:nvPr>
            <p:ph type="body" sz="quarter" idx="14" hasCustomPrompt="1"/>
          </p:nvPr>
        </p:nvSpPr>
        <p:spPr>
          <a:xfrm>
            <a:off x="1141413" y="3830400"/>
            <a:ext cx="3280435" cy="571119"/>
          </a:xfrm>
        </p:spPr>
        <p:txBody>
          <a:bodyPr/>
          <a:lstStyle>
            <a:lvl1pPr>
              <a:defRPr cap="all" baseline="0">
                <a:solidFill>
                  <a:schemeClr val="tx1"/>
                </a:solidFill>
                <a:latin typeface="+mn-lt"/>
              </a:defRPr>
            </a:lvl1pPr>
          </a:lstStyle>
          <a:p>
            <a:pPr lvl="0"/>
            <a:r>
              <a:rPr lang="en-US"/>
              <a:t>Insert text here</a:t>
            </a:r>
          </a:p>
        </p:txBody>
      </p:sp>
      <p:sp>
        <p:nvSpPr>
          <p:cNvPr id="16" name="Text Placeholder 15">
            <a:extLst>
              <a:ext uri="{FF2B5EF4-FFF2-40B4-BE49-F238E27FC236}">
                <a16:creationId xmlns:a16="http://schemas.microsoft.com/office/drawing/2014/main" id="{95861959-A748-4B71-B5CA-F6F4A31E95A0}"/>
              </a:ext>
            </a:extLst>
          </p:cNvPr>
          <p:cNvSpPr>
            <a:spLocks noGrp="1"/>
          </p:cNvSpPr>
          <p:nvPr>
            <p:ph type="body" sz="quarter" idx="17" hasCustomPrompt="1"/>
          </p:nvPr>
        </p:nvSpPr>
        <p:spPr>
          <a:xfrm>
            <a:off x="1141413" y="4680000"/>
            <a:ext cx="2759075" cy="341313"/>
          </a:xfrm>
        </p:spPr>
        <p:txBody>
          <a:bodyPr/>
          <a:lstStyle>
            <a:lvl1pPr>
              <a:defRPr sz="660" cap="all" baseline="0">
                <a:latin typeface="+mn-lt"/>
                <a:ea typeface="Akkurat LL" panose="020B0504020101010102" pitchFamily="34" charset="-126"/>
                <a:cs typeface="Akkurat LL" panose="020B0504020101010102" pitchFamily="34" charset="-126"/>
              </a:defRPr>
            </a:lvl1pPr>
          </a:lstStyle>
          <a:p>
            <a:pPr lvl="0"/>
            <a:r>
              <a:rPr lang="en-US"/>
              <a:t>Insert text here</a:t>
            </a:r>
          </a:p>
        </p:txBody>
      </p:sp>
      <p:sp>
        <p:nvSpPr>
          <p:cNvPr id="21" name="Rectangle 20">
            <a:extLst>
              <a:ext uri="{FF2B5EF4-FFF2-40B4-BE49-F238E27FC236}">
                <a16:creationId xmlns:a16="http://schemas.microsoft.com/office/drawing/2014/main" id="{202E3190-2B62-94F7-5348-BBD5B9989238}"/>
              </a:ext>
            </a:extLst>
          </p:cNvPr>
          <p:cNvSpPr>
            <a:spLocks noGrp="1" noRot="1" noMove="1" noResize="1" noEditPoints="1" noAdjustHandles="1" noChangeArrowheads="1" noChangeShapeType="1"/>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5" name="Slide Number Placeholder 5">
            <a:extLst>
              <a:ext uri="{FF2B5EF4-FFF2-40B4-BE49-F238E27FC236}">
                <a16:creationId xmlns:a16="http://schemas.microsoft.com/office/drawing/2014/main" id="{1543E88F-0276-E262-C22F-93770B490519}"/>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
        <p:nvSpPr>
          <p:cNvPr id="17" name="Rectangle: Rounded Corners 16">
            <a:extLst>
              <a:ext uri="{FF2B5EF4-FFF2-40B4-BE49-F238E27FC236}">
                <a16:creationId xmlns:a16="http://schemas.microsoft.com/office/drawing/2014/main" id="{EE2A5771-1234-521A-75AB-173E7314EA78}"/>
              </a:ext>
            </a:extLst>
          </p:cNvPr>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1028370839"/>
      </p:ext>
    </p:extLst>
  </p:cSld>
  <p:clrMapOvr>
    <a:masterClrMapping/>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ase Studies">
    <p:spTree>
      <p:nvGrpSpPr>
        <p:cNvPr id="1" name=""/>
        <p:cNvGrpSpPr/>
        <p:nvPr/>
      </p:nvGrpSpPr>
      <p:grpSpPr>
        <a:xfrm>
          <a:off x="0" y="0"/>
          <a:ext cx="0" cy="0"/>
          <a:chOff x="0" y="0"/>
          <a:chExt cx="0" cy="0"/>
        </a:xfrm>
      </p:grpSpPr>
      <p:sp>
        <p:nvSpPr>
          <p:cNvPr id="22" name="Freeform: Shape 21">
            <a:extLst>
              <a:ext uri="{FF2B5EF4-FFF2-40B4-BE49-F238E27FC236}">
                <a16:creationId xmlns:a16="http://schemas.microsoft.com/office/drawing/2014/main" id="{E7935F4F-C669-47D7-25EC-BC0AD495F125}"/>
              </a:ext>
            </a:extLst>
          </p:cNvPr>
          <p:cNvSpPr>
            <a:spLocks noGrp="1" noRot="1" noMove="1" noResize="1" noEditPoints="1" noAdjustHandles="1" noChangeArrowheads="1" noChangeShapeType="1"/>
          </p:cNvSpPr>
          <p:nvPr userDrawn="1"/>
        </p:nvSpPr>
        <p:spPr>
          <a:xfrm rot="1800000" flipH="1">
            <a:off x="-1132080" y="650167"/>
            <a:ext cx="13987581" cy="6369276"/>
          </a:xfrm>
          <a:custGeom>
            <a:avLst/>
            <a:gdLst>
              <a:gd name="connsiteX0" fmla="*/ 9147444 w 13987581"/>
              <a:gd name="connsiteY0" fmla="*/ 0 h 6369276"/>
              <a:gd name="connsiteX1" fmla="*/ 1627219 w 13987581"/>
              <a:gd name="connsiteY1" fmla="*/ 0 h 6369276"/>
              <a:gd name="connsiteX2" fmla="*/ 1520716 w 13987581"/>
              <a:gd name="connsiteY2" fmla="*/ 3700 h 6369276"/>
              <a:gd name="connsiteX3" fmla="*/ 0 w 13987581"/>
              <a:gd name="connsiteY3" fmla="*/ 2637657 h 6369276"/>
              <a:gd name="connsiteX4" fmla="*/ 6463353 w 13987581"/>
              <a:gd name="connsiteY4" fmla="*/ 6369276 h 6369276"/>
              <a:gd name="connsiteX5" fmla="*/ 11462763 w 13987581"/>
              <a:gd name="connsiteY5" fmla="*/ 6369276 h 6369276"/>
              <a:gd name="connsiteX6" fmla="*/ 11788373 w 13987581"/>
              <a:gd name="connsiteY6" fmla="*/ 6352834 h 6369276"/>
              <a:gd name="connsiteX7" fmla="*/ 11947140 w 13987581"/>
              <a:gd name="connsiteY7" fmla="*/ 6328604 h 6369276"/>
              <a:gd name="connsiteX8" fmla="*/ 13987581 w 13987581"/>
              <a:gd name="connsiteY8" fmla="*/ 2794455 h 6369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87581" h="6369276">
                <a:moveTo>
                  <a:pt x="9147444" y="0"/>
                </a:moveTo>
                <a:lnTo>
                  <a:pt x="1627219" y="0"/>
                </a:lnTo>
                <a:lnTo>
                  <a:pt x="1520716" y="3700"/>
                </a:lnTo>
                <a:lnTo>
                  <a:pt x="0" y="2637657"/>
                </a:lnTo>
                <a:lnTo>
                  <a:pt x="6463353" y="6369276"/>
                </a:lnTo>
                <a:lnTo>
                  <a:pt x="11462763" y="6369276"/>
                </a:lnTo>
                <a:cubicBezTo>
                  <a:pt x="11572689" y="6369276"/>
                  <a:pt x="11681315" y="6363707"/>
                  <a:pt x="11788373" y="6352834"/>
                </a:cubicBezTo>
                <a:lnTo>
                  <a:pt x="11947140" y="6328604"/>
                </a:lnTo>
                <a:lnTo>
                  <a:pt x="13987581" y="2794455"/>
                </a:lnTo>
                <a:close/>
              </a:path>
            </a:pathLst>
          </a:custGeom>
          <a:solidFill>
            <a:srgbClr val="84BEA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2BE2BC43-BE92-44DE-801C-35AA1CA17A5C}"/>
              </a:ext>
            </a:extLst>
          </p:cNvPr>
          <p:cNvSpPr>
            <a:spLocks noGrp="1"/>
          </p:cNvSpPr>
          <p:nvPr>
            <p:ph type="title" hasCustomPrompt="1"/>
          </p:nvPr>
        </p:nvSpPr>
        <p:spPr>
          <a:xfrm>
            <a:off x="6007100" y="938213"/>
            <a:ext cx="5532420" cy="791998"/>
          </a:xfrm>
        </p:spPr>
        <p:txBody>
          <a:bodyPr/>
          <a:lstStyle>
            <a:lvl1pPr>
              <a:defRPr/>
            </a:lvl1pPr>
          </a:lstStyle>
          <a:p>
            <a:r>
              <a:rPr lang="en-US"/>
              <a:t>Insert text here</a:t>
            </a:r>
            <a:endParaRPr lang="en-GB"/>
          </a:p>
        </p:txBody>
      </p:sp>
      <p:sp>
        <p:nvSpPr>
          <p:cNvPr id="3" name="Content Placeholder 2">
            <a:extLst>
              <a:ext uri="{FF2B5EF4-FFF2-40B4-BE49-F238E27FC236}">
                <a16:creationId xmlns:a16="http://schemas.microsoft.com/office/drawing/2014/main" id="{5FD2FCA6-72B2-413C-A6BE-3185F470BCDC}"/>
              </a:ext>
            </a:extLst>
          </p:cNvPr>
          <p:cNvSpPr>
            <a:spLocks noGrp="1"/>
          </p:cNvSpPr>
          <p:nvPr>
            <p:ph sz="half" idx="1" hasCustomPrompt="1"/>
          </p:nvPr>
        </p:nvSpPr>
        <p:spPr>
          <a:xfrm>
            <a:off x="6007100" y="1728000"/>
            <a:ext cx="5532420" cy="4472775"/>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cxnSp>
        <p:nvCxnSpPr>
          <p:cNvPr id="8" name="Straight Connector 7">
            <a:extLst>
              <a:ext uri="{FF2B5EF4-FFF2-40B4-BE49-F238E27FC236}">
                <a16:creationId xmlns:a16="http://schemas.microsoft.com/office/drawing/2014/main" id="{32C52EFF-9DC0-4BA8-9C79-9CC1EC9F1B56}"/>
              </a:ext>
            </a:extLst>
          </p:cNvPr>
          <p:cNvCxnSpPr>
            <a:cxnSpLocks/>
          </p:cNvCxnSpPr>
          <p:nvPr userDrawn="1"/>
        </p:nvCxnSpPr>
        <p:spPr>
          <a:xfrm flipH="1">
            <a:off x="5860510" y="938213"/>
            <a:ext cx="1200" cy="536400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Picture Placeholder 11">
            <a:extLst>
              <a:ext uri="{FF2B5EF4-FFF2-40B4-BE49-F238E27FC236}">
                <a16:creationId xmlns:a16="http://schemas.microsoft.com/office/drawing/2014/main" id="{CEF0E400-F8EC-4A0E-BE89-E50763B1E849}"/>
              </a:ext>
            </a:extLst>
          </p:cNvPr>
          <p:cNvSpPr>
            <a:spLocks noGrp="1"/>
          </p:cNvSpPr>
          <p:nvPr>
            <p:ph type="pic" sz="quarter" idx="15"/>
          </p:nvPr>
        </p:nvSpPr>
        <p:spPr>
          <a:xfrm>
            <a:off x="1141413" y="958182"/>
            <a:ext cx="1908000" cy="1479600"/>
          </a:xfrm>
          <a:prstGeom prst="roundRect">
            <a:avLst>
              <a:gd name="adj" fmla="val 6201"/>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12" name="Text Placeholder 13">
            <a:extLst>
              <a:ext uri="{FF2B5EF4-FFF2-40B4-BE49-F238E27FC236}">
                <a16:creationId xmlns:a16="http://schemas.microsoft.com/office/drawing/2014/main" id="{95A99A61-03A5-43E5-9342-961149CC284D}"/>
              </a:ext>
            </a:extLst>
          </p:cNvPr>
          <p:cNvSpPr>
            <a:spLocks noGrp="1"/>
          </p:cNvSpPr>
          <p:nvPr>
            <p:ph type="body" sz="quarter" idx="14" hasCustomPrompt="1"/>
          </p:nvPr>
        </p:nvSpPr>
        <p:spPr>
          <a:xfrm>
            <a:off x="1141413" y="5983570"/>
            <a:ext cx="4044321" cy="318643"/>
          </a:xfrm>
        </p:spPr>
        <p:txBody>
          <a:bodyPr/>
          <a:lstStyle>
            <a:lvl1pPr>
              <a:defRPr cap="all" baseline="0">
                <a:solidFill>
                  <a:schemeClr val="tx1"/>
                </a:solidFill>
                <a:latin typeface="+mn-lt"/>
              </a:defRPr>
            </a:lvl1pPr>
          </a:lstStyle>
          <a:p>
            <a:pPr lvl="0"/>
            <a:r>
              <a:rPr lang="en-US"/>
              <a:t>Insert text here</a:t>
            </a:r>
          </a:p>
        </p:txBody>
      </p:sp>
      <p:sp>
        <p:nvSpPr>
          <p:cNvPr id="13" name="Picture Placeholder 11">
            <a:extLst>
              <a:ext uri="{FF2B5EF4-FFF2-40B4-BE49-F238E27FC236}">
                <a16:creationId xmlns:a16="http://schemas.microsoft.com/office/drawing/2014/main" id="{2885C67F-0CE0-4074-AF80-4F25EAD088F0}"/>
              </a:ext>
            </a:extLst>
          </p:cNvPr>
          <p:cNvSpPr>
            <a:spLocks noGrp="1"/>
          </p:cNvSpPr>
          <p:nvPr>
            <p:ph type="pic" sz="quarter" idx="17"/>
          </p:nvPr>
        </p:nvSpPr>
        <p:spPr>
          <a:xfrm>
            <a:off x="3295017" y="958182"/>
            <a:ext cx="1908000" cy="1479600"/>
          </a:xfrm>
          <a:prstGeom prst="roundRect">
            <a:avLst>
              <a:gd name="adj" fmla="val 6201"/>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15" name="Picture Placeholder 11">
            <a:extLst>
              <a:ext uri="{FF2B5EF4-FFF2-40B4-BE49-F238E27FC236}">
                <a16:creationId xmlns:a16="http://schemas.microsoft.com/office/drawing/2014/main" id="{E6D0B57C-3D60-45BB-BBBD-1C12D93AF533}"/>
              </a:ext>
            </a:extLst>
          </p:cNvPr>
          <p:cNvSpPr>
            <a:spLocks noGrp="1"/>
          </p:cNvSpPr>
          <p:nvPr>
            <p:ph type="pic" sz="quarter" idx="18"/>
          </p:nvPr>
        </p:nvSpPr>
        <p:spPr>
          <a:xfrm>
            <a:off x="1141413" y="2664000"/>
            <a:ext cx="1908000" cy="1479600"/>
          </a:xfrm>
          <a:prstGeom prst="roundRect">
            <a:avLst>
              <a:gd name="adj" fmla="val 6201"/>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17" name="Picture Placeholder 11">
            <a:extLst>
              <a:ext uri="{FF2B5EF4-FFF2-40B4-BE49-F238E27FC236}">
                <a16:creationId xmlns:a16="http://schemas.microsoft.com/office/drawing/2014/main" id="{27FDC917-F680-4552-9372-9C18AE909599}"/>
              </a:ext>
            </a:extLst>
          </p:cNvPr>
          <p:cNvSpPr>
            <a:spLocks noGrp="1"/>
          </p:cNvSpPr>
          <p:nvPr>
            <p:ph type="pic" sz="quarter" idx="19"/>
          </p:nvPr>
        </p:nvSpPr>
        <p:spPr>
          <a:xfrm>
            <a:off x="3295017" y="2664000"/>
            <a:ext cx="1908000" cy="1479600"/>
          </a:xfrm>
          <a:prstGeom prst="roundRect">
            <a:avLst>
              <a:gd name="adj" fmla="val 6201"/>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18" name="Picture Placeholder 11">
            <a:extLst>
              <a:ext uri="{FF2B5EF4-FFF2-40B4-BE49-F238E27FC236}">
                <a16:creationId xmlns:a16="http://schemas.microsoft.com/office/drawing/2014/main" id="{2B3036AB-891A-42CC-8133-8258DA655438}"/>
              </a:ext>
            </a:extLst>
          </p:cNvPr>
          <p:cNvSpPr>
            <a:spLocks noGrp="1"/>
          </p:cNvSpPr>
          <p:nvPr>
            <p:ph type="pic" sz="quarter" idx="20"/>
          </p:nvPr>
        </p:nvSpPr>
        <p:spPr>
          <a:xfrm>
            <a:off x="1141413" y="4369818"/>
            <a:ext cx="1908000" cy="1479600"/>
          </a:xfrm>
          <a:prstGeom prst="roundRect">
            <a:avLst>
              <a:gd name="adj" fmla="val 6201"/>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19" name="Picture Placeholder 11">
            <a:extLst>
              <a:ext uri="{FF2B5EF4-FFF2-40B4-BE49-F238E27FC236}">
                <a16:creationId xmlns:a16="http://schemas.microsoft.com/office/drawing/2014/main" id="{F8F61A56-D7A6-43DA-B7BC-6DFC6DEF0535}"/>
              </a:ext>
            </a:extLst>
          </p:cNvPr>
          <p:cNvSpPr>
            <a:spLocks noGrp="1"/>
          </p:cNvSpPr>
          <p:nvPr>
            <p:ph type="pic" sz="quarter" idx="21"/>
          </p:nvPr>
        </p:nvSpPr>
        <p:spPr>
          <a:xfrm>
            <a:off x="3295017" y="4369818"/>
            <a:ext cx="1908000" cy="1479600"/>
          </a:xfrm>
          <a:prstGeom prst="roundRect">
            <a:avLst>
              <a:gd name="adj" fmla="val 6201"/>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23" name="Rectangle 22">
            <a:extLst>
              <a:ext uri="{FF2B5EF4-FFF2-40B4-BE49-F238E27FC236}">
                <a16:creationId xmlns:a16="http://schemas.microsoft.com/office/drawing/2014/main" id="{9EEF79AA-2ADA-D878-8DD9-71C65BC8A38B}"/>
              </a:ext>
            </a:extLst>
          </p:cNvPr>
          <p:cNvSpPr>
            <a:spLocks noGrp="1" noRot="1" noMove="1" noResize="1" noEditPoints="1" noAdjustHandles="1" noChangeArrowheads="1" noChangeShapeType="1"/>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1060786370"/>
      </p:ext>
    </p:extLst>
  </p:cSld>
  <p:clrMapOvr>
    <a:masterClrMapping/>
  </p:clrMapOvr>
  <p:transition>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Numbers and Captions">
    <p:spTree>
      <p:nvGrpSpPr>
        <p:cNvPr id="1" name=""/>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B4A75E15-252E-4C07-A51E-A4AFF78261F5}"/>
              </a:ext>
            </a:extLst>
          </p:cNvPr>
          <p:cNvCxnSpPr>
            <a:cxnSpLocks/>
          </p:cNvCxnSpPr>
          <p:nvPr userDrawn="1"/>
        </p:nvCxnSpPr>
        <p:spPr>
          <a:xfrm flipH="1">
            <a:off x="1140213" y="938213"/>
            <a:ext cx="1200" cy="526320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F6F69872-B73B-4C20-9E2C-E335303AD3F0}"/>
              </a:ext>
            </a:extLst>
          </p:cNvPr>
          <p:cNvSpPr>
            <a:spLocks noGrp="1"/>
          </p:cNvSpPr>
          <p:nvPr>
            <p:ph type="body" sz="quarter" idx="13" hasCustomPrompt="1"/>
          </p:nvPr>
        </p:nvSpPr>
        <p:spPr>
          <a:xfrm>
            <a:off x="1140213" y="4049502"/>
            <a:ext cx="1600319" cy="2151063"/>
          </a:xfrm>
        </p:spPr>
        <p:txBody>
          <a:bodyPr vert="vert270"/>
          <a:lstStyle>
            <a:lvl1pPr>
              <a:lnSpc>
                <a:spcPct val="85000"/>
              </a:lnSpc>
              <a:defRPr sz="11500">
                <a:latin typeface="+mj-lt"/>
              </a:defRPr>
            </a:lvl1pPr>
          </a:lstStyle>
          <a:p>
            <a:pPr lvl="0"/>
            <a:r>
              <a:rPr lang="en-US"/>
              <a:t>00</a:t>
            </a:r>
            <a:endParaRPr lang="en-GB"/>
          </a:p>
        </p:txBody>
      </p:sp>
      <p:cxnSp>
        <p:nvCxnSpPr>
          <p:cNvPr id="9" name="Straight Connector 8">
            <a:extLst>
              <a:ext uri="{FF2B5EF4-FFF2-40B4-BE49-F238E27FC236}">
                <a16:creationId xmlns:a16="http://schemas.microsoft.com/office/drawing/2014/main" id="{C02B1D47-E3A2-4B30-9694-40790F3A1364}"/>
              </a:ext>
            </a:extLst>
          </p:cNvPr>
          <p:cNvCxnSpPr>
            <a:cxnSpLocks/>
          </p:cNvCxnSpPr>
          <p:nvPr userDrawn="1"/>
        </p:nvCxnSpPr>
        <p:spPr>
          <a:xfrm flipH="1">
            <a:off x="4036320" y="938213"/>
            <a:ext cx="1200" cy="526320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36F65D0-503C-46AB-81E8-72683B59CDF3}"/>
              </a:ext>
            </a:extLst>
          </p:cNvPr>
          <p:cNvCxnSpPr>
            <a:cxnSpLocks/>
          </p:cNvCxnSpPr>
          <p:nvPr userDrawn="1"/>
        </p:nvCxnSpPr>
        <p:spPr>
          <a:xfrm flipH="1">
            <a:off x="6986588" y="938213"/>
            <a:ext cx="1200" cy="526320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B104FD0-39EB-40BF-95F8-AE4AD797360A}"/>
              </a:ext>
            </a:extLst>
          </p:cNvPr>
          <p:cNvCxnSpPr>
            <a:cxnSpLocks/>
          </p:cNvCxnSpPr>
          <p:nvPr userDrawn="1"/>
        </p:nvCxnSpPr>
        <p:spPr>
          <a:xfrm flipH="1">
            <a:off x="9909776" y="938213"/>
            <a:ext cx="1200" cy="526320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Text Placeholder 7">
            <a:extLst>
              <a:ext uri="{FF2B5EF4-FFF2-40B4-BE49-F238E27FC236}">
                <a16:creationId xmlns:a16="http://schemas.microsoft.com/office/drawing/2014/main" id="{D9839395-F4E8-413F-99C2-70EF83EE6D13}"/>
              </a:ext>
            </a:extLst>
          </p:cNvPr>
          <p:cNvSpPr>
            <a:spLocks noGrp="1"/>
          </p:cNvSpPr>
          <p:nvPr>
            <p:ph type="body" sz="quarter" idx="14" hasCustomPrompt="1"/>
          </p:nvPr>
        </p:nvSpPr>
        <p:spPr>
          <a:xfrm>
            <a:off x="4063401" y="4049502"/>
            <a:ext cx="1600319" cy="2151063"/>
          </a:xfrm>
        </p:spPr>
        <p:txBody>
          <a:bodyPr vert="vert270"/>
          <a:lstStyle>
            <a:lvl1pPr>
              <a:lnSpc>
                <a:spcPct val="85000"/>
              </a:lnSpc>
              <a:defRPr sz="11500">
                <a:latin typeface="+mj-lt"/>
              </a:defRPr>
            </a:lvl1pPr>
          </a:lstStyle>
          <a:p>
            <a:pPr lvl="0"/>
            <a:r>
              <a:rPr lang="en-US"/>
              <a:t>00</a:t>
            </a:r>
            <a:endParaRPr lang="en-GB"/>
          </a:p>
        </p:txBody>
      </p:sp>
      <p:sp>
        <p:nvSpPr>
          <p:cNvPr id="17" name="Text Placeholder 7">
            <a:extLst>
              <a:ext uri="{FF2B5EF4-FFF2-40B4-BE49-F238E27FC236}">
                <a16:creationId xmlns:a16="http://schemas.microsoft.com/office/drawing/2014/main" id="{00AF7AC2-5710-49FB-8404-15E167F45DB8}"/>
              </a:ext>
            </a:extLst>
          </p:cNvPr>
          <p:cNvSpPr>
            <a:spLocks noGrp="1"/>
          </p:cNvSpPr>
          <p:nvPr>
            <p:ph type="body" sz="quarter" idx="15" hasCustomPrompt="1"/>
          </p:nvPr>
        </p:nvSpPr>
        <p:spPr>
          <a:xfrm>
            <a:off x="6986589" y="4049502"/>
            <a:ext cx="1600319" cy="2151063"/>
          </a:xfrm>
        </p:spPr>
        <p:txBody>
          <a:bodyPr vert="vert270"/>
          <a:lstStyle>
            <a:lvl1pPr>
              <a:lnSpc>
                <a:spcPct val="85000"/>
              </a:lnSpc>
              <a:defRPr sz="11500">
                <a:latin typeface="+mj-lt"/>
              </a:defRPr>
            </a:lvl1pPr>
          </a:lstStyle>
          <a:p>
            <a:pPr lvl="0"/>
            <a:r>
              <a:rPr lang="en-US"/>
              <a:t>00</a:t>
            </a:r>
            <a:endParaRPr lang="en-GB"/>
          </a:p>
        </p:txBody>
      </p:sp>
      <p:sp>
        <p:nvSpPr>
          <p:cNvPr id="18" name="Text Placeholder 7">
            <a:extLst>
              <a:ext uri="{FF2B5EF4-FFF2-40B4-BE49-F238E27FC236}">
                <a16:creationId xmlns:a16="http://schemas.microsoft.com/office/drawing/2014/main" id="{D43654D6-FB48-497C-AB76-F2CF8097A0B7}"/>
              </a:ext>
            </a:extLst>
          </p:cNvPr>
          <p:cNvSpPr>
            <a:spLocks noGrp="1"/>
          </p:cNvSpPr>
          <p:nvPr>
            <p:ph type="body" sz="quarter" idx="16" hasCustomPrompt="1"/>
          </p:nvPr>
        </p:nvSpPr>
        <p:spPr>
          <a:xfrm>
            <a:off x="9909776" y="4049502"/>
            <a:ext cx="1600319" cy="2151063"/>
          </a:xfrm>
        </p:spPr>
        <p:txBody>
          <a:bodyPr vert="vert270"/>
          <a:lstStyle>
            <a:lvl1pPr>
              <a:lnSpc>
                <a:spcPct val="85000"/>
              </a:lnSpc>
              <a:defRPr sz="11500">
                <a:latin typeface="+mj-lt"/>
              </a:defRPr>
            </a:lvl1pPr>
          </a:lstStyle>
          <a:p>
            <a:pPr lvl="0"/>
            <a:r>
              <a:rPr lang="en-US"/>
              <a:t>00</a:t>
            </a:r>
            <a:endParaRPr lang="en-GB"/>
          </a:p>
        </p:txBody>
      </p:sp>
      <p:sp>
        <p:nvSpPr>
          <p:cNvPr id="19" name="Text Placeholder 7">
            <a:extLst>
              <a:ext uri="{FF2B5EF4-FFF2-40B4-BE49-F238E27FC236}">
                <a16:creationId xmlns:a16="http://schemas.microsoft.com/office/drawing/2014/main" id="{64322704-728F-4C1B-B8C4-FEDC83FE756B}"/>
              </a:ext>
            </a:extLst>
          </p:cNvPr>
          <p:cNvSpPr>
            <a:spLocks noGrp="1"/>
          </p:cNvSpPr>
          <p:nvPr>
            <p:ph type="body" sz="quarter" idx="17" hasCustomPrompt="1"/>
          </p:nvPr>
        </p:nvSpPr>
        <p:spPr>
          <a:xfrm>
            <a:off x="1301239" y="938213"/>
            <a:ext cx="1476287" cy="1620000"/>
          </a:xfrm>
        </p:spPr>
        <p:txBody>
          <a:bodyPr vert="vert270"/>
          <a:lstStyle>
            <a:lvl1pPr>
              <a:lnSpc>
                <a:spcPct val="85000"/>
              </a:lnSpc>
              <a:defRPr sz="1200" cap="all" baseline="0">
                <a:latin typeface="+mn-lt"/>
              </a:defRPr>
            </a:lvl1pPr>
          </a:lstStyle>
          <a:p>
            <a:pPr lvl="0"/>
            <a:r>
              <a:rPr lang="en-US"/>
              <a:t>Insert text here</a:t>
            </a:r>
          </a:p>
        </p:txBody>
      </p:sp>
      <p:sp>
        <p:nvSpPr>
          <p:cNvPr id="20" name="Text Placeholder 7">
            <a:extLst>
              <a:ext uri="{FF2B5EF4-FFF2-40B4-BE49-F238E27FC236}">
                <a16:creationId xmlns:a16="http://schemas.microsoft.com/office/drawing/2014/main" id="{8D43F9FC-063C-4A81-88B7-FDDF77E0E699}"/>
              </a:ext>
            </a:extLst>
          </p:cNvPr>
          <p:cNvSpPr>
            <a:spLocks noGrp="1"/>
          </p:cNvSpPr>
          <p:nvPr>
            <p:ph type="body" sz="quarter" idx="18" hasCustomPrompt="1"/>
          </p:nvPr>
        </p:nvSpPr>
        <p:spPr>
          <a:xfrm>
            <a:off x="4196146" y="938213"/>
            <a:ext cx="1476287" cy="1620000"/>
          </a:xfrm>
        </p:spPr>
        <p:txBody>
          <a:bodyPr vert="vert270"/>
          <a:lstStyle>
            <a:lvl1pPr>
              <a:lnSpc>
                <a:spcPct val="85000"/>
              </a:lnSpc>
              <a:defRPr sz="1200" cap="all" baseline="0">
                <a:latin typeface="+mn-lt"/>
              </a:defRPr>
            </a:lvl1pPr>
          </a:lstStyle>
          <a:p>
            <a:pPr lvl="0"/>
            <a:r>
              <a:rPr lang="en-US"/>
              <a:t>Insert text here</a:t>
            </a:r>
          </a:p>
        </p:txBody>
      </p:sp>
      <p:sp>
        <p:nvSpPr>
          <p:cNvPr id="21" name="Text Placeholder 7">
            <a:extLst>
              <a:ext uri="{FF2B5EF4-FFF2-40B4-BE49-F238E27FC236}">
                <a16:creationId xmlns:a16="http://schemas.microsoft.com/office/drawing/2014/main" id="{EE7AE351-D54B-46EC-BC80-139ACB5C1492}"/>
              </a:ext>
            </a:extLst>
          </p:cNvPr>
          <p:cNvSpPr>
            <a:spLocks noGrp="1"/>
          </p:cNvSpPr>
          <p:nvPr>
            <p:ph type="body" sz="quarter" idx="19" hasCustomPrompt="1"/>
          </p:nvPr>
        </p:nvSpPr>
        <p:spPr>
          <a:xfrm>
            <a:off x="7145214" y="938213"/>
            <a:ext cx="1476287" cy="1620000"/>
          </a:xfrm>
        </p:spPr>
        <p:txBody>
          <a:bodyPr vert="vert270"/>
          <a:lstStyle>
            <a:lvl1pPr>
              <a:lnSpc>
                <a:spcPct val="85000"/>
              </a:lnSpc>
              <a:defRPr sz="1200" cap="all" baseline="0">
                <a:latin typeface="+mn-lt"/>
              </a:defRPr>
            </a:lvl1pPr>
          </a:lstStyle>
          <a:p>
            <a:pPr lvl="0"/>
            <a:r>
              <a:rPr lang="en-US"/>
              <a:t>Insert text here</a:t>
            </a:r>
          </a:p>
        </p:txBody>
      </p:sp>
      <p:sp>
        <p:nvSpPr>
          <p:cNvPr id="22" name="Text Placeholder 7">
            <a:extLst>
              <a:ext uri="{FF2B5EF4-FFF2-40B4-BE49-F238E27FC236}">
                <a16:creationId xmlns:a16="http://schemas.microsoft.com/office/drawing/2014/main" id="{F9DD650E-DF85-424F-864A-2D7966B6321A}"/>
              </a:ext>
            </a:extLst>
          </p:cNvPr>
          <p:cNvSpPr>
            <a:spLocks noGrp="1"/>
          </p:cNvSpPr>
          <p:nvPr>
            <p:ph type="body" sz="quarter" idx="20" hasCustomPrompt="1"/>
          </p:nvPr>
        </p:nvSpPr>
        <p:spPr>
          <a:xfrm>
            <a:off x="10067202" y="938213"/>
            <a:ext cx="1476287" cy="1620000"/>
          </a:xfrm>
        </p:spPr>
        <p:txBody>
          <a:bodyPr vert="vert270"/>
          <a:lstStyle>
            <a:lvl1pPr>
              <a:lnSpc>
                <a:spcPct val="85000"/>
              </a:lnSpc>
              <a:defRPr sz="1200" cap="all" baseline="0">
                <a:latin typeface="+mn-lt"/>
              </a:defRPr>
            </a:lvl1pPr>
          </a:lstStyle>
          <a:p>
            <a:pPr lvl="0"/>
            <a:r>
              <a:rPr lang="en-US"/>
              <a:t>Insert text here</a:t>
            </a:r>
          </a:p>
        </p:txBody>
      </p:sp>
      <p:sp>
        <p:nvSpPr>
          <p:cNvPr id="24" name="Slide Number Placeholder 5">
            <a:extLst>
              <a:ext uri="{FF2B5EF4-FFF2-40B4-BE49-F238E27FC236}">
                <a16:creationId xmlns:a16="http://schemas.microsoft.com/office/drawing/2014/main" id="{C92AB753-640E-199B-C25A-7BD68E215AF4}"/>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4197391107"/>
      </p:ext>
    </p:extLst>
  </p:cSld>
  <p:clrMapOvr>
    <a:masterClrMapping/>
  </p:clrMapOvr>
  <p:transition>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hree Column">
    <p:bg>
      <p:bgPr>
        <a:solidFill>
          <a:srgbClr val="D9D9D9"/>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C91CEE-E20C-47D2-B935-2962B2071D29}"/>
              </a:ext>
            </a:extLst>
          </p:cNvPr>
          <p:cNvSpPr>
            <a:spLocks noGrp="1"/>
          </p:cNvSpPr>
          <p:nvPr>
            <p:ph idx="1" hasCustomPrompt="1"/>
          </p:nvPr>
        </p:nvSpPr>
        <p:spPr>
          <a:xfrm>
            <a:off x="1141413" y="1989137"/>
            <a:ext cx="3045600" cy="42116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hasCustomPrompt="1"/>
          </p:nvPr>
        </p:nvSpPr>
        <p:spPr>
          <a:xfrm>
            <a:off x="1141413" y="936000"/>
            <a:ext cx="3044402" cy="1053137"/>
          </a:xfrm>
        </p:spPr>
        <p:txBody>
          <a:bodyPr/>
          <a:lstStyle>
            <a:lvl1pPr>
              <a:defRPr>
                <a:solidFill>
                  <a:schemeClr val="tx1"/>
                </a:solidFill>
              </a:defRPr>
            </a:lvl1pPr>
          </a:lstStyle>
          <a:p>
            <a:r>
              <a:rPr lang="en-US"/>
              <a:t>Insert title here</a:t>
            </a:r>
            <a:endParaRPr lang="en-GB"/>
          </a:p>
        </p:txBody>
      </p:sp>
      <p:sp>
        <p:nvSpPr>
          <p:cNvPr id="7" name="Content Placeholder 2">
            <a:extLst>
              <a:ext uri="{FF2B5EF4-FFF2-40B4-BE49-F238E27FC236}">
                <a16:creationId xmlns:a16="http://schemas.microsoft.com/office/drawing/2014/main" id="{74A0CFE8-5FCF-4875-873D-11FA1ADF1B25}"/>
              </a:ext>
            </a:extLst>
          </p:cNvPr>
          <p:cNvSpPr>
            <a:spLocks noGrp="1"/>
          </p:cNvSpPr>
          <p:nvPr>
            <p:ph idx="13" hasCustomPrompt="1"/>
          </p:nvPr>
        </p:nvSpPr>
        <p:spPr>
          <a:xfrm>
            <a:off x="4573199" y="1989138"/>
            <a:ext cx="3301411" cy="42116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8" name="Content Placeholder 2">
            <a:extLst>
              <a:ext uri="{FF2B5EF4-FFF2-40B4-BE49-F238E27FC236}">
                <a16:creationId xmlns:a16="http://schemas.microsoft.com/office/drawing/2014/main" id="{18D9639D-B62C-478B-B541-D08E67954364}"/>
              </a:ext>
            </a:extLst>
          </p:cNvPr>
          <p:cNvSpPr>
            <a:spLocks noGrp="1"/>
          </p:cNvSpPr>
          <p:nvPr>
            <p:ph idx="14" hasCustomPrompt="1"/>
          </p:nvPr>
        </p:nvSpPr>
        <p:spPr>
          <a:xfrm>
            <a:off x="8244477" y="1989139"/>
            <a:ext cx="3301411" cy="42116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cxnSp>
        <p:nvCxnSpPr>
          <p:cNvPr id="9" name="Straight Connector 8">
            <a:extLst>
              <a:ext uri="{FF2B5EF4-FFF2-40B4-BE49-F238E27FC236}">
                <a16:creationId xmlns:a16="http://schemas.microsoft.com/office/drawing/2014/main" id="{99B151D1-343B-48FB-B0ED-593682018B9C}"/>
              </a:ext>
            </a:extLst>
          </p:cNvPr>
          <p:cNvCxnSpPr>
            <a:cxnSpLocks/>
          </p:cNvCxnSpPr>
          <p:nvPr userDrawn="1"/>
        </p:nvCxnSpPr>
        <p:spPr>
          <a:xfrm>
            <a:off x="4427414" y="936000"/>
            <a:ext cx="0" cy="5265413"/>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9ADDAE37-E67E-4822-BF4F-33A0D3008BAD}"/>
              </a:ext>
            </a:extLst>
          </p:cNvPr>
          <p:cNvCxnSpPr>
            <a:cxnSpLocks/>
          </p:cNvCxnSpPr>
          <p:nvPr userDrawn="1"/>
        </p:nvCxnSpPr>
        <p:spPr>
          <a:xfrm>
            <a:off x="8090560" y="1989138"/>
            <a:ext cx="0" cy="4212276"/>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 Placeholder 11">
            <a:extLst>
              <a:ext uri="{FF2B5EF4-FFF2-40B4-BE49-F238E27FC236}">
                <a16:creationId xmlns:a16="http://schemas.microsoft.com/office/drawing/2014/main" id="{0F32ED33-37BB-4DD9-9D3C-5B445B85B508}"/>
              </a:ext>
            </a:extLst>
          </p:cNvPr>
          <p:cNvSpPr>
            <a:spLocks noGrp="1"/>
          </p:cNvSpPr>
          <p:nvPr>
            <p:ph type="body" sz="quarter" idx="15" hasCustomPrompt="1"/>
          </p:nvPr>
        </p:nvSpPr>
        <p:spPr>
          <a:xfrm>
            <a:off x="4573199" y="936000"/>
            <a:ext cx="6972688" cy="1052513"/>
          </a:xfrm>
        </p:spPr>
        <p:txBody>
          <a:bodyPr/>
          <a:lstStyle>
            <a:lvl1pPr>
              <a:defRPr sz="1700">
                <a:solidFill>
                  <a:schemeClr val="tx1"/>
                </a:solidFill>
              </a:defRPr>
            </a:lvl1pPr>
          </a:lstStyle>
          <a:p>
            <a:pPr lvl="0"/>
            <a:r>
              <a:rPr lang="en-US"/>
              <a:t>Insert text here</a:t>
            </a:r>
          </a:p>
        </p:txBody>
      </p:sp>
      <p:sp>
        <p:nvSpPr>
          <p:cNvPr id="2" name="Rectangle 1">
            <a:extLst>
              <a:ext uri="{FF2B5EF4-FFF2-40B4-BE49-F238E27FC236}">
                <a16:creationId xmlns:a16="http://schemas.microsoft.com/office/drawing/2014/main" id="{DAAF5E4F-73AD-40E8-86EA-8AB21F191E7D}"/>
              </a:ext>
            </a:extLst>
          </p:cNvPr>
          <p:cNvSpPr>
            <a:spLocks noGrp="1" noRot="1" noMove="1" noResize="1" noEditPoints="1" noAdjustHandles="1" noChangeArrowheads="1" noChangeShapeType="1"/>
          </p:cNvSpPr>
          <p:nvPr userDrawn="1"/>
        </p:nvSpPr>
        <p:spPr>
          <a:xfrm>
            <a:off x="999460" y="372140"/>
            <a:ext cx="637954" cy="388088"/>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13" name="Slide Number Placeholder 5">
            <a:extLst>
              <a:ext uri="{FF2B5EF4-FFF2-40B4-BE49-F238E27FC236}">
                <a16:creationId xmlns:a16="http://schemas.microsoft.com/office/drawing/2014/main" id="{2CD43F48-B39D-CFA3-179B-D44CB846FE2C}"/>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
        <p:nvSpPr>
          <p:cNvPr id="5" name="Rectangle 4">
            <a:extLst>
              <a:ext uri="{FF2B5EF4-FFF2-40B4-BE49-F238E27FC236}">
                <a16:creationId xmlns:a16="http://schemas.microsoft.com/office/drawing/2014/main" id="{78814E5E-66E0-1DDD-240D-BF50F9BFF176}"/>
              </a:ext>
            </a:extLst>
          </p:cNvPr>
          <p:cNvSpPr>
            <a:spLocks noGrp="1" noRot="1" noMove="1" noResize="1" noEditPoints="1" noAdjustHandles="1" noChangeArrowheads="1" noChangeShapeType="1"/>
          </p:cNvSpPr>
          <p:nvPr userDrawn="1"/>
        </p:nvSpPr>
        <p:spPr>
          <a:xfrm>
            <a:off x="11190767" y="372140"/>
            <a:ext cx="425303" cy="38808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Tree>
    <p:extLst>
      <p:ext uri="{BB962C8B-B14F-4D97-AF65-F5344CB8AC3E}">
        <p14:creationId xmlns:p14="http://schemas.microsoft.com/office/powerpoint/2010/main" val="16840071"/>
      </p:ext>
    </p:extLst>
  </p:cSld>
  <p:clrMapOvr>
    <a:masterClrMapping/>
  </p:clrMapOvr>
  <p:transition>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aption and Content Right">
    <p:bg>
      <p:bgPr>
        <a:solidFill>
          <a:schemeClr val="tx2"/>
        </a:soli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E87676C3-5C1A-68FE-6122-E94830B86C48}"/>
              </a:ext>
            </a:extLst>
          </p:cNvPr>
          <p:cNvSpPr/>
          <p:nvPr userDrawn="1"/>
        </p:nvSpPr>
        <p:spPr>
          <a:xfrm rot="-1800000">
            <a:off x="-1795704" y="2953"/>
            <a:ext cx="10616859" cy="4358490"/>
          </a:xfrm>
          <a:custGeom>
            <a:avLst/>
            <a:gdLst>
              <a:gd name="connsiteX0" fmla="*/ 5898264 w 10616859"/>
              <a:gd name="connsiteY0" fmla="*/ 0 h 4358490"/>
              <a:gd name="connsiteX1" fmla="*/ 10616859 w 10616859"/>
              <a:gd name="connsiteY1" fmla="*/ 2724282 h 4358490"/>
              <a:gd name="connsiteX2" fmla="*/ 10590374 w 10616859"/>
              <a:gd name="connsiteY2" fmla="*/ 2827286 h 4358490"/>
              <a:gd name="connsiteX3" fmla="*/ 8509104 w 10616859"/>
              <a:gd name="connsiteY3" fmla="*/ 4358490 h 4358490"/>
              <a:gd name="connsiteX4" fmla="*/ 202471 w 10616859"/>
              <a:gd name="connsiteY4" fmla="*/ 4358489 h 4358490"/>
              <a:gd name="connsiteX5" fmla="*/ 0 w 10616859"/>
              <a:gd name="connsiteY5" fmla="*/ 4348265 h 4358490"/>
              <a:gd name="connsiteX6" fmla="*/ 2510472 w 10616859"/>
              <a:gd name="connsiteY6" fmla="*/ 0 h 4358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16859" h="4358490">
                <a:moveTo>
                  <a:pt x="5898264" y="0"/>
                </a:moveTo>
                <a:lnTo>
                  <a:pt x="10616859" y="2724282"/>
                </a:lnTo>
                <a:lnTo>
                  <a:pt x="10590374" y="2827286"/>
                </a:lnTo>
                <a:cubicBezTo>
                  <a:pt x="10314457" y="3714388"/>
                  <a:pt x="9486999" y="4358490"/>
                  <a:pt x="8509104" y="4358490"/>
                </a:cubicBezTo>
                <a:lnTo>
                  <a:pt x="202471" y="4358489"/>
                </a:lnTo>
                <a:lnTo>
                  <a:pt x="0" y="4348265"/>
                </a:lnTo>
                <a:lnTo>
                  <a:pt x="2510472" y="0"/>
                </a:lnTo>
                <a:close/>
              </a:path>
            </a:pathLst>
          </a:custGeom>
          <a:solidFill>
            <a:srgbClr val="8C878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3" name="Content Placeholder 2">
            <a:extLst>
              <a:ext uri="{FF2B5EF4-FFF2-40B4-BE49-F238E27FC236}">
                <a16:creationId xmlns:a16="http://schemas.microsoft.com/office/drawing/2014/main" id="{3AC91CEE-E20C-47D2-B935-2962B2071D29}"/>
              </a:ext>
            </a:extLst>
          </p:cNvPr>
          <p:cNvSpPr>
            <a:spLocks noGrp="1"/>
          </p:cNvSpPr>
          <p:nvPr>
            <p:ph idx="1" hasCustomPrompt="1"/>
          </p:nvPr>
        </p:nvSpPr>
        <p:spPr>
          <a:xfrm>
            <a:off x="1141413" y="1989137"/>
            <a:ext cx="3045600" cy="42116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hasCustomPrompt="1"/>
          </p:nvPr>
        </p:nvSpPr>
        <p:spPr>
          <a:xfrm>
            <a:off x="1141413" y="936000"/>
            <a:ext cx="3044402" cy="1053137"/>
          </a:xfrm>
        </p:spPr>
        <p:txBody>
          <a:bodyPr/>
          <a:lstStyle>
            <a:lvl1pPr>
              <a:defRPr>
                <a:solidFill>
                  <a:schemeClr val="bg1"/>
                </a:solidFill>
              </a:defRPr>
            </a:lvl1pPr>
          </a:lstStyle>
          <a:p>
            <a:r>
              <a:rPr lang="en-US"/>
              <a:t>Insert title here</a:t>
            </a:r>
            <a:endParaRPr lang="en-GB"/>
          </a:p>
        </p:txBody>
      </p:sp>
      <p:sp>
        <p:nvSpPr>
          <p:cNvPr id="7" name="Content Placeholder 2">
            <a:extLst>
              <a:ext uri="{FF2B5EF4-FFF2-40B4-BE49-F238E27FC236}">
                <a16:creationId xmlns:a16="http://schemas.microsoft.com/office/drawing/2014/main" id="{74A0CFE8-5FCF-4875-873D-11FA1ADF1B25}"/>
              </a:ext>
            </a:extLst>
          </p:cNvPr>
          <p:cNvSpPr>
            <a:spLocks noGrp="1"/>
          </p:cNvSpPr>
          <p:nvPr>
            <p:ph idx="13" hasCustomPrompt="1"/>
          </p:nvPr>
        </p:nvSpPr>
        <p:spPr>
          <a:xfrm>
            <a:off x="4573200" y="936000"/>
            <a:ext cx="6972688" cy="526477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cxnSp>
        <p:nvCxnSpPr>
          <p:cNvPr id="13" name="Straight Connector 12">
            <a:extLst>
              <a:ext uri="{FF2B5EF4-FFF2-40B4-BE49-F238E27FC236}">
                <a16:creationId xmlns:a16="http://schemas.microsoft.com/office/drawing/2014/main" id="{D4B68774-127C-45FE-B4F4-9D474D9C635C}"/>
              </a:ext>
            </a:extLst>
          </p:cNvPr>
          <p:cNvCxnSpPr>
            <a:cxnSpLocks/>
          </p:cNvCxnSpPr>
          <p:nvPr userDrawn="1"/>
        </p:nvCxnSpPr>
        <p:spPr>
          <a:xfrm>
            <a:off x="4411980" y="938213"/>
            <a:ext cx="0" cy="52632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A2790958-CD60-0FE2-0599-0DDBA1B6D9C2}"/>
              </a:ext>
            </a:extLst>
          </p:cNvPr>
          <p:cNvSpPr>
            <a:spLocks noGrp="1" noRot="1" noMove="1" noResize="1" noEditPoints="1" noAdjustHandles="1" noChangeArrowheads="1" noChangeShapeType="1"/>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4" name="Slide Number Placeholder 5">
            <a:extLst>
              <a:ext uri="{FF2B5EF4-FFF2-40B4-BE49-F238E27FC236}">
                <a16:creationId xmlns:a16="http://schemas.microsoft.com/office/drawing/2014/main" id="{D2542725-BAF9-B614-880C-D6C9D568D362}"/>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solidFill>
                  <a:schemeClr val="bg1"/>
                </a:solidFill>
              </a:rPr>
              <a:pPr/>
              <a:t>‹#›</a:t>
            </a:fld>
            <a:endParaRPr lang="en-GB">
              <a:solidFill>
                <a:schemeClr val="bg1"/>
              </a:solidFill>
            </a:endParaRPr>
          </a:p>
        </p:txBody>
      </p:sp>
    </p:spTree>
    <p:extLst>
      <p:ext uri="{BB962C8B-B14F-4D97-AF65-F5344CB8AC3E}">
        <p14:creationId xmlns:p14="http://schemas.microsoft.com/office/powerpoint/2010/main" val="758445208"/>
      </p:ext>
    </p:extLst>
  </p:cSld>
  <p:clrMapOvr>
    <a:masterClrMapping/>
  </p:clrMapOvr>
  <p:transition>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Caption and Content Left">
    <p:bg>
      <p:bgPr>
        <a:solidFill>
          <a:schemeClr val="tx2"/>
        </a:soli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2AD4119F-164B-F59B-0EF5-E338D05BC9A3}"/>
              </a:ext>
            </a:extLst>
          </p:cNvPr>
          <p:cNvSpPr/>
          <p:nvPr userDrawn="1"/>
        </p:nvSpPr>
        <p:spPr>
          <a:xfrm rot="-1800000">
            <a:off x="-1796038" y="3043"/>
            <a:ext cx="10617217" cy="4358490"/>
          </a:xfrm>
          <a:custGeom>
            <a:avLst/>
            <a:gdLst>
              <a:gd name="connsiteX0" fmla="*/ 10617217 w 10617217"/>
              <a:gd name="connsiteY0" fmla="*/ 2724281 h 4358490"/>
              <a:gd name="connsiteX1" fmla="*/ 10590732 w 10617217"/>
              <a:gd name="connsiteY1" fmla="*/ 2827286 h 4358490"/>
              <a:gd name="connsiteX2" fmla="*/ 8509461 w 10617217"/>
              <a:gd name="connsiteY2" fmla="*/ 4358490 h 4358490"/>
              <a:gd name="connsiteX3" fmla="*/ 202828 w 10617217"/>
              <a:gd name="connsiteY3" fmla="*/ 4358489 h 4358490"/>
              <a:gd name="connsiteX4" fmla="*/ 0 w 10617217"/>
              <a:gd name="connsiteY4" fmla="*/ 4348885 h 4358490"/>
              <a:gd name="connsiteX5" fmla="*/ 2510830 w 10617217"/>
              <a:gd name="connsiteY5" fmla="*/ 0 h 4358490"/>
              <a:gd name="connsiteX6" fmla="*/ 5898623 w 10617217"/>
              <a:gd name="connsiteY6" fmla="*/ 0 h 43584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17217" h="4358490">
                <a:moveTo>
                  <a:pt x="10617217" y="2724281"/>
                </a:moveTo>
                <a:lnTo>
                  <a:pt x="10590732" y="2827286"/>
                </a:lnTo>
                <a:cubicBezTo>
                  <a:pt x="10314814" y="3714388"/>
                  <a:pt x="9487357" y="4358490"/>
                  <a:pt x="8509461" y="4358490"/>
                </a:cubicBezTo>
                <a:lnTo>
                  <a:pt x="202828" y="4358489"/>
                </a:lnTo>
                <a:lnTo>
                  <a:pt x="0" y="4348885"/>
                </a:lnTo>
                <a:lnTo>
                  <a:pt x="2510830" y="0"/>
                </a:lnTo>
                <a:lnTo>
                  <a:pt x="5898623" y="0"/>
                </a:lnTo>
                <a:close/>
              </a:path>
            </a:pathLst>
          </a:custGeom>
          <a:solidFill>
            <a:srgbClr val="8C878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3" name="Content Placeholder 2">
            <a:extLst>
              <a:ext uri="{FF2B5EF4-FFF2-40B4-BE49-F238E27FC236}">
                <a16:creationId xmlns:a16="http://schemas.microsoft.com/office/drawing/2014/main" id="{3AC91CEE-E20C-47D2-B935-2962B2071D29}"/>
              </a:ext>
            </a:extLst>
          </p:cNvPr>
          <p:cNvSpPr>
            <a:spLocks noGrp="1"/>
          </p:cNvSpPr>
          <p:nvPr>
            <p:ph idx="1" hasCustomPrompt="1"/>
          </p:nvPr>
        </p:nvSpPr>
        <p:spPr>
          <a:xfrm>
            <a:off x="1141413" y="1989137"/>
            <a:ext cx="6894000" cy="42116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hasCustomPrompt="1"/>
          </p:nvPr>
        </p:nvSpPr>
        <p:spPr>
          <a:xfrm>
            <a:off x="1141413" y="936000"/>
            <a:ext cx="6894000" cy="1053137"/>
          </a:xfrm>
        </p:spPr>
        <p:txBody>
          <a:bodyPr/>
          <a:lstStyle>
            <a:lvl1pPr>
              <a:defRPr>
                <a:solidFill>
                  <a:schemeClr val="bg1"/>
                </a:solidFill>
              </a:defRPr>
            </a:lvl1pPr>
          </a:lstStyle>
          <a:p>
            <a:r>
              <a:rPr lang="en-US"/>
              <a:t>Insert title here</a:t>
            </a:r>
            <a:endParaRPr lang="en-GB"/>
          </a:p>
        </p:txBody>
      </p:sp>
      <p:sp>
        <p:nvSpPr>
          <p:cNvPr id="7" name="Content Placeholder 2">
            <a:extLst>
              <a:ext uri="{FF2B5EF4-FFF2-40B4-BE49-F238E27FC236}">
                <a16:creationId xmlns:a16="http://schemas.microsoft.com/office/drawing/2014/main" id="{74A0CFE8-5FCF-4875-873D-11FA1ADF1B25}"/>
              </a:ext>
            </a:extLst>
          </p:cNvPr>
          <p:cNvSpPr>
            <a:spLocks noGrp="1"/>
          </p:cNvSpPr>
          <p:nvPr>
            <p:ph idx="13" hasCustomPrompt="1"/>
          </p:nvPr>
        </p:nvSpPr>
        <p:spPr>
          <a:xfrm>
            <a:off x="8500286" y="936000"/>
            <a:ext cx="3045600" cy="526477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cxnSp>
        <p:nvCxnSpPr>
          <p:cNvPr id="13" name="Straight Connector 12">
            <a:extLst>
              <a:ext uri="{FF2B5EF4-FFF2-40B4-BE49-F238E27FC236}">
                <a16:creationId xmlns:a16="http://schemas.microsoft.com/office/drawing/2014/main" id="{D4B68774-127C-45FE-B4F4-9D474D9C635C}"/>
              </a:ext>
            </a:extLst>
          </p:cNvPr>
          <p:cNvCxnSpPr>
            <a:cxnSpLocks/>
          </p:cNvCxnSpPr>
          <p:nvPr userDrawn="1"/>
        </p:nvCxnSpPr>
        <p:spPr>
          <a:xfrm>
            <a:off x="8344978" y="938213"/>
            <a:ext cx="0" cy="52632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69C3656F-BAD1-EB68-8382-E9D66E9B942C}"/>
              </a:ext>
            </a:extLst>
          </p:cNvPr>
          <p:cNvSpPr>
            <a:spLocks noGrp="1" noRot="1" noMove="1" noResize="1" noEditPoints="1" noAdjustHandles="1" noChangeArrowheads="1" noChangeShapeType="1"/>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
        <p:nvSpPr>
          <p:cNvPr id="14" name="Slide Number Placeholder 5">
            <a:extLst>
              <a:ext uri="{FF2B5EF4-FFF2-40B4-BE49-F238E27FC236}">
                <a16:creationId xmlns:a16="http://schemas.microsoft.com/office/drawing/2014/main" id="{6F177B1F-8DB9-997D-EF23-F9DA6D90FD3B}"/>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solidFill>
                  <a:schemeClr val="bg1"/>
                </a:solidFill>
              </a:rPr>
              <a:pPr/>
              <a:t>‹#›</a:t>
            </a:fld>
            <a:endParaRPr lang="en-GB">
              <a:solidFill>
                <a:schemeClr val="bg1"/>
              </a:solidFill>
            </a:endParaRPr>
          </a:p>
        </p:txBody>
      </p:sp>
    </p:spTree>
    <p:extLst>
      <p:ext uri="{BB962C8B-B14F-4D97-AF65-F5344CB8AC3E}">
        <p14:creationId xmlns:p14="http://schemas.microsoft.com/office/powerpoint/2010/main" val="866571928"/>
      </p:ext>
    </p:extLst>
  </p:cSld>
  <p:clrMapOvr>
    <a:masterClrMapping/>
  </p:clrMapOvr>
  <p:transition>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aption and Content Light">
    <p:bg>
      <p:bgPr>
        <a:solidFill>
          <a:schemeClr val="bg1"/>
        </a:solidFill>
        <a:effectLst/>
      </p:bgPr>
    </p:bg>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EF2769F0-D89D-BEEA-0CE5-0424462FD497}"/>
              </a:ext>
            </a:extLst>
          </p:cNvPr>
          <p:cNvSpPr/>
          <p:nvPr userDrawn="1"/>
        </p:nvSpPr>
        <p:spPr>
          <a:xfrm rot="5400000">
            <a:off x="6660068" y="1326068"/>
            <a:ext cx="6858000" cy="4205864"/>
          </a:xfrm>
          <a:custGeom>
            <a:avLst/>
            <a:gdLst>
              <a:gd name="connsiteX0" fmla="*/ 0 w 6858000"/>
              <a:gd name="connsiteY0" fmla="*/ 3883770 h 4205864"/>
              <a:gd name="connsiteX1" fmla="*/ 0 w 6858000"/>
              <a:gd name="connsiteY1" fmla="*/ 0 h 4205864"/>
              <a:gd name="connsiteX2" fmla="*/ 6858000 w 6858000"/>
              <a:gd name="connsiteY2" fmla="*/ 0 h 4205864"/>
              <a:gd name="connsiteX3" fmla="*/ 6858000 w 6858000"/>
              <a:gd name="connsiteY3" fmla="*/ 4023638 h 4205864"/>
              <a:gd name="connsiteX4" fmla="*/ 6666959 w 6858000"/>
              <a:gd name="connsiteY4" fmla="*/ 4093560 h 4205864"/>
              <a:gd name="connsiteX5" fmla="*/ 5924139 w 6858000"/>
              <a:gd name="connsiteY5" fmla="*/ 4205864 h 4205864"/>
              <a:gd name="connsiteX6" fmla="*/ 1222620 w 6858000"/>
              <a:gd name="connsiteY6" fmla="*/ 4205863 h 4205864"/>
              <a:gd name="connsiteX7" fmla="*/ 98904 w 6858000"/>
              <a:gd name="connsiteY7" fmla="*/ 3939444 h 4205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4205864">
                <a:moveTo>
                  <a:pt x="0" y="3883770"/>
                </a:moveTo>
                <a:lnTo>
                  <a:pt x="0" y="0"/>
                </a:lnTo>
                <a:lnTo>
                  <a:pt x="6858000" y="0"/>
                </a:lnTo>
                <a:lnTo>
                  <a:pt x="6858000" y="4023638"/>
                </a:lnTo>
                <a:lnTo>
                  <a:pt x="6666959" y="4093560"/>
                </a:lnTo>
                <a:cubicBezTo>
                  <a:pt x="6432302" y="4166546"/>
                  <a:pt x="6182812" y="4205864"/>
                  <a:pt x="5924139" y="4205864"/>
                </a:cubicBezTo>
                <a:lnTo>
                  <a:pt x="1222620" y="4205863"/>
                </a:lnTo>
                <a:cubicBezTo>
                  <a:pt x="818444" y="4205863"/>
                  <a:pt x="436687" y="4109872"/>
                  <a:pt x="98904" y="393944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3" name="Content Placeholder 2">
            <a:extLst>
              <a:ext uri="{FF2B5EF4-FFF2-40B4-BE49-F238E27FC236}">
                <a16:creationId xmlns:a16="http://schemas.microsoft.com/office/drawing/2014/main" id="{3AC91CEE-E20C-47D2-B935-2962B2071D29}"/>
              </a:ext>
            </a:extLst>
          </p:cNvPr>
          <p:cNvSpPr>
            <a:spLocks noGrp="1"/>
          </p:cNvSpPr>
          <p:nvPr>
            <p:ph idx="1" hasCustomPrompt="1"/>
          </p:nvPr>
        </p:nvSpPr>
        <p:spPr>
          <a:xfrm>
            <a:off x="1141413" y="1989137"/>
            <a:ext cx="6688137" cy="42116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hasCustomPrompt="1"/>
          </p:nvPr>
        </p:nvSpPr>
        <p:spPr>
          <a:xfrm>
            <a:off x="1141413" y="936000"/>
            <a:ext cx="6688137" cy="1053137"/>
          </a:xfrm>
        </p:spPr>
        <p:txBody>
          <a:bodyPr/>
          <a:lstStyle>
            <a:lvl1pPr>
              <a:defRPr>
                <a:solidFill>
                  <a:schemeClr val="tx2"/>
                </a:solidFill>
              </a:defRPr>
            </a:lvl1pPr>
          </a:lstStyle>
          <a:p>
            <a:r>
              <a:rPr lang="en-US"/>
              <a:t>Insert title here</a:t>
            </a:r>
            <a:endParaRPr lang="en-GB"/>
          </a:p>
        </p:txBody>
      </p:sp>
      <p:sp>
        <p:nvSpPr>
          <p:cNvPr id="7" name="Content Placeholder 2">
            <a:extLst>
              <a:ext uri="{FF2B5EF4-FFF2-40B4-BE49-F238E27FC236}">
                <a16:creationId xmlns:a16="http://schemas.microsoft.com/office/drawing/2014/main" id="{74A0CFE8-5FCF-4875-873D-11FA1ADF1B25}"/>
              </a:ext>
            </a:extLst>
          </p:cNvPr>
          <p:cNvSpPr>
            <a:spLocks noGrp="1"/>
          </p:cNvSpPr>
          <p:nvPr>
            <p:ph idx="13" hasCustomPrompt="1"/>
          </p:nvPr>
        </p:nvSpPr>
        <p:spPr>
          <a:xfrm>
            <a:off x="8279999" y="936000"/>
            <a:ext cx="3265887" cy="526477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97195299"/>
      </p:ext>
    </p:extLst>
  </p:cSld>
  <p:clrMapOvr>
    <a:masterClrMapping/>
  </p:clrMapOvr>
  <p:transition>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Title, Content and Image">
    <p:bg>
      <p:bgPr>
        <a:solidFill>
          <a:schemeClr val="bg1"/>
        </a:solidFill>
        <a:effectLst/>
      </p:bgPr>
    </p:bg>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182B5D10-D6D1-4295-89FC-044BC5166A18}"/>
              </a:ext>
            </a:extLst>
          </p:cNvPr>
          <p:cNvSpPr>
            <a:spLocks noGrp="1"/>
          </p:cNvSpPr>
          <p:nvPr>
            <p:ph type="pic" sz="quarter" idx="13"/>
          </p:nvPr>
        </p:nvSpPr>
        <p:spPr>
          <a:xfrm>
            <a:off x="5096246" y="936000"/>
            <a:ext cx="6449639" cy="4324350"/>
          </a:xfrm>
          <a:prstGeom prst="roundRect">
            <a:avLst>
              <a:gd name="adj" fmla="val 3102"/>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3" name="Content Placeholder 2">
            <a:extLst>
              <a:ext uri="{FF2B5EF4-FFF2-40B4-BE49-F238E27FC236}">
                <a16:creationId xmlns:a16="http://schemas.microsoft.com/office/drawing/2014/main" id="{3AC91CEE-E20C-47D2-B935-2962B2071D29}"/>
              </a:ext>
            </a:extLst>
          </p:cNvPr>
          <p:cNvSpPr>
            <a:spLocks noGrp="1"/>
          </p:cNvSpPr>
          <p:nvPr>
            <p:ph idx="1" hasCustomPrompt="1"/>
          </p:nvPr>
        </p:nvSpPr>
        <p:spPr>
          <a:xfrm>
            <a:off x="1141413" y="2358000"/>
            <a:ext cx="3222000" cy="3842776"/>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hasCustomPrompt="1"/>
          </p:nvPr>
        </p:nvSpPr>
        <p:spPr>
          <a:xfrm>
            <a:off x="1141413" y="936000"/>
            <a:ext cx="3221999" cy="1053137"/>
          </a:xfrm>
        </p:spPr>
        <p:txBody>
          <a:bodyPr/>
          <a:lstStyle>
            <a:lvl1pPr>
              <a:defRPr>
                <a:solidFill>
                  <a:schemeClr val="tx2"/>
                </a:solidFill>
              </a:defRPr>
            </a:lvl1pPr>
          </a:lstStyle>
          <a:p>
            <a:r>
              <a:rPr lang="en-US"/>
              <a:t>Insert title here</a:t>
            </a:r>
            <a:endParaRPr lang="en-GB"/>
          </a:p>
        </p:txBody>
      </p:sp>
      <p:cxnSp>
        <p:nvCxnSpPr>
          <p:cNvPr id="10" name="Straight Connector 9">
            <a:extLst>
              <a:ext uri="{FF2B5EF4-FFF2-40B4-BE49-F238E27FC236}">
                <a16:creationId xmlns:a16="http://schemas.microsoft.com/office/drawing/2014/main" id="{CB41D3C2-C478-4DD2-81E6-7324F26EAAF7}"/>
              </a:ext>
            </a:extLst>
          </p:cNvPr>
          <p:cNvCxnSpPr>
            <a:cxnSpLocks/>
          </p:cNvCxnSpPr>
          <p:nvPr userDrawn="1"/>
        </p:nvCxnSpPr>
        <p:spPr>
          <a:xfrm>
            <a:off x="4937473" y="936000"/>
            <a:ext cx="0" cy="5265413"/>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4" name="Text Placeholder 13">
            <a:extLst>
              <a:ext uri="{FF2B5EF4-FFF2-40B4-BE49-F238E27FC236}">
                <a16:creationId xmlns:a16="http://schemas.microsoft.com/office/drawing/2014/main" id="{8B8FCAC2-DE3B-4078-9DCC-9ECB1676481E}"/>
              </a:ext>
            </a:extLst>
          </p:cNvPr>
          <p:cNvSpPr>
            <a:spLocks noGrp="1"/>
          </p:cNvSpPr>
          <p:nvPr>
            <p:ph type="body" sz="quarter" idx="14" hasCustomPrompt="1"/>
          </p:nvPr>
        </p:nvSpPr>
        <p:spPr>
          <a:xfrm>
            <a:off x="5090400" y="5543551"/>
            <a:ext cx="4266384" cy="657225"/>
          </a:xfrm>
        </p:spPr>
        <p:txBody>
          <a:bodyPr/>
          <a:lstStyle>
            <a:lvl1pPr>
              <a:lnSpc>
                <a:spcPct val="128000"/>
              </a:lnSpc>
              <a:defRPr sz="2200" cap="all" baseline="0">
                <a:solidFill>
                  <a:schemeClr val="bg1"/>
                </a:solidFill>
                <a:highlight>
                  <a:srgbClr val="006A52"/>
                </a:highlight>
                <a:latin typeface="Publico Headline Medium" panose="02040602060504060203" pitchFamily="18" charset="0"/>
              </a:defRPr>
            </a:lvl1pPr>
          </a:lstStyle>
          <a:p>
            <a:pPr lvl="0"/>
            <a:r>
              <a:rPr lang="en-US"/>
              <a:t>Insert text here</a:t>
            </a:r>
          </a:p>
        </p:txBody>
      </p:sp>
      <p:sp>
        <p:nvSpPr>
          <p:cNvPr id="15" name="Slide Number Placeholder 5">
            <a:extLst>
              <a:ext uri="{FF2B5EF4-FFF2-40B4-BE49-F238E27FC236}">
                <a16:creationId xmlns:a16="http://schemas.microsoft.com/office/drawing/2014/main" id="{3167B14E-AC0B-9DC0-E9EF-11ABEC30D565}"/>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2007405333"/>
      </p:ext>
    </p:extLst>
  </p:cSld>
  <p:clrMapOvr>
    <a:masterClrMapping/>
  </p:clrMapOvr>
  <p:transition>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itle, Images and Captions">
    <p:bg>
      <p:bgPr>
        <a:solidFill>
          <a:schemeClr val="bg1"/>
        </a:solidFill>
        <a:effectLst/>
      </p:bgPr>
    </p:bg>
    <p:spTree>
      <p:nvGrpSpPr>
        <p:cNvPr id="1" name=""/>
        <p:cNvGrpSpPr/>
        <p:nvPr/>
      </p:nvGrpSpPr>
      <p:grpSpPr>
        <a:xfrm>
          <a:off x="0" y="0"/>
          <a:ext cx="0" cy="0"/>
          <a:chOff x="0" y="0"/>
          <a:chExt cx="0" cy="0"/>
        </a:xfrm>
      </p:grpSpPr>
      <p:sp>
        <p:nvSpPr>
          <p:cNvPr id="16" name="Picture Placeholder 11">
            <a:extLst>
              <a:ext uri="{FF2B5EF4-FFF2-40B4-BE49-F238E27FC236}">
                <a16:creationId xmlns:a16="http://schemas.microsoft.com/office/drawing/2014/main" id="{5595D517-11B5-46F5-91AE-5B470EA4471B}"/>
              </a:ext>
            </a:extLst>
          </p:cNvPr>
          <p:cNvSpPr>
            <a:spLocks noGrp="1"/>
          </p:cNvSpPr>
          <p:nvPr>
            <p:ph type="pic" sz="quarter" idx="15"/>
          </p:nvPr>
        </p:nvSpPr>
        <p:spPr>
          <a:xfrm>
            <a:off x="1141413" y="3628946"/>
            <a:ext cx="3888214" cy="2571829"/>
          </a:xfrm>
          <a:prstGeom prst="roundRect">
            <a:avLst>
              <a:gd name="adj" fmla="val 6201"/>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12" name="Picture Placeholder 11">
            <a:extLst>
              <a:ext uri="{FF2B5EF4-FFF2-40B4-BE49-F238E27FC236}">
                <a16:creationId xmlns:a16="http://schemas.microsoft.com/office/drawing/2014/main" id="{182B5D10-D6D1-4295-89FC-044BC5166A18}"/>
              </a:ext>
            </a:extLst>
          </p:cNvPr>
          <p:cNvSpPr>
            <a:spLocks noGrp="1"/>
          </p:cNvSpPr>
          <p:nvPr>
            <p:ph type="pic" sz="quarter" idx="13"/>
          </p:nvPr>
        </p:nvSpPr>
        <p:spPr>
          <a:xfrm>
            <a:off x="5740227" y="936000"/>
            <a:ext cx="5805661" cy="4324350"/>
          </a:xfrm>
          <a:prstGeom prst="roundRect">
            <a:avLst>
              <a:gd name="adj" fmla="val 3102"/>
            </a:avLst>
          </a:prstGeom>
          <a:solidFill>
            <a:schemeClr val="bg1">
              <a:lumMod val="85000"/>
            </a:schemeClr>
          </a:solidFill>
        </p:spPr>
        <p:txBody>
          <a:bodyPr anchor="ctr"/>
          <a:lstStyle>
            <a:lvl1pPr algn="ctr">
              <a:defRPr/>
            </a:lvl1pPr>
          </a:lstStyle>
          <a:p>
            <a:r>
              <a:rPr lang="en-US"/>
              <a:t>Click icon to add picture</a:t>
            </a:r>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hasCustomPrompt="1"/>
          </p:nvPr>
        </p:nvSpPr>
        <p:spPr>
          <a:xfrm>
            <a:off x="1141413" y="936000"/>
            <a:ext cx="3888208" cy="1053137"/>
          </a:xfrm>
        </p:spPr>
        <p:txBody>
          <a:bodyPr/>
          <a:lstStyle>
            <a:lvl1pPr>
              <a:defRPr>
                <a:solidFill>
                  <a:schemeClr val="tx2"/>
                </a:solidFill>
              </a:defRPr>
            </a:lvl1pPr>
          </a:lstStyle>
          <a:p>
            <a:r>
              <a:rPr lang="en-US"/>
              <a:t>Insert title here</a:t>
            </a:r>
            <a:endParaRPr lang="en-GB"/>
          </a:p>
        </p:txBody>
      </p:sp>
      <p:cxnSp>
        <p:nvCxnSpPr>
          <p:cNvPr id="10" name="Straight Connector 9">
            <a:extLst>
              <a:ext uri="{FF2B5EF4-FFF2-40B4-BE49-F238E27FC236}">
                <a16:creationId xmlns:a16="http://schemas.microsoft.com/office/drawing/2014/main" id="{CB41D3C2-C478-4DD2-81E6-7324F26EAAF7}"/>
              </a:ext>
            </a:extLst>
          </p:cNvPr>
          <p:cNvCxnSpPr>
            <a:cxnSpLocks/>
          </p:cNvCxnSpPr>
          <p:nvPr userDrawn="1"/>
        </p:nvCxnSpPr>
        <p:spPr>
          <a:xfrm>
            <a:off x="5587295" y="936000"/>
            <a:ext cx="0" cy="5265413"/>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9" name="Text Placeholder 13">
            <a:extLst>
              <a:ext uri="{FF2B5EF4-FFF2-40B4-BE49-F238E27FC236}">
                <a16:creationId xmlns:a16="http://schemas.microsoft.com/office/drawing/2014/main" id="{D3CF98E2-17BF-770D-F61F-708435533593}"/>
              </a:ext>
            </a:extLst>
          </p:cNvPr>
          <p:cNvSpPr>
            <a:spLocks noGrp="1"/>
          </p:cNvSpPr>
          <p:nvPr>
            <p:ph type="body" sz="quarter" idx="17" hasCustomPrompt="1"/>
          </p:nvPr>
        </p:nvSpPr>
        <p:spPr>
          <a:xfrm>
            <a:off x="5740224" y="5543550"/>
            <a:ext cx="4466831" cy="657225"/>
          </a:xfrm>
        </p:spPr>
        <p:txBody>
          <a:bodyPr/>
          <a:lstStyle>
            <a:lvl1pPr>
              <a:lnSpc>
                <a:spcPct val="128000"/>
              </a:lnSpc>
              <a:defRPr sz="1600" cap="all" baseline="0">
                <a:solidFill>
                  <a:schemeClr val="bg1"/>
                </a:solidFill>
                <a:highlight>
                  <a:srgbClr val="006A52"/>
                </a:highlight>
                <a:latin typeface="Publico Headline Medium" panose="02040602060504060203" pitchFamily="18" charset="0"/>
              </a:defRPr>
            </a:lvl1pPr>
          </a:lstStyle>
          <a:p>
            <a:pPr lvl="0"/>
            <a:r>
              <a:rPr lang="en-US"/>
              <a:t>Insert text here</a:t>
            </a:r>
          </a:p>
        </p:txBody>
      </p:sp>
      <p:sp>
        <p:nvSpPr>
          <p:cNvPr id="18" name="Text Placeholder 13">
            <a:extLst>
              <a:ext uri="{FF2B5EF4-FFF2-40B4-BE49-F238E27FC236}">
                <a16:creationId xmlns:a16="http://schemas.microsoft.com/office/drawing/2014/main" id="{854FAD33-FD91-4559-84D5-9F35D2532371}"/>
              </a:ext>
            </a:extLst>
          </p:cNvPr>
          <p:cNvSpPr>
            <a:spLocks noGrp="1"/>
          </p:cNvSpPr>
          <p:nvPr>
            <p:ph type="body" sz="quarter" idx="16" hasCustomPrompt="1"/>
          </p:nvPr>
        </p:nvSpPr>
        <p:spPr>
          <a:xfrm>
            <a:off x="1141413" y="2633933"/>
            <a:ext cx="3888209" cy="795068"/>
          </a:xfrm>
        </p:spPr>
        <p:txBody>
          <a:bodyPr anchor="b"/>
          <a:lstStyle>
            <a:lvl1pPr>
              <a:defRPr cap="all" baseline="0">
                <a:solidFill>
                  <a:schemeClr val="tx1"/>
                </a:solidFill>
                <a:latin typeface="+mn-lt"/>
              </a:defRPr>
            </a:lvl1pPr>
          </a:lstStyle>
          <a:p>
            <a:pPr lvl="0"/>
            <a:r>
              <a:rPr lang="en-US"/>
              <a:t>Insert text here</a:t>
            </a:r>
          </a:p>
        </p:txBody>
      </p:sp>
      <p:sp>
        <p:nvSpPr>
          <p:cNvPr id="14" name="Slide Number Placeholder 5">
            <a:extLst>
              <a:ext uri="{FF2B5EF4-FFF2-40B4-BE49-F238E27FC236}">
                <a16:creationId xmlns:a16="http://schemas.microsoft.com/office/drawing/2014/main" id="{B26EC0B9-6324-E685-5701-53BF841357A0}"/>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2039127473"/>
      </p:ext>
    </p:extLst>
  </p:cSld>
  <p:clrMapOvr>
    <a:masterClrMapping/>
  </p:clrMapOvr>
  <p:transition>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Analysis Text w/ Chart">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D78BECE4-09DE-462E-B552-955D0211001E}"/>
              </a:ext>
            </a:extLst>
          </p:cNvPr>
          <p:cNvSpPr>
            <a:spLocks noGrp="1"/>
          </p:cNvSpPr>
          <p:nvPr>
            <p:ph type="body" sz="quarter" idx="15" hasCustomPrompt="1"/>
          </p:nvPr>
        </p:nvSpPr>
        <p:spPr>
          <a:xfrm>
            <a:off x="1141413" y="2358000"/>
            <a:ext cx="3222000" cy="3842776"/>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8" name="Title 3">
            <a:extLst>
              <a:ext uri="{FF2B5EF4-FFF2-40B4-BE49-F238E27FC236}">
                <a16:creationId xmlns:a16="http://schemas.microsoft.com/office/drawing/2014/main" id="{6920F871-C273-4DB6-A862-E1020CCCFEBC}"/>
              </a:ext>
            </a:extLst>
          </p:cNvPr>
          <p:cNvSpPr>
            <a:spLocks noGrp="1"/>
          </p:cNvSpPr>
          <p:nvPr>
            <p:ph type="title" hasCustomPrompt="1"/>
          </p:nvPr>
        </p:nvSpPr>
        <p:spPr>
          <a:xfrm>
            <a:off x="1141413" y="936000"/>
            <a:ext cx="3221999" cy="1053137"/>
          </a:xfrm>
        </p:spPr>
        <p:txBody>
          <a:bodyPr/>
          <a:lstStyle>
            <a:lvl1pPr>
              <a:defRPr>
                <a:solidFill>
                  <a:schemeClr val="tx2"/>
                </a:solidFill>
              </a:defRPr>
            </a:lvl1pPr>
          </a:lstStyle>
          <a:p>
            <a:r>
              <a:rPr lang="en-US"/>
              <a:t>Insert title here</a:t>
            </a:r>
            <a:endParaRPr lang="en-GB"/>
          </a:p>
        </p:txBody>
      </p:sp>
      <p:cxnSp>
        <p:nvCxnSpPr>
          <p:cNvPr id="9" name="Straight Connector 8">
            <a:extLst>
              <a:ext uri="{FF2B5EF4-FFF2-40B4-BE49-F238E27FC236}">
                <a16:creationId xmlns:a16="http://schemas.microsoft.com/office/drawing/2014/main" id="{6E25A899-ACE1-489F-BE96-9E539418AFE5}"/>
              </a:ext>
            </a:extLst>
          </p:cNvPr>
          <p:cNvCxnSpPr>
            <a:cxnSpLocks/>
          </p:cNvCxnSpPr>
          <p:nvPr userDrawn="1"/>
        </p:nvCxnSpPr>
        <p:spPr>
          <a:xfrm>
            <a:off x="4935192" y="936000"/>
            <a:ext cx="0" cy="5265413"/>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23" name="Chart Placeholder 22">
            <a:extLst>
              <a:ext uri="{FF2B5EF4-FFF2-40B4-BE49-F238E27FC236}">
                <a16:creationId xmlns:a16="http://schemas.microsoft.com/office/drawing/2014/main" id="{EBCD3FD9-F53A-4ED1-AB08-8FD7D5F13CA5}"/>
              </a:ext>
            </a:extLst>
          </p:cNvPr>
          <p:cNvSpPr>
            <a:spLocks noGrp="1"/>
          </p:cNvSpPr>
          <p:nvPr>
            <p:ph type="chart" sz="quarter" idx="17" hasCustomPrompt="1"/>
          </p:nvPr>
        </p:nvSpPr>
        <p:spPr>
          <a:xfrm>
            <a:off x="5090400" y="1006800"/>
            <a:ext cx="6449636" cy="4324351"/>
          </a:xfrm>
          <a:custGeom>
            <a:avLst/>
            <a:gdLst>
              <a:gd name="connsiteX0" fmla="*/ 130207 w 6449636"/>
              <a:gd name="connsiteY0" fmla="*/ 0 h 4324351"/>
              <a:gd name="connsiteX1" fmla="*/ 6319430 w 6449636"/>
              <a:gd name="connsiteY1" fmla="*/ 0 h 4324351"/>
              <a:gd name="connsiteX2" fmla="*/ 6449636 w 6449636"/>
              <a:gd name="connsiteY2" fmla="*/ 130206 h 4324351"/>
              <a:gd name="connsiteX3" fmla="*/ 6449636 w 6449636"/>
              <a:gd name="connsiteY3" fmla="*/ 4194145 h 4324351"/>
              <a:gd name="connsiteX4" fmla="*/ 6319430 w 6449636"/>
              <a:gd name="connsiteY4" fmla="*/ 4324351 h 4324351"/>
              <a:gd name="connsiteX5" fmla="*/ 130207 w 6449636"/>
              <a:gd name="connsiteY5" fmla="*/ 4324351 h 4324351"/>
              <a:gd name="connsiteX6" fmla="*/ 0 w 6449636"/>
              <a:gd name="connsiteY6" fmla="*/ 4194145 h 4324351"/>
              <a:gd name="connsiteX7" fmla="*/ 0 w 6449636"/>
              <a:gd name="connsiteY7" fmla="*/ 130206 h 4324351"/>
              <a:gd name="connsiteX8" fmla="*/ 130207 w 6449636"/>
              <a:gd name="connsiteY8" fmla="*/ 0 h 4324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49636" h="4324351">
                <a:moveTo>
                  <a:pt x="130207" y="0"/>
                </a:moveTo>
                <a:lnTo>
                  <a:pt x="6319430" y="0"/>
                </a:lnTo>
                <a:cubicBezTo>
                  <a:pt x="6391341" y="0"/>
                  <a:pt x="6449636" y="58295"/>
                  <a:pt x="6449636" y="130206"/>
                </a:cubicBezTo>
                <a:lnTo>
                  <a:pt x="6449636" y="4194145"/>
                </a:lnTo>
                <a:cubicBezTo>
                  <a:pt x="6449636" y="4266056"/>
                  <a:pt x="6391341" y="4324351"/>
                  <a:pt x="6319430" y="4324351"/>
                </a:cubicBezTo>
                <a:lnTo>
                  <a:pt x="130207" y="4324351"/>
                </a:lnTo>
                <a:cubicBezTo>
                  <a:pt x="58296" y="4324351"/>
                  <a:pt x="0" y="4266056"/>
                  <a:pt x="0" y="4194145"/>
                </a:cubicBezTo>
                <a:lnTo>
                  <a:pt x="0" y="130206"/>
                </a:lnTo>
                <a:cubicBezTo>
                  <a:pt x="0" y="58295"/>
                  <a:pt x="58296" y="0"/>
                  <a:pt x="130207" y="0"/>
                </a:cubicBezTo>
                <a:close/>
              </a:path>
            </a:pathLst>
          </a:custGeom>
          <a:solidFill>
            <a:srgbClr val="D9D9D9"/>
          </a:solidFill>
        </p:spPr>
        <p:txBody>
          <a:bodyPr wrap="square" anchor="ctr">
            <a:noAutofit/>
          </a:bodyPr>
          <a:lstStyle>
            <a:lvl1pPr algn="ctr">
              <a:defRPr/>
            </a:lvl1pPr>
          </a:lstStyle>
          <a:p>
            <a:r>
              <a:rPr lang="en-US"/>
              <a:t>Click to insert chart here</a:t>
            </a:r>
          </a:p>
        </p:txBody>
      </p:sp>
      <p:sp>
        <p:nvSpPr>
          <p:cNvPr id="20" name="Text Placeholder 13">
            <a:extLst>
              <a:ext uri="{FF2B5EF4-FFF2-40B4-BE49-F238E27FC236}">
                <a16:creationId xmlns:a16="http://schemas.microsoft.com/office/drawing/2014/main" id="{21471A48-12A4-5384-32BA-8CFE0374E566}"/>
              </a:ext>
            </a:extLst>
          </p:cNvPr>
          <p:cNvSpPr>
            <a:spLocks noGrp="1"/>
          </p:cNvSpPr>
          <p:nvPr>
            <p:ph type="body" sz="quarter" idx="14" hasCustomPrompt="1"/>
          </p:nvPr>
        </p:nvSpPr>
        <p:spPr>
          <a:xfrm>
            <a:off x="5090400" y="5543551"/>
            <a:ext cx="4266384" cy="657225"/>
          </a:xfrm>
        </p:spPr>
        <p:txBody>
          <a:bodyPr/>
          <a:lstStyle>
            <a:lvl1pPr>
              <a:lnSpc>
                <a:spcPct val="128000"/>
              </a:lnSpc>
              <a:defRPr sz="1500" cap="all" baseline="0">
                <a:solidFill>
                  <a:schemeClr val="bg1"/>
                </a:solidFill>
                <a:highlight>
                  <a:srgbClr val="006A52"/>
                </a:highlight>
                <a:latin typeface="Publico Headline Medium" panose="02040602060504060203" pitchFamily="18" charset="0"/>
              </a:defRPr>
            </a:lvl1pPr>
          </a:lstStyle>
          <a:p>
            <a:pPr lvl="0"/>
            <a:r>
              <a:rPr lang="en-US"/>
              <a:t>Insert text here</a:t>
            </a:r>
          </a:p>
        </p:txBody>
      </p:sp>
      <p:sp>
        <p:nvSpPr>
          <p:cNvPr id="10" name="Slide Number Placeholder 5">
            <a:extLst>
              <a:ext uri="{FF2B5EF4-FFF2-40B4-BE49-F238E27FC236}">
                <a16:creationId xmlns:a16="http://schemas.microsoft.com/office/drawing/2014/main" id="{414B1137-CE39-215B-017C-5CD1A63191EF}"/>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569717538"/>
      </p:ext>
    </p:extLst>
  </p:cSld>
  <p:clrMapOvr>
    <a:masterClrMapping/>
  </p:clrMapOvr>
  <p:transition>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Analysis Text w/ Image">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D78BECE4-09DE-462E-B552-955D0211001E}"/>
              </a:ext>
            </a:extLst>
          </p:cNvPr>
          <p:cNvSpPr>
            <a:spLocks noGrp="1"/>
          </p:cNvSpPr>
          <p:nvPr>
            <p:ph type="body" sz="quarter" idx="15" hasCustomPrompt="1"/>
          </p:nvPr>
        </p:nvSpPr>
        <p:spPr>
          <a:xfrm>
            <a:off x="1141413" y="2358000"/>
            <a:ext cx="3222000" cy="3842776"/>
          </a:xfrm>
        </p:spPr>
        <p:txBody>
          <a:bodyPr/>
          <a:lstStyle>
            <a:lvl1pPr>
              <a:defRPr/>
            </a:lvl1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8" name="Title 3">
            <a:extLst>
              <a:ext uri="{FF2B5EF4-FFF2-40B4-BE49-F238E27FC236}">
                <a16:creationId xmlns:a16="http://schemas.microsoft.com/office/drawing/2014/main" id="{6920F871-C273-4DB6-A862-E1020CCCFEBC}"/>
              </a:ext>
            </a:extLst>
          </p:cNvPr>
          <p:cNvSpPr>
            <a:spLocks noGrp="1"/>
          </p:cNvSpPr>
          <p:nvPr>
            <p:ph type="title" hasCustomPrompt="1"/>
          </p:nvPr>
        </p:nvSpPr>
        <p:spPr>
          <a:xfrm>
            <a:off x="1141413" y="936000"/>
            <a:ext cx="3221999" cy="1053137"/>
          </a:xfrm>
        </p:spPr>
        <p:txBody>
          <a:bodyPr/>
          <a:lstStyle>
            <a:lvl1pPr>
              <a:defRPr>
                <a:solidFill>
                  <a:schemeClr val="tx2"/>
                </a:solidFill>
              </a:defRPr>
            </a:lvl1pPr>
          </a:lstStyle>
          <a:p>
            <a:r>
              <a:rPr lang="en-US"/>
              <a:t>Insert title here</a:t>
            </a:r>
            <a:endParaRPr lang="en-GB"/>
          </a:p>
        </p:txBody>
      </p:sp>
      <p:sp>
        <p:nvSpPr>
          <p:cNvPr id="18" name="Picture Placeholder 17">
            <a:extLst>
              <a:ext uri="{FF2B5EF4-FFF2-40B4-BE49-F238E27FC236}">
                <a16:creationId xmlns:a16="http://schemas.microsoft.com/office/drawing/2014/main" id="{100AF743-AE00-4F95-876B-4594F90098E6}"/>
              </a:ext>
            </a:extLst>
          </p:cNvPr>
          <p:cNvSpPr>
            <a:spLocks noGrp="1"/>
          </p:cNvSpPr>
          <p:nvPr>
            <p:ph type="pic" sz="quarter" idx="17" hasCustomPrompt="1"/>
          </p:nvPr>
        </p:nvSpPr>
        <p:spPr>
          <a:xfrm>
            <a:off x="5090400" y="1006800"/>
            <a:ext cx="6449636" cy="4324351"/>
          </a:xfrm>
          <a:custGeom>
            <a:avLst/>
            <a:gdLst>
              <a:gd name="connsiteX0" fmla="*/ 130206 w 6449636"/>
              <a:gd name="connsiteY0" fmla="*/ 0 h 4324351"/>
              <a:gd name="connsiteX1" fmla="*/ 6319430 w 6449636"/>
              <a:gd name="connsiteY1" fmla="*/ 0 h 4324351"/>
              <a:gd name="connsiteX2" fmla="*/ 6449636 w 6449636"/>
              <a:gd name="connsiteY2" fmla="*/ 130206 h 4324351"/>
              <a:gd name="connsiteX3" fmla="*/ 6449636 w 6449636"/>
              <a:gd name="connsiteY3" fmla="*/ 4194145 h 4324351"/>
              <a:gd name="connsiteX4" fmla="*/ 6319430 w 6449636"/>
              <a:gd name="connsiteY4" fmla="*/ 4324351 h 4324351"/>
              <a:gd name="connsiteX5" fmla="*/ 130206 w 6449636"/>
              <a:gd name="connsiteY5" fmla="*/ 4324351 h 4324351"/>
              <a:gd name="connsiteX6" fmla="*/ 0 w 6449636"/>
              <a:gd name="connsiteY6" fmla="*/ 4194145 h 4324351"/>
              <a:gd name="connsiteX7" fmla="*/ 0 w 6449636"/>
              <a:gd name="connsiteY7" fmla="*/ 130206 h 4324351"/>
              <a:gd name="connsiteX8" fmla="*/ 130206 w 6449636"/>
              <a:gd name="connsiteY8" fmla="*/ 0 h 4324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49636" h="4324351">
                <a:moveTo>
                  <a:pt x="130206" y="0"/>
                </a:moveTo>
                <a:lnTo>
                  <a:pt x="6319430" y="0"/>
                </a:lnTo>
                <a:cubicBezTo>
                  <a:pt x="6391341" y="0"/>
                  <a:pt x="6449636" y="58295"/>
                  <a:pt x="6449636" y="130206"/>
                </a:cubicBezTo>
                <a:lnTo>
                  <a:pt x="6449636" y="4194145"/>
                </a:lnTo>
                <a:cubicBezTo>
                  <a:pt x="6449636" y="4266056"/>
                  <a:pt x="6391341" y="4324351"/>
                  <a:pt x="6319430" y="4324351"/>
                </a:cubicBezTo>
                <a:lnTo>
                  <a:pt x="130206" y="4324351"/>
                </a:lnTo>
                <a:cubicBezTo>
                  <a:pt x="58295" y="4324351"/>
                  <a:pt x="0" y="4266056"/>
                  <a:pt x="0" y="4194145"/>
                </a:cubicBezTo>
                <a:lnTo>
                  <a:pt x="0" y="130206"/>
                </a:lnTo>
                <a:cubicBezTo>
                  <a:pt x="0" y="58295"/>
                  <a:pt x="58295" y="0"/>
                  <a:pt x="130206" y="0"/>
                </a:cubicBezTo>
                <a:close/>
              </a:path>
            </a:pathLst>
          </a:custGeom>
          <a:solidFill>
            <a:srgbClr val="D9D9D9"/>
          </a:solidFill>
        </p:spPr>
        <p:txBody>
          <a:bodyPr wrap="square" anchor="ctr">
            <a:noAutofit/>
          </a:bodyPr>
          <a:lstStyle>
            <a:lvl1pPr algn="ctr">
              <a:defRPr/>
            </a:lvl1pPr>
          </a:lstStyle>
          <a:p>
            <a:pPr lvl="0"/>
            <a:r>
              <a:rPr lang="en-US"/>
              <a:t>Click to insert content here</a:t>
            </a:r>
          </a:p>
        </p:txBody>
      </p:sp>
      <p:cxnSp>
        <p:nvCxnSpPr>
          <p:cNvPr id="11" name="Straight Connector 10">
            <a:extLst>
              <a:ext uri="{FF2B5EF4-FFF2-40B4-BE49-F238E27FC236}">
                <a16:creationId xmlns:a16="http://schemas.microsoft.com/office/drawing/2014/main" id="{90463677-7156-FC97-8934-B91B53ED45E6}"/>
              </a:ext>
            </a:extLst>
          </p:cNvPr>
          <p:cNvCxnSpPr>
            <a:cxnSpLocks/>
          </p:cNvCxnSpPr>
          <p:nvPr userDrawn="1"/>
        </p:nvCxnSpPr>
        <p:spPr>
          <a:xfrm>
            <a:off x="4935192" y="936000"/>
            <a:ext cx="0" cy="5265413"/>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4" name="Text Placeholder 13">
            <a:extLst>
              <a:ext uri="{FF2B5EF4-FFF2-40B4-BE49-F238E27FC236}">
                <a16:creationId xmlns:a16="http://schemas.microsoft.com/office/drawing/2014/main" id="{9F7D188E-DFF2-F64D-B6E8-DC40F12D458A}"/>
              </a:ext>
            </a:extLst>
          </p:cNvPr>
          <p:cNvSpPr>
            <a:spLocks noGrp="1"/>
          </p:cNvSpPr>
          <p:nvPr>
            <p:ph type="body" sz="quarter" idx="14" hasCustomPrompt="1"/>
          </p:nvPr>
        </p:nvSpPr>
        <p:spPr>
          <a:xfrm>
            <a:off x="5090400" y="5543551"/>
            <a:ext cx="4266384" cy="657225"/>
          </a:xfrm>
        </p:spPr>
        <p:txBody>
          <a:bodyPr/>
          <a:lstStyle>
            <a:lvl1pPr>
              <a:lnSpc>
                <a:spcPct val="128000"/>
              </a:lnSpc>
              <a:defRPr sz="1600" cap="all" baseline="0">
                <a:solidFill>
                  <a:schemeClr val="bg1"/>
                </a:solidFill>
                <a:highlight>
                  <a:srgbClr val="006A52"/>
                </a:highlight>
                <a:latin typeface="Publico Headline Medium" panose="02040602060504060203" pitchFamily="18" charset="0"/>
              </a:defRPr>
            </a:lvl1pPr>
          </a:lstStyle>
          <a:p>
            <a:pPr lvl="0"/>
            <a:r>
              <a:rPr lang="en-US"/>
              <a:t>Insert text here</a:t>
            </a:r>
          </a:p>
        </p:txBody>
      </p:sp>
      <p:sp>
        <p:nvSpPr>
          <p:cNvPr id="10" name="Slide Number Placeholder 5">
            <a:extLst>
              <a:ext uri="{FF2B5EF4-FFF2-40B4-BE49-F238E27FC236}">
                <a16:creationId xmlns:a16="http://schemas.microsoft.com/office/drawing/2014/main" id="{6977E00A-2B5C-E31D-8530-0EAE49E6C85C}"/>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4220222299"/>
      </p:ext>
    </p:extLst>
  </p:cSld>
  <p:clrMapOvr>
    <a:masterClrMapping/>
  </p:clrMapOvr>
  <p:transition>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imeline v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06204-E5B6-4C4B-8FD0-D2AFEA1D6FDF}"/>
              </a:ext>
            </a:extLst>
          </p:cNvPr>
          <p:cNvSpPr>
            <a:spLocks noGrp="1"/>
          </p:cNvSpPr>
          <p:nvPr>
            <p:ph type="title" hasCustomPrompt="1"/>
          </p:nvPr>
        </p:nvSpPr>
        <p:spPr/>
        <p:txBody>
          <a:bodyPr/>
          <a:lstStyle>
            <a:lvl1pPr algn="l">
              <a:defRPr sz="4800"/>
            </a:lvl1pPr>
          </a:lstStyle>
          <a:p>
            <a:r>
              <a:rPr lang="en-US"/>
              <a:t>Insert title here</a:t>
            </a:r>
          </a:p>
        </p:txBody>
      </p:sp>
      <p:sp>
        <p:nvSpPr>
          <p:cNvPr id="104" name="Text Placeholder 103">
            <a:extLst>
              <a:ext uri="{FF2B5EF4-FFF2-40B4-BE49-F238E27FC236}">
                <a16:creationId xmlns:a16="http://schemas.microsoft.com/office/drawing/2014/main" id="{B6802C64-5C97-4142-851F-D0F54489562A}"/>
              </a:ext>
            </a:extLst>
          </p:cNvPr>
          <p:cNvSpPr>
            <a:spLocks noGrp="1"/>
          </p:cNvSpPr>
          <p:nvPr>
            <p:ph type="body" sz="quarter" idx="25" hasCustomPrompt="1"/>
          </p:nvPr>
        </p:nvSpPr>
        <p:spPr>
          <a:xfrm>
            <a:off x="2806815" y="3395947"/>
            <a:ext cx="1622985" cy="585326"/>
          </a:xfrm>
          <a:custGeom>
            <a:avLst/>
            <a:gdLst>
              <a:gd name="connsiteX0" fmla="*/ 812342 w 1622985"/>
              <a:gd name="connsiteY0" fmla="*/ 0 h 585326"/>
              <a:gd name="connsiteX1" fmla="*/ 829332 w 1622985"/>
              <a:gd name="connsiteY1" fmla="*/ 10248 h 585326"/>
              <a:gd name="connsiteX2" fmla="*/ 956756 w 1622985"/>
              <a:gd name="connsiteY2" fmla="*/ 187024 h 585326"/>
              <a:gd name="connsiteX3" fmla="*/ 957184 w 1622985"/>
              <a:gd name="connsiteY3" fmla="*/ 193267 h 585326"/>
              <a:gd name="connsiteX4" fmla="*/ 1622985 w 1622985"/>
              <a:gd name="connsiteY4" fmla="*/ 193267 h 585326"/>
              <a:gd name="connsiteX5" fmla="*/ 1622985 w 1622985"/>
              <a:gd name="connsiteY5" fmla="*/ 585326 h 585326"/>
              <a:gd name="connsiteX6" fmla="*/ 0 w 1622985"/>
              <a:gd name="connsiteY6" fmla="*/ 585326 h 585326"/>
              <a:gd name="connsiteX7" fmla="*/ 0 w 1622985"/>
              <a:gd name="connsiteY7" fmla="*/ 193267 h 585326"/>
              <a:gd name="connsiteX8" fmla="*/ 665380 w 1622985"/>
              <a:gd name="connsiteY8" fmla="*/ 193267 h 585326"/>
              <a:gd name="connsiteX9" fmla="*/ 665380 w 1622985"/>
              <a:gd name="connsiteY9" fmla="*/ 187024 h 585326"/>
              <a:gd name="connsiteX10" fmla="*/ 792804 w 1622985"/>
              <a:gd name="connsiteY10" fmla="*/ 10248 h 585326"/>
              <a:gd name="connsiteX11" fmla="*/ 812342 w 1622985"/>
              <a:gd name="connsiteY11" fmla="*/ 0 h 585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2985" h="585326">
                <a:moveTo>
                  <a:pt x="812342" y="0"/>
                </a:moveTo>
                <a:cubicBezTo>
                  <a:pt x="819138" y="0"/>
                  <a:pt x="824235" y="2562"/>
                  <a:pt x="829332" y="10248"/>
                </a:cubicBezTo>
                <a:cubicBezTo>
                  <a:pt x="829332" y="10248"/>
                  <a:pt x="829332" y="10248"/>
                  <a:pt x="956756" y="187024"/>
                </a:cubicBezTo>
                <a:lnTo>
                  <a:pt x="957184" y="193267"/>
                </a:lnTo>
                <a:lnTo>
                  <a:pt x="1622985" y="193267"/>
                </a:lnTo>
                <a:lnTo>
                  <a:pt x="1622985" y="585326"/>
                </a:lnTo>
                <a:lnTo>
                  <a:pt x="0" y="585326"/>
                </a:lnTo>
                <a:lnTo>
                  <a:pt x="0" y="193267"/>
                </a:lnTo>
                <a:lnTo>
                  <a:pt x="665380" y="193267"/>
                </a:lnTo>
                <a:lnTo>
                  <a:pt x="665380" y="187024"/>
                </a:lnTo>
                <a:cubicBezTo>
                  <a:pt x="665380" y="187024"/>
                  <a:pt x="665380" y="187024"/>
                  <a:pt x="792804" y="10248"/>
                </a:cubicBezTo>
                <a:cubicBezTo>
                  <a:pt x="797901" y="2562"/>
                  <a:pt x="804697" y="0"/>
                  <a:pt x="812342" y="0"/>
                </a:cubicBezTo>
                <a:close/>
              </a:path>
            </a:pathLst>
          </a:custGeom>
          <a:solidFill>
            <a:schemeClr val="accent2"/>
          </a:solidFill>
          <a:ln>
            <a:noFill/>
          </a:ln>
        </p:spPr>
        <p:style>
          <a:lnRef idx="0">
            <a:scrgbClr r="0" g="0" b="0"/>
          </a:lnRef>
          <a:fillRef idx="0">
            <a:scrgbClr r="0" g="0" b="0"/>
          </a:fillRef>
          <a:effectRef idx="0">
            <a:scrgbClr r="0" g="0" b="0"/>
          </a:effectRef>
          <a:fontRef idx="minor">
            <a:schemeClr val="lt1"/>
          </a:fontRef>
        </p:style>
        <p:txBody>
          <a:bodyPr wrap="square">
            <a:noAutofit/>
          </a:bodyPr>
          <a:lstStyle>
            <a:lvl1pPr>
              <a:defRPr/>
            </a:lvl1pPr>
          </a:lstStyle>
          <a:p>
            <a:pPr lvl="0"/>
            <a:r>
              <a:rPr lang="en-US"/>
              <a:t> </a:t>
            </a:r>
          </a:p>
        </p:txBody>
      </p:sp>
      <p:sp>
        <p:nvSpPr>
          <p:cNvPr id="109" name="Text Placeholder 108">
            <a:extLst>
              <a:ext uri="{FF2B5EF4-FFF2-40B4-BE49-F238E27FC236}">
                <a16:creationId xmlns:a16="http://schemas.microsoft.com/office/drawing/2014/main" id="{83A6F54B-3C2D-4FAD-BB39-A4ABDDC142B2}"/>
              </a:ext>
            </a:extLst>
          </p:cNvPr>
          <p:cNvSpPr>
            <a:spLocks noGrp="1"/>
          </p:cNvSpPr>
          <p:nvPr>
            <p:ph type="body" sz="quarter" idx="26" hasCustomPrompt="1"/>
          </p:nvPr>
        </p:nvSpPr>
        <p:spPr>
          <a:xfrm>
            <a:off x="4458609" y="3589213"/>
            <a:ext cx="1622985" cy="578458"/>
          </a:xfrm>
          <a:custGeom>
            <a:avLst/>
            <a:gdLst>
              <a:gd name="connsiteX0" fmla="*/ 0 w 1622985"/>
              <a:gd name="connsiteY0" fmla="*/ 0 h 578458"/>
              <a:gd name="connsiteX1" fmla="*/ 1622985 w 1622985"/>
              <a:gd name="connsiteY1" fmla="*/ 0 h 578458"/>
              <a:gd name="connsiteX2" fmla="*/ 1622985 w 1622985"/>
              <a:gd name="connsiteY2" fmla="*/ 392059 h 578458"/>
              <a:gd name="connsiteX3" fmla="*/ 957154 w 1622985"/>
              <a:gd name="connsiteY3" fmla="*/ 392059 h 578458"/>
              <a:gd name="connsiteX4" fmla="*/ 955613 w 1622985"/>
              <a:gd name="connsiteY4" fmla="*/ 394196 h 578458"/>
              <a:gd name="connsiteX5" fmla="*/ 830181 w 1622985"/>
              <a:gd name="connsiteY5" fmla="*/ 568210 h 578458"/>
              <a:gd name="connsiteX6" fmla="*/ 810642 w 1622985"/>
              <a:gd name="connsiteY6" fmla="*/ 578458 h 578458"/>
              <a:gd name="connsiteX7" fmla="*/ 793652 w 1622985"/>
              <a:gd name="connsiteY7" fmla="*/ 568210 h 578458"/>
              <a:gd name="connsiteX8" fmla="*/ 708288 w 1622985"/>
              <a:gd name="connsiteY8" fmla="*/ 449784 h 578458"/>
              <a:gd name="connsiteX9" fmla="*/ 666679 w 1622985"/>
              <a:gd name="connsiteY9" fmla="*/ 392059 h 578458"/>
              <a:gd name="connsiteX10" fmla="*/ 0 w 1622985"/>
              <a:gd name="connsiteY10" fmla="*/ 392059 h 578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22985" h="578458">
                <a:moveTo>
                  <a:pt x="0" y="0"/>
                </a:moveTo>
                <a:lnTo>
                  <a:pt x="1622985" y="0"/>
                </a:lnTo>
                <a:lnTo>
                  <a:pt x="1622985" y="392059"/>
                </a:lnTo>
                <a:lnTo>
                  <a:pt x="957154" y="392059"/>
                </a:lnTo>
                <a:lnTo>
                  <a:pt x="955613" y="394196"/>
                </a:lnTo>
                <a:cubicBezTo>
                  <a:pt x="949640" y="402482"/>
                  <a:pt x="925748" y="435628"/>
                  <a:pt x="830181" y="568210"/>
                </a:cubicBezTo>
                <a:cubicBezTo>
                  <a:pt x="825084" y="575896"/>
                  <a:pt x="818288" y="578458"/>
                  <a:pt x="810642" y="578458"/>
                </a:cubicBezTo>
                <a:cubicBezTo>
                  <a:pt x="803846" y="578458"/>
                  <a:pt x="798749" y="575896"/>
                  <a:pt x="793652" y="568210"/>
                </a:cubicBezTo>
                <a:cubicBezTo>
                  <a:pt x="793652" y="568210"/>
                  <a:pt x="793652" y="568210"/>
                  <a:pt x="708288" y="449784"/>
                </a:cubicBezTo>
                <a:lnTo>
                  <a:pt x="666679" y="392059"/>
                </a:lnTo>
                <a:lnTo>
                  <a:pt x="0" y="392059"/>
                </a:lnTo>
                <a:close/>
              </a:path>
            </a:pathLst>
          </a:custGeom>
          <a:solidFill>
            <a:schemeClr val="accent3"/>
          </a:solidFill>
        </p:spPr>
        <p:txBody>
          <a:bodyPr wrap="square">
            <a:noAutofit/>
          </a:bodyPr>
          <a:lstStyle>
            <a:lvl1pPr>
              <a:defRPr/>
            </a:lvl1pPr>
          </a:lstStyle>
          <a:p>
            <a:pPr lvl="0"/>
            <a:r>
              <a:rPr lang="en-US"/>
              <a:t> </a:t>
            </a:r>
          </a:p>
        </p:txBody>
      </p:sp>
      <p:sp>
        <p:nvSpPr>
          <p:cNvPr id="113" name="Text Placeholder 112">
            <a:extLst>
              <a:ext uri="{FF2B5EF4-FFF2-40B4-BE49-F238E27FC236}">
                <a16:creationId xmlns:a16="http://schemas.microsoft.com/office/drawing/2014/main" id="{84A786BD-D214-42EF-ACFB-B5CA2857563E}"/>
              </a:ext>
            </a:extLst>
          </p:cNvPr>
          <p:cNvSpPr>
            <a:spLocks noGrp="1"/>
          </p:cNvSpPr>
          <p:nvPr>
            <p:ph type="body" sz="quarter" idx="27" hasCustomPrompt="1"/>
          </p:nvPr>
        </p:nvSpPr>
        <p:spPr>
          <a:xfrm>
            <a:off x="6110404" y="3390364"/>
            <a:ext cx="1622985" cy="590908"/>
          </a:xfrm>
          <a:custGeom>
            <a:avLst/>
            <a:gdLst>
              <a:gd name="connsiteX0" fmla="*/ 812342 w 1622985"/>
              <a:gd name="connsiteY0" fmla="*/ 0 h 590908"/>
              <a:gd name="connsiteX1" fmla="*/ 829332 w 1622985"/>
              <a:gd name="connsiteY1" fmla="*/ 10248 h 590908"/>
              <a:gd name="connsiteX2" fmla="*/ 956755 w 1622985"/>
              <a:gd name="connsiteY2" fmla="*/ 187024 h 590908"/>
              <a:gd name="connsiteX3" fmla="*/ 957566 w 1622985"/>
              <a:gd name="connsiteY3" fmla="*/ 198849 h 590908"/>
              <a:gd name="connsiteX4" fmla="*/ 1622985 w 1622985"/>
              <a:gd name="connsiteY4" fmla="*/ 198849 h 590908"/>
              <a:gd name="connsiteX5" fmla="*/ 1622985 w 1622985"/>
              <a:gd name="connsiteY5" fmla="*/ 590908 h 590908"/>
              <a:gd name="connsiteX6" fmla="*/ 0 w 1622985"/>
              <a:gd name="connsiteY6" fmla="*/ 590908 h 590908"/>
              <a:gd name="connsiteX7" fmla="*/ 0 w 1622985"/>
              <a:gd name="connsiteY7" fmla="*/ 198849 h 590908"/>
              <a:gd name="connsiteX8" fmla="*/ 665380 w 1622985"/>
              <a:gd name="connsiteY8" fmla="*/ 198849 h 590908"/>
              <a:gd name="connsiteX9" fmla="*/ 665380 w 1622985"/>
              <a:gd name="connsiteY9" fmla="*/ 187024 h 590908"/>
              <a:gd name="connsiteX10" fmla="*/ 792803 w 1622985"/>
              <a:gd name="connsiteY10" fmla="*/ 10248 h 590908"/>
              <a:gd name="connsiteX11" fmla="*/ 812342 w 1622985"/>
              <a:gd name="connsiteY11" fmla="*/ 0 h 590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2985" h="590908">
                <a:moveTo>
                  <a:pt x="812342" y="0"/>
                </a:moveTo>
                <a:cubicBezTo>
                  <a:pt x="819138" y="0"/>
                  <a:pt x="824235" y="2562"/>
                  <a:pt x="829332" y="10248"/>
                </a:cubicBezTo>
                <a:cubicBezTo>
                  <a:pt x="829332" y="10248"/>
                  <a:pt x="829332" y="10248"/>
                  <a:pt x="956755" y="187024"/>
                </a:cubicBezTo>
                <a:lnTo>
                  <a:pt x="957566" y="198849"/>
                </a:lnTo>
                <a:lnTo>
                  <a:pt x="1622985" y="198849"/>
                </a:lnTo>
                <a:lnTo>
                  <a:pt x="1622985" y="590908"/>
                </a:lnTo>
                <a:lnTo>
                  <a:pt x="0" y="590908"/>
                </a:lnTo>
                <a:lnTo>
                  <a:pt x="0" y="198849"/>
                </a:lnTo>
                <a:lnTo>
                  <a:pt x="665380" y="198849"/>
                </a:lnTo>
                <a:lnTo>
                  <a:pt x="665380" y="187024"/>
                </a:lnTo>
                <a:cubicBezTo>
                  <a:pt x="665380" y="187024"/>
                  <a:pt x="665380" y="187024"/>
                  <a:pt x="792803" y="10248"/>
                </a:cubicBezTo>
                <a:cubicBezTo>
                  <a:pt x="797900" y="2562"/>
                  <a:pt x="804696" y="0"/>
                  <a:pt x="812342" y="0"/>
                </a:cubicBezTo>
                <a:close/>
              </a:path>
            </a:pathLst>
          </a:custGeom>
          <a:solidFill>
            <a:schemeClr val="accent4"/>
          </a:solidFill>
        </p:spPr>
        <p:txBody>
          <a:bodyPr wrap="square">
            <a:noAutofit/>
          </a:bodyPr>
          <a:lstStyle>
            <a:lvl1pPr>
              <a:defRPr/>
            </a:lvl1pPr>
          </a:lstStyle>
          <a:p>
            <a:pPr lvl="0"/>
            <a:r>
              <a:rPr lang="en-US"/>
              <a:t> </a:t>
            </a:r>
          </a:p>
        </p:txBody>
      </p:sp>
      <p:sp>
        <p:nvSpPr>
          <p:cNvPr id="117" name="Text Placeholder 116">
            <a:extLst>
              <a:ext uri="{FF2B5EF4-FFF2-40B4-BE49-F238E27FC236}">
                <a16:creationId xmlns:a16="http://schemas.microsoft.com/office/drawing/2014/main" id="{6838B4FD-C57B-4945-82C9-3F9D1C44E86D}"/>
              </a:ext>
            </a:extLst>
          </p:cNvPr>
          <p:cNvSpPr>
            <a:spLocks noGrp="1"/>
          </p:cNvSpPr>
          <p:nvPr>
            <p:ph type="body" sz="quarter" idx="28" hasCustomPrompt="1"/>
          </p:nvPr>
        </p:nvSpPr>
        <p:spPr>
          <a:xfrm>
            <a:off x="7762198" y="3589211"/>
            <a:ext cx="1622986" cy="568458"/>
          </a:xfrm>
          <a:custGeom>
            <a:avLst/>
            <a:gdLst>
              <a:gd name="connsiteX0" fmla="*/ 0 w 1622986"/>
              <a:gd name="connsiteY0" fmla="*/ 0 h 568458"/>
              <a:gd name="connsiteX1" fmla="*/ 1622986 w 1622986"/>
              <a:gd name="connsiteY1" fmla="*/ 0 h 568458"/>
              <a:gd name="connsiteX2" fmla="*/ 1622986 w 1622986"/>
              <a:gd name="connsiteY2" fmla="*/ 392060 h 568458"/>
              <a:gd name="connsiteX3" fmla="*/ 949946 w 1622986"/>
              <a:gd name="connsiteY3" fmla="*/ 392060 h 568458"/>
              <a:gd name="connsiteX4" fmla="*/ 941677 w 1622986"/>
              <a:gd name="connsiteY4" fmla="*/ 403532 h 568458"/>
              <a:gd name="connsiteX5" fmla="*/ 830181 w 1622986"/>
              <a:gd name="connsiteY5" fmla="*/ 558210 h 568458"/>
              <a:gd name="connsiteX6" fmla="*/ 810643 w 1622986"/>
              <a:gd name="connsiteY6" fmla="*/ 568458 h 568458"/>
              <a:gd name="connsiteX7" fmla="*/ 793653 w 1622986"/>
              <a:gd name="connsiteY7" fmla="*/ 558210 h 568458"/>
              <a:gd name="connsiteX8" fmla="*/ 708289 w 1622986"/>
              <a:gd name="connsiteY8" fmla="*/ 439784 h 568458"/>
              <a:gd name="connsiteX9" fmla="*/ 673888 w 1622986"/>
              <a:gd name="connsiteY9" fmla="*/ 392060 h 568458"/>
              <a:gd name="connsiteX10" fmla="*/ 0 w 1622986"/>
              <a:gd name="connsiteY10" fmla="*/ 392060 h 568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22986" h="568458">
                <a:moveTo>
                  <a:pt x="0" y="0"/>
                </a:moveTo>
                <a:lnTo>
                  <a:pt x="1622986" y="0"/>
                </a:lnTo>
                <a:lnTo>
                  <a:pt x="1622986" y="392060"/>
                </a:lnTo>
                <a:lnTo>
                  <a:pt x="949946" y="392060"/>
                </a:lnTo>
                <a:lnTo>
                  <a:pt x="941677" y="403532"/>
                </a:lnTo>
                <a:cubicBezTo>
                  <a:pt x="925749" y="425629"/>
                  <a:pt x="893893" y="469822"/>
                  <a:pt x="830181" y="558210"/>
                </a:cubicBezTo>
                <a:cubicBezTo>
                  <a:pt x="825084" y="565896"/>
                  <a:pt x="818288" y="568458"/>
                  <a:pt x="810643" y="568458"/>
                </a:cubicBezTo>
                <a:cubicBezTo>
                  <a:pt x="803847" y="568458"/>
                  <a:pt x="798750" y="565896"/>
                  <a:pt x="793653" y="558210"/>
                </a:cubicBezTo>
                <a:cubicBezTo>
                  <a:pt x="793653" y="558210"/>
                  <a:pt x="793653" y="558210"/>
                  <a:pt x="708289" y="439784"/>
                </a:cubicBezTo>
                <a:lnTo>
                  <a:pt x="673888" y="392060"/>
                </a:lnTo>
                <a:lnTo>
                  <a:pt x="0" y="392060"/>
                </a:lnTo>
                <a:close/>
              </a:path>
            </a:pathLst>
          </a:custGeom>
          <a:solidFill>
            <a:schemeClr val="accent5"/>
          </a:solidFill>
        </p:spPr>
        <p:txBody>
          <a:bodyPr wrap="square">
            <a:noAutofit/>
          </a:bodyPr>
          <a:lstStyle>
            <a:lvl1pPr>
              <a:defRPr/>
            </a:lvl1pPr>
          </a:lstStyle>
          <a:p>
            <a:pPr lvl="0"/>
            <a:r>
              <a:rPr lang="en-US"/>
              <a:t> </a:t>
            </a:r>
          </a:p>
        </p:txBody>
      </p:sp>
      <p:sp>
        <p:nvSpPr>
          <p:cNvPr id="121" name="Text Placeholder 120">
            <a:extLst>
              <a:ext uri="{FF2B5EF4-FFF2-40B4-BE49-F238E27FC236}">
                <a16:creationId xmlns:a16="http://schemas.microsoft.com/office/drawing/2014/main" id="{50261242-96D9-42B8-A874-11B74FE76ED9}"/>
              </a:ext>
            </a:extLst>
          </p:cNvPr>
          <p:cNvSpPr>
            <a:spLocks noGrp="1"/>
          </p:cNvSpPr>
          <p:nvPr>
            <p:ph type="body" sz="quarter" idx="29" hasCustomPrompt="1"/>
          </p:nvPr>
        </p:nvSpPr>
        <p:spPr>
          <a:xfrm>
            <a:off x="9413993" y="3393163"/>
            <a:ext cx="1622986" cy="588103"/>
          </a:xfrm>
          <a:custGeom>
            <a:avLst/>
            <a:gdLst>
              <a:gd name="connsiteX0" fmla="*/ 816090 w 1622986"/>
              <a:gd name="connsiteY0" fmla="*/ 0 h 588103"/>
              <a:gd name="connsiteX1" fmla="*/ 833080 w 1622986"/>
              <a:gd name="connsiteY1" fmla="*/ 10248 h 588103"/>
              <a:gd name="connsiteX2" fmla="*/ 960504 w 1622986"/>
              <a:gd name="connsiteY2" fmla="*/ 187023 h 588103"/>
              <a:gd name="connsiteX3" fmla="*/ 961123 w 1622986"/>
              <a:gd name="connsiteY3" fmla="*/ 196046 h 588103"/>
              <a:gd name="connsiteX4" fmla="*/ 1426958 w 1622986"/>
              <a:gd name="connsiteY4" fmla="*/ 196046 h 588103"/>
              <a:gd name="connsiteX5" fmla="*/ 1622986 w 1622986"/>
              <a:gd name="connsiteY5" fmla="*/ 392075 h 588103"/>
              <a:gd name="connsiteX6" fmla="*/ 1426958 w 1622986"/>
              <a:gd name="connsiteY6" fmla="*/ 588103 h 588103"/>
              <a:gd name="connsiteX7" fmla="*/ 0 w 1622986"/>
              <a:gd name="connsiteY7" fmla="*/ 588102 h 588103"/>
              <a:gd name="connsiteX8" fmla="*/ 0 w 1622986"/>
              <a:gd name="connsiteY8" fmla="*/ 196046 h 588103"/>
              <a:gd name="connsiteX9" fmla="*/ 669128 w 1622986"/>
              <a:gd name="connsiteY9" fmla="*/ 196046 h 588103"/>
              <a:gd name="connsiteX10" fmla="*/ 669128 w 1622986"/>
              <a:gd name="connsiteY10" fmla="*/ 187023 h 588103"/>
              <a:gd name="connsiteX11" fmla="*/ 796552 w 1622986"/>
              <a:gd name="connsiteY11" fmla="*/ 10248 h 588103"/>
              <a:gd name="connsiteX12" fmla="*/ 816090 w 1622986"/>
              <a:gd name="connsiteY12" fmla="*/ 0 h 5881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22986" h="588103">
                <a:moveTo>
                  <a:pt x="816090" y="0"/>
                </a:moveTo>
                <a:cubicBezTo>
                  <a:pt x="822886" y="0"/>
                  <a:pt x="827983" y="2562"/>
                  <a:pt x="833080" y="10248"/>
                </a:cubicBezTo>
                <a:cubicBezTo>
                  <a:pt x="833080" y="10248"/>
                  <a:pt x="833080" y="10248"/>
                  <a:pt x="960504" y="187023"/>
                </a:cubicBezTo>
                <a:lnTo>
                  <a:pt x="961123" y="196046"/>
                </a:lnTo>
                <a:lnTo>
                  <a:pt x="1426958" y="196046"/>
                </a:lnTo>
                <a:cubicBezTo>
                  <a:pt x="1535221" y="196046"/>
                  <a:pt x="1622986" y="283812"/>
                  <a:pt x="1622986" y="392075"/>
                </a:cubicBezTo>
                <a:cubicBezTo>
                  <a:pt x="1622986" y="500338"/>
                  <a:pt x="1535221" y="588103"/>
                  <a:pt x="1426958" y="588103"/>
                </a:cubicBezTo>
                <a:cubicBezTo>
                  <a:pt x="951306" y="588103"/>
                  <a:pt x="475652" y="588102"/>
                  <a:pt x="0" y="588102"/>
                </a:cubicBezTo>
                <a:lnTo>
                  <a:pt x="0" y="196046"/>
                </a:lnTo>
                <a:lnTo>
                  <a:pt x="669128" y="196046"/>
                </a:lnTo>
                <a:lnTo>
                  <a:pt x="669128" y="187023"/>
                </a:lnTo>
                <a:cubicBezTo>
                  <a:pt x="669128" y="187023"/>
                  <a:pt x="669128" y="187023"/>
                  <a:pt x="796552" y="10248"/>
                </a:cubicBezTo>
                <a:cubicBezTo>
                  <a:pt x="801649" y="2562"/>
                  <a:pt x="808445" y="0"/>
                  <a:pt x="816090" y="0"/>
                </a:cubicBezTo>
                <a:close/>
              </a:path>
            </a:pathLst>
          </a:custGeom>
          <a:solidFill>
            <a:schemeClr val="accent6"/>
          </a:solidFill>
        </p:spPr>
        <p:txBody>
          <a:bodyPr wrap="square">
            <a:noAutofit/>
          </a:bodyPr>
          <a:lstStyle>
            <a:lvl1pPr>
              <a:defRPr/>
            </a:lvl1pPr>
            <a:lvl2pPr>
              <a:defRPr/>
            </a:lvl2pPr>
          </a:lstStyle>
          <a:p>
            <a:pPr lvl="0"/>
            <a:r>
              <a:rPr lang="en-US"/>
              <a:t> </a:t>
            </a:r>
          </a:p>
        </p:txBody>
      </p:sp>
      <p:sp>
        <p:nvSpPr>
          <p:cNvPr id="125" name="Text Placeholder 124">
            <a:extLst>
              <a:ext uri="{FF2B5EF4-FFF2-40B4-BE49-F238E27FC236}">
                <a16:creationId xmlns:a16="http://schemas.microsoft.com/office/drawing/2014/main" id="{F9F5515C-DF87-41BB-9B6C-A2D905BC6175}"/>
              </a:ext>
            </a:extLst>
          </p:cNvPr>
          <p:cNvSpPr>
            <a:spLocks noGrp="1"/>
          </p:cNvSpPr>
          <p:nvPr>
            <p:ph type="body" sz="quarter" idx="30" hasCustomPrompt="1"/>
          </p:nvPr>
        </p:nvSpPr>
        <p:spPr>
          <a:xfrm>
            <a:off x="1155020" y="3589212"/>
            <a:ext cx="1622985" cy="564520"/>
          </a:xfrm>
          <a:custGeom>
            <a:avLst/>
            <a:gdLst>
              <a:gd name="connsiteX0" fmla="*/ 196029 w 1622985"/>
              <a:gd name="connsiteY0" fmla="*/ 0 h 564520"/>
              <a:gd name="connsiteX1" fmla="*/ 1622985 w 1622985"/>
              <a:gd name="connsiteY1" fmla="*/ 0 h 564520"/>
              <a:gd name="connsiteX2" fmla="*/ 1622985 w 1622985"/>
              <a:gd name="connsiteY2" fmla="*/ 392057 h 564520"/>
              <a:gd name="connsiteX3" fmla="*/ 947109 w 1622985"/>
              <a:gd name="connsiteY3" fmla="*/ 392058 h 564520"/>
              <a:gd name="connsiteX4" fmla="*/ 941678 w 1622985"/>
              <a:gd name="connsiteY4" fmla="*/ 399593 h 564520"/>
              <a:gd name="connsiteX5" fmla="*/ 830182 w 1622985"/>
              <a:gd name="connsiteY5" fmla="*/ 554272 h 564520"/>
              <a:gd name="connsiteX6" fmla="*/ 810644 w 1622985"/>
              <a:gd name="connsiteY6" fmla="*/ 564520 h 564520"/>
              <a:gd name="connsiteX7" fmla="*/ 793654 w 1622985"/>
              <a:gd name="connsiteY7" fmla="*/ 554272 h 564520"/>
              <a:gd name="connsiteX8" fmla="*/ 708290 w 1622985"/>
              <a:gd name="connsiteY8" fmla="*/ 435846 h 564520"/>
              <a:gd name="connsiteX9" fmla="*/ 676727 w 1622985"/>
              <a:gd name="connsiteY9" fmla="*/ 392058 h 564520"/>
              <a:gd name="connsiteX10" fmla="*/ 196029 w 1622985"/>
              <a:gd name="connsiteY10" fmla="*/ 392058 h 564520"/>
              <a:gd name="connsiteX11" fmla="*/ 0 w 1622985"/>
              <a:gd name="connsiteY11" fmla="*/ 196029 h 564520"/>
              <a:gd name="connsiteX12" fmla="*/ 196029 w 1622985"/>
              <a:gd name="connsiteY12" fmla="*/ 0 h 56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22985" h="564520">
                <a:moveTo>
                  <a:pt x="196029" y="0"/>
                </a:moveTo>
                <a:lnTo>
                  <a:pt x="1622985" y="0"/>
                </a:lnTo>
                <a:lnTo>
                  <a:pt x="1622985" y="392057"/>
                </a:lnTo>
                <a:lnTo>
                  <a:pt x="947109" y="392058"/>
                </a:lnTo>
                <a:lnTo>
                  <a:pt x="941678" y="399593"/>
                </a:lnTo>
                <a:cubicBezTo>
                  <a:pt x="925750" y="421690"/>
                  <a:pt x="893894" y="465884"/>
                  <a:pt x="830182" y="554272"/>
                </a:cubicBezTo>
                <a:cubicBezTo>
                  <a:pt x="825085" y="561958"/>
                  <a:pt x="818289" y="564520"/>
                  <a:pt x="810644" y="564520"/>
                </a:cubicBezTo>
                <a:cubicBezTo>
                  <a:pt x="803848" y="564520"/>
                  <a:pt x="798751" y="561958"/>
                  <a:pt x="793654" y="554272"/>
                </a:cubicBezTo>
                <a:cubicBezTo>
                  <a:pt x="793654" y="554272"/>
                  <a:pt x="793654" y="554272"/>
                  <a:pt x="708290" y="435846"/>
                </a:cubicBezTo>
                <a:lnTo>
                  <a:pt x="676727" y="392058"/>
                </a:lnTo>
                <a:lnTo>
                  <a:pt x="196029" y="392058"/>
                </a:lnTo>
                <a:cubicBezTo>
                  <a:pt x="87765" y="392058"/>
                  <a:pt x="0" y="304293"/>
                  <a:pt x="0" y="196029"/>
                </a:cubicBezTo>
                <a:cubicBezTo>
                  <a:pt x="0" y="87765"/>
                  <a:pt x="87765" y="0"/>
                  <a:pt x="196029" y="0"/>
                </a:cubicBezTo>
                <a:close/>
              </a:path>
            </a:pathLst>
          </a:custGeom>
          <a:solidFill>
            <a:schemeClr val="accent1"/>
          </a:solidFill>
        </p:spPr>
        <p:txBody>
          <a:bodyPr wrap="square">
            <a:noAutofit/>
          </a:bodyPr>
          <a:lstStyle>
            <a:lvl1pPr>
              <a:defRPr/>
            </a:lvl1pPr>
          </a:lstStyle>
          <a:p>
            <a:pPr lvl="0"/>
            <a:r>
              <a:rPr lang="en-US"/>
              <a:t> </a:t>
            </a:r>
          </a:p>
        </p:txBody>
      </p:sp>
      <p:sp>
        <p:nvSpPr>
          <p:cNvPr id="88" name="Text Placeholder 87">
            <a:extLst>
              <a:ext uri="{FF2B5EF4-FFF2-40B4-BE49-F238E27FC236}">
                <a16:creationId xmlns:a16="http://schemas.microsoft.com/office/drawing/2014/main" id="{621290F5-22D9-401A-8EC4-8C026AAD9D9A}"/>
              </a:ext>
            </a:extLst>
          </p:cNvPr>
          <p:cNvSpPr>
            <a:spLocks noGrp="1"/>
          </p:cNvSpPr>
          <p:nvPr>
            <p:ph type="body" sz="quarter" idx="13" hasCustomPrompt="1"/>
          </p:nvPr>
        </p:nvSpPr>
        <p:spPr>
          <a:xfrm>
            <a:off x="1155141" y="4270110"/>
            <a:ext cx="1622425" cy="485775"/>
          </a:xfrm>
        </p:spPr>
        <p:txBody>
          <a:bodyPr/>
          <a:lstStyle>
            <a:lvl1pPr algn="ctr">
              <a:defRPr/>
            </a:lvl1pPr>
          </a:lstStyle>
          <a:p>
            <a:pPr lvl="0"/>
            <a:r>
              <a:rPr lang="en-US"/>
              <a:t>Insert text here</a:t>
            </a:r>
          </a:p>
        </p:txBody>
      </p:sp>
      <p:sp>
        <p:nvSpPr>
          <p:cNvPr id="89" name="Text Placeholder 87">
            <a:extLst>
              <a:ext uri="{FF2B5EF4-FFF2-40B4-BE49-F238E27FC236}">
                <a16:creationId xmlns:a16="http://schemas.microsoft.com/office/drawing/2014/main" id="{123E9BF6-303B-437C-9241-56A4536BDA04}"/>
              </a:ext>
            </a:extLst>
          </p:cNvPr>
          <p:cNvSpPr>
            <a:spLocks noGrp="1"/>
          </p:cNvSpPr>
          <p:nvPr>
            <p:ph type="body" sz="quarter" idx="14" hasCustomPrompt="1"/>
          </p:nvPr>
        </p:nvSpPr>
        <p:spPr>
          <a:xfrm>
            <a:off x="2807095" y="2798686"/>
            <a:ext cx="1622425" cy="485775"/>
          </a:xfrm>
        </p:spPr>
        <p:txBody>
          <a:bodyPr anchor="b"/>
          <a:lstStyle>
            <a:lvl1pPr algn="ctr">
              <a:defRPr/>
            </a:lvl1pPr>
          </a:lstStyle>
          <a:p>
            <a:pPr lvl="0"/>
            <a:r>
              <a:rPr lang="en-US"/>
              <a:t>Insert text here</a:t>
            </a:r>
          </a:p>
        </p:txBody>
      </p:sp>
      <p:sp>
        <p:nvSpPr>
          <p:cNvPr id="90" name="Text Placeholder 87">
            <a:extLst>
              <a:ext uri="{FF2B5EF4-FFF2-40B4-BE49-F238E27FC236}">
                <a16:creationId xmlns:a16="http://schemas.microsoft.com/office/drawing/2014/main" id="{41D3B44B-5326-43D8-95E2-57A084774011}"/>
              </a:ext>
            </a:extLst>
          </p:cNvPr>
          <p:cNvSpPr>
            <a:spLocks noGrp="1"/>
          </p:cNvSpPr>
          <p:nvPr>
            <p:ph type="body" sz="quarter" idx="15" hasCustomPrompt="1"/>
          </p:nvPr>
        </p:nvSpPr>
        <p:spPr>
          <a:xfrm>
            <a:off x="4458889" y="4270110"/>
            <a:ext cx="1622425" cy="485775"/>
          </a:xfrm>
        </p:spPr>
        <p:txBody>
          <a:bodyPr/>
          <a:lstStyle>
            <a:lvl1pPr algn="ctr">
              <a:defRPr/>
            </a:lvl1pPr>
          </a:lstStyle>
          <a:p>
            <a:pPr lvl="0"/>
            <a:r>
              <a:rPr lang="en-US"/>
              <a:t>Insert text here</a:t>
            </a:r>
          </a:p>
        </p:txBody>
      </p:sp>
      <p:sp>
        <p:nvSpPr>
          <p:cNvPr id="91" name="Text Placeholder 87">
            <a:extLst>
              <a:ext uri="{FF2B5EF4-FFF2-40B4-BE49-F238E27FC236}">
                <a16:creationId xmlns:a16="http://schemas.microsoft.com/office/drawing/2014/main" id="{8F7F6AE5-EA04-45D3-8348-7C350030A778}"/>
              </a:ext>
            </a:extLst>
          </p:cNvPr>
          <p:cNvSpPr>
            <a:spLocks noGrp="1"/>
          </p:cNvSpPr>
          <p:nvPr>
            <p:ph type="body" sz="quarter" idx="16" hasCustomPrompt="1"/>
          </p:nvPr>
        </p:nvSpPr>
        <p:spPr>
          <a:xfrm>
            <a:off x="6110684" y="2798686"/>
            <a:ext cx="1622425" cy="485775"/>
          </a:xfrm>
        </p:spPr>
        <p:txBody>
          <a:bodyPr anchor="b"/>
          <a:lstStyle>
            <a:lvl1pPr algn="ctr">
              <a:defRPr/>
            </a:lvl1pPr>
          </a:lstStyle>
          <a:p>
            <a:pPr lvl="0"/>
            <a:r>
              <a:rPr lang="en-US"/>
              <a:t>Insert text here</a:t>
            </a:r>
          </a:p>
        </p:txBody>
      </p:sp>
      <p:sp>
        <p:nvSpPr>
          <p:cNvPr id="92" name="Text Placeholder 87">
            <a:extLst>
              <a:ext uri="{FF2B5EF4-FFF2-40B4-BE49-F238E27FC236}">
                <a16:creationId xmlns:a16="http://schemas.microsoft.com/office/drawing/2014/main" id="{29D065BF-B700-4B4A-A467-EF409B3094A0}"/>
              </a:ext>
            </a:extLst>
          </p:cNvPr>
          <p:cNvSpPr>
            <a:spLocks noGrp="1"/>
          </p:cNvSpPr>
          <p:nvPr>
            <p:ph type="body" sz="quarter" idx="17" hasCustomPrompt="1"/>
          </p:nvPr>
        </p:nvSpPr>
        <p:spPr>
          <a:xfrm>
            <a:off x="7762480" y="4270110"/>
            <a:ext cx="1622425" cy="485775"/>
          </a:xfrm>
        </p:spPr>
        <p:txBody>
          <a:bodyPr/>
          <a:lstStyle>
            <a:lvl1pPr algn="ctr">
              <a:defRPr/>
            </a:lvl1pPr>
          </a:lstStyle>
          <a:p>
            <a:pPr lvl="0"/>
            <a:r>
              <a:rPr lang="en-US"/>
              <a:t>Insert text here</a:t>
            </a:r>
          </a:p>
        </p:txBody>
      </p:sp>
      <p:sp>
        <p:nvSpPr>
          <p:cNvPr id="93" name="Text Placeholder 87">
            <a:extLst>
              <a:ext uri="{FF2B5EF4-FFF2-40B4-BE49-F238E27FC236}">
                <a16:creationId xmlns:a16="http://schemas.microsoft.com/office/drawing/2014/main" id="{7F330A34-2FAD-4E09-838F-302016F60C93}"/>
              </a:ext>
            </a:extLst>
          </p:cNvPr>
          <p:cNvSpPr>
            <a:spLocks noGrp="1"/>
          </p:cNvSpPr>
          <p:nvPr>
            <p:ph type="body" sz="quarter" idx="18" hasCustomPrompt="1"/>
          </p:nvPr>
        </p:nvSpPr>
        <p:spPr>
          <a:xfrm>
            <a:off x="9414273" y="2798686"/>
            <a:ext cx="1622425" cy="485775"/>
          </a:xfrm>
        </p:spPr>
        <p:txBody>
          <a:bodyPr anchor="b"/>
          <a:lstStyle>
            <a:lvl1pPr algn="ctr">
              <a:defRPr/>
            </a:lvl1pPr>
          </a:lstStyle>
          <a:p>
            <a:pPr lvl="0"/>
            <a:r>
              <a:rPr lang="en-US"/>
              <a:t>Insert text here</a:t>
            </a:r>
          </a:p>
        </p:txBody>
      </p:sp>
      <p:sp>
        <p:nvSpPr>
          <p:cNvPr id="94" name="Text Placeholder 87">
            <a:extLst>
              <a:ext uri="{FF2B5EF4-FFF2-40B4-BE49-F238E27FC236}">
                <a16:creationId xmlns:a16="http://schemas.microsoft.com/office/drawing/2014/main" id="{978D7A95-B22A-400B-A835-3284FD9AC026}"/>
              </a:ext>
            </a:extLst>
          </p:cNvPr>
          <p:cNvSpPr>
            <a:spLocks noGrp="1"/>
          </p:cNvSpPr>
          <p:nvPr>
            <p:ph type="body" sz="quarter" idx="19" hasCustomPrompt="1"/>
          </p:nvPr>
        </p:nvSpPr>
        <p:spPr>
          <a:xfrm>
            <a:off x="1322735" y="3676651"/>
            <a:ext cx="1287236" cy="218708"/>
          </a:xfrm>
        </p:spPr>
        <p:txBody>
          <a:bodyPr anchor="ctr"/>
          <a:lstStyle>
            <a:lvl1pPr algn="ctr">
              <a:defRPr>
                <a:solidFill>
                  <a:schemeClr val="bg1"/>
                </a:solidFill>
              </a:defRPr>
            </a:lvl1pPr>
          </a:lstStyle>
          <a:p>
            <a:pPr lvl="0"/>
            <a:r>
              <a:rPr lang="en-US"/>
              <a:t>Insert date here</a:t>
            </a:r>
          </a:p>
        </p:txBody>
      </p:sp>
      <p:sp>
        <p:nvSpPr>
          <p:cNvPr id="95" name="Text Placeholder 87">
            <a:extLst>
              <a:ext uri="{FF2B5EF4-FFF2-40B4-BE49-F238E27FC236}">
                <a16:creationId xmlns:a16="http://schemas.microsoft.com/office/drawing/2014/main" id="{56AA2749-9902-480D-BCFD-7F1B18F9D11A}"/>
              </a:ext>
            </a:extLst>
          </p:cNvPr>
          <p:cNvSpPr>
            <a:spLocks noGrp="1"/>
          </p:cNvSpPr>
          <p:nvPr>
            <p:ph type="body" sz="quarter" idx="20" hasCustomPrompt="1"/>
          </p:nvPr>
        </p:nvSpPr>
        <p:spPr>
          <a:xfrm>
            <a:off x="2974689" y="3676651"/>
            <a:ext cx="1287236" cy="218708"/>
          </a:xfrm>
        </p:spPr>
        <p:txBody>
          <a:bodyPr anchor="ctr"/>
          <a:lstStyle>
            <a:lvl1pPr algn="ctr">
              <a:defRPr>
                <a:solidFill>
                  <a:schemeClr val="bg1"/>
                </a:solidFill>
              </a:defRPr>
            </a:lvl1pPr>
          </a:lstStyle>
          <a:p>
            <a:pPr lvl="0"/>
            <a:r>
              <a:rPr lang="en-US"/>
              <a:t>Insert date here</a:t>
            </a:r>
          </a:p>
        </p:txBody>
      </p:sp>
      <p:sp>
        <p:nvSpPr>
          <p:cNvPr id="96" name="Text Placeholder 87">
            <a:extLst>
              <a:ext uri="{FF2B5EF4-FFF2-40B4-BE49-F238E27FC236}">
                <a16:creationId xmlns:a16="http://schemas.microsoft.com/office/drawing/2014/main" id="{8F143A2C-438D-4F47-AE01-622AAFDAB1D2}"/>
              </a:ext>
            </a:extLst>
          </p:cNvPr>
          <p:cNvSpPr>
            <a:spLocks noGrp="1"/>
          </p:cNvSpPr>
          <p:nvPr>
            <p:ph type="body" sz="quarter" idx="21" hasCustomPrompt="1"/>
          </p:nvPr>
        </p:nvSpPr>
        <p:spPr>
          <a:xfrm>
            <a:off x="4626484" y="3676651"/>
            <a:ext cx="1287236" cy="218708"/>
          </a:xfrm>
        </p:spPr>
        <p:txBody>
          <a:bodyPr anchor="ctr"/>
          <a:lstStyle>
            <a:lvl1pPr algn="ctr">
              <a:defRPr>
                <a:solidFill>
                  <a:schemeClr val="bg1"/>
                </a:solidFill>
              </a:defRPr>
            </a:lvl1pPr>
          </a:lstStyle>
          <a:p>
            <a:pPr lvl="0"/>
            <a:r>
              <a:rPr lang="en-US"/>
              <a:t>Insert date here</a:t>
            </a:r>
          </a:p>
        </p:txBody>
      </p:sp>
      <p:sp>
        <p:nvSpPr>
          <p:cNvPr id="97" name="Text Placeholder 87">
            <a:extLst>
              <a:ext uri="{FF2B5EF4-FFF2-40B4-BE49-F238E27FC236}">
                <a16:creationId xmlns:a16="http://schemas.microsoft.com/office/drawing/2014/main" id="{976E5F8D-DC52-445B-B5DD-59C6571F36A9}"/>
              </a:ext>
            </a:extLst>
          </p:cNvPr>
          <p:cNvSpPr>
            <a:spLocks noGrp="1"/>
          </p:cNvSpPr>
          <p:nvPr>
            <p:ph type="body" sz="quarter" idx="22" hasCustomPrompt="1"/>
          </p:nvPr>
        </p:nvSpPr>
        <p:spPr>
          <a:xfrm>
            <a:off x="6278278" y="3676651"/>
            <a:ext cx="1287236" cy="218708"/>
          </a:xfrm>
        </p:spPr>
        <p:txBody>
          <a:bodyPr anchor="ctr"/>
          <a:lstStyle>
            <a:lvl1pPr algn="ctr">
              <a:defRPr>
                <a:solidFill>
                  <a:schemeClr val="bg1"/>
                </a:solidFill>
              </a:defRPr>
            </a:lvl1pPr>
          </a:lstStyle>
          <a:p>
            <a:pPr lvl="0"/>
            <a:r>
              <a:rPr lang="en-US"/>
              <a:t>Insert date here</a:t>
            </a:r>
          </a:p>
        </p:txBody>
      </p:sp>
      <p:sp>
        <p:nvSpPr>
          <p:cNvPr id="98" name="Text Placeholder 87">
            <a:extLst>
              <a:ext uri="{FF2B5EF4-FFF2-40B4-BE49-F238E27FC236}">
                <a16:creationId xmlns:a16="http://schemas.microsoft.com/office/drawing/2014/main" id="{FDB08BDC-61CC-47B4-80ED-C2EFDEC961F4}"/>
              </a:ext>
            </a:extLst>
          </p:cNvPr>
          <p:cNvSpPr>
            <a:spLocks noGrp="1"/>
          </p:cNvSpPr>
          <p:nvPr>
            <p:ph type="body" sz="quarter" idx="23" hasCustomPrompt="1"/>
          </p:nvPr>
        </p:nvSpPr>
        <p:spPr>
          <a:xfrm>
            <a:off x="7930075" y="3676651"/>
            <a:ext cx="1287236" cy="218708"/>
          </a:xfrm>
        </p:spPr>
        <p:txBody>
          <a:bodyPr anchor="ctr"/>
          <a:lstStyle>
            <a:lvl1pPr algn="ctr">
              <a:defRPr>
                <a:solidFill>
                  <a:schemeClr val="bg1"/>
                </a:solidFill>
              </a:defRPr>
            </a:lvl1pPr>
          </a:lstStyle>
          <a:p>
            <a:pPr lvl="0"/>
            <a:r>
              <a:rPr lang="en-US"/>
              <a:t>Insert date here</a:t>
            </a:r>
          </a:p>
        </p:txBody>
      </p:sp>
      <p:sp>
        <p:nvSpPr>
          <p:cNvPr id="99" name="Text Placeholder 87">
            <a:extLst>
              <a:ext uri="{FF2B5EF4-FFF2-40B4-BE49-F238E27FC236}">
                <a16:creationId xmlns:a16="http://schemas.microsoft.com/office/drawing/2014/main" id="{6B5B3EE4-DEA7-4E70-ABDE-F081AC91E227}"/>
              </a:ext>
            </a:extLst>
          </p:cNvPr>
          <p:cNvSpPr>
            <a:spLocks noGrp="1"/>
          </p:cNvSpPr>
          <p:nvPr>
            <p:ph type="body" sz="quarter" idx="24" hasCustomPrompt="1"/>
          </p:nvPr>
        </p:nvSpPr>
        <p:spPr>
          <a:xfrm>
            <a:off x="9581867" y="3676651"/>
            <a:ext cx="1287236" cy="218708"/>
          </a:xfrm>
        </p:spPr>
        <p:txBody>
          <a:bodyPr anchor="ctr"/>
          <a:lstStyle>
            <a:lvl1pPr algn="ctr">
              <a:defRPr>
                <a:solidFill>
                  <a:schemeClr val="bg1"/>
                </a:solidFill>
              </a:defRPr>
            </a:lvl1pPr>
          </a:lstStyle>
          <a:p>
            <a:pPr lvl="0"/>
            <a:r>
              <a:rPr lang="en-US"/>
              <a:t>Insert date here</a:t>
            </a:r>
          </a:p>
        </p:txBody>
      </p:sp>
      <p:sp>
        <p:nvSpPr>
          <p:cNvPr id="24" name="Slide Number Placeholder 5">
            <a:extLst>
              <a:ext uri="{FF2B5EF4-FFF2-40B4-BE49-F238E27FC236}">
                <a16:creationId xmlns:a16="http://schemas.microsoft.com/office/drawing/2014/main" id="{69183A73-CB39-4E1D-C2D5-1D5915071375}"/>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3393980241"/>
      </p:ext>
    </p:extLst>
  </p:cSld>
  <p:clrMapOvr>
    <a:masterClrMapping/>
  </p:clrMapOvr>
  <p:transition>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imeline v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06204-E5B6-4C4B-8FD0-D2AFEA1D6FDF}"/>
              </a:ext>
            </a:extLst>
          </p:cNvPr>
          <p:cNvSpPr>
            <a:spLocks noGrp="1"/>
          </p:cNvSpPr>
          <p:nvPr>
            <p:ph type="title" hasCustomPrompt="1"/>
          </p:nvPr>
        </p:nvSpPr>
        <p:spPr/>
        <p:txBody>
          <a:bodyPr/>
          <a:lstStyle>
            <a:lvl1pPr algn="l">
              <a:defRPr sz="4800"/>
            </a:lvl1pPr>
          </a:lstStyle>
          <a:p>
            <a:r>
              <a:rPr lang="en-US"/>
              <a:t>Insert title here</a:t>
            </a:r>
          </a:p>
        </p:txBody>
      </p:sp>
      <p:sp>
        <p:nvSpPr>
          <p:cNvPr id="88" name="Text Placeholder 87">
            <a:extLst>
              <a:ext uri="{FF2B5EF4-FFF2-40B4-BE49-F238E27FC236}">
                <a16:creationId xmlns:a16="http://schemas.microsoft.com/office/drawing/2014/main" id="{621290F5-22D9-401A-8EC4-8C026AAD9D9A}"/>
              </a:ext>
            </a:extLst>
          </p:cNvPr>
          <p:cNvSpPr>
            <a:spLocks noGrp="1"/>
          </p:cNvSpPr>
          <p:nvPr>
            <p:ph type="body" sz="quarter" idx="13" hasCustomPrompt="1"/>
          </p:nvPr>
        </p:nvSpPr>
        <p:spPr>
          <a:xfrm>
            <a:off x="1089024" y="4312271"/>
            <a:ext cx="1622425" cy="485775"/>
          </a:xfrm>
        </p:spPr>
        <p:txBody>
          <a:bodyPr/>
          <a:lstStyle>
            <a:lvl1pPr algn="ctr">
              <a:defRPr/>
            </a:lvl1pPr>
          </a:lstStyle>
          <a:p>
            <a:pPr lvl="0"/>
            <a:r>
              <a:rPr lang="en-US"/>
              <a:t>Insert text here</a:t>
            </a:r>
          </a:p>
        </p:txBody>
      </p:sp>
      <p:sp>
        <p:nvSpPr>
          <p:cNvPr id="94" name="Text Placeholder 87">
            <a:extLst>
              <a:ext uri="{FF2B5EF4-FFF2-40B4-BE49-F238E27FC236}">
                <a16:creationId xmlns:a16="http://schemas.microsoft.com/office/drawing/2014/main" id="{978D7A95-B22A-400B-A835-3284FD9AC026}"/>
              </a:ext>
            </a:extLst>
          </p:cNvPr>
          <p:cNvSpPr>
            <a:spLocks noGrp="1"/>
          </p:cNvSpPr>
          <p:nvPr>
            <p:ph type="body" sz="quarter" idx="19" hasCustomPrompt="1"/>
          </p:nvPr>
        </p:nvSpPr>
        <p:spPr>
          <a:xfrm>
            <a:off x="1089025" y="4061584"/>
            <a:ext cx="1622424" cy="218708"/>
          </a:xfrm>
        </p:spPr>
        <p:txBody>
          <a:bodyPr anchor="ctr"/>
          <a:lstStyle>
            <a:lvl1pPr algn="ctr">
              <a:defRPr sz="1400" b="0" cap="all" baseline="0">
                <a:solidFill>
                  <a:schemeClr val="tx1"/>
                </a:solidFill>
                <a:latin typeface="Tungsten Bold" pitchFamily="2" charset="0"/>
              </a:defRPr>
            </a:lvl1pPr>
          </a:lstStyle>
          <a:p>
            <a:pPr lvl="0"/>
            <a:r>
              <a:rPr lang="en-US"/>
              <a:t>Insert date here</a:t>
            </a:r>
          </a:p>
        </p:txBody>
      </p:sp>
      <p:sp>
        <p:nvSpPr>
          <p:cNvPr id="87" name="Text Placeholder 87">
            <a:extLst>
              <a:ext uri="{FF2B5EF4-FFF2-40B4-BE49-F238E27FC236}">
                <a16:creationId xmlns:a16="http://schemas.microsoft.com/office/drawing/2014/main" id="{96A46BA9-20F6-40AF-9078-73F7AD357F14}"/>
              </a:ext>
            </a:extLst>
          </p:cNvPr>
          <p:cNvSpPr>
            <a:spLocks noGrp="1"/>
          </p:cNvSpPr>
          <p:nvPr>
            <p:ph type="body" sz="quarter" idx="20" hasCustomPrompt="1"/>
          </p:nvPr>
        </p:nvSpPr>
        <p:spPr>
          <a:xfrm>
            <a:off x="2727324" y="4312271"/>
            <a:ext cx="1622425" cy="485775"/>
          </a:xfrm>
        </p:spPr>
        <p:txBody>
          <a:bodyPr/>
          <a:lstStyle>
            <a:lvl1pPr algn="ctr">
              <a:defRPr/>
            </a:lvl1pPr>
          </a:lstStyle>
          <a:p>
            <a:pPr lvl="0"/>
            <a:r>
              <a:rPr lang="en-US"/>
              <a:t>Insert text here</a:t>
            </a:r>
          </a:p>
        </p:txBody>
      </p:sp>
      <p:sp>
        <p:nvSpPr>
          <p:cNvPr id="101" name="Text Placeholder 87">
            <a:extLst>
              <a:ext uri="{FF2B5EF4-FFF2-40B4-BE49-F238E27FC236}">
                <a16:creationId xmlns:a16="http://schemas.microsoft.com/office/drawing/2014/main" id="{CBFABAE7-1032-4501-ACE4-27EF0D597A63}"/>
              </a:ext>
            </a:extLst>
          </p:cNvPr>
          <p:cNvSpPr>
            <a:spLocks noGrp="1"/>
          </p:cNvSpPr>
          <p:nvPr>
            <p:ph type="body" sz="quarter" idx="21" hasCustomPrompt="1"/>
          </p:nvPr>
        </p:nvSpPr>
        <p:spPr>
          <a:xfrm>
            <a:off x="2727324" y="4061584"/>
            <a:ext cx="1622424" cy="218708"/>
          </a:xfrm>
        </p:spPr>
        <p:txBody>
          <a:bodyPr anchor="ctr"/>
          <a:lstStyle>
            <a:lvl1pPr algn="ctr">
              <a:defRPr sz="1400" b="0" cap="all" baseline="0">
                <a:solidFill>
                  <a:schemeClr val="tx1"/>
                </a:solidFill>
                <a:latin typeface="Tungsten Bold" pitchFamily="2" charset="0"/>
              </a:defRPr>
            </a:lvl1pPr>
          </a:lstStyle>
          <a:p>
            <a:pPr lvl="0"/>
            <a:r>
              <a:rPr lang="en-US"/>
              <a:t>Insert date here</a:t>
            </a:r>
          </a:p>
        </p:txBody>
      </p:sp>
      <p:sp>
        <p:nvSpPr>
          <p:cNvPr id="102" name="Text Placeholder 87">
            <a:extLst>
              <a:ext uri="{FF2B5EF4-FFF2-40B4-BE49-F238E27FC236}">
                <a16:creationId xmlns:a16="http://schemas.microsoft.com/office/drawing/2014/main" id="{6B457838-1F81-4C3F-A46A-4B8BD0B85198}"/>
              </a:ext>
            </a:extLst>
          </p:cNvPr>
          <p:cNvSpPr>
            <a:spLocks noGrp="1"/>
          </p:cNvSpPr>
          <p:nvPr>
            <p:ph type="body" sz="quarter" idx="22" hasCustomPrompt="1"/>
          </p:nvPr>
        </p:nvSpPr>
        <p:spPr>
          <a:xfrm>
            <a:off x="4356099" y="4312271"/>
            <a:ext cx="1622425" cy="485775"/>
          </a:xfrm>
        </p:spPr>
        <p:txBody>
          <a:bodyPr/>
          <a:lstStyle>
            <a:lvl1pPr algn="ctr">
              <a:defRPr/>
            </a:lvl1pPr>
          </a:lstStyle>
          <a:p>
            <a:pPr lvl="0"/>
            <a:r>
              <a:rPr lang="en-US"/>
              <a:t>Insert text here</a:t>
            </a:r>
          </a:p>
        </p:txBody>
      </p:sp>
      <p:sp>
        <p:nvSpPr>
          <p:cNvPr id="103" name="Text Placeholder 87">
            <a:extLst>
              <a:ext uri="{FF2B5EF4-FFF2-40B4-BE49-F238E27FC236}">
                <a16:creationId xmlns:a16="http://schemas.microsoft.com/office/drawing/2014/main" id="{EB4BF983-E747-40D4-AB48-BCE588FF28AF}"/>
              </a:ext>
            </a:extLst>
          </p:cNvPr>
          <p:cNvSpPr>
            <a:spLocks noGrp="1"/>
          </p:cNvSpPr>
          <p:nvPr>
            <p:ph type="body" sz="quarter" idx="23" hasCustomPrompt="1"/>
          </p:nvPr>
        </p:nvSpPr>
        <p:spPr>
          <a:xfrm>
            <a:off x="4356099" y="4061584"/>
            <a:ext cx="1622424" cy="218708"/>
          </a:xfrm>
        </p:spPr>
        <p:txBody>
          <a:bodyPr anchor="ctr"/>
          <a:lstStyle>
            <a:lvl1pPr algn="ctr">
              <a:defRPr sz="1400" b="0" cap="all" baseline="0">
                <a:solidFill>
                  <a:schemeClr val="tx1"/>
                </a:solidFill>
                <a:latin typeface="Tungsten Bold" pitchFamily="2" charset="0"/>
              </a:defRPr>
            </a:lvl1pPr>
          </a:lstStyle>
          <a:p>
            <a:pPr lvl="0"/>
            <a:r>
              <a:rPr lang="en-US"/>
              <a:t>Insert date here</a:t>
            </a:r>
          </a:p>
        </p:txBody>
      </p:sp>
      <p:sp>
        <p:nvSpPr>
          <p:cNvPr id="105" name="Text Placeholder 87">
            <a:extLst>
              <a:ext uri="{FF2B5EF4-FFF2-40B4-BE49-F238E27FC236}">
                <a16:creationId xmlns:a16="http://schemas.microsoft.com/office/drawing/2014/main" id="{81823F2C-FC6A-4FD2-BC6D-AFBEDBD1587B}"/>
              </a:ext>
            </a:extLst>
          </p:cNvPr>
          <p:cNvSpPr>
            <a:spLocks noGrp="1"/>
          </p:cNvSpPr>
          <p:nvPr>
            <p:ph type="body" sz="quarter" idx="24" hasCustomPrompt="1"/>
          </p:nvPr>
        </p:nvSpPr>
        <p:spPr>
          <a:xfrm>
            <a:off x="5984874" y="4312271"/>
            <a:ext cx="1622425" cy="485775"/>
          </a:xfrm>
        </p:spPr>
        <p:txBody>
          <a:bodyPr/>
          <a:lstStyle>
            <a:lvl1pPr algn="ctr">
              <a:defRPr/>
            </a:lvl1pPr>
          </a:lstStyle>
          <a:p>
            <a:pPr lvl="0"/>
            <a:r>
              <a:rPr lang="en-US"/>
              <a:t>Insert text here</a:t>
            </a:r>
          </a:p>
        </p:txBody>
      </p:sp>
      <p:sp>
        <p:nvSpPr>
          <p:cNvPr id="106" name="Text Placeholder 87">
            <a:extLst>
              <a:ext uri="{FF2B5EF4-FFF2-40B4-BE49-F238E27FC236}">
                <a16:creationId xmlns:a16="http://schemas.microsoft.com/office/drawing/2014/main" id="{E2163320-778F-49BB-9F24-B6C9DCF34678}"/>
              </a:ext>
            </a:extLst>
          </p:cNvPr>
          <p:cNvSpPr>
            <a:spLocks noGrp="1"/>
          </p:cNvSpPr>
          <p:nvPr>
            <p:ph type="body" sz="quarter" idx="25" hasCustomPrompt="1"/>
          </p:nvPr>
        </p:nvSpPr>
        <p:spPr>
          <a:xfrm>
            <a:off x="5984875" y="4061584"/>
            <a:ext cx="1622424" cy="218708"/>
          </a:xfrm>
        </p:spPr>
        <p:txBody>
          <a:bodyPr anchor="ctr"/>
          <a:lstStyle>
            <a:lvl1pPr algn="ctr">
              <a:defRPr sz="1400" b="0" cap="all" baseline="0">
                <a:solidFill>
                  <a:schemeClr val="tx1"/>
                </a:solidFill>
                <a:latin typeface="Tungsten Bold" pitchFamily="2" charset="0"/>
              </a:defRPr>
            </a:lvl1pPr>
          </a:lstStyle>
          <a:p>
            <a:pPr lvl="0"/>
            <a:r>
              <a:rPr lang="en-US"/>
              <a:t>Insert date here</a:t>
            </a:r>
          </a:p>
        </p:txBody>
      </p:sp>
      <p:sp>
        <p:nvSpPr>
          <p:cNvPr id="107" name="Text Placeholder 87">
            <a:extLst>
              <a:ext uri="{FF2B5EF4-FFF2-40B4-BE49-F238E27FC236}">
                <a16:creationId xmlns:a16="http://schemas.microsoft.com/office/drawing/2014/main" id="{AB3A18A6-E0F5-421C-8365-C1F6B2304EBD}"/>
              </a:ext>
            </a:extLst>
          </p:cNvPr>
          <p:cNvSpPr>
            <a:spLocks noGrp="1"/>
          </p:cNvSpPr>
          <p:nvPr>
            <p:ph type="body" sz="quarter" idx="26" hasCustomPrompt="1"/>
          </p:nvPr>
        </p:nvSpPr>
        <p:spPr>
          <a:xfrm>
            <a:off x="7632699" y="4312271"/>
            <a:ext cx="1622425" cy="485775"/>
          </a:xfrm>
        </p:spPr>
        <p:txBody>
          <a:bodyPr/>
          <a:lstStyle>
            <a:lvl1pPr algn="ctr">
              <a:defRPr/>
            </a:lvl1pPr>
          </a:lstStyle>
          <a:p>
            <a:pPr lvl="0"/>
            <a:r>
              <a:rPr lang="en-US"/>
              <a:t>Insert text here</a:t>
            </a:r>
          </a:p>
        </p:txBody>
      </p:sp>
      <p:sp>
        <p:nvSpPr>
          <p:cNvPr id="108" name="Text Placeholder 87">
            <a:extLst>
              <a:ext uri="{FF2B5EF4-FFF2-40B4-BE49-F238E27FC236}">
                <a16:creationId xmlns:a16="http://schemas.microsoft.com/office/drawing/2014/main" id="{BF4B0A53-828D-454E-AB75-A43C0572225C}"/>
              </a:ext>
            </a:extLst>
          </p:cNvPr>
          <p:cNvSpPr>
            <a:spLocks noGrp="1"/>
          </p:cNvSpPr>
          <p:nvPr>
            <p:ph type="body" sz="quarter" idx="27" hasCustomPrompt="1"/>
          </p:nvPr>
        </p:nvSpPr>
        <p:spPr>
          <a:xfrm>
            <a:off x="7632700" y="4061584"/>
            <a:ext cx="1622424" cy="218708"/>
          </a:xfrm>
        </p:spPr>
        <p:txBody>
          <a:bodyPr anchor="ctr"/>
          <a:lstStyle>
            <a:lvl1pPr algn="ctr">
              <a:defRPr sz="1400" b="0" cap="all" baseline="0">
                <a:solidFill>
                  <a:schemeClr val="tx1"/>
                </a:solidFill>
                <a:latin typeface="Tungsten Bold" pitchFamily="2" charset="0"/>
              </a:defRPr>
            </a:lvl1pPr>
          </a:lstStyle>
          <a:p>
            <a:pPr lvl="0"/>
            <a:r>
              <a:rPr lang="en-US"/>
              <a:t>Insert date here</a:t>
            </a:r>
          </a:p>
        </p:txBody>
      </p:sp>
      <p:sp>
        <p:nvSpPr>
          <p:cNvPr id="110" name="Text Placeholder 87">
            <a:extLst>
              <a:ext uri="{FF2B5EF4-FFF2-40B4-BE49-F238E27FC236}">
                <a16:creationId xmlns:a16="http://schemas.microsoft.com/office/drawing/2014/main" id="{5A2B1175-B386-423D-A002-3E3571F5A76C}"/>
              </a:ext>
            </a:extLst>
          </p:cNvPr>
          <p:cNvSpPr>
            <a:spLocks noGrp="1"/>
          </p:cNvSpPr>
          <p:nvPr>
            <p:ph type="body" sz="quarter" idx="28" hasCustomPrompt="1"/>
          </p:nvPr>
        </p:nvSpPr>
        <p:spPr>
          <a:xfrm>
            <a:off x="9270999" y="4312271"/>
            <a:ext cx="1622425" cy="485775"/>
          </a:xfrm>
        </p:spPr>
        <p:txBody>
          <a:bodyPr/>
          <a:lstStyle>
            <a:lvl1pPr algn="ctr">
              <a:defRPr/>
            </a:lvl1pPr>
          </a:lstStyle>
          <a:p>
            <a:pPr lvl="0"/>
            <a:r>
              <a:rPr lang="en-US"/>
              <a:t>Insert text here</a:t>
            </a:r>
          </a:p>
        </p:txBody>
      </p:sp>
      <p:sp>
        <p:nvSpPr>
          <p:cNvPr id="111" name="Text Placeholder 87">
            <a:extLst>
              <a:ext uri="{FF2B5EF4-FFF2-40B4-BE49-F238E27FC236}">
                <a16:creationId xmlns:a16="http://schemas.microsoft.com/office/drawing/2014/main" id="{F046AD31-A7B3-42B4-916F-9EFEF8E7FD4F}"/>
              </a:ext>
            </a:extLst>
          </p:cNvPr>
          <p:cNvSpPr>
            <a:spLocks noGrp="1"/>
          </p:cNvSpPr>
          <p:nvPr>
            <p:ph type="body" sz="quarter" idx="29" hasCustomPrompt="1"/>
          </p:nvPr>
        </p:nvSpPr>
        <p:spPr>
          <a:xfrm>
            <a:off x="9271000" y="4061584"/>
            <a:ext cx="1622424" cy="218708"/>
          </a:xfrm>
        </p:spPr>
        <p:txBody>
          <a:bodyPr anchor="ctr"/>
          <a:lstStyle>
            <a:lvl1pPr algn="ctr">
              <a:defRPr sz="1400" b="0" cap="all" baseline="0">
                <a:solidFill>
                  <a:schemeClr val="tx1"/>
                </a:solidFill>
                <a:latin typeface="Tungsten Bold" pitchFamily="2" charset="0"/>
              </a:defRPr>
            </a:lvl1pPr>
          </a:lstStyle>
          <a:p>
            <a:pPr lvl="0"/>
            <a:r>
              <a:rPr lang="en-US"/>
              <a:t>Insert date here</a:t>
            </a:r>
          </a:p>
        </p:txBody>
      </p:sp>
      <p:sp>
        <p:nvSpPr>
          <p:cNvPr id="112" name="Picture Placeholder 84">
            <a:extLst>
              <a:ext uri="{FF2B5EF4-FFF2-40B4-BE49-F238E27FC236}">
                <a16:creationId xmlns:a16="http://schemas.microsoft.com/office/drawing/2014/main" id="{534B46F5-F31B-4DE8-B81D-A9C63782D95B}"/>
              </a:ext>
            </a:extLst>
          </p:cNvPr>
          <p:cNvSpPr>
            <a:spLocks noGrp="1"/>
          </p:cNvSpPr>
          <p:nvPr>
            <p:ph type="pic" sz="quarter" idx="30" hasCustomPrompt="1"/>
          </p:nvPr>
        </p:nvSpPr>
        <p:spPr>
          <a:xfrm>
            <a:off x="1633831" y="2736850"/>
            <a:ext cx="532812" cy="532812"/>
          </a:xfrm>
          <a:prstGeom prst="ellipse">
            <a:avLst/>
          </a:prstGeom>
        </p:spPr>
        <p:txBody>
          <a:bodyPr/>
          <a:lstStyle>
            <a:lvl1pPr algn="ctr">
              <a:defRPr sz="1000">
                <a:solidFill>
                  <a:schemeClr val="bg1"/>
                </a:solidFill>
              </a:defRPr>
            </a:lvl1pPr>
          </a:lstStyle>
          <a:p>
            <a:r>
              <a:rPr lang="en-US"/>
              <a:t>Click to insert icon</a:t>
            </a:r>
          </a:p>
        </p:txBody>
      </p:sp>
      <p:sp>
        <p:nvSpPr>
          <p:cNvPr id="114" name="Picture Placeholder 84">
            <a:extLst>
              <a:ext uri="{FF2B5EF4-FFF2-40B4-BE49-F238E27FC236}">
                <a16:creationId xmlns:a16="http://schemas.microsoft.com/office/drawing/2014/main" id="{972EAA11-433F-4252-93AE-60233677AE61}"/>
              </a:ext>
            </a:extLst>
          </p:cNvPr>
          <p:cNvSpPr>
            <a:spLocks noGrp="1"/>
          </p:cNvSpPr>
          <p:nvPr>
            <p:ph type="pic" sz="quarter" idx="31" hasCustomPrompt="1"/>
          </p:nvPr>
        </p:nvSpPr>
        <p:spPr>
          <a:xfrm>
            <a:off x="3272131" y="2736850"/>
            <a:ext cx="532812" cy="532812"/>
          </a:xfrm>
          <a:prstGeom prst="ellipse">
            <a:avLst/>
          </a:prstGeom>
        </p:spPr>
        <p:txBody>
          <a:bodyPr/>
          <a:lstStyle>
            <a:lvl1pPr algn="ctr">
              <a:defRPr sz="1000">
                <a:solidFill>
                  <a:schemeClr val="bg1"/>
                </a:solidFill>
              </a:defRPr>
            </a:lvl1pPr>
          </a:lstStyle>
          <a:p>
            <a:r>
              <a:rPr lang="en-US"/>
              <a:t>Click to insert icon</a:t>
            </a:r>
          </a:p>
        </p:txBody>
      </p:sp>
      <p:sp>
        <p:nvSpPr>
          <p:cNvPr id="115" name="Picture Placeholder 84">
            <a:extLst>
              <a:ext uri="{FF2B5EF4-FFF2-40B4-BE49-F238E27FC236}">
                <a16:creationId xmlns:a16="http://schemas.microsoft.com/office/drawing/2014/main" id="{684FD4C9-67B1-41BF-9B16-F7AF55C2484B}"/>
              </a:ext>
            </a:extLst>
          </p:cNvPr>
          <p:cNvSpPr>
            <a:spLocks noGrp="1"/>
          </p:cNvSpPr>
          <p:nvPr>
            <p:ph type="pic" sz="quarter" idx="32" hasCustomPrompt="1"/>
          </p:nvPr>
        </p:nvSpPr>
        <p:spPr>
          <a:xfrm>
            <a:off x="4910431" y="2736850"/>
            <a:ext cx="532812" cy="532812"/>
          </a:xfrm>
          <a:prstGeom prst="ellipse">
            <a:avLst/>
          </a:prstGeom>
        </p:spPr>
        <p:txBody>
          <a:bodyPr/>
          <a:lstStyle>
            <a:lvl1pPr algn="ctr">
              <a:defRPr sz="1000">
                <a:solidFill>
                  <a:schemeClr val="bg1"/>
                </a:solidFill>
              </a:defRPr>
            </a:lvl1pPr>
          </a:lstStyle>
          <a:p>
            <a:r>
              <a:rPr lang="en-US"/>
              <a:t>Click to insert icon</a:t>
            </a:r>
          </a:p>
        </p:txBody>
      </p:sp>
      <p:sp>
        <p:nvSpPr>
          <p:cNvPr id="116" name="Picture Placeholder 84">
            <a:extLst>
              <a:ext uri="{FF2B5EF4-FFF2-40B4-BE49-F238E27FC236}">
                <a16:creationId xmlns:a16="http://schemas.microsoft.com/office/drawing/2014/main" id="{F11E3B0B-F16D-457A-A2A4-D71964464F6F}"/>
              </a:ext>
            </a:extLst>
          </p:cNvPr>
          <p:cNvSpPr>
            <a:spLocks noGrp="1"/>
          </p:cNvSpPr>
          <p:nvPr>
            <p:ph type="pic" sz="quarter" idx="33" hasCustomPrompt="1"/>
          </p:nvPr>
        </p:nvSpPr>
        <p:spPr>
          <a:xfrm>
            <a:off x="6529681" y="2736118"/>
            <a:ext cx="532812" cy="532812"/>
          </a:xfrm>
          <a:prstGeom prst="ellipse">
            <a:avLst/>
          </a:prstGeom>
        </p:spPr>
        <p:txBody>
          <a:bodyPr/>
          <a:lstStyle>
            <a:lvl1pPr algn="ctr">
              <a:defRPr sz="1000">
                <a:solidFill>
                  <a:schemeClr val="bg1"/>
                </a:solidFill>
              </a:defRPr>
            </a:lvl1pPr>
          </a:lstStyle>
          <a:p>
            <a:r>
              <a:rPr lang="en-US"/>
              <a:t>Click to insert icon</a:t>
            </a:r>
          </a:p>
        </p:txBody>
      </p:sp>
      <p:sp>
        <p:nvSpPr>
          <p:cNvPr id="118" name="Picture Placeholder 84">
            <a:extLst>
              <a:ext uri="{FF2B5EF4-FFF2-40B4-BE49-F238E27FC236}">
                <a16:creationId xmlns:a16="http://schemas.microsoft.com/office/drawing/2014/main" id="{50CD562C-40EA-4A8B-BD90-7833BF56408A}"/>
              </a:ext>
            </a:extLst>
          </p:cNvPr>
          <p:cNvSpPr>
            <a:spLocks noGrp="1"/>
          </p:cNvSpPr>
          <p:nvPr>
            <p:ph type="pic" sz="quarter" idx="34" hasCustomPrompt="1"/>
          </p:nvPr>
        </p:nvSpPr>
        <p:spPr>
          <a:xfrm>
            <a:off x="8177506" y="2736118"/>
            <a:ext cx="532812" cy="532812"/>
          </a:xfrm>
          <a:prstGeom prst="ellipse">
            <a:avLst/>
          </a:prstGeom>
        </p:spPr>
        <p:txBody>
          <a:bodyPr/>
          <a:lstStyle>
            <a:lvl1pPr algn="ctr">
              <a:defRPr sz="1000">
                <a:solidFill>
                  <a:schemeClr val="bg1"/>
                </a:solidFill>
              </a:defRPr>
            </a:lvl1pPr>
          </a:lstStyle>
          <a:p>
            <a:r>
              <a:rPr lang="en-US"/>
              <a:t>Click to insert icon</a:t>
            </a:r>
          </a:p>
        </p:txBody>
      </p:sp>
      <p:sp>
        <p:nvSpPr>
          <p:cNvPr id="122" name="Picture Placeholder 84">
            <a:extLst>
              <a:ext uri="{FF2B5EF4-FFF2-40B4-BE49-F238E27FC236}">
                <a16:creationId xmlns:a16="http://schemas.microsoft.com/office/drawing/2014/main" id="{46A1B81E-8275-4C79-9321-6E297E09DFEC}"/>
              </a:ext>
            </a:extLst>
          </p:cNvPr>
          <p:cNvSpPr>
            <a:spLocks noGrp="1"/>
          </p:cNvSpPr>
          <p:nvPr>
            <p:ph type="pic" sz="quarter" idx="35" hasCustomPrompt="1"/>
          </p:nvPr>
        </p:nvSpPr>
        <p:spPr>
          <a:xfrm>
            <a:off x="9812006" y="2734331"/>
            <a:ext cx="532812" cy="532812"/>
          </a:xfrm>
          <a:prstGeom prst="ellipse">
            <a:avLst/>
          </a:prstGeom>
        </p:spPr>
        <p:txBody>
          <a:bodyPr/>
          <a:lstStyle>
            <a:lvl1pPr algn="ctr">
              <a:defRPr sz="1000">
                <a:solidFill>
                  <a:schemeClr val="bg1"/>
                </a:solidFill>
              </a:defRPr>
            </a:lvl1pPr>
          </a:lstStyle>
          <a:p>
            <a:r>
              <a:rPr lang="en-US"/>
              <a:t>Click to insert icon</a:t>
            </a:r>
          </a:p>
        </p:txBody>
      </p:sp>
      <p:sp>
        <p:nvSpPr>
          <p:cNvPr id="24" name="Slide Number Placeholder 5">
            <a:extLst>
              <a:ext uri="{FF2B5EF4-FFF2-40B4-BE49-F238E27FC236}">
                <a16:creationId xmlns:a16="http://schemas.microsoft.com/office/drawing/2014/main" id="{BC219B3B-DF5B-551D-B708-A3687BB89DEC}"/>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435058450"/>
      </p:ext>
    </p:extLst>
  </p:cSld>
  <p:clrMapOvr>
    <a:masterClrMapping/>
  </p:clrMapOvr>
  <p:transition>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Process">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9238290C-EE2E-40A8-AC9E-E2AB3B35E8B0}"/>
              </a:ext>
            </a:extLst>
          </p:cNvPr>
          <p:cNvCxnSpPr/>
          <p:nvPr/>
        </p:nvCxnSpPr>
        <p:spPr>
          <a:xfrm>
            <a:off x="10032540" y="3340789"/>
            <a:ext cx="0" cy="926633"/>
          </a:xfrm>
          <a:prstGeom prst="line">
            <a:avLst/>
          </a:prstGeom>
          <a:ln w="12700" cmpd="sng">
            <a:solidFill>
              <a:schemeClr val="bg1">
                <a:lumMod val="85000"/>
              </a:schemeClr>
            </a:solidFill>
            <a:prstDash val="dot"/>
          </a:ln>
        </p:spPr>
        <p:style>
          <a:lnRef idx="2">
            <a:schemeClr val="accent1"/>
          </a:lnRef>
          <a:fillRef idx="0">
            <a:schemeClr val="accent1"/>
          </a:fillRef>
          <a:effectRef idx="1">
            <a:schemeClr val="accent1"/>
          </a:effectRef>
          <a:fontRef idx="minor">
            <a:schemeClr val="tx1"/>
          </a:fontRef>
        </p:style>
      </p:cxnSp>
      <p:sp>
        <p:nvSpPr>
          <p:cNvPr id="79" name="Text Placeholder 73">
            <a:extLst>
              <a:ext uri="{FF2B5EF4-FFF2-40B4-BE49-F238E27FC236}">
                <a16:creationId xmlns:a16="http://schemas.microsoft.com/office/drawing/2014/main" id="{0BF251D2-596D-478E-975E-B43FA34DD0D1}"/>
              </a:ext>
            </a:extLst>
          </p:cNvPr>
          <p:cNvSpPr>
            <a:spLocks noGrp="1"/>
          </p:cNvSpPr>
          <p:nvPr>
            <p:ph type="body" sz="quarter" idx="18" hasCustomPrompt="1"/>
          </p:nvPr>
        </p:nvSpPr>
        <p:spPr>
          <a:xfrm>
            <a:off x="960196" y="4713545"/>
            <a:ext cx="2398531" cy="307777"/>
          </a:xfrm>
        </p:spPr>
        <p:txBody>
          <a:bodyPr anchor="ctr"/>
          <a:lstStyle>
            <a:lvl1pPr algn="ctr">
              <a:defRPr b="1"/>
            </a:lvl1pPr>
            <a:lvl2pPr marL="0" indent="0" algn="ctr">
              <a:buNone/>
              <a:defRPr/>
            </a:lvl2pPr>
            <a:lvl3pPr algn="ctr">
              <a:defRPr/>
            </a:lvl3pPr>
            <a:lvl4pPr algn="ctr">
              <a:defRPr/>
            </a:lvl4pPr>
            <a:lvl5pPr algn="ctr">
              <a:defRPr/>
            </a:lvl5pPr>
          </a:lstStyle>
          <a:p>
            <a:pPr lvl="0"/>
            <a:r>
              <a:rPr lang="en-US"/>
              <a:t>Insert text here</a:t>
            </a:r>
          </a:p>
        </p:txBody>
      </p:sp>
      <p:sp>
        <p:nvSpPr>
          <p:cNvPr id="74" name="Text Placeholder 73">
            <a:extLst>
              <a:ext uri="{FF2B5EF4-FFF2-40B4-BE49-F238E27FC236}">
                <a16:creationId xmlns:a16="http://schemas.microsoft.com/office/drawing/2014/main" id="{75B9904D-3631-471F-9355-A1DA735A8A30}"/>
              </a:ext>
            </a:extLst>
          </p:cNvPr>
          <p:cNvSpPr>
            <a:spLocks noGrp="1"/>
          </p:cNvSpPr>
          <p:nvPr>
            <p:ph type="body" sz="quarter" idx="13" hasCustomPrompt="1"/>
          </p:nvPr>
        </p:nvSpPr>
        <p:spPr>
          <a:xfrm>
            <a:off x="960196" y="5019487"/>
            <a:ext cx="2398531" cy="830997"/>
          </a:xfrm>
        </p:spPr>
        <p:txBody>
          <a:bodyPr/>
          <a:lstStyle>
            <a:lvl1pPr algn="ctr">
              <a:defRPr/>
            </a:lvl1pPr>
            <a:lvl2pPr algn="ctr">
              <a:defRPr/>
            </a:lvl2pPr>
            <a:lvl3pPr algn="ctr">
              <a:defRPr/>
            </a:lvl3pPr>
            <a:lvl4pPr algn="ctr">
              <a:defRPr/>
            </a:lvl4pPr>
            <a:lvl5pPr algn="ctr">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80" name="Text Placeholder 73">
            <a:extLst>
              <a:ext uri="{FF2B5EF4-FFF2-40B4-BE49-F238E27FC236}">
                <a16:creationId xmlns:a16="http://schemas.microsoft.com/office/drawing/2014/main" id="{F20E7D57-3D04-4718-A9AA-D4C708A15A27}"/>
              </a:ext>
            </a:extLst>
          </p:cNvPr>
          <p:cNvSpPr>
            <a:spLocks noGrp="1"/>
          </p:cNvSpPr>
          <p:nvPr>
            <p:ph type="body" sz="quarter" idx="19" hasCustomPrompt="1"/>
          </p:nvPr>
        </p:nvSpPr>
        <p:spPr>
          <a:xfrm>
            <a:off x="2903172" y="3527026"/>
            <a:ext cx="2398531" cy="307777"/>
          </a:xfrm>
        </p:spPr>
        <p:txBody>
          <a:bodyPr anchor="ctr"/>
          <a:lstStyle>
            <a:lvl1pPr algn="ctr">
              <a:defRPr b="1"/>
            </a:lvl1pPr>
            <a:lvl2pPr marL="0" indent="0" algn="ctr">
              <a:buNone/>
              <a:defRPr/>
            </a:lvl2pPr>
            <a:lvl3pPr algn="ctr">
              <a:defRPr/>
            </a:lvl3pPr>
            <a:lvl4pPr algn="ctr">
              <a:defRPr/>
            </a:lvl4pPr>
            <a:lvl5pPr algn="ctr">
              <a:defRPr/>
            </a:lvl5pPr>
          </a:lstStyle>
          <a:p>
            <a:pPr lvl="0"/>
            <a:r>
              <a:rPr lang="en-US"/>
              <a:t>Insert text here</a:t>
            </a:r>
          </a:p>
        </p:txBody>
      </p:sp>
      <p:sp>
        <p:nvSpPr>
          <p:cNvPr id="78" name="Text Placeholder 73">
            <a:extLst>
              <a:ext uri="{FF2B5EF4-FFF2-40B4-BE49-F238E27FC236}">
                <a16:creationId xmlns:a16="http://schemas.microsoft.com/office/drawing/2014/main" id="{94C46982-A0A7-471E-B011-9A0FEBFB1C95}"/>
              </a:ext>
            </a:extLst>
          </p:cNvPr>
          <p:cNvSpPr>
            <a:spLocks noGrp="1"/>
          </p:cNvSpPr>
          <p:nvPr>
            <p:ph type="body" sz="quarter" idx="17" hasCustomPrompt="1"/>
          </p:nvPr>
        </p:nvSpPr>
        <p:spPr>
          <a:xfrm>
            <a:off x="2903172" y="3832968"/>
            <a:ext cx="2398531" cy="830997"/>
          </a:xfrm>
        </p:spPr>
        <p:txBody>
          <a:bodyPr/>
          <a:lstStyle>
            <a:lvl1pPr algn="ctr">
              <a:defRPr/>
            </a:lvl1pPr>
            <a:lvl2pPr algn="ctr">
              <a:defRPr/>
            </a:lvl2pPr>
            <a:lvl3pPr algn="ctr">
              <a:defRPr/>
            </a:lvl3pPr>
            <a:lvl4pPr algn="ctr">
              <a:defRPr/>
            </a:lvl4pPr>
            <a:lvl5pPr algn="ctr">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81" name="Text Placeholder 73">
            <a:extLst>
              <a:ext uri="{FF2B5EF4-FFF2-40B4-BE49-F238E27FC236}">
                <a16:creationId xmlns:a16="http://schemas.microsoft.com/office/drawing/2014/main" id="{169BE566-18EF-417F-A2E9-FFAB119ACF29}"/>
              </a:ext>
            </a:extLst>
          </p:cNvPr>
          <p:cNvSpPr>
            <a:spLocks noGrp="1"/>
          </p:cNvSpPr>
          <p:nvPr>
            <p:ph type="body" sz="quarter" idx="20" hasCustomPrompt="1"/>
          </p:nvPr>
        </p:nvSpPr>
        <p:spPr>
          <a:xfrm>
            <a:off x="4875323" y="4713545"/>
            <a:ext cx="2398531" cy="307777"/>
          </a:xfrm>
        </p:spPr>
        <p:txBody>
          <a:bodyPr anchor="ctr"/>
          <a:lstStyle>
            <a:lvl1pPr algn="ctr">
              <a:defRPr b="1"/>
            </a:lvl1pPr>
            <a:lvl2pPr marL="0" indent="0" algn="ctr">
              <a:buNone/>
              <a:defRPr/>
            </a:lvl2pPr>
            <a:lvl3pPr algn="ctr">
              <a:defRPr/>
            </a:lvl3pPr>
            <a:lvl4pPr algn="ctr">
              <a:defRPr/>
            </a:lvl4pPr>
            <a:lvl5pPr algn="ctr">
              <a:defRPr/>
            </a:lvl5pPr>
          </a:lstStyle>
          <a:p>
            <a:pPr lvl="0"/>
            <a:r>
              <a:rPr lang="en-US"/>
              <a:t>Insert text here</a:t>
            </a:r>
          </a:p>
        </p:txBody>
      </p:sp>
      <p:sp>
        <p:nvSpPr>
          <p:cNvPr id="75" name="Text Placeholder 73">
            <a:extLst>
              <a:ext uri="{FF2B5EF4-FFF2-40B4-BE49-F238E27FC236}">
                <a16:creationId xmlns:a16="http://schemas.microsoft.com/office/drawing/2014/main" id="{7AECFFAD-B1E9-459A-9A5C-939EEA22A998}"/>
              </a:ext>
            </a:extLst>
          </p:cNvPr>
          <p:cNvSpPr>
            <a:spLocks noGrp="1"/>
          </p:cNvSpPr>
          <p:nvPr>
            <p:ph type="body" sz="quarter" idx="14" hasCustomPrompt="1"/>
          </p:nvPr>
        </p:nvSpPr>
        <p:spPr>
          <a:xfrm>
            <a:off x="4875323" y="5019487"/>
            <a:ext cx="2398531" cy="830997"/>
          </a:xfrm>
        </p:spPr>
        <p:txBody>
          <a:bodyPr/>
          <a:lstStyle>
            <a:lvl1pPr algn="ctr">
              <a:defRPr/>
            </a:lvl1pPr>
            <a:lvl2pPr algn="ctr">
              <a:defRPr/>
            </a:lvl2pPr>
            <a:lvl3pPr algn="ctr">
              <a:defRPr/>
            </a:lvl3pPr>
            <a:lvl4pPr algn="ctr">
              <a:defRPr/>
            </a:lvl4pPr>
            <a:lvl5pPr algn="ctr">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82" name="Text Placeholder 73">
            <a:extLst>
              <a:ext uri="{FF2B5EF4-FFF2-40B4-BE49-F238E27FC236}">
                <a16:creationId xmlns:a16="http://schemas.microsoft.com/office/drawing/2014/main" id="{2500E003-CB1E-4D39-890C-8AF077F3A63F}"/>
              </a:ext>
            </a:extLst>
          </p:cNvPr>
          <p:cNvSpPr>
            <a:spLocks noGrp="1"/>
          </p:cNvSpPr>
          <p:nvPr>
            <p:ph type="body" sz="quarter" idx="21" hasCustomPrompt="1"/>
          </p:nvPr>
        </p:nvSpPr>
        <p:spPr>
          <a:xfrm>
            <a:off x="6847475" y="3527026"/>
            <a:ext cx="2398531" cy="307777"/>
          </a:xfrm>
        </p:spPr>
        <p:txBody>
          <a:bodyPr anchor="ctr"/>
          <a:lstStyle>
            <a:lvl1pPr algn="ctr">
              <a:defRPr b="1"/>
            </a:lvl1pPr>
            <a:lvl2pPr marL="0" indent="0" algn="ctr">
              <a:buNone/>
              <a:defRPr/>
            </a:lvl2pPr>
            <a:lvl3pPr algn="ctr">
              <a:defRPr/>
            </a:lvl3pPr>
            <a:lvl4pPr algn="ctr">
              <a:defRPr/>
            </a:lvl4pPr>
            <a:lvl5pPr algn="ctr">
              <a:defRPr/>
            </a:lvl5pPr>
          </a:lstStyle>
          <a:p>
            <a:pPr lvl="0"/>
            <a:r>
              <a:rPr lang="en-US"/>
              <a:t>Insert text here</a:t>
            </a:r>
          </a:p>
        </p:txBody>
      </p:sp>
      <p:sp>
        <p:nvSpPr>
          <p:cNvPr id="77" name="Text Placeholder 73">
            <a:extLst>
              <a:ext uri="{FF2B5EF4-FFF2-40B4-BE49-F238E27FC236}">
                <a16:creationId xmlns:a16="http://schemas.microsoft.com/office/drawing/2014/main" id="{2EA55380-061E-4E46-80A3-6D9F8DEDEFAA}"/>
              </a:ext>
            </a:extLst>
          </p:cNvPr>
          <p:cNvSpPr>
            <a:spLocks noGrp="1"/>
          </p:cNvSpPr>
          <p:nvPr>
            <p:ph type="body" sz="quarter" idx="16" hasCustomPrompt="1"/>
          </p:nvPr>
        </p:nvSpPr>
        <p:spPr>
          <a:xfrm>
            <a:off x="6847475" y="3832968"/>
            <a:ext cx="2398531" cy="830997"/>
          </a:xfrm>
        </p:spPr>
        <p:txBody>
          <a:bodyPr/>
          <a:lstStyle>
            <a:lvl1pPr algn="ctr">
              <a:defRPr/>
            </a:lvl1pPr>
            <a:lvl2pPr algn="ctr">
              <a:defRPr/>
            </a:lvl2pPr>
            <a:lvl3pPr algn="ctr">
              <a:defRPr/>
            </a:lvl3pPr>
            <a:lvl4pPr algn="ctr">
              <a:defRPr/>
            </a:lvl4pPr>
            <a:lvl5pPr algn="ctr">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83" name="Text Placeholder 73">
            <a:extLst>
              <a:ext uri="{FF2B5EF4-FFF2-40B4-BE49-F238E27FC236}">
                <a16:creationId xmlns:a16="http://schemas.microsoft.com/office/drawing/2014/main" id="{D306B633-90E5-4E7E-8000-D4D0E3BDF70B}"/>
              </a:ext>
            </a:extLst>
          </p:cNvPr>
          <p:cNvSpPr>
            <a:spLocks noGrp="1"/>
          </p:cNvSpPr>
          <p:nvPr>
            <p:ph type="body" sz="quarter" idx="22" hasCustomPrompt="1"/>
          </p:nvPr>
        </p:nvSpPr>
        <p:spPr>
          <a:xfrm>
            <a:off x="8833275" y="4713545"/>
            <a:ext cx="2398531" cy="307777"/>
          </a:xfrm>
        </p:spPr>
        <p:txBody>
          <a:bodyPr anchor="ctr"/>
          <a:lstStyle>
            <a:lvl1pPr algn="ctr">
              <a:defRPr b="1"/>
            </a:lvl1pPr>
            <a:lvl2pPr marL="0" indent="0" algn="ctr">
              <a:buNone/>
              <a:defRPr/>
            </a:lvl2pPr>
            <a:lvl3pPr algn="ctr">
              <a:defRPr/>
            </a:lvl3pPr>
            <a:lvl4pPr algn="ctr">
              <a:defRPr/>
            </a:lvl4pPr>
            <a:lvl5pPr algn="ctr">
              <a:defRPr/>
            </a:lvl5pPr>
          </a:lstStyle>
          <a:p>
            <a:pPr lvl="0"/>
            <a:r>
              <a:rPr lang="en-US"/>
              <a:t>Insert text here</a:t>
            </a:r>
          </a:p>
        </p:txBody>
      </p:sp>
      <p:sp>
        <p:nvSpPr>
          <p:cNvPr id="76" name="Text Placeholder 73">
            <a:extLst>
              <a:ext uri="{FF2B5EF4-FFF2-40B4-BE49-F238E27FC236}">
                <a16:creationId xmlns:a16="http://schemas.microsoft.com/office/drawing/2014/main" id="{4566E35A-A8D0-4E9D-943E-ABDCDFBBCA2C}"/>
              </a:ext>
            </a:extLst>
          </p:cNvPr>
          <p:cNvSpPr>
            <a:spLocks noGrp="1"/>
          </p:cNvSpPr>
          <p:nvPr>
            <p:ph type="body" sz="quarter" idx="15" hasCustomPrompt="1"/>
          </p:nvPr>
        </p:nvSpPr>
        <p:spPr>
          <a:xfrm>
            <a:off x="8833275" y="5019487"/>
            <a:ext cx="2398531" cy="830997"/>
          </a:xfrm>
        </p:spPr>
        <p:txBody>
          <a:bodyPr/>
          <a:lstStyle>
            <a:lvl1pPr algn="ctr">
              <a:defRPr/>
            </a:lvl1pPr>
            <a:lvl2pPr algn="ctr">
              <a:defRPr/>
            </a:lvl2pPr>
            <a:lvl3pPr algn="ctr">
              <a:defRPr/>
            </a:lvl3pPr>
            <a:lvl4pPr algn="ctr">
              <a:defRPr/>
            </a:lvl4pPr>
            <a:lvl5pPr algn="ctr">
              <a:defRPr/>
            </a:lvl5pPr>
          </a:lstStyle>
          <a:p>
            <a:pPr lvl="0"/>
            <a:r>
              <a:rPr lang="en-US"/>
              <a:t>Insert text here</a:t>
            </a:r>
          </a:p>
          <a:p>
            <a:pPr lvl="1"/>
            <a:r>
              <a:rPr lang="en-US"/>
              <a:t>Second level</a:t>
            </a:r>
          </a:p>
          <a:p>
            <a:pPr lvl="2"/>
            <a:r>
              <a:rPr lang="en-US"/>
              <a:t>Third level</a:t>
            </a:r>
          </a:p>
          <a:p>
            <a:pPr lvl="3"/>
            <a:r>
              <a:rPr lang="en-US"/>
              <a:t>Fourth level</a:t>
            </a:r>
          </a:p>
          <a:p>
            <a:pPr lvl="4"/>
            <a:r>
              <a:rPr lang="en-US"/>
              <a:t>Fifth level</a:t>
            </a:r>
          </a:p>
        </p:txBody>
      </p:sp>
      <p:sp>
        <p:nvSpPr>
          <p:cNvPr id="85" name="Picture Placeholder 84">
            <a:extLst>
              <a:ext uri="{FF2B5EF4-FFF2-40B4-BE49-F238E27FC236}">
                <a16:creationId xmlns:a16="http://schemas.microsoft.com/office/drawing/2014/main" id="{1CB9739D-57F9-41C1-B249-38A4AB08D10E}"/>
              </a:ext>
            </a:extLst>
          </p:cNvPr>
          <p:cNvSpPr>
            <a:spLocks noGrp="1"/>
          </p:cNvSpPr>
          <p:nvPr>
            <p:ph type="pic" sz="quarter" idx="23" hasCustomPrompt="1"/>
          </p:nvPr>
        </p:nvSpPr>
        <p:spPr>
          <a:xfrm>
            <a:off x="1573952" y="1805921"/>
            <a:ext cx="1144587" cy="1144587"/>
          </a:xfrm>
          <a:prstGeom prst="ellipse">
            <a:avLst/>
          </a:prstGeom>
        </p:spPr>
        <p:txBody>
          <a:bodyPr anchor="ctr"/>
          <a:lstStyle>
            <a:lvl1pPr algn="ctr">
              <a:defRPr>
                <a:solidFill>
                  <a:schemeClr val="bg1"/>
                </a:solidFill>
              </a:defRPr>
            </a:lvl1pPr>
          </a:lstStyle>
          <a:p>
            <a:r>
              <a:rPr lang="en-US"/>
              <a:t>Click to insert icon</a:t>
            </a:r>
          </a:p>
        </p:txBody>
      </p:sp>
      <p:sp>
        <p:nvSpPr>
          <p:cNvPr id="86" name="Picture Placeholder 84">
            <a:extLst>
              <a:ext uri="{FF2B5EF4-FFF2-40B4-BE49-F238E27FC236}">
                <a16:creationId xmlns:a16="http://schemas.microsoft.com/office/drawing/2014/main" id="{4F84CD3C-1840-4570-B93A-B02045F0D040}"/>
              </a:ext>
            </a:extLst>
          </p:cNvPr>
          <p:cNvSpPr>
            <a:spLocks noGrp="1"/>
          </p:cNvSpPr>
          <p:nvPr>
            <p:ph type="pic" sz="quarter" idx="24" hasCustomPrompt="1"/>
          </p:nvPr>
        </p:nvSpPr>
        <p:spPr>
          <a:xfrm>
            <a:off x="5512480" y="1804409"/>
            <a:ext cx="1144587" cy="1144587"/>
          </a:xfrm>
          <a:prstGeom prst="ellipse">
            <a:avLst/>
          </a:prstGeom>
        </p:spPr>
        <p:txBody>
          <a:bodyPr anchor="ctr"/>
          <a:lstStyle>
            <a:lvl1pPr algn="ctr">
              <a:defRPr>
                <a:solidFill>
                  <a:schemeClr val="bg1"/>
                </a:solidFill>
              </a:defRPr>
            </a:lvl1pPr>
          </a:lstStyle>
          <a:p>
            <a:r>
              <a:rPr lang="en-US"/>
              <a:t>Click to insert icon</a:t>
            </a:r>
          </a:p>
        </p:txBody>
      </p:sp>
      <p:sp>
        <p:nvSpPr>
          <p:cNvPr id="87" name="Picture Placeholder 84">
            <a:extLst>
              <a:ext uri="{FF2B5EF4-FFF2-40B4-BE49-F238E27FC236}">
                <a16:creationId xmlns:a16="http://schemas.microsoft.com/office/drawing/2014/main" id="{2E1CA17C-2A42-45BF-9BC8-E26CA9B8C2A4}"/>
              </a:ext>
            </a:extLst>
          </p:cNvPr>
          <p:cNvSpPr>
            <a:spLocks noGrp="1"/>
          </p:cNvSpPr>
          <p:nvPr>
            <p:ph type="pic" sz="quarter" idx="25" hasCustomPrompt="1"/>
          </p:nvPr>
        </p:nvSpPr>
        <p:spPr>
          <a:xfrm>
            <a:off x="9472859" y="1799071"/>
            <a:ext cx="1144587" cy="1144587"/>
          </a:xfrm>
          <a:prstGeom prst="ellipse">
            <a:avLst/>
          </a:prstGeom>
        </p:spPr>
        <p:txBody>
          <a:bodyPr anchor="ctr"/>
          <a:lstStyle>
            <a:lvl1pPr algn="ctr">
              <a:defRPr>
                <a:solidFill>
                  <a:schemeClr val="bg1"/>
                </a:solidFill>
              </a:defRPr>
            </a:lvl1pPr>
          </a:lstStyle>
          <a:p>
            <a:r>
              <a:rPr lang="en-US"/>
              <a:t>Click to insert icon</a:t>
            </a:r>
          </a:p>
        </p:txBody>
      </p:sp>
      <p:sp>
        <p:nvSpPr>
          <p:cNvPr id="90" name="Picture Placeholder 84">
            <a:extLst>
              <a:ext uri="{FF2B5EF4-FFF2-40B4-BE49-F238E27FC236}">
                <a16:creationId xmlns:a16="http://schemas.microsoft.com/office/drawing/2014/main" id="{952BC134-D01C-4F15-A648-3651F304E477}"/>
              </a:ext>
            </a:extLst>
          </p:cNvPr>
          <p:cNvSpPr>
            <a:spLocks noGrp="1"/>
          </p:cNvSpPr>
          <p:nvPr>
            <p:ph type="pic" sz="quarter" idx="26" hasCustomPrompt="1"/>
          </p:nvPr>
        </p:nvSpPr>
        <p:spPr>
          <a:xfrm>
            <a:off x="3787067" y="2042923"/>
            <a:ext cx="656888" cy="656888"/>
          </a:xfrm>
          <a:prstGeom prst="ellipse">
            <a:avLst/>
          </a:prstGeom>
        </p:spPr>
        <p:txBody>
          <a:bodyPr anchor="ctr"/>
          <a:lstStyle>
            <a:lvl1pPr algn="ctr">
              <a:defRPr sz="1100">
                <a:solidFill>
                  <a:schemeClr val="bg1"/>
                </a:solidFill>
              </a:defRPr>
            </a:lvl1pPr>
          </a:lstStyle>
          <a:p>
            <a:r>
              <a:rPr lang="en-US"/>
              <a:t>Click to insert icon</a:t>
            </a:r>
          </a:p>
        </p:txBody>
      </p:sp>
      <p:sp>
        <p:nvSpPr>
          <p:cNvPr id="91" name="Picture Placeholder 84">
            <a:extLst>
              <a:ext uri="{FF2B5EF4-FFF2-40B4-BE49-F238E27FC236}">
                <a16:creationId xmlns:a16="http://schemas.microsoft.com/office/drawing/2014/main" id="{942E0912-87CA-4C9F-86BA-76583BD39D8A}"/>
              </a:ext>
            </a:extLst>
          </p:cNvPr>
          <p:cNvSpPr>
            <a:spLocks noGrp="1"/>
          </p:cNvSpPr>
          <p:nvPr>
            <p:ph type="pic" sz="quarter" idx="27" hasCustomPrompt="1"/>
          </p:nvPr>
        </p:nvSpPr>
        <p:spPr>
          <a:xfrm>
            <a:off x="7740449" y="2042923"/>
            <a:ext cx="656888" cy="656888"/>
          </a:xfrm>
          <a:prstGeom prst="ellipse">
            <a:avLst/>
          </a:prstGeom>
        </p:spPr>
        <p:txBody>
          <a:bodyPr/>
          <a:lstStyle>
            <a:lvl1pPr algn="ctr">
              <a:defRPr sz="1100">
                <a:solidFill>
                  <a:schemeClr val="bg1"/>
                </a:solidFill>
              </a:defRPr>
            </a:lvl1pPr>
          </a:lstStyle>
          <a:p>
            <a:r>
              <a:rPr lang="en-US"/>
              <a:t>Click to insert icon</a:t>
            </a:r>
          </a:p>
        </p:txBody>
      </p:sp>
      <p:sp>
        <p:nvSpPr>
          <p:cNvPr id="21" name="Slide Number Placeholder 5">
            <a:extLst>
              <a:ext uri="{FF2B5EF4-FFF2-40B4-BE49-F238E27FC236}">
                <a16:creationId xmlns:a16="http://schemas.microsoft.com/office/drawing/2014/main" id="{DBF5C150-91D6-E33A-2F5B-EDBB08C9E288}"/>
              </a:ext>
            </a:extLst>
          </p:cNvPr>
          <p:cNvSpPr txBox="1">
            <a:spLocks noGrp="1" noRot="1" noMove="1" noResize="1" noEditPoints="1" noAdjustHandles="1" noChangeArrowheads="1" noChangeShapeType="1"/>
          </p:cNvSpPr>
          <p:nvPr userDrawn="1"/>
        </p:nvSpPr>
        <p:spPr>
          <a:xfrm>
            <a:off x="8802688" y="6473369"/>
            <a:ext cx="2743200" cy="231038"/>
          </a:xfrm>
          <a:prstGeom prst="rect">
            <a:avLst/>
          </a:prstGeom>
        </p:spPr>
        <p:txBody>
          <a:bodyPr vert="horz" lIns="0" tIns="0" rIns="0" bIns="0" rtlCol="0" anchor="t">
            <a:noAutofit/>
          </a:bodyPr>
          <a:lstStyle>
            <a:defPPr>
              <a:defRPr lang="en-US"/>
            </a:defPPr>
            <a:lvl1pPr marL="0" algn="r" defTabSz="914400" rtl="0" eaLnBrk="1" latinLnBrk="0" hangingPunct="1">
              <a:defRPr sz="1500" kern="1200">
                <a:solidFill>
                  <a:srgbClr val="8C878F"/>
                </a:solidFill>
                <a:latin typeface="Tungsten Bold" pitchFamily="2"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BDE516C-3F92-4BBF-8982-23C2FBFA20B2}" type="slidenum">
              <a:rPr lang="en-GB" smtClean="0"/>
              <a:pPr/>
              <a:t>‹#›</a:t>
            </a:fld>
            <a:endParaRPr lang="en-GB"/>
          </a:p>
        </p:txBody>
      </p:sp>
    </p:spTree>
    <p:extLst>
      <p:ext uri="{BB962C8B-B14F-4D97-AF65-F5344CB8AC3E}">
        <p14:creationId xmlns:p14="http://schemas.microsoft.com/office/powerpoint/2010/main" val="713510163"/>
      </p:ext>
    </p:extLst>
  </p:cSld>
  <p:clrMapOvr>
    <a:masterClrMapping/>
  </p:clrMapOvr>
  <p:transition>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losing Slide">
    <p:bg>
      <p:bgPr>
        <a:solidFill>
          <a:schemeClr val="bg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404F0CF-5B08-4C43-9C33-252BB085B8EA}"/>
              </a:ext>
            </a:extLst>
          </p:cNvPr>
          <p:cNvSpPr>
            <a:spLocks noGrp="1"/>
          </p:cNvSpPr>
          <p:nvPr>
            <p:ph type="ctrTitle" hasCustomPrompt="1"/>
          </p:nvPr>
        </p:nvSpPr>
        <p:spPr>
          <a:xfrm>
            <a:off x="1141413" y="770626"/>
            <a:ext cx="5098288" cy="3405374"/>
          </a:xfrm>
        </p:spPr>
        <p:txBody>
          <a:bodyPr anchor="t"/>
          <a:lstStyle>
            <a:lvl1pPr algn="l">
              <a:lnSpc>
                <a:spcPct val="90000"/>
              </a:lnSpc>
              <a:defRPr sz="10500">
                <a:solidFill>
                  <a:schemeClr val="tx2"/>
                </a:solidFill>
                <a:latin typeface="+mj-lt"/>
              </a:defRPr>
            </a:lvl1pPr>
          </a:lstStyle>
          <a:p>
            <a:r>
              <a:rPr lang="en-US"/>
              <a:t>Insert Text here</a:t>
            </a:r>
            <a:endParaRPr lang="en-GB"/>
          </a:p>
        </p:txBody>
      </p:sp>
      <p:pic>
        <p:nvPicPr>
          <p:cNvPr id="10" name="Picture 9">
            <a:extLst>
              <a:ext uri="{FF2B5EF4-FFF2-40B4-BE49-F238E27FC236}">
                <a16:creationId xmlns:a16="http://schemas.microsoft.com/office/drawing/2014/main" id="{074116B6-1530-486A-893C-DC2D5DED3B54}"/>
              </a:ext>
            </a:extLst>
          </p:cNvPr>
          <p:cNvPicPr>
            <a:picLocks noChangeAspect="1"/>
          </p:cNvPicPr>
          <p:nvPr userDrawn="1"/>
        </p:nvPicPr>
        <p:blipFill>
          <a:blip r:embed="rId2"/>
          <a:stretch>
            <a:fillRect/>
          </a:stretch>
        </p:blipFill>
        <p:spPr>
          <a:xfrm>
            <a:off x="1141413" y="5767835"/>
            <a:ext cx="1779442" cy="565403"/>
          </a:xfrm>
          <a:prstGeom prst="rect">
            <a:avLst/>
          </a:prstGeom>
        </p:spPr>
      </p:pic>
      <p:sp>
        <p:nvSpPr>
          <p:cNvPr id="8" name="Subtitle 2">
            <a:extLst>
              <a:ext uri="{FF2B5EF4-FFF2-40B4-BE49-F238E27FC236}">
                <a16:creationId xmlns:a16="http://schemas.microsoft.com/office/drawing/2014/main" id="{9455A7EA-FACB-4FE3-B081-AEF15C814EE4}"/>
              </a:ext>
            </a:extLst>
          </p:cNvPr>
          <p:cNvSpPr>
            <a:spLocks noGrp="1"/>
          </p:cNvSpPr>
          <p:nvPr>
            <p:ph type="subTitle" idx="1" hasCustomPrompt="1"/>
          </p:nvPr>
        </p:nvSpPr>
        <p:spPr>
          <a:xfrm>
            <a:off x="1141413" y="4176000"/>
            <a:ext cx="7064503" cy="827999"/>
          </a:xfrm>
        </p:spPr>
        <p:txBody>
          <a:bodyPr/>
          <a:lstStyle>
            <a:lvl1pPr marL="0" indent="0" algn="l">
              <a:lnSpc>
                <a:spcPct val="100000"/>
              </a:lnSpc>
              <a:spcAft>
                <a:spcPts val="0"/>
              </a:spcAft>
              <a:buNone/>
              <a:defRPr sz="2200">
                <a:solidFill>
                  <a:schemeClr val="tx2"/>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err="1"/>
              <a:t>cp.catapult.org.uk</a:t>
            </a:r>
            <a:br>
              <a:rPr lang="en-GB"/>
            </a:br>
            <a:r>
              <a:rPr lang="en-GB"/>
              <a:t>Click here to add email address @</a:t>
            </a:r>
            <a:r>
              <a:rPr lang="en-GB" err="1"/>
              <a:t>cp.catapult.org.uk</a:t>
            </a:r>
            <a:endParaRPr lang="en-GB"/>
          </a:p>
          <a:p>
            <a:endParaRPr lang="en-GB"/>
          </a:p>
          <a:p>
            <a:endParaRPr lang="en-GB"/>
          </a:p>
          <a:p>
            <a:endParaRPr lang="en-GB"/>
          </a:p>
          <a:p>
            <a:endParaRPr lang="en-GB"/>
          </a:p>
          <a:p>
            <a:endParaRPr lang="en-GB"/>
          </a:p>
          <a:p>
            <a:endParaRPr lang="en-GB"/>
          </a:p>
          <a:p>
            <a:endParaRPr lang="en-GB"/>
          </a:p>
          <a:p>
            <a:endParaRPr lang="en-GB"/>
          </a:p>
          <a:p>
            <a:endParaRPr lang="en-GB"/>
          </a:p>
        </p:txBody>
      </p:sp>
      <p:sp>
        <p:nvSpPr>
          <p:cNvPr id="2" name="Rectangle 1">
            <a:extLst>
              <a:ext uri="{FF2B5EF4-FFF2-40B4-BE49-F238E27FC236}">
                <a16:creationId xmlns:a16="http://schemas.microsoft.com/office/drawing/2014/main" id="{48FE1F7A-E72E-45FE-9CCA-7A464F8A1C84}"/>
              </a:ext>
            </a:extLst>
          </p:cNvPr>
          <p:cNvSpPr>
            <a:spLocks noGrp="1" noRot="1" noMove="1" noResize="1" noEditPoints="1" noAdjustHandles="1" noChangeArrowheads="1" noChangeShapeType="1"/>
          </p:cNvSpPr>
          <p:nvPr userDrawn="1"/>
        </p:nvSpPr>
        <p:spPr>
          <a:xfrm>
            <a:off x="11067423" y="366823"/>
            <a:ext cx="478465" cy="3242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sp>
        <p:nvSpPr>
          <p:cNvPr id="3" name="Rectangle 2">
            <a:extLst>
              <a:ext uri="{FF2B5EF4-FFF2-40B4-BE49-F238E27FC236}">
                <a16:creationId xmlns:a16="http://schemas.microsoft.com/office/drawing/2014/main" id="{67A66D3C-11FF-83F8-9429-CC1DCCA2D9D2}"/>
              </a:ext>
            </a:extLst>
          </p:cNvPr>
          <p:cNvSpPr>
            <a:spLocks noGrp="1" noRot="1" noMove="1" noResize="1" noEditPoints="1" noAdjustHandles="1" noChangeArrowheads="1" noChangeShapeType="1"/>
          </p:cNvSpPr>
          <p:nvPr userDrawn="1"/>
        </p:nvSpPr>
        <p:spPr>
          <a:xfrm>
            <a:off x="10850526" y="6333238"/>
            <a:ext cx="520995" cy="3652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bg1"/>
              </a:solidFill>
            </a:endParaRPr>
          </a:p>
        </p:txBody>
      </p:sp>
      <p:pic>
        <p:nvPicPr>
          <p:cNvPr id="12" name="Picture 11">
            <a:extLst>
              <a:ext uri="{FF2B5EF4-FFF2-40B4-BE49-F238E27FC236}">
                <a16:creationId xmlns:a16="http://schemas.microsoft.com/office/drawing/2014/main" id="{1CBBCFEA-8E3F-191C-2CDD-B772A40E45F1}"/>
              </a:ext>
            </a:extLst>
          </p:cNvPr>
          <p:cNvPicPr>
            <a:picLocks noGrp="1" noRot="1" noChangeAspect="1" noMove="1" noResize="1" noEditPoints="1" noAdjustHandles="1" noChangeArrowheads="1" noChangeShapeType="1" noCrop="1"/>
          </p:cNvPicPr>
          <p:nvPr userDrawn="1"/>
        </p:nvPicPr>
        <p:blipFill rotWithShape="1">
          <a:blip r:embed="rId3">
            <a:extLst>
              <a:ext uri="{28A0092B-C50C-407E-A947-70E740481C1C}">
                <a14:useLocalDpi xmlns:a14="http://schemas.microsoft.com/office/drawing/2010/main" val="0"/>
              </a:ext>
            </a:extLst>
          </a:blip>
          <a:srcRect t="15721" r="31613" b="15721"/>
          <a:stretch/>
        </p:blipFill>
        <p:spPr>
          <a:xfrm>
            <a:off x="7530605" y="0"/>
            <a:ext cx="6841070" cy="6858000"/>
          </a:xfrm>
          <a:prstGeom prst="rect">
            <a:avLst/>
          </a:prstGeom>
        </p:spPr>
      </p:pic>
    </p:spTree>
    <p:extLst>
      <p:ext uri="{BB962C8B-B14F-4D97-AF65-F5344CB8AC3E}">
        <p14:creationId xmlns:p14="http://schemas.microsoft.com/office/powerpoint/2010/main" val="3035413865"/>
      </p:ext>
    </p:extLst>
  </p:cSld>
  <p:clrMapOvr>
    <a:masterClrMapping/>
  </p:clrMapOvr>
  <p:transition>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Closing Slide Dark">
    <p:bg>
      <p:bgPr>
        <a:solidFill>
          <a:schemeClr val="tx2"/>
        </a:soli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B701F7FD-DEAE-3675-CFCB-F24B5F43DF91}"/>
              </a:ext>
            </a:extLst>
          </p:cNvPr>
          <p:cNvSpPr/>
          <p:nvPr userDrawn="1"/>
        </p:nvSpPr>
        <p:spPr>
          <a:xfrm rot="1800000">
            <a:off x="1839452" y="2539107"/>
            <a:ext cx="11071926" cy="3179284"/>
          </a:xfrm>
          <a:custGeom>
            <a:avLst/>
            <a:gdLst>
              <a:gd name="connsiteX0" fmla="*/ 0 w 11071926"/>
              <a:gd name="connsiteY0" fmla="*/ 1589641 h 3179284"/>
              <a:gd name="connsiteX1" fmla="*/ 0 w 11071926"/>
              <a:gd name="connsiteY1" fmla="*/ 1589641 h 3179284"/>
              <a:gd name="connsiteX2" fmla="*/ 0 w 11071926"/>
              <a:gd name="connsiteY2" fmla="*/ 1589642 h 3179284"/>
              <a:gd name="connsiteX3" fmla="*/ 831924 w 11071926"/>
              <a:gd name="connsiteY3" fmla="*/ 191861 h 3179284"/>
              <a:gd name="connsiteX4" fmla="*/ 1589642 w 11071926"/>
              <a:gd name="connsiteY4" fmla="*/ 0 h 3179284"/>
              <a:gd name="connsiteX5" fmla="*/ 10019954 w 11071926"/>
              <a:gd name="connsiteY5" fmla="*/ 0 h 3179284"/>
              <a:gd name="connsiteX6" fmla="*/ 10182486 w 11071926"/>
              <a:gd name="connsiteY6" fmla="*/ 8207 h 3179284"/>
              <a:gd name="connsiteX7" fmla="*/ 10184842 w 11071926"/>
              <a:gd name="connsiteY7" fmla="*/ 8567 h 3179284"/>
              <a:gd name="connsiteX8" fmla="*/ 11071926 w 11071926"/>
              <a:gd name="connsiteY8" fmla="*/ 1545040 h 3179284"/>
              <a:gd name="connsiteX9" fmla="*/ 8241333 w 11071926"/>
              <a:gd name="connsiteY9" fmla="*/ 3179284 h 3179284"/>
              <a:gd name="connsiteX10" fmla="*/ 1589642 w 11071926"/>
              <a:gd name="connsiteY10" fmla="*/ 3179283 h 3179284"/>
              <a:gd name="connsiteX11" fmla="*/ 8207 w 11071926"/>
              <a:gd name="connsiteY11" fmla="*/ 1752173 h 3179284"/>
              <a:gd name="connsiteX12" fmla="*/ 0 w 11071926"/>
              <a:gd name="connsiteY12" fmla="*/ 1589641 h 3179284"/>
              <a:gd name="connsiteX13" fmla="*/ 15422 w 11071926"/>
              <a:gd name="connsiteY13" fmla="*/ 1367329 h 3179284"/>
              <a:gd name="connsiteX14" fmla="*/ 831924 w 11071926"/>
              <a:gd name="connsiteY14" fmla="*/ 191861 h 3179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071926" h="3179284">
                <a:moveTo>
                  <a:pt x="0" y="1589641"/>
                </a:moveTo>
                <a:lnTo>
                  <a:pt x="0" y="1589641"/>
                </a:lnTo>
                <a:lnTo>
                  <a:pt x="0" y="1589642"/>
                </a:lnTo>
                <a:close/>
                <a:moveTo>
                  <a:pt x="831924" y="191861"/>
                </a:moveTo>
                <a:cubicBezTo>
                  <a:pt x="1057166" y="69503"/>
                  <a:pt x="1315287" y="0"/>
                  <a:pt x="1589642" y="0"/>
                </a:cubicBezTo>
                <a:lnTo>
                  <a:pt x="10019954" y="0"/>
                </a:lnTo>
                <a:cubicBezTo>
                  <a:pt x="10074825" y="0"/>
                  <a:pt x="10129047" y="2780"/>
                  <a:pt x="10182486" y="8207"/>
                </a:cubicBezTo>
                <a:lnTo>
                  <a:pt x="10184842" y="8567"/>
                </a:lnTo>
                <a:lnTo>
                  <a:pt x="11071926" y="1545040"/>
                </a:lnTo>
                <a:lnTo>
                  <a:pt x="8241333" y="3179284"/>
                </a:lnTo>
                <a:lnTo>
                  <a:pt x="1589642" y="3179283"/>
                </a:lnTo>
                <a:cubicBezTo>
                  <a:pt x="766578" y="3179283"/>
                  <a:pt x="89613" y="2553759"/>
                  <a:pt x="8207" y="1752173"/>
                </a:cubicBezTo>
                <a:lnTo>
                  <a:pt x="0" y="1589641"/>
                </a:lnTo>
                <a:lnTo>
                  <a:pt x="15422" y="1367329"/>
                </a:lnTo>
                <a:cubicBezTo>
                  <a:pt x="86585" y="858806"/>
                  <a:pt x="398335" y="427401"/>
                  <a:pt x="831924" y="19186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1400">
              <a:solidFill>
                <a:schemeClr val="bg1"/>
              </a:solidFill>
            </a:endParaRPr>
          </a:p>
        </p:txBody>
      </p:sp>
      <p:sp>
        <p:nvSpPr>
          <p:cNvPr id="2" name="Title 1">
            <a:extLst>
              <a:ext uri="{FF2B5EF4-FFF2-40B4-BE49-F238E27FC236}">
                <a16:creationId xmlns:a16="http://schemas.microsoft.com/office/drawing/2014/main" id="{EC5D0724-7ACA-451A-A75A-928242C264A8}"/>
              </a:ext>
            </a:extLst>
          </p:cNvPr>
          <p:cNvSpPr>
            <a:spLocks noGrp="1"/>
          </p:cNvSpPr>
          <p:nvPr>
            <p:ph type="ctrTitle" hasCustomPrompt="1"/>
          </p:nvPr>
        </p:nvSpPr>
        <p:spPr>
          <a:xfrm>
            <a:off x="1141413" y="1440000"/>
            <a:ext cx="10353191" cy="4140000"/>
          </a:xfrm>
        </p:spPr>
        <p:txBody>
          <a:bodyPr anchor="t"/>
          <a:lstStyle>
            <a:lvl1pPr algn="l">
              <a:lnSpc>
                <a:spcPct val="79000"/>
              </a:lnSpc>
              <a:defRPr sz="14500">
                <a:solidFill>
                  <a:schemeClr val="bg1"/>
                </a:solidFill>
                <a:latin typeface="+mj-lt"/>
              </a:defRPr>
            </a:lvl1pPr>
          </a:lstStyle>
          <a:p>
            <a:r>
              <a:rPr lang="en-US"/>
              <a:t>Insert </a:t>
            </a:r>
            <a:br>
              <a:rPr lang="en-US"/>
            </a:br>
            <a:r>
              <a:rPr lang="en-US"/>
              <a:t>Text here</a:t>
            </a:r>
            <a:endParaRPr lang="en-GB"/>
          </a:p>
        </p:txBody>
      </p:sp>
      <p:sp>
        <p:nvSpPr>
          <p:cNvPr id="3" name="Subtitle 2">
            <a:extLst>
              <a:ext uri="{FF2B5EF4-FFF2-40B4-BE49-F238E27FC236}">
                <a16:creationId xmlns:a16="http://schemas.microsoft.com/office/drawing/2014/main" id="{614F6BCB-7C34-48E6-9FC4-232FC9D22693}"/>
              </a:ext>
            </a:extLst>
          </p:cNvPr>
          <p:cNvSpPr>
            <a:spLocks noGrp="1"/>
          </p:cNvSpPr>
          <p:nvPr>
            <p:ph type="subTitle" idx="1" hasCustomPrompt="1"/>
          </p:nvPr>
        </p:nvSpPr>
        <p:spPr>
          <a:xfrm>
            <a:off x="1141413" y="5580000"/>
            <a:ext cx="7489888" cy="827999"/>
          </a:xfrm>
        </p:spPr>
        <p:txBody>
          <a:bodyPr/>
          <a:lstStyle>
            <a:lvl1pPr marL="0" indent="0" algn="l">
              <a:lnSpc>
                <a:spcPct val="100000"/>
              </a:lnSpc>
              <a:spcAft>
                <a:spcPts val="0"/>
              </a:spcAft>
              <a:buNone/>
              <a:defRPr sz="2400" cap="none" baseline="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here to add email address @cp.catapult.org.uk</a:t>
            </a:r>
          </a:p>
          <a:p>
            <a:endParaRPr lang="en-GB"/>
          </a:p>
          <a:p>
            <a:endParaRPr lang="en-GB"/>
          </a:p>
          <a:p>
            <a:endParaRPr lang="en-GB"/>
          </a:p>
          <a:p>
            <a:endParaRPr lang="en-GB"/>
          </a:p>
        </p:txBody>
      </p:sp>
      <p:pic>
        <p:nvPicPr>
          <p:cNvPr id="8" name="Picture 7" descr="A picture containing logo&#10;&#10;Description automatically generated">
            <a:extLst>
              <a:ext uri="{FF2B5EF4-FFF2-40B4-BE49-F238E27FC236}">
                <a16:creationId xmlns:a16="http://schemas.microsoft.com/office/drawing/2014/main" id="{A0C0BDC4-6DC9-863B-5BB8-D8B4D122521F}"/>
              </a:ext>
            </a:extLst>
          </p:cNvPr>
          <p:cNvPicPr>
            <a:picLocks noGrp="1" noRot="1" noChangeAspect="1" noMove="1" noResize="1" noEditPoints="1" noAdjustHandles="1" noChangeArrowheads="1" noChangeShapeType="1" noCrop="1"/>
          </p:cNvPicPr>
          <p:nvPr userDrawn="1"/>
        </p:nvPicPr>
        <p:blipFill rotWithShape="1">
          <a:blip r:embed="rId2" cstate="print">
            <a:alphaModFix/>
            <a:extLst>
              <a:ext uri="{28A0092B-C50C-407E-A947-70E740481C1C}">
                <a14:useLocalDpi xmlns:a14="http://schemas.microsoft.com/office/drawing/2010/main" val="0"/>
              </a:ext>
            </a:extLst>
          </a:blip>
          <a:srcRect t="37855" r="9203" b="31988"/>
          <a:stretch/>
        </p:blipFill>
        <p:spPr>
          <a:xfrm>
            <a:off x="9759069" y="5714999"/>
            <a:ext cx="1936745" cy="643271"/>
          </a:xfrm>
          <a:prstGeom prst="rect">
            <a:avLst/>
          </a:prstGeom>
        </p:spPr>
      </p:pic>
    </p:spTree>
    <p:extLst>
      <p:ext uri="{BB962C8B-B14F-4D97-AF65-F5344CB8AC3E}">
        <p14:creationId xmlns:p14="http://schemas.microsoft.com/office/powerpoint/2010/main" val="1383320768"/>
      </p:ext>
    </p:extLst>
  </p:cSld>
  <p:clrMapOvr>
    <a:masterClrMapping/>
  </p:clrMapOvr>
  <p:transition>
    <p:fade/>
  </p:transition>
  <p:hf hdr="0"/>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C91CEE-E20C-47D2-B935-2962B2071D2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2C8A585C-2740-47D9-84F7-5EB888490280}"/>
              </a:ext>
            </a:extLst>
          </p:cNvPr>
          <p:cNvSpPr>
            <a:spLocks noGrp="1"/>
          </p:cNvSpPr>
          <p:nvPr>
            <p:ph type="ftr" sz="quarter" idx="11"/>
          </p:nvPr>
        </p:nvSpPr>
        <p:spPr/>
        <p:txBody>
          <a:bodyPr/>
          <a:lstStyle/>
          <a:p>
            <a:r>
              <a:rPr lang="en-GB"/>
              <a:t>Connected Places Catapult</a:t>
            </a:r>
          </a:p>
        </p:txBody>
      </p:sp>
      <p:sp>
        <p:nvSpPr>
          <p:cNvPr id="6" name="Slide Number Placeholder 5">
            <a:extLst>
              <a:ext uri="{FF2B5EF4-FFF2-40B4-BE49-F238E27FC236}">
                <a16:creationId xmlns:a16="http://schemas.microsoft.com/office/drawing/2014/main" id="{E28B1692-13A4-4E49-82EA-ACC64C5E619B}"/>
              </a:ext>
            </a:extLst>
          </p:cNvPr>
          <p:cNvSpPr>
            <a:spLocks noGrp="1"/>
          </p:cNvSpPr>
          <p:nvPr>
            <p:ph type="sldNum" sz="quarter" idx="12"/>
          </p:nvPr>
        </p:nvSpPr>
        <p:spPr/>
        <p:txBody>
          <a:bodyPr/>
          <a:lstStyle/>
          <a:p>
            <a:fld id="{3BDE516C-3F92-4BBF-8982-23C2FBFA20B2}" type="slidenum">
              <a:rPr lang="en-GB" smtClean="0"/>
              <a:t>‹#›</a:t>
            </a:fld>
            <a:endParaRPr lang="en-GB"/>
          </a:p>
        </p:txBody>
      </p:sp>
      <p:sp>
        <p:nvSpPr>
          <p:cNvPr id="4" name="Title 3">
            <a:extLst>
              <a:ext uri="{FF2B5EF4-FFF2-40B4-BE49-F238E27FC236}">
                <a16:creationId xmlns:a16="http://schemas.microsoft.com/office/drawing/2014/main" id="{E3501F13-B79D-437C-AF0A-1397236D4648}"/>
              </a:ext>
            </a:extLst>
          </p:cNvPr>
          <p:cNvSpPr>
            <a:spLocks noGrp="1"/>
          </p:cNvSpPr>
          <p:nvPr>
            <p:ph type="title"/>
          </p:nvPr>
        </p:nvSpPr>
        <p:spPr>
          <a:xfrm>
            <a:off x="646113" y="936001"/>
            <a:ext cx="10899775" cy="567334"/>
          </a:xfrm>
        </p:spPr>
        <p:txBody>
          <a:bodyPr/>
          <a:lstStyle/>
          <a:p>
            <a:r>
              <a:rPr lang="en-GB"/>
              <a:t>Click to edit Master title style</a:t>
            </a:r>
          </a:p>
        </p:txBody>
      </p:sp>
      <p:sp>
        <p:nvSpPr>
          <p:cNvPr id="7" name="Text Placeholder 6">
            <a:extLst>
              <a:ext uri="{FF2B5EF4-FFF2-40B4-BE49-F238E27FC236}">
                <a16:creationId xmlns:a16="http://schemas.microsoft.com/office/drawing/2014/main" id="{76790844-1DEC-42C9-AA0B-26F0D8727FA2}"/>
              </a:ext>
            </a:extLst>
          </p:cNvPr>
          <p:cNvSpPr>
            <a:spLocks noGrp="1"/>
          </p:cNvSpPr>
          <p:nvPr>
            <p:ph type="body" sz="quarter" idx="13"/>
          </p:nvPr>
        </p:nvSpPr>
        <p:spPr>
          <a:xfrm>
            <a:off x="646113" y="1503336"/>
            <a:ext cx="10899775" cy="485802"/>
          </a:xfrm>
        </p:spPr>
        <p:txBody>
          <a:bodyPr/>
          <a:lstStyle>
            <a:lvl1pPr>
              <a:defRPr sz="2000">
                <a:latin typeface="+mj-lt"/>
              </a:defRPr>
            </a:lvl1pPr>
          </a:lstStyle>
          <a:p>
            <a:pPr lvl="0"/>
            <a:r>
              <a:rPr lang="en-GB"/>
              <a:t>Click to edit Master text styles</a:t>
            </a:r>
          </a:p>
        </p:txBody>
      </p:sp>
    </p:spTree>
    <p:extLst>
      <p:ext uri="{BB962C8B-B14F-4D97-AF65-F5344CB8AC3E}">
        <p14:creationId xmlns:p14="http://schemas.microsoft.com/office/powerpoint/2010/main" val="2312948345"/>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7" Type="http://schemas.openxmlformats.org/officeDocument/2006/relationships/slideLayout" Target="../slideLayouts/slideLayout7.xml"/><Relationship Id="rId71"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EE1974-1692-4EE0-9D01-5D1DECE5254D}"/>
              </a:ext>
            </a:extLst>
          </p:cNvPr>
          <p:cNvSpPr>
            <a:spLocks noGrp="1"/>
          </p:cNvSpPr>
          <p:nvPr>
            <p:ph type="title"/>
          </p:nvPr>
        </p:nvSpPr>
        <p:spPr>
          <a:xfrm>
            <a:off x="1141413" y="936000"/>
            <a:ext cx="10404475" cy="1053137"/>
          </a:xfrm>
          <a:prstGeom prst="rect">
            <a:avLst/>
          </a:prstGeom>
        </p:spPr>
        <p:txBody>
          <a:bodyPr vert="horz" lIns="0" tIns="0" rIns="0" bIns="0" rtlCol="0" anchor="t">
            <a:noAutofit/>
          </a:bodyPr>
          <a:lstStyle/>
          <a:p>
            <a:r>
              <a:rPr lang="en-US"/>
              <a:t>INSERT TITLE HERE</a:t>
            </a:r>
            <a:endParaRPr lang="en-GB"/>
          </a:p>
        </p:txBody>
      </p:sp>
      <p:sp>
        <p:nvSpPr>
          <p:cNvPr id="3" name="Text Placeholder 2">
            <a:extLst>
              <a:ext uri="{FF2B5EF4-FFF2-40B4-BE49-F238E27FC236}">
                <a16:creationId xmlns:a16="http://schemas.microsoft.com/office/drawing/2014/main" id="{B0F6B0B3-5848-42F6-B2F6-6CFAFFE49883}"/>
              </a:ext>
            </a:extLst>
          </p:cNvPr>
          <p:cNvSpPr>
            <a:spLocks noGrp="1"/>
          </p:cNvSpPr>
          <p:nvPr>
            <p:ph type="body" idx="1"/>
          </p:nvPr>
        </p:nvSpPr>
        <p:spPr>
          <a:xfrm>
            <a:off x="1141413" y="1989137"/>
            <a:ext cx="10404475" cy="4211638"/>
          </a:xfrm>
          <a:prstGeom prst="rect">
            <a:avLst/>
          </a:prstGeom>
        </p:spPr>
        <p:txBody>
          <a:bodyPr vert="horz" lIns="0" tIns="0" rIns="0" bIns="0" rtlCol="0" anchor="t">
            <a:noAutofit/>
          </a:bodyPr>
          <a:lstStyle/>
          <a:p>
            <a:pPr lvl="0"/>
            <a:r>
              <a:rPr lang="en-US"/>
              <a:t>Insert text here</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16CA40-858A-4EE5-9C5A-0358C216A8AD}"/>
              </a:ext>
            </a:extLst>
          </p:cNvPr>
          <p:cNvSpPr>
            <a:spLocks noGrp="1"/>
          </p:cNvSpPr>
          <p:nvPr>
            <p:ph type="dt" sz="half" idx="2"/>
          </p:nvPr>
        </p:nvSpPr>
        <p:spPr>
          <a:xfrm>
            <a:off x="5083233" y="450001"/>
            <a:ext cx="2743200" cy="231037"/>
          </a:xfrm>
          <a:prstGeom prst="rect">
            <a:avLst/>
          </a:prstGeom>
        </p:spPr>
        <p:txBody>
          <a:bodyPr vert="horz" lIns="0" tIns="0" rIns="0" bIns="0" rtlCol="0" anchor="t">
            <a:noAutofit/>
          </a:bodyPr>
          <a:lstStyle>
            <a:lvl1pPr algn="l">
              <a:defRPr sz="1500" cap="all" baseline="0">
                <a:solidFill>
                  <a:srgbClr val="8C878F"/>
                </a:solidFill>
                <a:latin typeface="+mn-lt"/>
              </a:defRPr>
            </a:lvl1pPr>
          </a:lstStyle>
          <a:p>
            <a:fld id="{60CF82EF-2262-4354-9162-2CF065345C3E}" type="datetime2">
              <a:rPr lang="en-US" smtClean="0"/>
              <a:pPr/>
              <a:t>Monday, December 12, 2022</a:t>
            </a:fld>
            <a:endParaRPr lang="en-GB"/>
          </a:p>
        </p:txBody>
      </p:sp>
      <p:sp>
        <p:nvSpPr>
          <p:cNvPr id="6" name="Slide Number Placeholder 5">
            <a:extLst>
              <a:ext uri="{FF2B5EF4-FFF2-40B4-BE49-F238E27FC236}">
                <a16:creationId xmlns:a16="http://schemas.microsoft.com/office/drawing/2014/main" id="{33CB2561-300F-4B1B-9275-D0A6FE3058CA}"/>
              </a:ext>
            </a:extLst>
          </p:cNvPr>
          <p:cNvSpPr>
            <a:spLocks noGrp="1"/>
          </p:cNvSpPr>
          <p:nvPr>
            <p:ph type="sldNum" sz="quarter" idx="4"/>
          </p:nvPr>
        </p:nvSpPr>
        <p:spPr>
          <a:xfrm>
            <a:off x="8802688" y="6473369"/>
            <a:ext cx="2743200" cy="231038"/>
          </a:xfrm>
          <a:prstGeom prst="rect">
            <a:avLst/>
          </a:prstGeom>
        </p:spPr>
        <p:txBody>
          <a:bodyPr vert="horz" lIns="0" tIns="0" rIns="0" bIns="0" rtlCol="0" anchor="t">
            <a:noAutofit/>
          </a:bodyPr>
          <a:lstStyle>
            <a:lvl1pPr algn="r">
              <a:defRPr sz="1500">
                <a:solidFill>
                  <a:srgbClr val="8C878F"/>
                </a:solidFill>
                <a:latin typeface="Tungsten Bold" pitchFamily="2" charset="0"/>
              </a:defRPr>
            </a:lvl1pPr>
          </a:lstStyle>
          <a:p>
            <a:fld id="{3BDE516C-3F92-4BBF-8982-23C2FBFA20B2}" type="slidenum">
              <a:rPr lang="en-GB" smtClean="0"/>
              <a:pPr/>
              <a:t>‹#›</a:t>
            </a:fld>
            <a:endParaRPr lang="en-GB"/>
          </a:p>
        </p:txBody>
      </p:sp>
      <p:sp>
        <p:nvSpPr>
          <p:cNvPr id="9" name="Rectangle 8">
            <a:extLst>
              <a:ext uri="{FF2B5EF4-FFF2-40B4-BE49-F238E27FC236}">
                <a16:creationId xmlns:a16="http://schemas.microsoft.com/office/drawing/2014/main" id="{3B41F4FB-1D1A-408D-92D8-70028D30FCDC}"/>
              </a:ext>
            </a:extLst>
          </p:cNvPr>
          <p:cNvSpPr/>
          <p:nvPr userDrawn="1"/>
        </p:nvSpPr>
        <p:spPr>
          <a:xfrm>
            <a:off x="0" y="0"/>
            <a:ext cx="48815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pic>
        <p:nvPicPr>
          <p:cNvPr id="10" name="Picture 9" descr="Icon&#10;&#10;Description automatically generated">
            <a:extLst>
              <a:ext uri="{FF2B5EF4-FFF2-40B4-BE49-F238E27FC236}">
                <a16:creationId xmlns:a16="http://schemas.microsoft.com/office/drawing/2014/main" id="{1B818CDF-339B-4B67-97B1-AE96C7788580}"/>
              </a:ext>
            </a:extLst>
          </p:cNvPr>
          <p:cNvPicPr>
            <a:picLocks noChangeAspect="1"/>
          </p:cNvPicPr>
          <p:nvPr userDrawn="1"/>
        </p:nvPicPr>
        <p:blipFill>
          <a:blip r:embed="rId71" cstate="print">
            <a:extLst>
              <a:ext uri="{28A0092B-C50C-407E-A947-70E740481C1C}">
                <a14:useLocalDpi xmlns:a14="http://schemas.microsoft.com/office/drawing/2010/main" val="0"/>
              </a:ext>
            </a:extLst>
          </a:blip>
          <a:stretch>
            <a:fillRect/>
          </a:stretch>
        </p:blipFill>
        <p:spPr>
          <a:xfrm>
            <a:off x="11258327" y="386377"/>
            <a:ext cx="294661" cy="294661"/>
          </a:xfrm>
          <a:prstGeom prst="rect">
            <a:avLst/>
          </a:prstGeom>
        </p:spPr>
      </p:pic>
      <p:sp>
        <p:nvSpPr>
          <p:cNvPr id="8" name="Rectangle: Rounded Corners 7">
            <a:extLst>
              <a:ext uri="{FF2B5EF4-FFF2-40B4-BE49-F238E27FC236}">
                <a16:creationId xmlns:a16="http://schemas.microsoft.com/office/drawing/2014/main" id="{CEBE3EC6-225B-42D8-8797-8B54C58400DE}"/>
              </a:ext>
            </a:extLst>
          </p:cNvPr>
          <p:cNvSpPr/>
          <p:nvPr userDrawn="1"/>
        </p:nvSpPr>
        <p:spPr>
          <a:xfrm>
            <a:off x="11084615" y="6572687"/>
            <a:ext cx="180000" cy="468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bg1"/>
              </a:solidFill>
            </a:endParaRPr>
          </a:p>
        </p:txBody>
      </p:sp>
    </p:spTree>
    <p:extLst>
      <p:ext uri="{BB962C8B-B14F-4D97-AF65-F5344CB8AC3E}">
        <p14:creationId xmlns:p14="http://schemas.microsoft.com/office/powerpoint/2010/main" val="3035887270"/>
      </p:ext>
    </p:extLst>
  </p:cSld>
  <p:clrMap bg1="lt1" tx1="dk1" bg2="lt2" tx2="dk2" accent1="accent1" accent2="accent2" accent3="accent3" accent4="accent4" accent5="accent5" accent6="accent6" hlink="hlink" folHlink="folHlink"/>
  <p:sldLayoutIdLst>
    <p:sldLayoutId id="2147483735" r:id="rId1"/>
    <p:sldLayoutId id="2147483768" r:id="rId2"/>
    <p:sldLayoutId id="2147483727" r:id="rId3"/>
    <p:sldLayoutId id="2147483990" r:id="rId4"/>
    <p:sldLayoutId id="2147483769" r:id="rId5"/>
    <p:sldLayoutId id="2147483762" r:id="rId6"/>
    <p:sldLayoutId id="2147483766" r:id="rId7"/>
    <p:sldLayoutId id="2147483767" r:id="rId8"/>
    <p:sldLayoutId id="2147483732" r:id="rId9"/>
    <p:sldLayoutId id="2147483726" r:id="rId10"/>
    <p:sldLayoutId id="2147483730" r:id="rId11"/>
    <p:sldLayoutId id="2147483722" r:id="rId12"/>
    <p:sldLayoutId id="2147483723" r:id="rId13"/>
    <p:sldLayoutId id="2147483734" r:id="rId14"/>
    <p:sldLayoutId id="2147483724" r:id="rId15"/>
    <p:sldLayoutId id="2147483993" r:id="rId16"/>
    <p:sldLayoutId id="2147483716" r:id="rId17"/>
    <p:sldLayoutId id="2147483894" r:id="rId18"/>
    <p:sldLayoutId id="2147483895" r:id="rId19"/>
    <p:sldLayoutId id="2147483715" r:id="rId20"/>
    <p:sldLayoutId id="2147483713" r:id="rId21"/>
    <p:sldLayoutId id="2147483718" r:id="rId22"/>
    <p:sldLayoutId id="2147483719" r:id="rId23"/>
    <p:sldLayoutId id="2147483997" r:id="rId24"/>
    <p:sldLayoutId id="2147483717" r:id="rId25"/>
    <p:sldLayoutId id="2147483720" r:id="rId26"/>
    <p:sldLayoutId id="2147483995" r:id="rId27"/>
    <p:sldLayoutId id="2147483721" r:id="rId28"/>
    <p:sldLayoutId id="2147483733" r:id="rId29"/>
    <p:sldLayoutId id="2147483760" r:id="rId30"/>
    <p:sldLayoutId id="2147483765" r:id="rId31"/>
    <p:sldLayoutId id="2147483761" r:id="rId32"/>
    <p:sldLayoutId id="2147483763" r:id="rId33"/>
    <p:sldLayoutId id="2147483877" r:id="rId34"/>
    <p:sldLayoutId id="2147483882" r:id="rId35"/>
    <p:sldLayoutId id="2147483883" r:id="rId36"/>
    <p:sldLayoutId id="2147483880" r:id="rId37"/>
    <p:sldLayoutId id="2147483764" r:id="rId38"/>
    <p:sldLayoutId id="2147483878" r:id="rId39"/>
    <p:sldLayoutId id="2147483879" r:id="rId40"/>
    <p:sldLayoutId id="2147483991" r:id="rId41"/>
    <p:sldLayoutId id="2147483752" r:id="rId42"/>
    <p:sldLayoutId id="2147483881" r:id="rId43"/>
    <p:sldLayoutId id="2147483876" r:id="rId44"/>
    <p:sldLayoutId id="2147483736" r:id="rId45"/>
    <p:sldLayoutId id="2147483737" r:id="rId46"/>
    <p:sldLayoutId id="2147483994" r:id="rId47"/>
    <p:sldLayoutId id="2147483740" r:id="rId48"/>
    <p:sldLayoutId id="2147483743" r:id="rId49"/>
    <p:sldLayoutId id="2147483738" r:id="rId50"/>
    <p:sldLayoutId id="2147483750" r:id="rId51"/>
    <p:sldLayoutId id="2147483751" r:id="rId52"/>
    <p:sldLayoutId id="2147483753" r:id="rId53"/>
    <p:sldLayoutId id="2147483754" r:id="rId54"/>
    <p:sldLayoutId id="2147483739" r:id="rId55"/>
    <p:sldLayoutId id="2147483741" r:id="rId56"/>
    <p:sldLayoutId id="2147483742" r:id="rId57"/>
    <p:sldLayoutId id="2147483744" r:id="rId58"/>
    <p:sldLayoutId id="2147483745" r:id="rId59"/>
    <p:sldLayoutId id="2147483746" r:id="rId60"/>
    <p:sldLayoutId id="2147483747" r:id="rId61"/>
    <p:sldLayoutId id="2147483755" r:id="rId62"/>
    <p:sldLayoutId id="2147483758" r:id="rId63"/>
    <p:sldLayoutId id="2147483756" r:id="rId64"/>
    <p:sldLayoutId id="2147483759" r:id="rId65"/>
    <p:sldLayoutId id="2147483757" r:id="rId66"/>
    <p:sldLayoutId id="2147483748" r:id="rId67"/>
    <p:sldLayoutId id="2147483749" r:id="rId68"/>
    <p:sldLayoutId id="2147483896" r:id="rId69"/>
  </p:sldLayoutIdLst>
  <p:transition>
    <p:fade/>
  </p:transition>
  <p:hf hdr="0"/>
  <p:txStyles>
    <p:titleStyle>
      <a:lvl1pPr algn="l" defTabSz="914400" rtl="0" eaLnBrk="1" latinLnBrk="0" hangingPunct="1">
        <a:lnSpc>
          <a:spcPct val="90000"/>
        </a:lnSpc>
        <a:spcBef>
          <a:spcPct val="0"/>
        </a:spcBef>
        <a:buNone/>
        <a:defRPr sz="5500" kern="2000" cap="all" spc="100" baseline="0">
          <a:solidFill>
            <a:schemeClr val="tx2"/>
          </a:solidFill>
          <a:latin typeface="+mj-lt"/>
          <a:ea typeface="+mj-ea"/>
          <a:cs typeface="+mj-cs"/>
        </a:defRPr>
      </a:lvl1pPr>
    </p:titleStyle>
    <p:bodyStyle>
      <a:lvl1pPr marL="0" indent="0" algn="l" defTabSz="914400" rtl="0" eaLnBrk="1" latinLnBrk="0" hangingPunct="1">
        <a:lnSpc>
          <a:spcPct val="100000"/>
        </a:lnSpc>
        <a:spcBef>
          <a:spcPts val="0"/>
        </a:spcBef>
        <a:spcAft>
          <a:spcPts val="800"/>
        </a:spcAft>
        <a:buFont typeface="Arial" panose="020B0604020202020204" pitchFamily="34" charset="0"/>
        <a:buNone/>
        <a:defRPr sz="1050" b="0" kern="1200">
          <a:solidFill>
            <a:schemeClr val="tx2"/>
          </a:solidFill>
          <a:latin typeface="+mn-lt"/>
          <a:ea typeface="+mn-ea"/>
          <a:cs typeface="+mn-cs"/>
        </a:defRPr>
      </a:lvl1pPr>
      <a:lvl2pPr marL="180975" indent="-180975" algn="l" defTabSz="914400" rtl="0" eaLnBrk="1" latinLnBrk="0" hangingPunct="1">
        <a:lnSpc>
          <a:spcPct val="100000"/>
        </a:lnSpc>
        <a:spcBef>
          <a:spcPts val="0"/>
        </a:spcBef>
        <a:spcAft>
          <a:spcPts val="800"/>
        </a:spcAft>
        <a:buFont typeface="Arial" panose="020B0604020202020204" pitchFamily="34" charset="0"/>
        <a:buChar char="•"/>
        <a:defRPr sz="1050" b="0" kern="1200">
          <a:solidFill>
            <a:schemeClr val="tx2"/>
          </a:solidFill>
          <a:latin typeface="+mn-lt"/>
          <a:ea typeface="Akkurat LL" panose="020B0504020101010102" pitchFamily="34" charset="-126"/>
          <a:cs typeface="Akkurat LL" panose="020B0504020101010102" pitchFamily="34" charset="-126"/>
        </a:defRPr>
      </a:lvl2pPr>
      <a:lvl3pPr marL="361950" indent="-180975" algn="l" defTabSz="914400" rtl="0" eaLnBrk="1" latinLnBrk="0" hangingPunct="1">
        <a:lnSpc>
          <a:spcPct val="100000"/>
        </a:lnSpc>
        <a:spcBef>
          <a:spcPts val="0"/>
        </a:spcBef>
        <a:spcAft>
          <a:spcPts val="800"/>
        </a:spcAft>
        <a:buFont typeface="Arial" panose="020B0604020202020204" pitchFamily="34" charset="0"/>
        <a:buChar char="•"/>
        <a:defRPr sz="1000" b="0" kern="1200">
          <a:solidFill>
            <a:schemeClr val="tx2"/>
          </a:solidFill>
          <a:latin typeface="+mn-lt"/>
          <a:ea typeface="+mn-ea"/>
          <a:cs typeface="+mn-cs"/>
        </a:defRPr>
      </a:lvl3pPr>
      <a:lvl4pPr marL="542925" indent="-180975" algn="l" defTabSz="914400" rtl="0" eaLnBrk="1" latinLnBrk="0" hangingPunct="1">
        <a:lnSpc>
          <a:spcPct val="100000"/>
        </a:lnSpc>
        <a:spcBef>
          <a:spcPts val="0"/>
        </a:spcBef>
        <a:spcAft>
          <a:spcPts val="800"/>
        </a:spcAft>
        <a:buFont typeface="Arial" panose="020B0604020202020204" pitchFamily="34" charset="0"/>
        <a:buChar char="•"/>
        <a:tabLst>
          <a:tab pos="0" algn="l"/>
        </a:tabLst>
        <a:defRPr sz="900" b="0" kern="1200">
          <a:solidFill>
            <a:schemeClr val="tx2"/>
          </a:solidFill>
          <a:latin typeface="+mn-lt"/>
          <a:ea typeface="+mn-ea"/>
          <a:cs typeface="+mn-cs"/>
        </a:defRPr>
      </a:lvl4pPr>
      <a:lvl5pPr marL="714375" indent="-171450" algn="l" defTabSz="914400" rtl="0" eaLnBrk="1" latinLnBrk="0" hangingPunct="1">
        <a:lnSpc>
          <a:spcPct val="100000"/>
        </a:lnSpc>
        <a:spcBef>
          <a:spcPts val="0"/>
        </a:spcBef>
        <a:spcAft>
          <a:spcPts val="800"/>
        </a:spcAft>
        <a:buFont typeface="Arial" panose="020B0604020202020204" pitchFamily="34" charset="0"/>
        <a:buChar char="•"/>
        <a:defRPr sz="900" b="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407" userDrawn="1">
          <p15:clr>
            <a:srgbClr val="F26B43"/>
          </p15:clr>
        </p15:guide>
        <p15:guide id="4" pos="7273" userDrawn="1">
          <p15:clr>
            <a:srgbClr val="F26B43"/>
          </p15:clr>
        </p15:guide>
        <p15:guide id="5" orient="horz" pos="1253" userDrawn="1">
          <p15:clr>
            <a:srgbClr val="F26B43"/>
          </p15:clr>
        </p15:guide>
        <p15:guide id="6" orient="horz" pos="595" userDrawn="1">
          <p15:clr>
            <a:srgbClr val="F26B43"/>
          </p15:clr>
        </p15:guide>
        <p15:guide id="7" orient="horz" pos="3906"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blur&#10;&#10;Description automatically generated">
            <a:extLst>
              <a:ext uri="{FF2B5EF4-FFF2-40B4-BE49-F238E27FC236}">
                <a16:creationId xmlns:a16="http://schemas.microsoft.com/office/drawing/2014/main" id="{979054A7-1CA3-71E1-65C9-F258C81F94A4}"/>
              </a:ext>
            </a:extLst>
          </p:cNvPr>
          <p:cNvPicPr>
            <a:picLocks noChangeAspect="1"/>
          </p:cNvPicPr>
          <p:nvPr/>
        </p:nvPicPr>
        <p:blipFill rotWithShape="1">
          <a:blip r:embed="rId2">
            <a:extLst>
              <a:ext uri="{28A0092B-C50C-407E-A947-70E740481C1C}">
                <a14:useLocalDpi xmlns:a14="http://schemas.microsoft.com/office/drawing/2010/main" val="0"/>
              </a:ext>
            </a:extLst>
          </a:blip>
          <a:srcRect l="21241" r="12206"/>
          <a:stretch/>
        </p:blipFill>
        <p:spPr>
          <a:xfrm>
            <a:off x="5328557" y="10"/>
            <a:ext cx="6863443" cy="6857990"/>
          </a:xfrm>
          <a:custGeom>
            <a:avLst/>
            <a:gdLst>
              <a:gd name="connsiteX0" fmla="*/ 0 w 6863443"/>
              <a:gd name="connsiteY0" fmla="*/ 0 h 6858000"/>
              <a:gd name="connsiteX1" fmla="*/ 6863443 w 6863443"/>
              <a:gd name="connsiteY1" fmla="*/ 0 h 6858000"/>
              <a:gd name="connsiteX2" fmla="*/ 6863443 w 6863443"/>
              <a:gd name="connsiteY2" fmla="*/ 6858000 h 6858000"/>
              <a:gd name="connsiteX3" fmla="*/ 0 w 6863443"/>
              <a:gd name="connsiteY3" fmla="*/ 6858000 h 6858000"/>
              <a:gd name="connsiteX4" fmla="*/ 0 w 6863443"/>
              <a:gd name="connsiteY4"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0 w 6863443"/>
              <a:gd name="connsiteY4"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253343 w 6863443"/>
              <a:gd name="connsiteY4" fmla="*/ 4321629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873829 w 6863443"/>
              <a:gd name="connsiteY4" fmla="*/ 5007429 h 6858000"/>
              <a:gd name="connsiteX5" fmla="*/ 0 w 6863443"/>
              <a:gd name="connsiteY5" fmla="*/ 0 h 6858000"/>
              <a:gd name="connsiteX0" fmla="*/ 97181 w 6960624"/>
              <a:gd name="connsiteY0" fmla="*/ 0 h 6858000"/>
              <a:gd name="connsiteX1" fmla="*/ 6960624 w 6960624"/>
              <a:gd name="connsiteY1" fmla="*/ 0 h 6858000"/>
              <a:gd name="connsiteX2" fmla="*/ 6960624 w 6960624"/>
              <a:gd name="connsiteY2" fmla="*/ 6858000 h 6858000"/>
              <a:gd name="connsiteX3" fmla="*/ 3667695 w 6960624"/>
              <a:gd name="connsiteY3" fmla="*/ 6858000 h 6858000"/>
              <a:gd name="connsiteX4" fmla="*/ 2971010 w 6960624"/>
              <a:gd name="connsiteY4" fmla="*/ 5007429 h 6858000"/>
              <a:gd name="connsiteX5" fmla="*/ 97181 w 6960624"/>
              <a:gd name="connsiteY5" fmla="*/ 0 h 6858000"/>
              <a:gd name="connsiteX0" fmla="*/ 97181 w 6960624"/>
              <a:gd name="connsiteY0" fmla="*/ 0 h 6858000"/>
              <a:gd name="connsiteX1" fmla="*/ 6960624 w 6960624"/>
              <a:gd name="connsiteY1" fmla="*/ 0 h 6858000"/>
              <a:gd name="connsiteX2" fmla="*/ 6960624 w 6960624"/>
              <a:gd name="connsiteY2" fmla="*/ 6858000 h 6858000"/>
              <a:gd name="connsiteX3" fmla="*/ 3667695 w 6960624"/>
              <a:gd name="connsiteY3" fmla="*/ 6858000 h 6858000"/>
              <a:gd name="connsiteX4" fmla="*/ 2971010 w 6960624"/>
              <a:gd name="connsiteY4" fmla="*/ 5007429 h 6858000"/>
              <a:gd name="connsiteX5" fmla="*/ 97181 w 6960624"/>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873829 w 6863443"/>
              <a:gd name="connsiteY4" fmla="*/ 5007429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2873829 w 6863443"/>
              <a:gd name="connsiteY4" fmla="*/ 5007429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0514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92285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92285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 name="connsiteX0" fmla="*/ 0 w 6863443"/>
              <a:gd name="connsiteY0" fmla="*/ 0 h 6858000"/>
              <a:gd name="connsiteX1" fmla="*/ 6863443 w 6863443"/>
              <a:gd name="connsiteY1" fmla="*/ 0 h 6858000"/>
              <a:gd name="connsiteX2" fmla="*/ 6863443 w 6863443"/>
              <a:gd name="connsiteY2" fmla="*/ 6858000 h 6858000"/>
              <a:gd name="connsiteX3" fmla="*/ 3577748 w 6863443"/>
              <a:gd name="connsiteY3" fmla="*/ 6858000 h 6858000"/>
              <a:gd name="connsiteX4" fmla="*/ 3004458 w 6863443"/>
              <a:gd name="connsiteY4" fmla="*/ 5214257 h 6858000"/>
              <a:gd name="connsiteX5" fmla="*/ 0 w 6863443"/>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63443" h="6858000">
                <a:moveTo>
                  <a:pt x="0" y="0"/>
                </a:moveTo>
                <a:lnTo>
                  <a:pt x="6863443" y="0"/>
                </a:lnTo>
                <a:lnTo>
                  <a:pt x="6863443" y="6858000"/>
                </a:lnTo>
                <a:lnTo>
                  <a:pt x="3577748" y="6858000"/>
                </a:lnTo>
                <a:cubicBezTo>
                  <a:pt x="3557440" y="6613347"/>
                  <a:pt x="3520671" y="6105841"/>
                  <a:pt x="3004458" y="5214257"/>
                </a:cubicBezTo>
                <a:cubicBezTo>
                  <a:pt x="2859893" y="4964569"/>
                  <a:pt x="608693" y="1106714"/>
                  <a:pt x="0" y="0"/>
                </a:cubicBezTo>
                <a:close/>
              </a:path>
            </a:pathLst>
          </a:custGeom>
          <a:noFill/>
        </p:spPr>
      </p:pic>
      <p:sp>
        <p:nvSpPr>
          <p:cNvPr id="4" name="Title 3">
            <a:extLst>
              <a:ext uri="{FF2B5EF4-FFF2-40B4-BE49-F238E27FC236}">
                <a16:creationId xmlns:a16="http://schemas.microsoft.com/office/drawing/2014/main" id="{6929B079-B03C-4089-7893-0294AEB3CC32}"/>
              </a:ext>
            </a:extLst>
          </p:cNvPr>
          <p:cNvSpPr>
            <a:spLocks noGrp="1"/>
          </p:cNvSpPr>
          <p:nvPr>
            <p:ph type="title"/>
          </p:nvPr>
        </p:nvSpPr>
        <p:spPr>
          <a:xfrm>
            <a:off x="1141413" y="1209601"/>
            <a:ext cx="5267999" cy="3744000"/>
          </a:xfrm>
        </p:spPr>
        <p:txBody>
          <a:bodyPr anchor="t">
            <a:normAutofit/>
          </a:bodyPr>
          <a:lstStyle/>
          <a:p>
            <a:r>
              <a:rPr lang="en-GB" sz="6000" dirty="0"/>
              <a:t>DT hub's chair update</a:t>
            </a:r>
            <a:br>
              <a:rPr lang="en-GB" sz="6000" dirty="0"/>
            </a:br>
            <a:r>
              <a:rPr lang="en-GB" sz="6000" dirty="0"/>
              <a:t>Strategic Board Chair </a:t>
            </a:r>
            <a:br>
              <a:rPr lang="en-GB" sz="6000" dirty="0"/>
            </a:br>
            <a:r>
              <a:rPr lang="en-GB" sz="6000" dirty="0"/>
              <a:t>Dr Alison Vincent </a:t>
            </a:r>
          </a:p>
        </p:txBody>
      </p:sp>
      <p:sp>
        <p:nvSpPr>
          <p:cNvPr id="10" name="Subtitle 3">
            <a:extLst>
              <a:ext uri="{FF2B5EF4-FFF2-40B4-BE49-F238E27FC236}">
                <a16:creationId xmlns:a16="http://schemas.microsoft.com/office/drawing/2014/main" id="{3CAD820D-E9D1-13FD-E520-3EA1470AEC73}"/>
              </a:ext>
            </a:extLst>
          </p:cNvPr>
          <p:cNvSpPr>
            <a:spLocks noGrp="1"/>
          </p:cNvSpPr>
          <p:nvPr>
            <p:ph type="subTitle" idx="1"/>
          </p:nvPr>
        </p:nvSpPr>
        <p:spPr>
          <a:xfrm>
            <a:off x="1141413" y="5580000"/>
            <a:ext cx="5267999" cy="827999"/>
          </a:xfrm>
        </p:spPr>
        <p:txBody>
          <a:bodyPr/>
          <a:lstStyle/>
          <a:p>
            <a:r>
              <a:rPr lang="en-US" dirty="0"/>
              <a:t>Tuesday 13 December 2022</a:t>
            </a:r>
          </a:p>
        </p:txBody>
      </p:sp>
      <p:sp>
        <p:nvSpPr>
          <p:cNvPr id="2" name="Date Placeholder 1" hidden="1">
            <a:extLst>
              <a:ext uri="{FF2B5EF4-FFF2-40B4-BE49-F238E27FC236}">
                <a16:creationId xmlns:a16="http://schemas.microsoft.com/office/drawing/2014/main" id="{3780B39D-DCF2-7F87-57E6-C8054C42920C}"/>
              </a:ext>
            </a:extLst>
          </p:cNvPr>
          <p:cNvSpPr>
            <a:spLocks noGrp="1"/>
          </p:cNvSpPr>
          <p:nvPr>
            <p:ph type="dt" sz="half" idx="4294967295"/>
          </p:nvPr>
        </p:nvSpPr>
        <p:spPr>
          <a:xfrm>
            <a:off x="734861" y="480313"/>
            <a:ext cx="2743200" cy="231037"/>
          </a:xfrm>
        </p:spPr>
        <p:txBody>
          <a:bodyPr/>
          <a:lstStyle/>
          <a:p>
            <a:pPr>
              <a:spcAft>
                <a:spcPts val="600"/>
              </a:spcAft>
            </a:pPr>
            <a:r>
              <a:rPr lang="en-GB" dirty="0"/>
              <a:t>Tuesday, 13 DECEMBER 2022</a:t>
            </a:r>
            <a:endParaRPr lang="en-GB"/>
          </a:p>
        </p:txBody>
      </p:sp>
    </p:spTree>
    <p:extLst>
      <p:ext uri="{BB962C8B-B14F-4D97-AF65-F5344CB8AC3E}">
        <p14:creationId xmlns:p14="http://schemas.microsoft.com/office/powerpoint/2010/main" val="4090094226"/>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EE832E7-9254-EE18-C168-8CB46306DA9E}"/>
              </a:ext>
            </a:extLst>
          </p:cNvPr>
          <p:cNvSpPr>
            <a:spLocks noGrp="1"/>
          </p:cNvSpPr>
          <p:nvPr>
            <p:ph type="title"/>
          </p:nvPr>
        </p:nvSpPr>
        <p:spPr/>
        <p:txBody>
          <a:bodyPr/>
          <a:lstStyle/>
          <a:p>
            <a:r>
              <a:rPr lang="en-GB" dirty="0"/>
              <a:t>Relevant updates for the community </a:t>
            </a:r>
          </a:p>
        </p:txBody>
      </p:sp>
      <p:sp>
        <p:nvSpPr>
          <p:cNvPr id="5" name="TextBox 4">
            <a:extLst>
              <a:ext uri="{FF2B5EF4-FFF2-40B4-BE49-F238E27FC236}">
                <a16:creationId xmlns:a16="http://schemas.microsoft.com/office/drawing/2014/main" id="{6E7630C2-DDD0-A102-BF60-7A79E00F5848}"/>
              </a:ext>
            </a:extLst>
          </p:cNvPr>
          <p:cNvSpPr txBox="1"/>
          <p:nvPr/>
        </p:nvSpPr>
        <p:spPr>
          <a:xfrm>
            <a:off x="1141413" y="2257743"/>
            <a:ext cx="8299470" cy="2246769"/>
          </a:xfrm>
          <a:prstGeom prst="rect">
            <a:avLst/>
          </a:prstGeom>
          <a:noFill/>
        </p:spPr>
        <p:txBody>
          <a:bodyPr wrap="square">
            <a:spAutoFit/>
          </a:bodyPr>
          <a:lstStyle/>
          <a:p>
            <a:pPr marL="285750" indent="-285750">
              <a:buFont typeface="Arial"/>
              <a:buChar char="•"/>
            </a:pPr>
            <a:r>
              <a:rPr lang="en-GB" sz="2800" dirty="0">
                <a:ea typeface="+mn-lt"/>
                <a:cs typeface="+mn-lt"/>
              </a:rPr>
              <a:t>Overview of the DT Hub Governance Structure</a:t>
            </a:r>
          </a:p>
          <a:p>
            <a:pPr marL="285750" indent="-285750">
              <a:buFont typeface="Arial"/>
              <a:buChar char="•"/>
            </a:pPr>
            <a:endParaRPr lang="en-GB" sz="2800" dirty="0">
              <a:ea typeface="+mn-lt"/>
              <a:cs typeface="+mn-lt"/>
            </a:endParaRPr>
          </a:p>
          <a:p>
            <a:pPr marL="285750" indent="-285750">
              <a:buFont typeface="Arial"/>
              <a:buChar char="•"/>
            </a:pPr>
            <a:r>
              <a:rPr lang="en-GB" sz="2800" dirty="0">
                <a:ea typeface="+mn-lt"/>
                <a:cs typeface="+mn-lt"/>
              </a:rPr>
              <a:t>Introduction to the Advisory Group</a:t>
            </a:r>
          </a:p>
          <a:p>
            <a:pPr marL="285750" indent="-285750">
              <a:buFont typeface="Arial"/>
              <a:buChar char="•"/>
            </a:pPr>
            <a:endParaRPr lang="en-GB" sz="2800" dirty="0">
              <a:ea typeface="+mn-lt"/>
              <a:cs typeface="+mn-lt"/>
            </a:endParaRPr>
          </a:p>
          <a:p>
            <a:pPr marL="285750" indent="-285750">
              <a:buFont typeface="Arial"/>
              <a:buChar char="•"/>
            </a:pPr>
            <a:r>
              <a:rPr lang="en-GB" sz="2800" dirty="0">
                <a:ea typeface="+mn-lt"/>
                <a:cs typeface="+mn-lt"/>
              </a:rPr>
              <a:t>Update on the Working Groups</a:t>
            </a:r>
            <a:endParaRPr lang="en-GB" dirty="0">
              <a:ea typeface="+mn-lt"/>
              <a:cs typeface="+mn-lt"/>
            </a:endParaRPr>
          </a:p>
        </p:txBody>
      </p:sp>
    </p:spTree>
    <p:extLst>
      <p:ext uri="{BB962C8B-B14F-4D97-AF65-F5344CB8AC3E}">
        <p14:creationId xmlns:p14="http://schemas.microsoft.com/office/powerpoint/2010/main" val="34115376"/>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Diagram&#10;&#10;Description automatically generated">
            <a:extLst>
              <a:ext uri="{FF2B5EF4-FFF2-40B4-BE49-F238E27FC236}">
                <a16:creationId xmlns:a16="http://schemas.microsoft.com/office/drawing/2014/main" id="{CA477264-23BF-6C28-E86C-95A673ACF5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5105" y="-721895"/>
            <a:ext cx="8301789" cy="8301789"/>
          </a:xfrm>
          <a:prstGeom prst="rect">
            <a:avLst/>
          </a:prstGeom>
        </p:spPr>
      </p:pic>
    </p:spTree>
    <p:extLst>
      <p:ext uri="{BB962C8B-B14F-4D97-AF65-F5344CB8AC3E}">
        <p14:creationId xmlns:p14="http://schemas.microsoft.com/office/powerpoint/2010/main" val="659846861"/>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E753AC0E-EA8C-0809-3969-A55E05378ABC}"/>
              </a:ext>
            </a:extLst>
          </p:cNvPr>
          <p:cNvSpPr>
            <a:spLocks noGrp="1"/>
          </p:cNvSpPr>
          <p:nvPr>
            <p:ph type="body" sz="quarter" idx="14"/>
          </p:nvPr>
        </p:nvSpPr>
        <p:spPr>
          <a:xfrm>
            <a:off x="797800" y="1638745"/>
            <a:ext cx="13564177" cy="2441807"/>
          </a:xfrm>
        </p:spPr>
        <p:txBody>
          <a:bodyPr/>
          <a:lstStyle/>
          <a:p>
            <a:r>
              <a:rPr lang="en-GB" sz="6600">
                <a:latin typeface="Tungsten Condensed Black"/>
              </a:rPr>
              <a:t>DT Hub advisory group</a:t>
            </a:r>
            <a:endParaRPr lang="en-US"/>
          </a:p>
          <a:p>
            <a:endParaRPr lang="en-GB" sz="9600"/>
          </a:p>
        </p:txBody>
      </p:sp>
    </p:spTree>
    <p:extLst>
      <p:ext uri="{BB962C8B-B14F-4D97-AF65-F5344CB8AC3E}">
        <p14:creationId xmlns:p14="http://schemas.microsoft.com/office/powerpoint/2010/main" val="2668871125"/>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2ADAA88-31F9-B1AD-C8C0-F97B4990C4EF}"/>
              </a:ext>
            </a:extLst>
          </p:cNvPr>
          <p:cNvSpPr>
            <a:spLocks noGrp="1"/>
          </p:cNvSpPr>
          <p:nvPr>
            <p:ph type="title"/>
          </p:nvPr>
        </p:nvSpPr>
        <p:spPr/>
        <p:txBody>
          <a:bodyPr/>
          <a:lstStyle/>
          <a:p>
            <a:r>
              <a:rPr lang="en-GB" sz="4200">
                <a:ea typeface="+mj-lt"/>
                <a:cs typeface="+mj-lt"/>
              </a:rPr>
              <a:t>The role of DT Hub Advisory Group</a:t>
            </a:r>
            <a:br>
              <a:rPr lang="en-GB" sz="4200">
                <a:ea typeface="+mj-lt"/>
                <a:cs typeface="+mj-lt"/>
              </a:rPr>
            </a:br>
            <a:r>
              <a:rPr lang="en-GB" sz="4200">
                <a:ea typeface="+mj-lt"/>
                <a:cs typeface="+mj-lt"/>
              </a:rPr>
              <a:t>members</a:t>
            </a:r>
            <a:endParaRPr lang="en-US" sz="4200"/>
          </a:p>
        </p:txBody>
      </p:sp>
      <p:sp>
        <p:nvSpPr>
          <p:cNvPr id="5" name="Content Placeholder 2">
            <a:extLst>
              <a:ext uri="{FF2B5EF4-FFF2-40B4-BE49-F238E27FC236}">
                <a16:creationId xmlns:a16="http://schemas.microsoft.com/office/drawing/2014/main" id="{494597C5-416E-E142-DE15-EF6A27649251}"/>
              </a:ext>
            </a:extLst>
          </p:cNvPr>
          <p:cNvSpPr txBox="1">
            <a:spLocks/>
          </p:cNvSpPr>
          <p:nvPr/>
        </p:nvSpPr>
        <p:spPr>
          <a:xfrm>
            <a:off x="5337915" y="980281"/>
            <a:ext cx="5641191" cy="4211638"/>
          </a:xfrm>
          <a:prstGeom prst="rect">
            <a:avLst/>
          </a:prstGeom>
        </p:spPr>
        <p:txBody>
          <a:bodyPr vert="horz" lIns="0" tIns="0" rIns="0" bIns="0" rtlCol="0" anchor="t">
            <a:noAutofit/>
          </a:bodyPr>
          <a:lstStyle>
            <a:lvl1pPr marL="0" indent="0" algn="l" defTabSz="914400" rtl="0" eaLnBrk="1" latinLnBrk="0" hangingPunct="1">
              <a:lnSpc>
                <a:spcPct val="100000"/>
              </a:lnSpc>
              <a:spcBef>
                <a:spcPts val="0"/>
              </a:spcBef>
              <a:spcAft>
                <a:spcPts val="0"/>
              </a:spcAft>
              <a:buFont typeface="Arial" panose="020B0604020202020204" pitchFamily="34" charset="0"/>
              <a:buNone/>
              <a:defRPr sz="2200" b="0" kern="1200" cap="none" baseline="0">
                <a:solidFill>
                  <a:schemeClr val="tx2"/>
                </a:solidFill>
                <a:latin typeface="+mn-lt"/>
                <a:ea typeface="+mn-ea"/>
                <a:cs typeface="+mn-cs"/>
              </a:defRPr>
            </a:lvl1pPr>
            <a:lvl2pPr marL="457200" indent="0" algn="ctr" defTabSz="914400" rtl="0" eaLnBrk="1" latinLnBrk="0" hangingPunct="1">
              <a:lnSpc>
                <a:spcPct val="100000"/>
              </a:lnSpc>
              <a:spcBef>
                <a:spcPts val="0"/>
              </a:spcBef>
              <a:spcAft>
                <a:spcPts val="800"/>
              </a:spcAft>
              <a:buFont typeface="Arial" panose="020B0604020202020204" pitchFamily="34" charset="0"/>
              <a:buNone/>
              <a:defRPr sz="2000" b="0" kern="1200">
                <a:solidFill>
                  <a:schemeClr val="tx2"/>
                </a:solidFill>
                <a:latin typeface="+mn-lt"/>
                <a:ea typeface="Akkurat LL" panose="020B0504020101010102" pitchFamily="34" charset="-126"/>
                <a:cs typeface="Akkurat LL" panose="020B0504020101010102" pitchFamily="34" charset="-126"/>
              </a:defRPr>
            </a:lvl2pPr>
            <a:lvl3pPr marL="914400" indent="0" algn="ctr" defTabSz="914400" rtl="0" eaLnBrk="1" latinLnBrk="0" hangingPunct="1">
              <a:lnSpc>
                <a:spcPct val="100000"/>
              </a:lnSpc>
              <a:spcBef>
                <a:spcPts val="0"/>
              </a:spcBef>
              <a:spcAft>
                <a:spcPts val="800"/>
              </a:spcAft>
              <a:buFont typeface="Arial" panose="020B0604020202020204" pitchFamily="34" charset="0"/>
              <a:buNone/>
              <a:defRPr sz="1800" b="0" kern="1200">
                <a:solidFill>
                  <a:schemeClr val="tx2"/>
                </a:solidFill>
                <a:latin typeface="+mn-lt"/>
                <a:ea typeface="+mn-ea"/>
                <a:cs typeface="+mn-cs"/>
              </a:defRPr>
            </a:lvl3pPr>
            <a:lvl4pPr marL="1371600" indent="0" algn="ctr" defTabSz="914400" rtl="0" eaLnBrk="1" latinLnBrk="0" hangingPunct="1">
              <a:lnSpc>
                <a:spcPct val="100000"/>
              </a:lnSpc>
              <a:spcBef>
                <a:spcPts val="0"/>
              </a:spcBef>
              <a:spcAft>
                <a:spcPts val="800"/>
              </a:spcAft>
              <a:buFont typeface="Arial" panose="020B0604020202020204" pitchFamily="34" charset="0"/>
              <a:buNone/>
              <a:tabLst>
                <a:tab pos="0" algn="l"/>
              </a:tabLst>
              <a:defRPr sz="1600" b="0" kern="1200">
                <a:solidFill>
                  <a:schemeClr val="tx2"/>
                </a:solidFill>
                <a:latin typeface="+mn-lt"/>
                <a:ea typeface="+mn-ea"/>
                <a:cs typeface="+mn-cs"/>
              </a:defRPr>
            </a:lvl4pPr>
            <a:lvl5pPr marL="1828800" indent="0" algn="ctr" defTabSz="914400" rtl="0" eaLnBrk="1" latinLnBrk="0" hangingPunct="1">
              <a:lnSpc>
                <a:spcPct val="100000"/>
              </a:lnSpc>
              <a:spcBef>
                <a:spcPts val="0"/>
              </a:spcBef>
              <a:spcAft>
                <a:spcPts val="800"/>
              </a:spcAft>
              <a:buFont typeface="Arial" panose="020B0604020202020204" pitchFamily="34" charset="0"/>
              <a:buNone/>
              <a:defRPr sz="1600" b="0" kern="1200">
                <a:solidFill>
                  <a:schemeClr val="tx2"/>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400" dirty="0">
                <a:latin typeface="Akkurat LL Light"/>
              </a:rPr>
              <a:t>Members of the Advisory Group represent government and policy interests, academic and industry stakeholders to drive growth and adoption of Digital Twin technologies. </a:t>
            </a:r>
          </a:p>
          <a:p>
            <a:endParaRPr lang="en-GB" sz="2400" dirty="0">
              <a:latin typeface="Akkurat LL Light"/>
            </a:endParaRPr>
          </a:p>
          <a:p>
            <a:r>
              <a:rPr lang="en-GB" sz="2400" dirty="0">
                <a:latin typeface="Akkurat LL Light"/>
              </a:rPr>
              <a:t>The Advisory Group has been called upon to bring external expertise into all aspects of the DT Hub. Allowing the DT Hub to benefit from longer term, ongoing, systematic relationships that provide access to expertise when needed. </a:t>
            </a:r>
            <a:endParaRPr lang="en-GB" sz="2400" dirty="0"/>
          </a:p>
          <a:p>
            <a:endParaRPr lang="en-GB" sz="2000" dirty="0">
              <a:ea typeface="+mn-lt"/>
              <a:cs typeface="+mn-lt"/>
            </a:endParaRPr>
          </a:p>
          <a:p>
            <a:endParaRPr lang="en-GB" sz="1200" dirty="0"/>
          </a:p>
          <a:p>
            <a:endParaRPr lang="en-GB" sz="1200" dirty="0"/>
          </a:p>
          <a:p>
            <a:endParaRPr lang="en-GB" sz="1600" dirty="0"/>
          </a:p>
        </p:txBody>
      </p:sp>
    </p:spTree>
    <p:extLst>
      <p:ext uri="{BB962C8B-B14F-4D97-AF65-F5344CB8AC3E}">
        <p14:creationId xmlns:p14="http://schemas.microsoft.com/office/powerpoint/2010/main" val="3961044340"/>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E1F9C46-4754-0643-6A1F-17963A3A5C0C}"/>
              </a:ext>
            </a:extLst>
          </p:cNvPr>
          <p:cNvSpPr>
            <a:spLocks noGrp="1"/>
          </p:cNvSpPr>
          <p:nvPr>
            <p:ph type="title"/>
          </p:nvPr>
        </p:nvSpPr>
        <p:spPr>
          <a:xfrm>
            <a:off x="1141413" y="936000"/>
            <a:ext cx="10992854" cy="1053137"/>
          </a:xfrm>
        </p:spPr>
        <p:txBody>
          <a:bodyPr/>
          <a:lstStyle/>
          <a:p>
            <a:r>
              <a:rPr lang="en-GB" dirty="0"/>
              <a:t>Advisory Group MEMBERS</a:t>
            </a:r>
          </a:p>
        </p:txBody>
      </p:sp>
      <p:sp>
        <p:nvSpPr>
          <p:cNvPr id="28" name="TextBox 27">
            <a:extLst>
              <a:ext uri="{FF2B5EF4-FFF2-40B4-BE49-F238E27FC236}">
                <a16:creationId xmlns:a16="http://schemas.microsoft.com/office/drawing/2014/main" id="{02854E98-B979-03FF-DB37-41252C8084BD}"/>
              </a:ext>
            </a:extLst>
          </p:cNvPr>
          <p:cNvSpPr txBox="1"/>
          <p:nvPr/>
        </p:nvSpPr>
        <p:spPr>
          <a:xfrm>
            <a:off x="1079937" y="2009584"/>
            <a:ext cx="3463578" cy="3939540"/>
          </a:xfrm>
          <a:prstGeom prst="rect">
            <a:avLst/>
          </a:prstGeom>
          <a:noFill/>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endParaRPr lang="en-GB" sz="1600" dirty="0">
              <a:solidFill>
                <a:schemeClr val="tx2"/>
              </a:solidFill>
              <a:ea typeface="+mn-lt"/>
              <a:cs typeface="+mn-lt"/>
            </a:endParaRPr>
          </a:p>
          <a:p>
            <a:pPr marL="285750" indent="-285750">
              <a:buFont typeface="Arial"/>
              <a:buChar char="•"/>
            </a:pPr>
            <a:r>
              <a:rPr lang="en-GB" sz="1600" dirty="0">
                <a:ea typeface="+mn-lt"/>
                <a:cs typeface="+mn-lt"/>
              </a:rPr>
              <a:t>Anasol Pena-Rios – BT Research Labs</a:t>
            </a:r>
            <a:endParaRPr lang="en-GB" sz="2000" dirty="0">
              <a:ea typeface="+mn-lt"/>
              <a:cs typeface="+mn-lt"/>
            </a:endParaRPr>
          </a:p>
          <a:p>
            <a:pPr marL="285750" indent="-285750">
              <a:buFont typeface="Arial"/>
              <a:buChar char="•"/>
            </a:pPr>
            <a:r>
              <a:rPr lang="en-GB" sz="1600" dirty="0">
                <a:ea typeface="+mn-lt"/>
                <a:cs typeface="+mn-lt"/>
              </a:rPr>
              <a:t>Dino Nola – East West Railway</a:t>
            </a:r>
            <a:endParaRPr lang="en-GB" sz="2000" dirty="0">
              <a:ea typeface="+mn-lt"/>
              <a:cs typeface="+mn-lt"/>
            </a:endParaRPr>
          </a:p>
          <a:p>
            <a:pPr marL="285750" indent="-285750">
              <a:buFont typeface="Arial"/>
              <a:buChar char="•"/>
            </a:pPr>
            <a:r>
              <a:rPr lang="en-GB" sz="1600" dirty="0">
                <a:ea typeface="+mn-lt"/>
                <a:cs typeface="+mn-lt"/>
              </a:rPr>
              <a:t>Daniel Tides – NSW Government</a:t>
            </a:r>
            <a:endParaRPr lang="en-GB" sz="2000" dirty="0">
              <a:ea typeface="+mn-lt"/>
              <a:cs typeface="+mn-lt"/>
            </a:endParaRPr>
          </a:p>
          <a:p>
            <a:pPr marL="285750" indent="-285750">
              <a:buFont typeface="Arial"/>
              <a:buChar char="•"/>
            </a:pPr>
            <a:r>
              <a:rPr lang="en-GB" sz="1600" dirty="0">
                <a:ea typeface="+mn-lt"/>
                <a:cs typeface="+mn-lt"/>
              </a:rPr>
              <a:t>Teodora </a:t>
            </a:r>
            <a:r>
              <a:rPr lang="en-GB" sz="1600" dirty="0" err="1">
                <a:ea typeface="+mn-lt"/>
                <a:cs typeface="+mn-lt"/>
              </a:rPr>
              <a:t>Kaneva</a:t>
            </a:r>
            <a:r>
              <a:rPr lang="en-GB" sz="1600" dirty="0">
                <a:ea typeface="+mn-lt"/>
                <a:cs typeface="+mn-lt"/>
              </a:rPr>
              <a:t> –Tech UK</a:t>
            </a:r>
            <a:endParaRPr lang="en-GB" sz="2000" dirty="0">
              <a:ea typeface="+mn-lt"/>
              <a:cs typeface="+mn-lt"/>
            </a:endParaRPr>
          </a:p>
          <a:p>
            <a:pPr marL="285750" indent="-285750">
              <a:buFont typeface="Arial"/>
              <a:buChar char="•"/>
            </a:pPr>
            <a:r>
              <a:rPr lang="en-GB" sz="1600" dirty="0">
                <a:ea typeface="+mn-lt"/>
                <a:cs typeface="+mn-lt"/>
              </a:rPr>
              <a:t>Peter El Hajj - KPMG</a:t>
            </a:r>
            <a:endParaRPr lang="en-GB" sz="2000" dirty="0">
              <a:ea typeface="+mn-lt"/>
              <a:cs typeface="+mn-lt"/>
            </a:endParaRPr>
          </a:p>
          <a:p>
            <a:pPr marL="285750" indent="-285750">
              <a:buFont typeface="Arial"/>
              <a:buChar char="•"/>
            </a:pPr>
            <a:r>
              <a:rPr lang="en-GB" sz="1600" dirty="0">
                <a:ea typeface="+mn-lt"/>
                <a:cs typeface="+mn-lt"/>
              </a:rPr>
              <a:t>Bola Abisogun OBE – DiverseCity Surveyors</a:t>
            </a:r>
          </a:p>
          <a:p>
            <a:pPr marL="285750" indent="-285750">
              <a:buFont typeface="Arial"/>
              <a:buChar char="•"/>
            </a:pPr>
            <a:r>
              <a:rPr lang="en-GB" sz="1600" dirty="0">
                <a:ea typeface="+mn-lt"/>
                <a:cs typeface="+mn-lt"/>
              </a:rPr>
              <a:t>Emilia Cardamone – Turner &amp; Townsend</a:t>
            </a:r>
            <a:endParaRPr lang="en-GB" sz="2000" dirty="0">
              <a:ea typeface="+mn-lt"/>
              <a:cs typeface="+mn-lt"/>
            </a:endParaRPr>
          </a:p>
          <a:p>
            <a:pPr marL="285750" indent="-285750">
              <a:buFont typeface="Arial"/>
              <a:buChar char="•"/>
            </a:pPr>
            <a:r>
              <a:rPr lang="en-GB" sz="1600" dirty="0">
                <a:ea typeface="+mn-lt"/>
                <a:cs typeface="+mn-lt"/>
              </a:rPr>
              <a:t>Keith Dear - Fujitsu</a:t>
            </a:r>
            <a:endParaRPr lang="en-GB" sz="2000" dirty="0">
              <a:ea typeface="+mn-lt"/>
              <a:cs typeface="+mn-lt"/>
            </a:endParaRPr>
          </a:p>
          <a:p>
            <a:pPr marL="285750" indent="-285750">
              <a:buFont typeface="Arial"/>
              <a:buChar char="•"/>
            </a:pPr>
            <a:r>
              <a:rPr lang="en-GB" sz="1600" dirty="0">
                <a:ea typeface="+mn-lt"/>
                <a:cs typeface="+mn-lt"/>
              </a:rPr>
              <a:t>John Adams – Glider</a:t>
            </a:r>
            <a:endParaRPr lang="en-GB" sz="2000" dirty="0">
              <a:ea typeface="+mn-lt"/>
              <a:cs typeface="+mn-lt"/>
            </a:endParaRPr>
          </a:p>
          <a:p>
            <a:pPr marL="285750" indent="-285750">
              <a:buFont typeface="Arial"/>
              <a:buChar char="•"/>
            </a:pPr>
            <a:r>
              <a:rPr lang="en-GB" sz="1600" dirty="0">
                <a:solidFill>
                  <a:schemeClr val="tx2"/>
                </a:solidFill>
                <a:ea typeface="+mn-lt"/>
                <a:cs typeface="+mn-lt"/>
              </a:rPr>
              <a:t>Alex Luck - BEIS</a:t>
            </a:r>
          </a:p>
          <a:p>
            <a:endParaRPr lang="en-GB" sz="1600" dirty="0"/>
          </a:p>
          <a:p>
            <a:endParaRPr lang="en-GB" sz="1600" dirty="0">
              <a:solidFill>
                <a:schemeClr val="tx2"/>
              </a:solidFill>
            </a:endParaRPr>
          </a:p>
        </p:txBody>
      </p:sp>
      <p:sp>
        <p:nvSpPr>
          <p:cNvPr id="4" name="TextBox 3">
            <a:extLst>
              <a:ext uri="{FF2B5EF4-FFF2-40B4-BE49-F238E27FC236}">
                <a16:creationId xmlns:a16="http://schemas.microsoft.com/office/drawing/2014/main" id="{DD817356-16B9-AC53-AAC1-ED6E2588284E}"/>
              </a:ext>
            </a:extLst>
          </p:cNvPr>
          <p:cNvSpPr txBox="1"/>
          <p:nvPr/>
        </p:nvSpPr>
        <p:spPr>
          <a:xfrm>
            <a:off x="5005920" y="2009584"/>
            <a:ext cx="3277292" cy="3693319"/>
          </a:xfrm>
          <a:prstGeom prst="rect">
            <a:avLst/>
          </a:prstGeom>
          <a:noFill/>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endParaRPr lang="en-GB" sz="1600" dirty="0">
              <a:solidFill>
                <a:schemeClr val="tx2"/>
              </a:solidFill>
              <a:ea typeface="+mn-lt"/>
              <a:cs typeface="+mn-lt"/>
            </a:endParaRPr>
          </a:p>
          <a:p>
            <a:pPr marL="285750" indent="-285750">
              <a:buFont typeface="Arial"/>
              <a:buChar char="•"/>
            </a:pPr>
            <a:r>
              <a:rPr lang="en-GB" sz="1600" dirty="0">
                <a:ea typeface="+mn-lt"/>
                <a:cs typeface="+mn-lt"/>
              </a:rPr>
              <a:t>Jon Kerbey - Cohesive</a:t>
            </a:r>
            <a:endParaRPr lang="en-GB" sz="2000" dirty="0">
              <a:ea typeface="+mn-lt"/>
              <a:cs typeface="+mn-lt"/>
            </a:endParaRPr>
          </a:p>
          <a:p>
            <a:pPr marL="285750" indent="-285750">
              <a:buFont typeface="Arial"/>
              <a:buChar char="•"/>
            </a:pPr>
            <a:r>
              <a:rPr lang="en-GB" sz="1600" dirty="0">
                <a:ea typeface="+mn-lt"/>
                <a:cs typeface="+mn-lt"/>
              </a:rPr>
              <a:t>Ali Nicholl - </a:t>
            </a:r>
            <a:r>
              <a:rPr lang="en-GB" sz="1600" dirty="0" err="1">
                <a:ea typeface="+mn-lt"/>
                <a:cs typeface="+mn-lt"/>
              </a:rPr>
              <a:t>Iotics</a:t>
            </a:r>
            <a:endParaRPr lang="en-GB" sz="2000" dirty="0">
              <a:ea typeface="+mn-lt"/>
              <a:cs typeface="+mn-lt"/>
            </a:endParaRPr>
          </a:p>
          <a:p>
            <a:pPr marL="285750" indent="-285750">
              <a:buFont typeface="Arial"/>
              <a:buChar char="•"/>
            </a:pPr>
            <a:r>
              <a:rPr lang="en-GB" sz="1600" dirty="0">
                <a:ea typeface="+mn-lt"/>
                <a:cs typeface="+mn-lt"/>
              </a:rPr>
              <a:t>Jonathan Eyre – AMRC</a:t>
            </a:r>
            <a:endParaRPr lang="en-GB" sz="2000" dirty="0">
              <a:ea typeface="+mn-lt"/>
              <a:cs typeface="+mn-lt"/>
            </a:endParaRPr>
          </a:p>
          <a:p>
            <a:pPr marL="285750" indent="-285750">
              <a:buFont typeface="Arial"/>
              <a:buChar char="•"/>
            </a:pPr>
            <a:r>
              <a:rPr lang="en-GB" sz="1600" dirty="0">
                <a:ea typeface="+mn-lt"/>
                <a:cs typeface="+mn-lt"/>
              </a:rPr>
              <a:t>Simon Reeve – Lloyds Register Foundation</a:t>
            </a:r>
            <a:endParaRPr lang="en-GB" sz="2000" dirty="0">
              <a:ea typeface="+mn-lt"/>
              <a:cs typeface="+mn-lt"/>
            </a:endParaRPr>
          </a:p>
          <a:p>
            <a:pPr marL="285750" indent="-285750">
              <a:buFont typeface="Arial"/>
              <a:buChar char="•"/>
            </a:pPr>
            <a:r>
              <a:rPr lang="en-GB" sz="1600" dirty="0">
                <a:ea typeface="+mn-lt"/>
                <a:cs typeface="+mn-lt"/>
              </a:rPr>
              <a:t>Maria Pregnolato – University of Bristol</a:t>
            </a:r>
            <a:endParaRPr lang="en-GB" sz="2000" dirty="0">
              <a:ea typeface="+mn-lt"/>
              <a:cs typeface="+mn-lt"/>
            </a:endParaRPr>
          </a:p>
          <a:p>
            <a:pPr marL="285750" indent="-285750">
              <a:buFont typeface="Arial"/>
              <a:buChar char="•"/>
            </a:pPr>
            <a:r>
              <a:rPr lang="en-GB" sz="1600" dirty="0">
                <a:ea typeface="+mn-lt"/>
                <a:cs typeface="+mn-lt"/>
              </a:rPr>
              <a:t>Kevin Vincent –Coventry University</a:t>
            </a:r>
            <a:endParaRPr lang="en-GB" sz="2000" dirty="0">
              <a:ea typeface="+mn-lt"/>
              <a:cs typeface="+mn-lt"/>
            </a:endParaRPr>
          </a:p>
          <a:p>
            <a:pPr marL="285750" indent="-285750">
              <a:buFont typeface="Arial"/>
              <a:buChar char="•"/>
            </a:pPr>
            <a:r>
              <a:rPr lang="en-GB" sz="1600" dirty="0">
                <a:ea typeface="+mn-lt"/>
                <a:cs typeface="+mn-lt"/>
              </a:rPr>
              <a:t>Andrew Levers – Digital Engineering and Autonomous Systems</a:t>
            </a:r>
            <a:endParaRPr lang="en-GB" sz="2000" dirty="0">
              <a:ea typeface="Akkurat LL Light"/>
            </a:endParaRPr>
          </a:p>
          <a:p>
            <a:pPr marL="285750" indent="-285750">
              <a:buFont typeface="Arial"/>
              <a:buChar char="•"/>
            </a:pPr>
            <a:r>
              <a:rPr lang="en-GB" sz="1600" dirty="0">
                <a:solidFill>
                  <a:schemeClr val="tx2"/>
                </a:solidFill>
              </a:rPr>
              <a:t>Sam Rose – DFT </a:t>
            </a:r>
          </a:p>
          <a:p>
            <a:endParaRPr lang="en-GB" sz="1600" dirty="0">
              <a:solidFill>
                <a:schemeClr val="tx2"/>
              </a:solidFill>
            </a:endParaRPr>
          </a:p>
        </p:txBody>
      </p:sp>
      <p:sp>
        <p:nvSpPr>
          <p:cNvPr id="10" name="TextBox 9">
            <a:extLst>
              <a:ext uri="{FF2B5EF4-FFF2-40B4-BE49-F238E27FC236}">
                <a16:creationId xmlns:a16="http://schemas.microsoft.com/office/drawing/2014/main" id="{5E5EA123-6293-BFF7-9961-58F1277F0B9E}"/>
              </a:ext>
            </a:extLst>
          </p:cNvPr>
          <p:cNvSpPr txBox="1"/>
          <p:nvPr/>
        </p:nvSpPr>
        <p:spPr>
          <a:xfrm>
            <a:off x="8683902" y="2009583"/>
            <a:ext cx="3277293" cy="3693319"/>
          </a:xfrm>
          <a:prstGeom prst="rect">
            <a:avLst/>
          </a:prstGeom>
          <a:noFill/>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endParaRPr lang="en-GB" sz="1600" u="sng">
              <a:solidFill>
                <a:schemeClr val="tx2"/>
              </a:solidFill>
              <a:ea typeface="+mn-lt"/>
              <a:cs typeface="+mn-lt"/>
            </a:endParaRPr>
          </a:p>
          <a:p>
            <a:pPr marL="285750" indent="-285750">
              <a:buFont typeface="Arial"/>
              <a:buChar char="•"/>
            </a:pPr>
            <a:r>
              <a:rPr lang="en-GB" sz="1600">
                <a:solidFill>
                  <a:schemeClr val="tx2"/>
                </a:solidFill>
                <a:ea typeface="+mn-lt"/>
                <a:cs typeface="+mn-lt"/>
              </a:rPr>
              <a:t>Simon Hart – Innovate UK</a:t>
            </a:r>
          </a:p>
          <a:p>
            <a:pPr marL="285750" indent="-285750">
              <a:buFont typeface="Arial"/>
              <a:buChar char="•"/>
            </a:pPr>
            <a:r>
              <a:rPr lang="en-GB" sz="1600">
                <a:solidFill>
                  <a:schemeClr val="tx2"/>
                </a:solidFill>
                <a:ea typeface="+mn-lt"/>
                <a:cs typeface="+mn-lt"/>
              </a:rPr>
              <a:t>Richard Moore - Ofcom</a:t>
            </a:r>
          </a:p>
          <a:p>
            <a:pPr marL="285750" indent="-285750">
              <a:buFont typeface="Arial"/>
              <a:buChar char="•"/>
            </a:pPr>
            <a:r>
              <a:rPr lang="en-GB" sz="1600">
                <a:solidFill>
                  <a:schemeClr val="tx2"/>
                </a:solidFill>
                <a:ea typeface="+mn-lt"/>
                <a:cs typeface="+mn-lt"/>
              </a:rPr>
              <a:t>Jacob Coker - BEIS</a:t>
            </a:r>
          </a:p>
          <a:p>
            <a:pPr marL="285750" indent="-285750">
              <a:buFont typeface="Arial"/>
              <a:buChar char="•"/>
            </a:pPr>
            <a:r>
              <a:rPr lang="en-GB" sz="1600">
                <a:solidFill>
                  <a:schemeClr val="tx2"/>
                </a:solidFill>
                <a:ea typeface="+mn-lt"/>
                <a:cs typeface="+mn-lt"/>
              </a:rPr>
              <a:t>Mark Birkin – Alan Turing Institute</a:t>
            </a:r>
          </a:p>
          <a:p>
            <a:pPr marL="285750" indent="-285750">
              <a:buFont typeface="Arial"/>
              <a:buChar char="•"/>
            </a:pPr>
            <a:r>
              <a:rPr lang="en-GB" sz="1600">
                <a:solidFill>
                  <a:schemeClr val="tx2"/>
                </a:solidFill>
                <a:ea typeface="+mn-lt"/>
                <a:cs typeface="+mn-lt"/>
              </a:rPr>
              <a:t>Matthew Hewitt - DCMS</a:t>
            </a:r>
          </a:p>
          <a:p>
            <a:pPr marL="285750" indent="-285750">
              <a:buFont typeface="Arial"/>
              <a:buChar char="•"/>
            </a:pPr>
            <a:r>
              <a:rPr lang="en-GB" sz="1600">
                <a:solidFill>
                  <a:schemeClr val="tx2"/>
                </a:solidFill>
                <a:ea typeface="+mn-lt"/>
                <a:cs typeface="+mn-lt"/>
              </a:rPr>
              <a:t>Phillip Young – Digital Catapult</a:t>
            </a:r>
          </a:p>
          <a:p>
            <a:pPr marL="285750" indent="-285750">
              <a:buFont typeface="Arial"/>
              <a:buChar char="•"/>
            </a:pPr>
            <a:r>
              <a:rPr lang="en-GB" sz="1600">
                <a:solidFill>
                  <a:schemeClr val="tx2"/>
                </a:solidFill>
                <a:ea typeface="+mn-lt"/>
                <a:cs typeface="+mn-lt"/>
              </a:rPr>
              <a:t>Hema Ramamoorthy – Digital Catapult</a:t>
            </a:r>
          </a:p>
          <a:p>
            <a:pPr marL="285750" indent="-285750">
              <a:buFont typeface="Arial"/>
              <a:buChar char="•"/>
            </a:pPr>
            <a:r>
              <a:rPr lang="en-GB" sz="1600">
                <a:solidFill>
                  <a:schemeClr val="tx2"/>
                </a:solidFill>
                <a:ea typeface="+mn-lt"/>
                <a:cs typeface="+mn-lt"/>
              </a:rPr>
              <a:t>Mark Gaskarth – UKRI</a:t>
            </a:r>
          </a:p>
          <a:p>
            <a:pPr marL="285750" indent="-285750">
              <a:buFont typeface="Arial"/>
              <a:buChar char="•"/>
            </a:pPr>
            <a:r>
              <a:rPr lang="en-GB" sz="1600">
                <a:solidFill>
                  <a:schemeClr val="tx2"/>
                </a:solidFill>
                <a:ea typeface="+mn-lt"/>
                <a:cs typeface="+mn-lt"/>
              </a:rPr>
              <a:t>Anne-Marie Friel – Pinsent Masons </a:t>
            </a:r>
          </a:p>
          <a:p>
            <a:pPr marL="285750" indent="-285750">
              <a:buFont typeface="Arial"/>
              <a:buChar char="•"/>
            </a:pPr>
            <a:endParaRPr lang="en-GB" sz="1600" u="sng">
              <a:solidFill>
                <a:schemeClr val="tx2"/>
              </a:solidFill>
              <a:ea typeface="+mn-lt"/>
              <a:cs typeface="+mn-lt"/>
            </a:endParaRPr>
          </a:p>
          <a:p>
            <a:endParaRPr lang="en-GB" sz="1600" u="sng">
              <a:solidFill>
                <a:schemeClr val="tx2"/>
              </a:solidFill>
              <a:ea typeface="+mn-lt"/>
              <a:cs typeface="+mn-lt"/>
            </a:endParaRPr>
          </a:p>
          <a:p>
            <a:endParaRPr lang="en-GB" sz="1600" u="sng">
              <a:solidFill>
                <a:schemeClr val="tx2"/>
              </a:solidFill>
              <a:ea typeface="+mn-lt"/>
              <a:cs typeface="+mn-lt"/>
            </a:endParaRPr>
          </a:p>
          <a:p>
            <a:endParaRPr lang="en-GB" sz="1600">
              <a:solidFill>
                <a:schemeClr val="tx2"/>
              </a:solidFill>
              <a:ea typeface="+mn-lt"/>
              <a:cs typeface="+mn-lt"/>
            </a:endParaRPr>
          </a:p>
        </p:txBody>
      </p:sp>
    </p:spTree>
    <p:extLst>
      <p:ext uri="{BB962C8B-B14F-4D97-AF65-F5344CB8AC3E}">
        <p14:creationId xmlns:p14="http://schemas.microsoft.com/office/powerpoint/2010/main" val="2867420259"/>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E753AC0E-EA8C-0809-3969-A55E05378ABC}"/>
              </a:ext>
            </a:extLst>
          </p:cNvPr>
          <p:cNvSpPr>
            <a:spLocks noGrp="1"/>
          </p:cNvSpPr>
          <p:nvPr>
            <p:ph type="body" sz="quarter" idx="14"/>
          </p:nvPr>
        </p:nvSpPr>
        <p:spPr>
          <a:xfrm>
            <a:off x="797800" y="1638745"/>
            <a:ext cx="13564177" cy="2441807"/>
          </a:xfrm>
        </p:spPr>
        <p:txBody>
          <a:bodyPr/>
          <a:lstStyle/>
          <a:p>
            <a:r>
              <a:rPr lang="en-GB" sz="6600">
                <a:latin typeface="Tungsten Condensed Black"/>
              </a:rPr>
              <a:t>DT Hub Working groups</a:t>
            </a:r>
            <a:endParaRPr lang="en-US"/>
          </a:p>
          <a:p>
            <a:endParaRPr lang="en-GB" sz="9600"/>
          </a:p>
        </p:txBody>
      </p:sp>
    </p:spTree>
    <p:extLst>
      <p:ext uri="{BB962C8B-B14F-4D97-AF65-F5344CB8AC3E}">
        <p14:creationId xmlns:p14="http://schemas.microsoft.com/office/powerpoint/2010/main" val="3452735319"/>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B8ADD14-237A-0856-F2BF-D176E5031571}"/>
              </a:ext>
            </a:extLst>
          </p:cNvPr>
          <p:cNvSpPr>
            <a:spLocks noGrp="1"/>
          </p:cNvSpPr>
          <p:nvPr>
            <p:ph type="title"/>
          </p:nvPr>
        </p:nvSpPr>
        <p:spPr>
          <a:xfrm>
            <a:off x="1141414" y="936000"/>
            <a:ext cx="3444212" cy="1053137"/>
          </a:xfrm>
        </p:spPr>
        <p:txBody>
          <a:bodyPr/>
          <a:lstStyle/>
          <a:p>
            <a:r>
              <a:rPr lang="en-US" sz="4400" dirty="0"/>
              <a:t>Goals of Working groups</a:t>
            </a:r>
            <a:r>
              <a:rPr lang="en-US" dirty="0"/>
              <a:t> </a:t>
            </a:r>
          </a:p>
        </p:txBody>
      </p:sp>
      <p:sp>
        <p:nvSpPr>
          <p:cNvPr id="2" name="TextBox 1">
            <a:extLst>
              <a:ext uri="{FF2B5EF4-FFF2-40B4-BE49-F238E27FC236}">
                <a16:creationId xmlns:a16="http://schemas.microsoft.com/office/drawing/2014/main" id="{38E94C6D-3411-00E3-06FE-B5C7ADE03D93}"/>
              </a:ext>
            </a:extLst>
          </p:cNvPr>
          <p:cNvSpPr txBox="1"/>
          <p:nvPr/>
        </p:nvSpPr>
        <p:spPr>
          <a:xfrm>
            <a:off x="5211452" y="1110792"/>
            <a:ext cx="6623901" cy="7971413"/>
          </a:xfrm>
          <a:prstGeom prst="rect">
            <a:avLst/>
          </a:prstGeom>
          <a:noFill/>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r>
              <a:rPr lang="en-GB" b="1" dirty="0">
                <a:ea typeface="+mn-lt"/>
                <a:cs typeface="+mn-lt"/>
              </a:rPr>
              <a:t>Goals of the Working Groups</a:t>
            </a:r>
          </a:p>
          <a:p>
            <a:endParaRPr lang="en-GB" b="1" dirty="0">
              <a:ea typeface="+mn-lt"/>
              <a:cs typeface="+mn-lt"/>
            </a:endParaRPr>
          </a:p>
          <a:p>
            <a:pPr marL="285750" indent="-285750">
              <a:buFont typeface="Arial"/>
              <a:buChar char="•"/>
            </a:pPr>
            <a:r>
              <a:rPr lang="en-GB" dirty="0">
                <a:ea typeface="+mn-lt"/>
                <a:cs typeface="+mn-lt"/>
              </a:rPr>
              <a:t>Supporting the advancement of connectivity between digital twins both nationally and internationally </a:t>
            </a:r>
          </a:p>
          <a:p>
            <a:pPr marL="285750" indent="-285750">
              <a:buFont typeface="Arial"/>
              <a:buChar char="•"/>
            </a:pPr>
            <a:endParaRPr lang="en-GB" dirty="0">
              <a:ea typeface="+mn-lt"/>
              <a:cs typeface="+mn-lt"/>
            </a:endParaRPr>
          </a:p>
          <a:p>
            <a:pPr marL="285750" indent="-285750">
              <a:buFont typeface="Arial"/>
              <a:buChar char="•"/>
            </a:pPr>
            <a:r>
              <a:rPr lang="en-GB" dirty="0">
                <a:ea typeface="+mn-lt"/>
                <a:cs typeface="+mn-lt"/>
              </a:rPr>
              <a:t>Building on the Gemini Papers, specifically focusing on 'How' the community and industry can work towards a connected Digital Twin future. </a:t>
            </a:r>
          </a:p>
          <a:p>
            <a:pPr marL="285750" indent="-285750">
              <a:buFont typeface="Arial"/>
              <a:buChar char="•"/>
            </a:pPr>
            <a:endParaRPr lang="en-GB" dirty="0">
              <a:ea typeface="+mn-lt"/>
              <a:cs typeface="+mn-lt"/>
            </a:endParaRPr>
          </a:p>
          <a:p>
            <a:pPr marL="285750" indent="-285750">
              <a:buFont typeface="Arial"/>
              <a:buChar char="•"/>
            </a:pPr>
            <a:r>
              <a:rPr lang="en-GB" dirty="0">
                <a:ea typeface="+mn-lt"/>
                <a:cs typeface="+mn-lt"/>
              </a:rPr>
              <a:t>Helping to grow the Hubs membership into new and emerging sectors, beyond the Built Environment </a:t>
            </a:r>
          </a:p>
          <a:p>
            <a:pPr marL="285750" indent="-285750">
              <a:buFont typeface="Arial"/>
              <a:buChar char="•"/>
            </a:pPr>
            <a:endParaRPr lang="en-GB" dirty="0">
              <a:ea typeface="+mn-lt"/>
              <a:cs typeface="+mn-lt"/>
            </a:endParaRPr>
          </a:p>
          <a:p>
            <a:pPr marL="285750" indent="-285750">
              <a:buFont typeface="Arial"/>
              <a:buChar char="•"/>
            </a:pPr>
            <a:r>
              <a:rPr lang="en-GB" dirty="0">
                <a:ea typeface="+mn-lt"/>
                <a:cs typeface="+mn-lt"/>
              </a:rPr>
              <a:t>Each working group will define what they can deliver for the June 22</a:t>
            </a:r>
            <a:r>
              <a:rPr lang="en-GB" baseline="30000" dirty="0">
                <a:ea typeface="+mn-lt"/>
                <a:cs typeface="+mn-lt"/>
              </a:rPr>
              <a:t>nd</a:t>
            </a:r>
            <a:r>
              <a:rPr lang="en-GB" dirty="0">
                <a:ea typeface="+mn-lt"/>
                <a:cs typeface="+mn-lt"/>
              </a:rPr>
              <a:t> showcase and how they can collect feedback from the community to shape outcomes and outputs</a:t>
            </a:r>
          </a:p>
          <a:p>
            <a:pPr marL="285750" indent="-285750">
              <a:buFont typeface="Arial"/>
              <a:buChar char="•"/>
            </a:pPr>
            <a:endParaRPr lang="en-GB" dirty="0">
              <a:highlight>
                <a:srgbClr val="FFFF00"/>
              </a:highlight>
              <a:ea typeface="+mn-lt"/>
              <a:cs typeface="+mn-lt"/>
            </a:endParaRPr>
          </a:p>
          <a:p>
            <a:pPr marL="285750" indent="-285750">
              <a:buFont typeface="Arial"/>
              <a:buChar char="•"/>
            </a:pPr>
            <a:endParaRPr lang="en-GB" sz="1600" dirty="0">
              <a:ea typeface="+mn-lt"/>
              <a:cs typeface="+mn-lt"/>
            </a:endParaRPr>
          </a:p>
          <a:p>
            <a:pPr marL="285750" indent="-285750">
              <a:buFont typeface="Arial"/>
              <a:buChar char="•"/>
            </a:pPr>
            <a:endParaRPr lang="en-GB" sz="1600" dirty="0"/>
          </a:p>
          <a:p>
            <a:endParaRPr lang="en-GB" dirty="0"/>
          </a:p>
          <a:p>
            <a:endParaRPr lang="en-GB" dirty="0"/>
          </a:p>
          <a:p>
            <a:endParaRPr lang="en-GB" dirty="0"/>
          </a:p>
          <a:p>
            <a:endParaRPr lang="en-GB" dirty="0"/>
          </a:p>
          <a:p>
            <a:endParaRPr lang="en-GB" dirty="0"/>
          </a:p>
          <a:p>
            <a:endParaRPr lang="en-US" dirty="0"/>
          </a:p>
          <a:p>
            <a:br>
              <a:rPr lang="en-US" dirty="0"/>
            </a:br>
            <a:endParaRPr lang="en-US" dirty="0"/>
          </a:p>
          <a:p>
            <a:endParaRPr lang="en-GB" dirty="0"/>
          </a:p>
          <a:p>
            <a:endParaRPr lang="en-GB" dirty="0"/>
          </a:p>
          <a:p>
            <a:endParaRPr lang="en-GB" dirty="0"/>
          </a:p>
        </p:txBody>
      </p:sp>
    </p:spTree>
    <p:extLst>
      <p:ext uri="{BB962C8B-B14F-4D97-AF65-F5344CB8AC3E}">
        <p14:creationId xmlns:p14="http://schemas.microsoft.com/office/powerpoint/2010/main" val="3034941799"/>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B8ADD14-237A-0856-F2BF-D176E5031571}"/>
              </a:ext>
            </a:extLst>
          </p:cNvPr>
          <p:cNvSpPr>
            <a:spLocks noGrp="1"/>
          </p:cNvSpPr>
          <p:nvPr>
            <p:ph type="title"/>
          </p:nvPr>
        </p:nvSpPr>
        <p:spPr>
          <a:xfrm>
            <a:off x="1141414" y="936000"/>
            <a:ext cx="3444212" cy="1053137"/>
          </a:xfrm>
        </p:spPr>
        <p:txBody>
          <a:bodyPr/>
          <a:lstStyle/>
          <a:p>
            <a:r>
              <a:rPr lang="en-GB" sz="4200" dirty="0"/>
              <a:t>The Working Group themes and who is leading them </a:t>
            </a:r>
          </a:p>
        </p:txBody>
      </p:sp>
      <p:sp>
        <p:nvSpPr>
          <p:cNvPr id="2" name="TextBox 1">
            <a:extLst>
              <a:ext uri="{FF2B5EF4-FFF2-40B4-BE49-F238E27FC236}">
                <a16:creationId xmlns:a16="http://schemas.microsoft.com/office/drawing/2014/main" id="{38E94C6D-3411-00E3-06FE-B5C7ADE03D93}"/>
              </a:ext>
            </a:extLst>
          </p:cNvPr>
          <p:cNvSpPr txBox="1"/>
          <p:nvPr/>
        </p:nvSpPr>
        <p:spPr>
          <a:xfrm>
            <a:off x="5177585" y="839067"/>
            <a:ext cx="6285236" cy="5816977"/>
          </a:xfrm>
          <a:prstGeom prst="rect">
            <a:avLst/>
          </a:prstGeom>
          <a:noFill/>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r>
              <a:rPr lang="en-GB" dirty="0"/>
              <a:t>Following consultation with the DT Hub's community and its Strategic Board members, we can now confirm four themes have been selected. The four agreed Working Groups will focus on: </a:t>
            </a:r>
            <a:endParaRPr lang="en-US" dirty="0"/>
          </a:p>
          <a:p>
            <a:pPr marL="342900" indent="-342900">
              <a:buAutoNum type="arabicPeriod"/>
            </a:pPr>
            <a:endParaRPr lang="en-GB" dirty="0"/>
          </a:p>
          <a:p>
            <a:pPr marL="342900" indent="-342900">
              <a:buAutoNum type="arabicPeriod"/>
            </a:pPr>
            <a:r>
              <a:rPr lang="en-GB" b="1" dirty="0">
                <a:ea typeface="+mn-lt"/>
                <a:cs typeface="+mn-lt"/>
              </a:rPr>
              <a:t>Business case and demonstrating value</a:t>
            </a:r>
            <a:endParaRPr lang="en-GB" i="1" dirty="0">
              <a:ea typeface="+mn-lt"/>
              <a:cs typeface="+mn-lt"/>
            </a:endParaRPr>
          </a:p>
          <a:p>
            <a:pPr marL="800100" lvl="1" indent="-342900">
              <a:buFont typeface="Arial"/>
              <a:buChar char="•"/>
            </a:pPr>
            <a:r>
              <a:rPr lang="en-GB" i="1" dirty="0">
                <a:ea typeface="+mn-lt"/>
                <a:cs typeface="+mn-lt"/>
              </a:rPr>
              <a:t>Led by Davin Crowley Sweet and supported by Liz </a:t>
            </a:r>
            <a:r>
              <a:rPr lang="en-GB" i="1" dirty="0" err="1">
                <a:ea typeface="+mn-lt"/>
                <a:cs typeface="+mn-lt"/>
              </a:rPr>
              <a:t>St.Louis</a:t>
            </a:r>
            <a:r>
              <a:rPr lang="en-GB" i="1" dirty="0">
                <a:ea typeface="+mn-lt"/>
                <a:cs typeface="+mn-lt"/>
              </a:rPr>
              <a:t> and Paul Lam</a:t>
            </a:r>
          </a:p>
          <a:p>
            <a:pPr marL="342900" indent="-342900">
              <a:buAutoNum type="arabicPeriod"/>
            </a:pPr>
            <a:endParaRPr lang="en-GB" dirty="0">
              <a:ea typeface="+mn-lt"/>
              <a:cs typeface="+mn-lt"/>
            </a:endParaRPr>
          </a:p>
          <a:p>
            <a:pPr marL="342900" indent="-342900">
              <a:buAutoNum type="arabicPeriod"/>
            </a:pPr>
            <a:r>
              <a:rPr lang="en-GB" b="1" dirty="0">
                <a:ea typeface="+mn-lt"/>
                <a:cs typeface="+mn-lt"/>
              </a:rPr>
              <a:t>Open Standards and Interoperability</a:t>
            </a:r>
          </a:p>
          <a:p>
            <a:pPr marL="800100" lvl="1" indent="-342900">
              <a:buFont typeface="Arial"/>
              <a:buChar char="•"/>
            </a:pPr>
            <a:r>
              <a:rPr lang="en-GB" i="1" dirty="0">
                <a:ea typeface="+mn-lt"/>
                <a:cs typeface="+mn-lt"/>
              </a:rPr>
              <a:t>Co-led by Charles Kennelly, Mark Enzer and Ben Ford</a:t>
            </a:r>
            <a:endParaRPr lang="en-GB" b="1" i="1" dirty="0">
              <a:ea typeface="+mn-lt"/>
              <a:cs typeface="+mn-lt"/>
            </a:endParaRPr>
          </a:p>
          <a:p>
            <a:pPr marL="342900" indent="-342900">
              <a:buAutoNum type="arabicPeriod"/>
            </a:pPr>
            <a:endParaRPr lang="en-GB" dirty="0">
              <a:ea typeface="+mn-lt"/>
              <a:cs typeface="+mn-lt"/>
            </a:endParaRPr>
          </a:p>
          <a:p>
            <a:pPr marL="342900" indent="-342900">
              <a:buAutoNum type="arabicPeriod"/>
            </a:pPr>
            <a:r>
              <a:rPr lang="en-GB" b="1" dirty="0">
                <a:ea typeface="+mn-lt"/>
                <a:cs typeface="+mn-lt"/>
              </a:rPr>
              <a:t>Digital Skills and Capacity Building</a:t>
            </a:r>
          </a:p>
          <a:p>
            <a:pPr marL="800100" lvl="1" indent="-342900">
              <a:buFont typeface="Arial"/>
              <a:buChar char="•"/>
            </a:pPr>
            <a:r>
              <a:rPr lang="en-GB" i="1" dirty="0">
                <a:ea typeface="+mn-lt"/>
                <a:cs typeface="+mn-lt"/>
              </a:rPr>
              <a:t>Led by Matt Edwards and supported by Mark Coates</a:t>
            </a:r>
          </a:p>
          <a:p>
            <a:pPr marL="342900" indent="-342900">
              <a:buAutoNum type="arabicPeriod"/>
            </a:pPr>
            <a:endParaRPr lang="en-GB" dirty="0">
              <a:ea typeface="+mn-lt"/>
              <a:cs typeface="+mn-lt"/>
            </a:endParaRPr>
          </a:p>
          <a:p>
            <a:pPr marL="342900" indent="-342900">
              <a:buAutoNum type="arabicPeriod"/>
            </a:pPr>
            <a:r>
              <a:rPr lang="en-GB" b="1" dirty="0">
                <a:ea typeface="+mn-lt"/>
                <a:cs typeface="+mn-lt"/>
              </a:rPr>
              <a:t>Governance Models and Trust: Legal Agreement, Contract, Commercial and Procurement clauses</a:t>
            </a:r>
            <a:r>
              <a:rPr lang="en-GB" dirty="0">
                <a:ea typeface="+mn-lt"/>
                <a:cs typeface="+mn-lt"/>
              </a:rPr>
              <a:t> </a:t>
            </a:r>
          </a:p>
          <a:p>
            <a:pPr marL="800100" lvl="1" indent="-342900">
              <a:buFont typeface="Arial"/>
              <a:buChar char="•"/>
            </a:pPr>
            <a:r>
              <a:rPr lang="en-GB" i="1" dirty="0"/>
              <a:t>Co-led by Anne-Marie Friel and Sarah Cameron from Pinsent Mason's</a:t>
            </a:r>
          </a:p>
          <a:p>
            <a:endParaRPr lang="en-GB" dirty="0"/>
          </a:p>
        </p:txBody>
      </p:sp>
    </p:spTree>
    <p:extLst>
      <p:ext uri="{BB962C8B-B14F-4D97-AF65-F5344CB8AC3E}">
        <p14:creationId xmlns:p14="http://schemas.microsoft.com/office/powerpoint/2010/main" val="2180456871"/>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3BD52-BE49-4592-A352-A02EB8843EE3}"/>
              </a:ext>
            </a:extLst>
          </p:cNvPr>
          <p:cNvSpPr>
            <a:spLocks noGrp="1"/>
          </p:cNvSpPr>
          <p:nvPr>
            <p:ph type="title"/>
          </p:nvPr>
        </p:nvSpPr>
        <p:spPr/>
        <p:txBody>
          <a:bodyPr/>
          <a:lstStyle/>
          <a:p>
            <a:r>
              <a:rPr lang="en-GB"/>
              <a:t>Where you can find us</a:t>
            </a:r>
          </a:p>
        </p:txBody>
      </p:sp>
      <p:sp>
        <p:nvSpPr>
          <p:cNvPr id="6" name="TextBox 5">
            <a:extLst>
              <a:ext uri="{FF2B5EF4-FFF2-40B4-BE49-F238E27FC236}">
                <a16:creationId xmlns:a16="http://schemas.microsoft.com/office/drawing/2014/main" id="{40590739-BD16-4F2C-B9FD-85C0E0C8B969}"/>
              </a:ext>
            </a:extLst>
          </p:cNvPr>
          <p:cNvSpPr txBox="1"/>
          <p:nvPr/>
        </p:nvSpPr>
        <p:spPr>
          <a:xfrm>
            <a:off x="3533726" y="5385685"/>
            <a:ext cx="2562274" cy="1098762"/>
          </a:xfrm>
          <a:prstGeom prst="rect">
            <a:avLst/>
          </a:prstGeom>
          <a:noFill/>
        </p:spPr>
        <p:txBody>
          <a:bodyPr wrap="square">
            <a:spAutoFit/>
          </a:bodyPr>
          <a:lstStyle/>
          <a:p>
            <a:pPr>
              <a:lnSpc>
                <a:spcPct val="108000"/>
              </a:lnSpc>
              <a:spcAft>
                <a:spcPts val="1000"/>
              </a:spcAft>
            </a:pPr>
            <a:r>
              <a:rPr lang="en-GB" sz="1800" u="sng" dirty="0">
                <a:ea typeface="+mn-lt"/>
                <a:cs typeface="+mn-lt"/>
              </a:rPr>
              <a:t>Digital Construction Week</a:t>
            </a:r>
          </a:p>
          <a:p>
            <a:pPr marL="285750" indent="-285750">
              <a:lnSpc>
                <a:spcPct val="108000"/>
              </a:lnSpc>
              <a:spcAft>
                <a:spcPts val="1000"/>
              </a:spcAft>
              <a:buFont typeface="Arial" panose="020B0604020202020204" pitchFamily="34" charset="0"/>
              <a:buChar char="•"/>
            </a:pPr>
            <a:r>
              <a:rPr lang="en-US" dirty="0">
                <a:ea typeface="+mn-lt"/>
                <a:cs typeface="+mn-lt"/>
              </a:rPr>
              <a:t>London, 17-18 May.</a:t>
            </a:r>
          </a:p>
        </p:txBody>
      </p:sp>
      <p:sp>
        <p:nvSpPr>
          <p:cNvPr id="7" name="TextBox 6">
            <a:extLst>
              <a:ext uri="{FF2B5EF4-FFF2-40B4-BE49-F238E27FC236}">
                <a16:creationId xmlns:a16="http://schemas.microsoft.com/office/drawing/2014/main" id="{35299EC6-9C91-4A3A-BA7A-A20828AE6E61}"/>
              </a:ext>
            </a:extLst>
          </p:cNvPr>
          <p:cNvSpPr txBox="1"/>
          <p:nvPr/>
        </p:nvSpPr>
        <p:spPr>
          <a:xfrm>
            <a:off x="3505199" y="2241437"/>
            <a:ext cx="2792681" cy="1098762"/>
          </a:xfrm>
          <a:prstGeom prst="rect">
            <a:avLst/>
          </a:prstGeom>
          <a:noFill/>
        </p:spPr>
        <p:txBody>
          <a:bodyPr wrap="square" lIns="91440" tIns="45720" rIns="91440" bIns="45720" anchor="t">
            <a:spAutoFit/>
          </a:bodyPr>
          <a:lstStyle/>
          <a:p>
            <a:pPr>
              <a:lnSpc>
                <a:spcPct val="108000"/>
              </a:lnSpc>
              <a:spcAft>
                <a:spcPts val="1000"/>
              </a:spcAft>
            </a:pPr>
            <a:r>
              <a:rPr lang="en-US" sz="1800" u="sng" dirty="0">
                <a:ea typeface="+mn-lt"/>
                <a:cs typeface="+mn-lt"/>
              </a:rPr>
              <a:t>The Apollo Protocol: The Circularity Hack</a:t>
            </a:r>
          </a:p>
          <a:p>
            <a:pPr marL="285750" indent="-285750">
              <a:lnSpc>
                <a:spcPct val="108000"/>
              </a:lnSpc>
              <a:spcAft>
                <a:spcPts val="1000"/>
              </a:spcAft>
              <a:buFont typeface="Arial" panose="020B0604020202020204" pitchFamily="34" charset="0"/>
              <a:buChar char="•"/>
            </a:pPr>
            <a:r>
              <a:rPr lang="en-US" dirty="0">
                <a:ea typeface="+mn-lt"/>
                <a:cs typeface="+mn-lt"/>
              </a:rPr>
              <a:t>Birmingham, 19 Jan.</a:t>
            </a:r>
          </a:p>
        </p:txBody>
      </p:sp>
      <p:sp>
        <p:nvSpPr>
          <p:cNvPr id="9" name="TextBox 8">
            <a:extLst>
              <a:ext uri="{FF2B5EF4-FFF2-40B4-BE49-F238E27FC236}">
                <a16:creationId xmlns:a16="http://schemas.microsoft.com/office/drawing/2014/main" id="{CA89B23A-E596-4935-BE2E-021F73D8A247}"/>
              </a:ext>
            </a:extLst>
          </p:cNvPr>
          <p:cNvSpPr txBox="1"/>
          <p:nvPr/>
        </p:nvSpPr>
        <p:spPr>
          <a:xfrm>
            <a:off x="9350710" y="2225552"/>
            <a:ext cx="3238082" cy="1098762"/>
          </a:xfrm>
          <a:prstGeom prst="rect">
            <a:avLst/>
          </a:prstGeom>
          <a:noFill/>
        </p:spPr>
        <p:txBody>
          <a:bodyPr wrap="square">
            <a:spAutoFit/>
          </a:bodyPr>
          <a:lstStyle/>
          <a:p>
            <a:pPr>
              <a:lnSpc>
                <a:spcPct val="108000"/>
              </a:lnSpc>
              <a:spcAft>
                <a:spcPts val="1000"/>
              </a:spcAft>
            </a:pPr>
            <a:r>
              <a:rPr lang="en-US" sz="1800" u="sng" dirty="0">
                <a:ea typeface="+mn-lt"/>
                <a:cs typeface="+mn-lt"/>
              </a:rPr>
              <a:t>Engineering Digital Twins Practice </a:t>
            </a:r>
          </a:p>
          <a:p>
            <a:pPr marL="285750" indent="-285750">
              <a:lnSpc>
                <a:spcPct val="108000"/>
              </a:lnSpc>
              <a:spcAft>
                <a:spcPts val="1000"/>
              </a:spcAft>
              <a:buFont typeface="Arial" panose="020B0604020202020204" pitchFamily="34" charset="0"/>
              <a:buChar char="•"/>
            </a:pPr>
            <a:r>
              <a:rPr lang="en-US" dirty="0">
                <a:ea typeface="+mn-lt"/>
                <a:cs typeface="+mn-lt"/>
              </a:rPr>
              <a:t>Sheffield, Date TBD</a:t>
            </a:r>
          </a:p>
        </p:txBody>
      </p:sp>
      <p:sp>
        <p:nvSpPr>
          <p:cNvPr id="10" name="TextBox 9">
            <a:extLst>
              <a:ext uri="{FF2B5EF4-FFF2-40B4-BE49-F238E27FC236}">
                <a16:creationId xmlns:a16="http://schemas.microsoft.com/office/drawing/2014/main" id="{6DD8253B-3418-413F-B908-33ADC763DE27}"/>
              </a:ext>
            </a:extLst>
          </p:cNvPr>
          <p:cNvSpPr txBox="1"/>
          <p:nvPr/>
        </p:nvSpPr>
        <p:spPr>
          <a:xfrm>
            <a:off x="9350710" y="4117003"/>
            <a:ext cx="3238082" cy="799578"/>
          </a:xfrm>
          <a:prstGeom prst="rect">
            <a:avLst/>
          </a:prstGeom>
          <a:noFill/>
        </p:spPr>
        <p:txBody>
          <a:bodyPr wrap="square">
            <a:spAutoFit/>
          </a:bodyPr>
          <a:lstStyle/>
          <a:p>
            <a:pPr>
              <a:lnSpc>
                <a:spcPct val="108000"/>
              </a:lnSpc>
              <a:spcAft>
                <a:spcPts val="1000"/>
              </a:spcAft>
            </a:pPr>
            <a:r>
              <a:rPr lang="en-US" sz="1800" u="sng" dirty="0" err="1">
                <a:ea typeface="+mn-lt"/>
                <a:cs typeface="+mn-lt"/>
              </a:rPr>
              <a:t>Futurebuild</a:t>
            </a:r>
            <a:r>
              <a:rPr lang="en-US" sz="1800" u="sng" dirty="0">
                <a:ea typeface="+mn-lt"/>
                <a:cs typeface="+mn-lt"/>
              </a:rPr>
              <a:t> 2023</a:t>
            </a:r>
          </a:p>
          <a:p>
            <a:pPr marL="285750" indent="-285750">
              <a:lnSpc>
                <a:spcPct val="108000"/>
              </a:lnSpc>
              <a:spcAft>
                <a:spcPts val="1000"/>
              </a:spcAft>
              <a:buFont typeface="Arial" panose="020B0604020202020204" pitchFamily="34" charset="0"/>
              <a:buChar char="•"/>
            </a:pPr>
            <a:r>
              <a:rPr lang="en-US" dirty="0">
                <a:ea typeface="+mn-lt"/>
                <a:cs typeface="+mn-lt"/>
              </a:rPr>
              <a:t>London, 7-9 Mar.</a:t>
            </a:r>
          </a:p>
        </p:txBody>
      </p:sp>
      <p:pic>
        <p:nvPicPr>
          <p:cNvPr id="4" name="Picture 3">
            <a:extLst>
              <a:ext uri="{FF2B5EF4-FFF2-40B4-BE49-F238E27FC236}">
                <a16:creationId xmlns:a16="http://schemas.microsoft.com/office/drawing/2014/main" id="{F401EA11-AF90-650A-A5C5-04115445B20E}"/>
              </a:ext>
            </a:extLst>
          </p:cNvPr>
          <p:cNvPicPr>
            <a:picLocks noChangeAspect="1"/>
          </p:cNvPicPr>
          <p:nvPr/>
        </p:nvPicPr>
        <p:blipFill>
          <a:blip r:embed="rId2"/>
          <a:stretch>
            <a:fillRect/>
          </a:stretch>
        </p:blipFill>
        <p:spPr>
          <a:xfrm>
            <a:off x="670908" y="1958801"/>
            <a:ext cx="2668867" cy="1632264"/>
          </a:xfrm>
          <a:prstGeom prst="rect">
            <a:avLst/>
          </a:prstGeom>
          <a:effectLst/>
        </p:spPr>
      </p:pic>
      <p:pic>
        <p:nvPicPr>
          <p:cNvPr id="1026" name="Picture 2">
            <a:extLst>
              <a:ext uri="{FF2B5EF4-FFF2-40B4-BE49-F238E27FC236}">
                <a16:creationId xmlns:a16="http://schemas.microsoft.com/office/drawing/2014/main" id="{6DD453D0-0CCE-786B-D4A6-9356F1B05DC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5478" y="2495550"/>
            <a:ext cx="2911392" cy="58910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890A671F-EA05-C93A-AF77-06D28F7518A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08563" y="4180149"/>
            <a:ext cx="2911392" cy="67328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ogo">
            <a:extLst>
              <a:ext uri="{FF2B5EF4-FFF2-40B4-BE49-F238E27FC236}">
                <a16:creationId xmlns:a16="http://schemas.microsoft.com/office/drawing/2014/main" id="{0E71C5F0-7652-34AD-9CD9-CB4B93BCF78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0908" y="5274188"/>
            <a:ext cx="2742624" cy="1261944"/>
          </a:xfrm>
          <a:prstGeom prst="rect">
            <a:avLst/>
          </a:prstGeom>
          <a:solidFill>
            <a:schemeClr val="accent2">
              <a:lumMod val="40000"/>
              <a:lumOff val="60000"/>
            </a:schemeClr>
          </a:solidFill>
          <a:ln>
            <a:noFill/>
          </a:ln>
        </p:spPr>
      </p:pic>
      <p:pic>
        <p:nvPicPr>
          <p:cNvPr id="1032" name="Picture 8">
            <a:extLst>
              <a:ext uri="{FF2B5EF4-FFF2-40B4-BE49-F238E27FC236}">
                <a16:creationId xmlns:a16="http://schemas.microsoft.com/office/drawing/2014/main" id="{AC603664-ED59-8080-575A-7F50A3DEDD6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0908" y="4184071"/>
            <a:ext cx="2792681" cy="66544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D42BA4B-84BC-FDDE-B3C4-5D14B912973D}"/>
              </a:ext>
            </a:extLst>
          </p:cNvPr>
          <p:cNvSpPr txBox="1"/>
          <p:nvPr/>
        </p:nvSpPr>
        <p:spPr>
          <a:xfrm>
            <a:off x="3576152" y="3946856"/>
            <a:ext cx="2519848" cy="1098762"/>
          </a:xfrm>
          <a:prstGeom prst="rect">
            <a:avLst/>
          </a:prstGeom>
          <a:noFill/>
        </p:spPr>
        <p:txBody>
          <a:bodyPr wrap="square">
            <a:spAutoFit/>
          </a:bodyPr>
          <a:lstStyle/>
          <a:p>
            <a:pPr>
              <a:lnSpc>
                <a:spcPct val="108000"/>
              </a:lnSpc>
              <a:spcAft>
                <a:spcPts val="1000"/>
              </a:spcAft>
            </a:pPr>
            <a:r>
              <a:rPr lang="en-GB" sz="1800" u="sng" dirty="0">
                <a:ea typeface="+mn-lt"/>
                <a:cs typeface="+mn-lt"/>
              </a:rPr>
              <a:t>World Water- Tech Innovation Summit</a:t>
            </a:r>
          </a:p>
          <a:p>
            <a:pPr marL="285750" indent="-285750">
              <a:lnSpc>
                <a:spcPct val="108000"/>
              </a:lnSpc>
              <a:spcAft>
                <a:spcPts val="1000"/>
              </a:spcAft>
              <a:buFont typeface="Arial" panose="020B0604020202020204" pitchFamily="34" charset="0"/>
              <a:buChar char="•"/>
            </a:pPr>
            <a:r>
              <a:rPr lang="en-US" dirty="0">
                <a:ea typeface="+mn-lt"/>
                <a:cs typeface="+mn-lt"/>
              </a:rPr>
              <a:t>London, 21-22 Feb.</a:t>
            </a:r>
          </a:p>
        </p:txBody>
      </p:sp>
    </p:spTree>
    <p:extLst>
      <p:ext uri="{BB962C8B-B14F-4D97-AF65-F5344CB8AC3E}">
        <p14:creationId xmlns:p14="http://schemas.microsoft.com/office/powerpoint/2010/main" val="3466961822"/>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xt&#10;&#10;Description automatically generated">
            <a:extLst>
              <a:ext uri="{FF2B5EF4-FFF2-40B4-BE49-F238E27FC236}">
                <a16:creationId xmlns:a16="http://schemas.microsoft.com/office/drawing/2014/main" id="{14C8F6FF-4B68-BCEE-470F-2D9FD1DD696A}"/>
              </a:ext>
            </a:extLst>
          </p:cNvPr>
          <p:cNvPicPr>
            <a:picLocks noChangeAspect="1"/>
          </p:cNvPicPr>
          <p:nvPr/>
        </p:nvPicPr>
        <p:blipFill rotWithShape="1">
          <a:blip r:embed="rId2">
            <a:extLst>
              <a:ext uri="{28A0092B-C50C-407E-A947-70E740481C1C}">
                <a14:useLocalDpi xmlns:a14="http://schemas.microsoft.com/office/drawing/2010/main" val="0"/>
              </a:ext>
            </a:extLst>
          </a:blip>
          <a:srcRect t="6930"/>
          <a:stretch/>
        </p:blipFill>
        <p:spPr>
          <a:xfrm>
            <a:off x="476465" y="0"/>
            <a:ext cx="12032147" cy="6858000"/>
          </a:xfrm>
          <a:prstGeom prst="rect">
            <a:avLst/>
          </a:prstGeom>
        </p:spPr>
      </p:pic>
      <p:sp>
        <p:nvSpPr>
          <p:cNvPr id="11" name="Subtitle 3">
            <a:extLst>
              <a:ext uri="{FF2B5EF4-FFF2-40B4-BE49-F238E27FC236}">
                <a16:creationId xmlns:a16="http://schemas.microsoft.com/office/drawing/2014/main" id="{D2723203-0386-2C52-BAE5-016931046C74}"/>
              </a:ext>
            </a:extLst>
          </p:cNvPr>
          <p:cNvSpPr>
            <a:spLocks noGrp="1"/>
          </p:cNvSpPr>
          <p:nvPr>
            <p:ph type="subTitle" idx="1"/>
          </p:nvPr>
        </p:nvSpPr>
        <p:spPr>
          <a:xfrm>
            <a:off x="1141413" y="5580000"/>
            <a:ext cx="5267999" cy="827999"/>
          </a:xfrm>
        </p:spPr>
        <p:txBody>
          <a:bodyPr anchor="t">
            <a:normAutofit/>
          </a:bodyPr>
          <a:lstStyle/>
          <a:p>
            <a:pPr>
              <a:spcAft>
                <a:spcPts val="600"/>
              </a:spcAft>
            </a:pPr>
            <a:r>
              <a:rPr lang="en-GB" dirty="0"/>
              <a:t>Digital Twin Hub Strategic Board Chair </a:t>
            </a:r>
            <a:br>
              <a:rPr lang="en-GB" dirty="0"/>
            </a:br>
            <a:r>
              <a:rPr lang="en-GB" dirty="0"/>
              <a:t>Dr Alison Vincent </a:t>
            </a:r>
            <a:endParaRPr lang="en-US" dirty="0"/>
          </a:p>
        </p:txBody>
      </p:sp>
    </p:spTree>
    <p:extLst>
      <p:ext uri="{BB962C8B-B14F-4D97-AF65-F5344CB8AC3E}">
        <p14:creationId xmlns:p14="http://schemas.microsoft.com/office/powerpoint/2010/main" val="1012377021"/>
      </p:ext>
    </p:extLst>
  </p:cSld>
  <p:clrMapOvr>
    <a:masterClrMapping/>
  </p:clrMapOvr>
  <p:transition>
    <p:fade/>
  </p:transition>
</p:sld>
</file>

<file path=ppt/theme/theme1.xml><?xml version="1.0" encoding="utf-8"?>
<a:theme xmlns:a="http://schemas.openxmlformats.org/drawingml/2006/main" name="Catapult PPT theme">
  <a:themeElements>
    <a:clrScheme name="Catapult Theme">
      <a:dk1>
        <a:sysClr val="windowText" lastClr="000000"/>
      </a:dk1>
      <a:lt1>
        <a:sysClr val="window" lastClr="FFFFFF"/>
      </a:lt1>
      <a:dk2>
        <a:srgbClr val="000000"/>
      </a:dk2>
      <a:lt2>
        <a:srgbClr val="FFFFFF"/>
      </a:lt2>
      <a:accent1>
        <a:srgbClr val="006A52"/>
      </a:accent1>
      <a:accent2>
        <a:srgbClr val="005880"/>
      </a:accent2>
      <a:accent3>
        <a:srgbClr val="008CB3"/>
      </a:accent3>
      <a:accent4>
        <a:srgbClr val="5FBCA2"/>
      </a:accent4>
      <a:accent5>
        <a:srgbClr val="FBBC33"/>
      </a:accent5>
      <a:accent6>
        <a:srgbClr val="EF7923"/>
      </a:accent6>
      <a:hlink>
        <a:srgbClr val="0563C1"/>
      </a:hlink>
      <a:folHlink>
        <a:srgbClr val="954F72"/>
      </a:folHlink>
    </a:clrScheme>
    <a:fontScheme name="Catapult Theme">
      <a:majorFont>
        <a:latin typeface="Tungsten Condensed Bold"/>
        <a:ea typeface=""/>
        <a:cs typeface=""/>
      </a:majorFont>
      <a:minorFont>
        <a:latin typeface="Akkurat LL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defRPr sz="1400" dirty="0">
            <a:solidFill>
              <a:schemeClr val="bg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noAutofit/>
      </a:bodyPr>
      <a:lstStyle>
        <a:defPPr algn="l">
          <a:defRPr sz="1400" dirty="0">
            <a:solidFill>
              <a:schemeClr val="tx2"/>
            </a:solidFill>
          </a:defRPr>
        </a:defPPr>
      </a:lstStyle>
    </a:txDef>
  </a:objectDefaults>
  <a:extraClrSchemeLst/>
  <a:extLst>
    <a:ext uri="{05A4C25C-085E-4340-85A3-A5531E510DB2}">
      <thm15:themeFamily xmlns:thm15="http://schemas.microsoft.com/office/thememl/2012/main" name="Presentation2" id="{145CBFA2-3C5C-49E6-9163-5B32D6B19905}" vid="{2E13E527-D51B-47B3-8BBE-D49C4DE0A078}"/>
    </a:ext>
  </a:extLst>
</a:theme>
</file>

<file path=ppt/theme/theme2.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D5D0B845C36994B85B4039EAF7C35DA" ma:contentTypeVersion="17" ma:contentTypeDescription="Create a new document." ma:contentTypeScope="" ma:versionID="c25c015390eae9ba456d5e35a6b9feb6">
  <xsd:schema xmlns:xsd="http://www.w3.org/2001/XMLSchema" xmlns:xs="http://www.w3.org/2001/XMLSchema" xmlns:p="http://schemas.microsoft.com/office/2006/metadata/properties" xmlns:ns2="70b27896-48ac-4623-aedb-4c4aa4e3360d" xmlns:ns3="78d120b3-7944-496b-a4aa-0bc4c638e67d" targetNamespace="http://schemas.microsoft.com/office/2006/metadata/properties" ma:root="true" ma:fieldsID="b8612d1c6398318061154f0aabe15b10" ns2:_="" ns3:_="">
    <xsd:import namespace="70b27896-48ac-4623-aedb-4c4aa4e3360d"/>
    <xsd:import namespace="78d120b3-7944-496b-a4aa-0bc4c638e67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0b27896-48ac-4623-aedb-4c4aa4e3360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7364725-71ac-4012-9db5-6296a061aa8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78d120b3-7944-496b-a4aa-0bc4c638e67d"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6449cb86-0c24-44a2-b8fd-92e6288f095e}" ma:internalName="TaxCatchAll" ma:showField="CatchAllData" ma:web="78d120b3-7944-496b-a4aa-0bc4c638e67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4"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0b27896-48ac-4623-aedb-4c4aa4e3360d">
      <Terms xmlns="http://schemas.microsoft.com/office/infopath/2007/PartnerControls"/>
    </lcf76f155ced4ddcb4097134ff3c332f>
    <TaxCatchAll xmlns="78d120b3-7944-496b-a4aa-0bc4c638e67d" xsi:nil="true"/>
    <SharedWithUsers xmlns="78d120b3-7944-496b-a4aa-0bc4c638e67d">
      <UserInfo>
        <DisplayName>Yalena Coleman</DisplayName>
        <AccountId>28</AccountId>
        <AccountType/>
      </UserInfo>
      <UserInfo>
        <DisplayName>Ryan Goodman</DisplayName>
        <AccountId>29</AccountId>
        <AccountType/>
      </UserInfo>
      <UserInfo>
        <DisplayName>Wolfgang Schuster</DisplayName>
        <AccountId>48</AccountId>
        <AccountType/>
      </UserInfo>
      <UserInfo>
        <DisplayName>Chris Jones</DisplayName>
        <AccountId>143</AccountId>
        <AccountType/>
      </UserInfo>
      <UserInfo>
        <DisplayName>Alison Vincent</DisplayName>
        <AccountId>59</AccountId>
        <AccountType/>
      </UserInfo>
      <UserInfo>
        <DisplayName>Paul Wilson (CMT)</DisplayName>
        <AccountId>45</AccountId>
        <AccountType/>
      </UserInfo>
      <UserInfo>
        <DisplayName>Sebastian Daron</DisplayName>
        <AccountId>124</AccountId>
        <AccountType/>
      </UserInfo>
      <UserInfo>
        <DisplayName>Events User</DisplayName>
        <AccountId>126</AccountId>
        <AccountType/>
      </UserInfo>
      <UserInfo>
        <DisplayName>John Holden</DisplayName>
        <AccountId>67</AccountId>
        <AccountType/>
      </UserInfo>
    </SharedWithUsers>
  </documentManagement>
</p:properties>
</file>

<file path=customXml/itemProps1.xml><?xml version="1.0" encoding="utf-8"?>
<ds:datastoreItem xmlns:ds="http://schemas.openxmlformats.org/officeDocument/2006/customXml" ds:itemID="{A5F88489-C64B-4A18-A41F-38F7A2009896}">
  <ds:schemaRefs>
    <ds:schemaRef ds:uri="http://schemas.microsoft.com/sharepoint/v3/contenttype/forms"/>
  </ds:schemaRefs>
</ds:datastoreItem>
</file>

<file path=customXml/itemProps2.xml><?xml version="1.0" encoding="utf-8"?>
<ds:datastoreItem xmlns:ds="http://schemas.openxmlformats.org/officeDocument/2006/customXml" ds:itemID="{12A682DD-CF66-4112-AE01-FE53B1BEE12C}">
  <ds:schemaRefs>
    <ds:schemaRef ds:uri="70b27896-48ac-4623-aedb-4c4aa4e3360d"/>
    <ds:schemaRef ds:uri="78d120b3-7944-496b-a4aa-0bc4c638e67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03E58B0-805F-441B-8BCD-A69A496F19CC}">
  <ds:schemaRefs>
    <ds:schemaRef ds:uri="70b27896-48ac-4623-aedb-4c4aa4e3360d"/>
    <ds:schemaRef ds:uri="78d120b3-7944-496b-a4aa-0bc4c638e67d"/>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office theme</Template>
  <TotalTime>122</TotalTime>
  <Words>931</Words>
  <Application>Microsoft Office PowerPoint</Application>
  <PresentationFormat>Widescreen</PresentationFormat>
  <Paragraphs>113</Paragraphs>
  <Slides>11</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11</vt:i4>
      </vt:variant>
    </vt:vector>
  </HeadingPairs>
  <TitlesOfParts>
    <vt:vector size="21" baseType="lpstr">
      <vt:lpstr>Akkurat LL Light</vt:lpstr>
      <vt:lpstr>Arial</vt:lpstr>
      <vt:lpstr>Calibri</vt:lpstr>
      <vt:lpstr>Publico Headline Bold</vt:lpstr>
      <vt:lpstr>Publico Headline Light</vt:lpstr>
      <vt:lpstr>Publico Headline Medium</vt:lpstr>
      <vt:lpstr>Tungsten Bold</vt:lpstr>
      <vt:lpstr>Tungsten Condensed Black</vt:lpstr>
      <vt:lpstr>Tungsten Condensed Bold</vt:lpstr>
      <vt:lpstr>Catapult PPT theme</vt:lpstr>
      <vt:lpstr>DT hub's chair update Strategic Board Chair  Dr Alison Vincent </vt:lpstr>
      <vt:lpstr>Relevant updates for the community </vt:lpstr>
      <vt:lpstr>PowerPoint Presentation</vt:lpstr>
      <vt:lpstr>PowerPoint Presentation</vt:lpstr>
      <vt:lpstr>The role of DT Hub Advisory Group members</vt:lpstr>
      <vt:lpstr>Advisory Group MEMBERS</vt:lpstr>
      <vt:lpstr>PowerPoint Presentation</vt:lpstr>
      <vt:lpstr>Goals of Working groups </vt:lpstr>
      <vt:lpstr>The Working Group themes and who is leading them </vt:lpstr>
      <vt:lpstr>Where you can find us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Holden</dc:creator>
  <cp:lastModifiedBy>John Holden</cp:lastModifiedBy>
  <cp:revision>10</cp:revision>
  <dcterms:created xsi:type="dcterms:W3CDTF">2022-11-25T13:10:23Z</dcterms:created>
  <dcterms:modified xsi:type="dcterms:W3CDTF">2022-12-12T16:28:18Z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0x0101008D5D0B845C36994B85B4039EAF7C35DA</vt:lpwstr>
  </property>
  <property fmtid="{D5CDD505-2E9C-101B-9397-08002B2CF9AE}" pid="3" name="MediaServiceImageTags">
    <vt:lpwstr/>
  </property>
</Properties>
</file>