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2.xml" ContentType="application/vnd.openxmlformats-officedocument.them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heme/theme3.xml" ContentType="application/vnd.openxmlformats-officedocument.theme+xml"/>
  <Override PartName="/ppt/notesSlides/notesSlide1.xml" ContentType="application/vnd.openxmlformats-officedocument.presentationml.notesSlide+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notesSlides/notesSlide2.xml" ContentType="application/vnd.openxmlformats-officedocument.presentationml.notesSlide+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notesSlides/notesSlide3.xml" ContentType="application/vnd.openxmlformats-officedocument.presentationml.notesSlide+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notesSlides/notesSlide4.xml" ContentType="application/vnd.openxmlformats-officedocument.presentationml.notesSlide+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 id="2147483662" r:id="rId4"/>
  </p:sldMasterIdLst>
  <p:notesMasterIdLst>
    <p:notesMasterId r:id="rId16"/>
  </p:notesMasterIdLst>
  <p:sldIdLst>
    <p:sldId id="2226" r:id="rId5"/>
    <p:sldId id="2227" r:id="rId6"/>
    <p:sldId id="435" r:id="rId7"/>
    <p:sldId id="2223" r:id="rId8"/>
    <p:sldId id="2147468936" r:id="rId9"/>
    <p:sldId id="1109" r:id="rId10"/>
    <p:sldId id="12121" r:id="rId11"/>
    <p:sldId id="2147468933" r:id="rId12"/>
    <p:sldId id="2147468950" r:id="rId13"/>
    <p:sldId id="2147468951" r:id="rId14"/>
    <p:sldId id="214746895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88" d="100"/>
          <a:sy n="88" d="100"/>
        </p:scale>
        <p:origin x="68" y="7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slideMaster" Target="slideMasters/slide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9.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0.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4.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5.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6.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7.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8.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9.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0.v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0.emf"/><Relationship Id="rId1" Type="http://schemas.openxmlformats.org/officeDocument/2006/relationships/image" Target="../media/image19.emf"/></Relationships>
</file>

<file path=ppt/drawings/_rels/vmlDrawing41.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42.vml.rels><?xml version="1.0" encoding="UTF-8" standalone="yes"?>
<Relationships xmlns="http://schemas.openxmlformats.org/package/2006/relationships"><Relationship Id="rId1" Type="http://schemas.openxmlformats.org/officeDocument/2006/relationships/image" Target="../media/image29.emf"/></Relationships>
</file>

<file path=ppt/drawings/_rels/vmlDrawing43.vml.rels><?xml version="1.0" encoding="UTF-8" standalone="yes"?>
<Relationships xmlns="http://schemas.openxmlformats.org/package/2006/relationships"><Relationship Id="rId1" Type="http://schemas.openxmlformats.org/officeDocument/2006/relationships/image" Target="../media/image29.emf"/></Relationships>
</file>

<file path=ppt/drawings/_rels/vmlDrawing44.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0E6964-B469-494D-9BC9-B33757B761ED}" type="datetimeFigureOut">
              <a:rPr lang="en-GB" smtClean="0"/>
              <a:t>10/11/2022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E63CA5-8E90-4819-8FF0-FC81306CFEC9}" type="slidenum">
              <a:rPr lang="en-GB" smtClean="0"/>
              <a:t>‹#›</a:t>
            </a:fld>
            <a:endParaRPr lang="en-GB"/>
          </a:p>
        </p:txBody>
      </p:sp>
    </p:spTree>
    <p:extLst>
      <p:ext uri="{BB962C8B-B14F-4D97-AF65-F5344CB8AC3E}">
        <p14:creationId xmlns:p14="http://schemas.microsoft.com/office/powerpoint/2010/main" val="33108181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energycapital.org.uk/wp-content/uploads/2018/11/regional-energy-strategy-west-midlands-final.pdf"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s://www.birmingham.ac.uk/Documents/college-eps/energy/Publications/Birmingham-Energy-Institute-Energy-Capital-Tyseley-Energy-Park-brochure.pdf"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r>
              <a:rPr lang="en-GB" dirty="0">
                <a:hlinkClick r:id="rId3"/>
              </a:rPr>
              <a:t>https://www.energycapital.org.uk/wp-content/uploads/2018/11/regional-energy-strategy-west-midlands-final.pdf</a:t>
            </a:r>
            <a:endParaRPr lang="en-GB" dirty="0"/>
          </a:p>
          <a:p>
            <a:endParaRPr lang="en-GB" dirty="0"/>
          </a:p>
          <a:p>
            <a:r>
              <a:rPr lang="en-GB" dirty="0"/>
              <a:t>Birmingham is a well-developed potential EIZ, and the context is a much more established and dense urban environment, so the needs and opportunities are clearly distinct from those at </a:t>
            </a:r>
            <a:r>
              <a:rPr lang="en-GB" dirty="0" err="1"/>
              <a:t>UKCentral</a:t>
            </a:r>
            <a:r>
              <a:rPr lang="en-GB" dirty="0"/>
              <a:t> Hub, which is essentially greenfield. There is not yet a dedicated institutional structure congruent with the potential zone. There is, however, strong stakeholder and community engagement; a well-defined and large local market; a portfolio of energy innovation and investment projects at the </a:t>
            </a:r>
            <a:r>
              <a:rPr lang="en-GB" dirty="0" err="1"/>
              <a:t>Tyseley</a:t>
            </a:r>
            <a:r>
              <a:rPr lang="en-GB" dirty="0"/>
              <a:t> Energy Park; and 35MW of existing waste-to-energy power plants. Birmingham city centre will undergo massive redevelopment over the next 15 </a:t>
            </a:r>
            <a:r>
              <a:rPr lang="en-GB" dirty="0" err="1"/>
              <a:t>yearscviii</a:t>
            </a:r>
            <a:r>
              <a:rPr lang="en-GB" dirty="0"/>
              <a:t> , particularly around the HS2 Curzon Street station (£900M), Smithfield (£600M), Snow Hill, Typhoo Wharf and Arena Central. cix The area suffers serious air pollution and the City Council is developing plans for a Clean Air Zone to start by 2020. This will require the construction of a substantial clean energy transport refuelling infrastructure, including hydrogen and electric vehicle charging at scale. There is little space available for vehicle recharging in the city centre. Part of the solution may be to use the industrial land available at </a:t>
            </a:r>
            <a:r>
              <a:rPr lang="en-GB" dirty="0" err="1"/>
              <a:t>Tyseley</a:t>
            </a:r>
            <a:r>
              <a:rPr lang="en-GB" dirty="0"/>
              <a:t>, 5km east of the city centre, to produce clean energy for local communities, and power a new clean transport refuelling infrastructure. </a:t>
            </a:r>
            <a:r>
              <a:rPr lang="en-GB" dirty="0" err="1"/>
              <a:t>Tyseley</a:t>
            </a:r>
            <a:r>
              <a:rPr lang="en-GB" dirty="0"/>
              <a:t> is already the site of the city’s energy-from-waste (</a:t>
            </a:r>
            <a:r>
              <a:rPr lang="en-GB" dirty="0" err="1"/>
              <a:t>EfW</a:t>
            </a:r>
            <a:r>
              <a:rPr lang="en-GB" dirty="0"/>
              <a:t>) plant, which burns 350,000 tonnes of waste per year to generate 25MWe. The 16-acre industrial site next door is being developed as </a:t>
            </a:r>
            <a:r>
              <a:rPr lang="en-GB" dirty="0" err="1"/>
              <a:t>Tyseley</a:t>
            </a:r>
            <a:r>
              <a:rPr lang="en-GB" dirty="0"/>
              <a:t> Energy Park by its owners, Webster and </a:t>
            </a:r>
            <a:r>
              <a:rPr lang="en-GB" dirty="0" err="1"/>
              <a:t>Horsfall</a:t>
            </a:r>
            <a:r>
              <a:rPr lang="en-GB" dirty="0"/>
              <a:t>, and partners including the University of Birmingham, the City Council and the Greater Birmingham and Solihull Local Enterprise Partnership. Key energy challenges and opportunities for an EIZ based around </a:t>
            </a:r>
            <a:r>
              <a:rPr lang="en-GB" dirty="0" err="1"/>
              <a:t>Tyseley</a:t>
            </a:r>
            <a:r>
              <a:rPr lang="en-GB" dirty="0"/>
              <a:t> and the City Centre include: • integrating energy and transport infrastructure developments at a time of rapid change in both sectors; • optimising use of the city’s 350,000 tonnes of waste which currently pass through </a:t>
            </a:r>
            <a:r>
              <a:rPr lang="en-GB" dirty="0" err="1"/>
              <a:t>Tyseley</a:t>
            </a:r>
            <a:r>
              <a:rPr lang="en-GB" dirty="0"/>
              <a:t> annually, ensuring neither waste nor energy market regulation inhibits delivery of sensible outcomes; • making use of the latest clean technologies being developed and deployed by the Universities of Birmingham and Aston at </a:t>
            </a:r>
            <a:r>
              <a:rPr lang="en-GB" dirty="0" err="1"/>
              <a:t>Tyseley</a:t>
            </a:r>
            <a:r>
              <a:rPr lang="en-GB" dirty="0"/>
              <a:t> and elsewhere; • making best use of the city’s planning powers to optimise the energy performance of new and existing buildings as more than £2 billion of construction investment flows into the city; • ensuring the local community is fully engaged in the major changes proposed, and actively contribute to the success of the zone. The stakeholder group for this EIZ includes the Birmingham City Council Planning and Regeneration Team, along with key city centre development stakeholders; ENGIE; the University of Birmingham; and Webster and </a:t>
            </a:r>
            <a:r>
              <a:rPr lang="en-GB" dirty="0" err="1"/>
              <a:t>Horsfall</a:t>
            </a:r>
            <a:r>
              <a:rPr lang="en-GB" dirty="0"/>
              <a:t>. The </a:t>
            </a:r>
            <a:r>
              <a:rPr lang="en-GB" dirty="0" err="1"/>
              <a:t>Tyseley</a:t>
            </a:r>
            <a:r>
              <a:rPr lang="en-GB" dirty="0"/>
              <a:t> Energy Park falls within the </a:t>
            </a:r>
            <a:r>
              <a:rPr lang="en-GB" dirty="0" err="1"/>
              <a:t>Tyseley</a:t>
            </a:r>
            <a:r>
              <a:rPr lang="en-GB" dirty="0"/>
              <a:t> Energy &amp; Environmental Enterprise District, and the local authority has decided it will become Birmingham’s Energy and Waste nexus. </a:t>
            </a:r>
            <a:r>
              <a:rPr lang="en-GB" dirty="0" err="1"/>
              <a:t>Tyseley</a:t>
            </a:r>
            <a:r>
              <a:rPr lang="en-GB" dirty="0"/>
              <a:t> Energy Park hosts a 10MWe biomass generating plant and private wire electricity supply. It is the depot for a growing fleet of rent-by-the-hour electric taxis – most of the city’s taxi drivers live West Midlands Regional Energy Strategy November 2018 P a g e 56 | 68 nearby. A clean energy refuelling station is being built to provide EV charging, hydrogen and CNG for the city’s bus fleet, and for the refuse vehicles that supply the </a:t>
            </a:r>
            <a:r>
              <a:rPr lang="en-GB" dirty="0" err="1"/>
              <a:t>EfW</a:t>
            </a:r>
            <a:r>
              <a:rPr lang="en-GB" dirty="0"/>
              <a:t> plant. </a:t>
            </a:r>
            <a:r>
              <a:rPr lang="en-GB" dirty="0" err="1"/>
              <a:t>Tyseley</a:t>
            </a:r>
            <a:r>
              <a:rPr lang="en-GB" dirty="0"/>
              <a:t> Energy Park has the potential to become an innovative demonstrator that integrates energy vectors including electricity, heat, liquid air, and hydrogen. The site will also be home to a University of Birmingham / </a:t>
            </a:r>
            <a:r>
              <a:rPr lang="en-GB" dirty="0" err="1"/>
              <a:t>Fraunhofer</a:t>
            </a:r>
            <a:r>
              <a:rPr lang="en-GB" dirty="0"/>
              <a:t> Institute shared research platform and Energy Skills Academy. Work already completed or ongoing includes: • Birmingham District Energy Scheme (owned by ENGIE); • Clean Air Zone / vehicle refuelling recharging studies; • masterplans for the </a:t>
            </a:r>
            <a:r>
              <a:rPr lang="en-GB" dirty="0" err="1"/>
              <a:t>Tyseley</a:t>
            </a:r>
            <a:r>
              <a:rPr lang="en-GB" dirty="0"/>
              <a:t> site by owners Webster and </a:t>
            </a:r>
            <a:r>
              <a:rPr lang="en-GB" dirty="0" err="1"/>
              <a:t>Horsfall</a:t>
            </a:r>
            <a:r>
              <a:rPr lang="en-GB" dirty="0"/>
              <a:t>/Energy Capital; • heat network project at feasibility Part 1 stage; • city solar feasibility study completed. Future plans include recycling waste heat from the </a:t>
            </a:r>
            <a:r>
              <a:rPr lang="en-GB" dirty="0" err="1"/>
              <a:t>EfW</a:t>
            </a:r>
            <a:r>
              <a:rPr lang="en-GB" dirty="0"/>
              <a:t> plant through a heat pipe to the Birmingham District Energy Scheme in the city centre, owned and operated by ENGIE. This route would run through areas of dense housing including many energy-poor households. There may be synergies with new transport initiatives such as the proposed tram route to the airport, and refuelling and recharging infrastructure for the city.</a:t>
            </a:r>
          </a:p>
          <a:p>
            <a:endParaRPr lang="en-GB" dirty="0"/>
          </a:p>
          <a:p>
            <a:r>
              <a:rPr lang="en-GB" dirty="0">
                <a:hlinkClick r:id="rId4"/>
              </a:rPr>
              <a:t>https://www.birmingham.ac.uk/Documents/college-eps/energy/Publications/Birmingham-Energy-Institute-Energy-Capital-Tyseley-Energy-Park-brochure.pdf</a:t>
            </a:r>
            <a:endParaRPr lang="en-GB" dirty="0"/>
          </a:p>
          <a:p>
            <a:endParaRPr lang="en-GB" dirty="0"/>
          </a:p>
          <a:p>
            <a:r>
              <a:rPr lang="en-GB" dirty="0"/>
              <a:t>Planning permission has recently been approved for a new thermal catalytic reforming reactor that will convert biomass into renewable energy in the form of heat and power. The installation will involve the heating of biomass in the absence of oxygen (non-combustion) to produce intermediate energy carriers (char, syngas and pyrolysis oil) for use in in a stationary CHP engine</a:t>
            </a:r>
          </a:p>
        </p:txBody>
      </p:sp>
      <p:sp>
        <p:nvSpPr>
          <p:cNvPr id="4" name="Slide Number Placeholder 3"/>
          <p:cNvSpPr>
            <a:spLocks noGrp="1"/>
          </p:cNvSpPr>
          <p:nvPr>
            <p:ph type="sldNum" sz="quarter" idx="10"/>
          </p:nvPr>
        </p:nvSpPr>
        <p:spPr/>
        <p:txBody>
          <a:bodyPr/>
          <a:lstStyle/>
          <a:p>
            <a:fld id="{F13F6FA5-D110-41C0-A61F-1B1F764BB268}" type="slidenum">
              <a:rPr lang="en-GB" smtClean="0"/>
              <a:t>3</a:t>
            </a:fld>
            <a:endParaRPr lang="en-GB" dirty="0"/>
          </a:p>
        </p:txBody>
      </p:sp>
    </p:spTree>
    <p:extLst>
      <p:ext uri="{BB962C8B-B14F-4D97-AF65-F5344CB8AC3E}">
        <p14:creationId xmlns:p14="http://schemas.microsoft.com/office/powerpoint/2010/main" val="26048965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2,3,4- (25,26)</a:t>
            </a:r>
          </a:p>
        </p:txBody>
      </p:sp>
      <p:sp>
        <p:nvSpPr>
          <p:cNvPr id="4" name="Slide Number Placeholder 3"/>
          <p:cNvSpPr>
            <a:spLocks noGrp="1"/>
          </p:cNvSpPr>
          <p:nvPr>
            <p:ph type="sldNum" sz="quarter" idx="5"/>
          </p:nvPr>
        </p:nvSpPr>
        <p:spPr/>
        <p:txBody>
          <a:bodyPr/>
          <a:lstStyle/>
          <a:p>
            <a:r>
              <a:rPr lang="de-DE">
                <a:latin typeface="Arial" pitchFamily="34" charset="0"/>
              </a:rPr>
              <a:t>Notes </a:t>
            </a:r>
            <a:fld id="{AD141568-5488-4AC9-B82D-9F5CE1225E2A}" type="slidenum">
              <a:rPr lang="de-DE" smtClean="0">
                <a:latin typeface="Arial" pitchFamily="34" charset="0"/>
              </a:rPr>
              <a:pPr/>
              <a:t>6</a:t>
            </a:fld>
            <a:endParaRPr lang="de-DE">
              <a:latin typeface="Arial" pitchFamily="34" charset="0"/>
            </a:endParaRPr>
          </a:p>
        </p:txBody>
      </p:sp>
    </p:spTree>
    <p:extLst>
      <p:ext uri="{BB962C8B-B14F-4D97-AF65-F5344CB8AC3E}">
        <p14:creationId xmlns:p14="http://schemas.microsoft.com/office/powerpoint/2010/main" val="7327666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899975" rtl="0" eaLnBrk="1" fontAlgn="base" latinLnBrk="0" hangingPunct="1">
              <a:lnSpc>
                <a:spcPct val="100000"/>
              </a:lnSpc>
              <a:spcBef>
                <a:spcPct val="0"/>
              </a:spcBef>
              <a:spcAft>
                <a:spcPct val="0"/>
              </a:spcAft>
              <a:buClrTx/>
              <a:buSzTx/>
              <a:buFontTx/>
              <a:buNone/>
              <a:tabLst/>
              <a:defRPr/>
            </a:pPr>
            <a:r>
              <a:rPr kumimoji="0" lang="de-DE" sz="1100" b="0" i="0" u="none" strike="noStrike" kern="1200" cap="none" spc="0" normalizeH="0" baseline="0" noProof="0">
                <a:ln>
                  <a:noFill/>
                </a:ln>
                <a:solidFill>
                  <a:srgbClr val="000000"/>
                </a:solidFill>
                <a:effectLst/>
                <a:uLnTx/>
                <a:uFillTx/>
                <a:latin typeface="Arial" pitchFamily="34" charset="0"/>
                <a:ea typeface="ＭＳ Ｐゴシック" charset="-128"/>
                <a:cs typeface="+mn-cs"/>
              </a:rPr>
              <a:t>Notes </a:t>
            </a:r>
            <a:fld id="{AD141568-5488-4AC9-B82D-9F5CE1225E2A}" type="slidenum">
              <a:rPr kumimoji="0" lang="de-DE" sz="1100" b="0" i="0" u="none" strike="noStrike" kern="1200" cap="none" spc="0" normalizeH="0" baseline="0" noProof="0" smtClean="0">
                <a:ln>
                  <a:noFill/>
                </a:ln>
                <a:solidFill>
                  <a:srgbClr val="000000"/>
                </a:solidFill>
                <a:effectLst/>
                <a:uLnTx/>
                <a:uFillTx/>
                <a:latin typeface="Arial" pitchFamily="34" charset="0"/>
                <a:ea typeface="ＭＳ Ｐゴシック" charset="-128"/>
                <a:cs typeface="+mn-cs"/>
              </a:rPr>
              <a:pPr marL="0" marR="0" lvl="0" indent="0" algn="r" defTabSz="899975" rtl="0" eaLnBrk="1" fontAlgn="base" latinLnBrk="0" hangingPunct="1">
                <a:lnSpc>
                  <a:spcPct val="100000"/>
                </a:lnSpc>
                <a:spcBef>
                  <a:spcPct val="0"/>
                </a:spcBef>
                <a:spcAft>
                  <a:spcPct val="0"/>
                </a:spcAft>
                <a:buClrTx/>
                <a:buSzTx/>
                <a:buFontTx/>
                <a:buNone/>
                <a:tabLst/>
                <a:defRPr/>
              </a:pPr>
              <a:t>7</a:t>
            </a:fld>
            <a:endParaRPr kumimoji="0" lang="de-DE" sz="1100" b="0" i="0" u="none" strike="noStrike" kern="1200" cap="none" spc="0" normalizeH="0" baseline="0" noProof="0">
              <a:ln>
                <a:noFill/>
              </a:ln>
              <a:solidFill>
                <a:srgbClr val="000000"/>
              </a:solidFill>
              <a:effectLst/>
              <a:uLnTx/>
              <a:uFillTx/>
              <a:latin typeface="Arial" pitchFamily="34" charset="0"/>
              <a:ea typeface="ＭＳ Ｐゴシック" charset="-128"/>
              <a:cs typeface="+mn-cs"/>
            </a:endParaRPr>
          </a:p>
        </p:txBody>
      </p:sp>
    </p:spTree>
    <p:extLst>
      <p:ext uri="{BB962C8B-B14F-4D97-AF65-F5344CB8AC3E}">
        <p14:creationId xmlns:p14="http://schemas.microsoft.com/office/powerpoint/2010/main" val="38103090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899975" rtl="0" eaLnBrk="1" fontAlgn="base" latinLnBrk="0" hangingPunct="1">
              <a:lnSpc>
                <a:spcPct val="100000"/>
              </a:lnSpc>
              <a:spcBef>
                <a:spcPct val="0"/>
              </a:spcBef>
              <a:spcAft>
                <a:spcPct val="0"/>
              </a:spcAft>
              <a:buClrTx/>
              <a:buSzTx/>
              <a:buFontTx/>
              <a:buNone/>
              <a:tabLst/>
              <a:defRPr/>
            </a:pPr>
            <a:r>
              <a:rPr kumimoji="0" lang="de-DE" sz="1100" b="0" i="0" u="none" strike="noStrike" kern="1200" cap="none" spc="0" normalizeH="0" baseline="0" noProof="0">
                <a:ln>
                  <a:noFill/>
                </a:ln>
                <a:solidFill>
                  <a:srgbClr val="000000"/>
                </a:solidFill>
                <a:effectLst/>
                <a:uLnTx/>
                <a:uFillTx/>
                <a:latin typeface="Arial" pitchFamily="34" charset="0"/>
                <a:ea typeface="ＭＳ Ｐゴシック" charset="-128"/>
                <a:cs typeface="+mn-cs"/>
              </a:rPr>
              <a:t>Notes </a:t>
            </a:r>
            <a:fld id="{AD141568-5488-4AC9-B82D-9F5CE1225E2A}" type="slidenum">
              <a:rPr kumimoji="0" lang="de-DE" sz="1100" b="0" i="0" u="none" strike="noStrike" kern="1200" cap="none" spc="0" normalizeH="0" baseline="0" noProof="0" smtClean="0">
                <a:ln>
                  <a:noFill/>
                </a:ln>
                <a:solidFill>
                  <a:srgbClr val="000000"/>
                </a:solidFill>
                <a:effectLst/>
                <a:uLnTx/>
                <a:uFillTx/>
                <a:latin typeface="Arial" pitchFamily="34" charset="0"/>
                <a:ea typeface="ＭＳ Ｐゴシック" charset="-128"/>
                <a:cs typeface="+mn-cs"/>
              </a:rPr>
              <a:pPr marL="0" marR="0" lvl="0" indent="0" algn="r" defTabSz="899975" rtl="0" eaLnBrk="1" fontAlgn="base" latinLnBrk="0" hangingPunct="1">
                <a:lnSpc>
                  <a:spcPct val="100000"/>
                </a:lnSpc>
                <a:spcBef>
                  <a:spcPct val="0"/>
                </a:spcBef>
                <a:spcAft>
                  <a:spcPct val="0"/>
                </a:spcAft>
                <a:buClrTx/>
                <a:buSzTx/>
                <a:buFontTx/>
                <a:buNone/>
                <a:tabLst/>
                <a:defRPr/>
              </a:pPr>
              <a:t>8</a:t>
            </a:fld>
            <a:endParaRPr kumimoji="0" lang="de-DE" sz="1100" b="0" i="0" u="none" strike="noStrike" kern="1200" cap="none" spc="0" normalizeH="0" baseline="0" noProof="0">
              <a:ln>
                <a:noFill/>
              </a:ln>
              <a:solidFill>
                <a:srgbClr val="000000"/>
              </a:solidFill>
              <a:effectLst/>
              <a:uLnTx/>
              <a:uFillTx/>
              <a:latin typeface="Arial" pitchFamily="34" charset="0"/>
              <a:ea typeface="ＭＳ Ｐゴシック" charset="-128"/>
              <a:cs typeface="+mn-cs"/>
            </a:endParaRPr>
          </a:p>
        </p:txBody>
      </p:sp>
    </p:spTree>
    <p:extLst>
      <p:ext uri="{BB962C8B-B14F-4D97-AF65-F5344CB8AC3E}">
        <p14:creationId xmlns:p14="http://schemas.microsoft.com/office/powerpoint/2010/main" val="4131539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1.xml"/><Relationship Id="rId7" Type="http://schemas.openxmlformats.org/officeDocument/2006/relationships/image" Target="../media/image1.emf"/><Relationship Id="rId2" Type="http://schemas.openxmlformats.org/officeDocument/2006/relationships/customXml" Target="../../customXml/item1.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slideMaster" Target="../slideMasters/slideMaster1.xml"/><Relationship Id="rId4" Type="http://schemas.openxmlformats.org/officeDocument/2006/relationships/tags" Target="../tags/tag2.xml"/></Relationships>
</file>

<file path=ppt/slideLayouts/_rels/slideLayout14.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28.xml"/><Relationship Id="rId1" Type="http://schemas.openxmlformats.org/officeDocument/2006/relationships/vmlDrawing" Target="../drawings/vmlDrawing3.vml"/><Relationship Id="rId6" Type="http://schemas.openxmlformats.org/officeDocument/2006/relationships/image" Target="../media/image5.jpeg"/><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15.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29.xml"/><Relationship Id="rId1" Type="http://schemas.openxmlformats.org/officeDocument/2006/relationships/vmlDrawing" Target="../drawings/vmlDrawing4.vml"/><Relationship Id="rId6" Type="http://schemas.openxmlformats.org/officeDocument/2006/relationships/image" Target="../media/image6.jpeg"/><Relationship Id="rId5" Type="http://schemas.openxmlformats.org/officeDocument/2006/relationships/image" Target="../media/image4.emf"/><Relationship Id="rId4" Type="http://schemas.openxmlformats.org/officeDocument/2006/relationships/oleObject" Target="../embeddings/oleObject4.bin"/></Relationships>
</file>

<file path=ppt/slideLayouts/_rels/slideLayout16.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30.xml"/><Relationship Id="rId1" Type="http://schemas.openxmlformats.org/officeDocument/2006/relationships/vmlDrawing" Target="../drawings/vmlDrawing5.vml"/><Relationship Id="rId6" Type="http://schemas.openxmlformats.org/officeDocument/2006/relationships/image" Target="../media/image7.jpeg"/><Relationship Id="rId5" Type="http://schemas.openxmlformats.org/officeDocument/2006/relationships/image" Target="../media/image4.emf"/><Relationship Id="rId4" Type="http://schemas.openxmlformats.org/officeDocument/2006/relationships/oleObject" Target="../embeddings/oleObject5.bin"/></Relationships>
</file>

<file path=ppt/slideLayouts/_rels/slideLayout17.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31.xml"/><Relationship Id="rId1" Type="http://schemas.openxmlformats.org/officeDocument/2006/relationships/vmlDrawing" Target="../drawings/vmlDrawing6.vml"/><Relationship Id="rId6" Type="http://schemas.openxmlformats.org/officeDocument/2006/relationships/image" Target="../media/image8.jpeg"/><Relationship Id="rId5" Type="http://schemas.openxmlformats.org/officeDocument/2006/relationships/image" Target="../media/image4.emf"/><Relationship Id="rId4" Type="http://schemas.openxmlformats.org/officeDocument/2006/relationships/oleObject" Target="../embeddings/oleObject6.bin"/></Relationships>
</file>

<file path=ppt/slideLayouts/_rels/slideLayout18.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32.xml"/><Relationship Id="rId1" Type="http://schemas.openxmlformats.org/officeDocument/2006/relationships/vmlDrawing" Target="../drawings/vmlDrawing7.vml"/><Relationship Id="rId6" Type="http://schemas.openxmlformats.org/officeDocument/2006/relationships/image" Target="../media/image9.jpeg"/><Relationship Id="rId5" Type="http://schemas.openxmlformats.org/officeDocument/2006/relationships/image" Target="../media/image4.emf"/><Relationship Id="rId4" Type="http://schemas.openxmlformats.org/officeDocument/2006/relationships/oleObject" Target="../embeddings/oleObject7.bin"/></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33.xml"/><Relationship Id="rId7" Type="http://schemas.openxmlformats.org/officeDocument/2006/relationships/image" Target="../media/image1.emf"/><Relationship Id="rId2" Type="http://schemas.openxmlformats.org/officeDocument/2006/relationships/customXml" Target="../../customXml/item2.xml"/><Relationship Id="rId1" Type="http://schemas.openxmlformats.org/officeDocument/2006/relationships/vmlDrawing" Target="../drawings/vmlDrawing8.vml"/><Relationship Id="rId6" Type="http://schemas.openxmlformats.org/officeDocument/2006/relationships/oleObject" Target="../embeddings/oleObject1.bin"/><Relationship Id="rId5" Type="http://schemas.openxmlformats.org/officeDocument/2006/relationships/slideMaster" Target="../slideMasters/slideMaster2.xml"/><Relationship Id="rId4" Type="http://schemas.openxmlformats.org/officeDocument/2006/relationships/tags" Target="../tags/tag34.xml"/></Relationships>
</file>

<file path=ppt/slideLayouts/_rels/slideLayout20.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35.xml"/><Relationship Id="rId1" Type="http://schemas.openxmlformats.org/officeDocument/2006/relationships/vmlDrawing" Target="../drawings/vmlDrawing9.vml"/><Relationship Id="rId5" Type="http://schemas.openxmlformats.org/officeDocument/2006/relationships/image" Target="../media/image10.emf"/><Relationship Id="rId4" Type="http://schemas.openxmlformats.org/officeDocument/2006/relationships/oleObject" Target="../embeddings/oleObject8.bin"/></Relationships>
</file>

<file path=ppt/slideLayouts/_rels/slideLayout21.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36.xml"/><Relationship Id="rId1" Type="http://schemas.openxmlformats.org/officeDocument/2006/relationships/vmlDrawing" Target="../drawings/vmlDrawing10.vml"/><Relationship Id="rId6" Type="http://schemas.openxmlformats.org/officeDocument/2006/relationships/image" Target="../media/image2.png"/><Relationship Id="rId5" Type="http://schemas.openxmlformats.org/officeDocument/2006/relationships/image" Target="../media/image10.emf"/><Relationship Id="rId4" Type="http://schemas.openxmlformats.org/officeDocument/2006/relationships/oleObject" Target="../embeddings/oleObject9.bin"/></Relationships>
</file>

<file path=ppt/slideLayouts/_rels/slideLayout22.xml.rels><?xml version="1.0" encoding="UTF-8" standalone="yes"?>
<Relationships xmlns="http://schemas.openxmlformats.org/package/2006/relationships"><Relationship Id="rId3" Type="http://schemas.openxmlformats.org/officeDocument/2006/relationships/tags" Target="../tags/tag38.xml"/><Relationship Id="rId7" Type="http://schemas.openxmlformats.org/officeDocument/2006/relationships/image" Target="../media/image2.png"/><Relationship Id="rId2" Type="http://schemas.openxmlformats.org/officeDocument/2006/relationships/tags" Target="../tags/tag37.xml"/><Relationship Id="rId1" Type="http://schemas.openxmlformats.org/officeDocument/2006/relationships/vmlDrawing" Target="../drawings/vmlDrawing11.vml"/><Relationship Id="rId6" Type="http://schemas.openxmlformats.org/officeDocument/2006/relationships/image" Target="../media/image1.emf"/><Relationship Id="rId5" Type="http://schemas.openxmlformats.org/officeDocument/2006/relationships/oleObject" Target="../embeddings/oleObject10.bin"/><Relationship Id="rId4"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tags" Target="../tags/tag40.xml"/><Relationship Id="rId2" Type="http://schemas.openxmlformats.org/officeDocument/2006/relationships/tags" Target="../tags/tag39.xml"/><Relationship Id="rId1" Type="http://schemas.openxmlformats.org/officeDocument/2006/relationships/vmlDrawing" Target="../drawings/vmlDrawing12.vml"/><Relationship Id="rId6" Type="http://schemas.openxmlformats.org/officeDocument/2006/relationships/image" Target="../media/image1.emf"/><Relationship Id="rId5" Type="http://schemas.openxmlformats.org/officeDocument/2006/relationships/oleObject" Target="../embeddings/oleObject11.bin"/><Relationship Id="rId4"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vmlDrawing" Target="../drawings/vmlDrawing13.vml"/><Relationship Id="rId6" Type="http://schemas.openxmlformats.org/officeDocument/2006/relationships/image" Target="../media/image1.emf"/><Relationship Id="rId5" Type="http://schemas.openxmlformats.org/officeDocument/2006/relationships/oleObject" Target="../embeddings/oleObject12.bin"/><Relationship Id="rId4"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43.xml"/><Relationship Id="rId1" Type="http://schemas.openxmlformats.org/officeDocument/2006/relationships/vmlDrawing" Target="../drawings/vmlDrawing14.vml"/><Relationship Id="rId5" Type="http://schemas.openxmlformats.org/officeDocument/2006/relationships/image" Target="../media/image4.emf"/><Relationship Id="rId4" Type="http://schemas.openxmlformats.org/officeDocument/2006/relationships/oleObject" Target="../embeddings/oleObject13.bin"/></Relationships>
</file>

<file path=ppt/slideLayouts/_rels/slideLayout26.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44.xml"/><Relationship Id="rId1" Type="http://schemas.openxmlformats.org/officeDocument/2006/relationships/vmlDrawing" Target="../drawings/vmlDrawing15.vml"/><Relationship Id="rId5" Type="http://schemas.openxmlformats.org/officeDocument/2006/relationships/image" Target="../media/image4.emf"/><Relationship Id="rId4" Type="http://schemas.openxmlformats.org/officeDocument/2006/relationships/oleObject" Target="../embeddings/oleObject14.bin"/></Relationships>
</file>

<file path=ppt/slideLayouts/_rels/slideLayout27.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45.xml"/><Relationship Id="rId1" Type="http://schemas.openxmlformats.org/officeDocument/2006/relationships/vmlDrawing" Target="../drawings/vmlDrawing16.vml"/><Relationship Id="rId5" Type="http://schemas.openxmlformats.org/officeDocument/2006/relationships/image" Target="../media/image4.emf"/><Relationship Id="rId4" Type="http://schemas.openxmlformats.org/officeDocument/2006/relationships/oleObject" Target="../embeddings/oleObject15.bin"/></Relationships>
</file>

<file path=ppt/slideLayouts/_rels/slideLayout28.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46.xml"/><Relationship Id="rId1" Type="http://schemas.openxmlformats.org/officeDocument/2006/relationships/vmlDrawing" Target="../drawings/vmlDrawing17.vml"/><Relationship Id="rId5" Type="http://schemas.openxmlformats.org/officeDocument/2006/relationships/image" Target="../media/image4.emf"/><Relationship Id="rId4" Type="http://schemas.openxmlformats.org/officeDocument/2006/relationships/oleObject" Target="../embeddings/oleObject16.bin"/></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tags" Target="../tags/tag48.xml"/><Relationship Id="rId7" Type="http://schemas.openxmlformats.org/officeDocument/2006/relationships/image" Target="../media/image11.png"/><Relationship Id="rId2" Type="http://schemas.openxmlformats.org/officeDocument/2006/relationships/tags" Target="../tags/tag47.xml"/><Relationship Id="rId1" Type="http://schemas.openxmlformats.org/officeDocument/2006/relationships/vmlDrawing" Target="../drawings/vmlDrawing18.vml"/><Relationship Id="rId6" Type="http://schemas.openxmlformats.org/officeDocument/2006/relationships/image" Target="../media/image4.emf"/><Relationship Id="rId5" Type="http://schemas.openxmlformats.org/officeDocument/2006/relationships/oleObject" Target="../embeddings/oleObject17.bin"/><Relationship Id="rId4"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tags" Target="../tags/tag50.xml"/><Relationship Id="rId7" Type="http://schemas.openxmlformats.org/officeDocument/2006/relationships/image" Target="../media/image11.png"/><Relationship Id="rId2" Type="http://schemas.openxmlformats.org/officeDocument/2006/relationships/tags" Target="../tags/tag49.xml"/><Relationship Id="rId1" Type="http://schemas.openxmlformats.org/officeDocument/2006/relationships/vmlDrawing" Target="../drawings/vmlDrawing19.vml"/><Relationship Id="rId6" Type="http://schemas.openxmlformats.org/officeDocument/2006/relationships/image" Target="../media/image4.emf"/><Relationship Id="rId5" Type="http://schemas.openxmlformats.org/officeDocument/2006/relationships/oleObject" Target="../embeddings/oleObject18.bin"/><Relationship Id="rId4"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tags" Target="../tags/tag52.xml"/><Relationship Id="rId7" Type="http://schemas.openxmlformats.org/officeDocument/2006/relationships/image" Target="../media/image11.png"/><Relationship Id="rId2" Type="http://schemas.openxmlformats.org/officeDocument/2006/relationships/tags" Target="../tags/tag51.xml"/><Relationship Id="rId1" Type="http://schemas.openxmlformats.org/officeDocument/2006/relationships/vmlDrawing" Target="../drawings/vmlDrawing20.vml"/><Relationship Id="rId6" Type="http://schemas.openxmlformats.org/officeDocument/2006/relationships/image" Target="../media/image4.emf"/><Relationship Id="rId5" Type="http://schemas.openxmlformats.org/officeDocument/2006/relationships/oleObject" Target="../embeddings/oleObject19.bin"/><Relationship Id="rId4"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53.xml"/><Relationship Id="rId1" Type="http://schemas.openxmlformats.org/officeDocument/2006/relationships/vmlDrawing" Target="../drawings/vmlDrawing21.vml"/><Relationship Id="rId5" Type="http://schemas.openxmlformats.org/officeDocument/2006/relationships/image" Target="../media/image4.emf"/><Relationship Id="rId4" Type="http://schemas.openxmlformats.org/officeDocument/2006/relationships/oleObject" Target="../embeddings/oleObject20.bin"/></Relationships>
</file>

<file path=ppt/slideLayouts/_rels/slideLayout33.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54.xml"/><Relationship Id="rId1" Type="http://schemas.openxmlformats.org/officeDocument/2006/relationships/vmlDrawing" Target="../drawings/vmlDrawing22.vml"/><Relationship Id="rId5" Type="http://schemas.openxmlformats.org/officeDocument/2006/relationships/image" Target="../media/image4.emf"/><Relationship Id="rId4" Type="http://schemas.openxmlformats.org/officeDocument/2006/relationships/oleObject" Target="../embeddings/oleObject21.bin"/></Relationships>
</file>

<file path=ppt/slideLayouts/_rels/slideLayout34.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55.xml"/><Relationship Id="rId1" Type="http://schemas.openxmlformats.org/officeDocument/2006/relationships/vmlDrawing" Target="../drawings/vmlDrawing23.vml"/><Relationship Id="rId5" Type="http://schemas.openxmlformats.org/officeDocument/2006/relationships/image" Target="../media/image10.emf"/><Relationship Id="rId4" Type="http://schemas.openxmlformats.org/officeDocument/2006/relationships/oleObject" Target="../embeddings/oleObject22.bin"/></Relationships>
</file>

<file path=ppt/slideLayouts/_rels/slideLayout35.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56.xml"/><Relationship Id="rId1" Type="http://schemas.openxmlformats.org/officeDocument/2006/relationships/vmlDrawing" Target="../drawings/vmlDrawing24.vml"/><Relationship Id="rId5" Type="http://schemas.openxmlformats.org/officeDocument/2006/relationships/image" Target="../media/image13.emf"/><Relationship Id="rId4" Type="http://schemas.openxmlformats.org/officeDocument/2006/relationships/oleObject" Target="../embeddings/oleObject23.bin"/></Relationships>
</file>

<file path=ppt/slideLayouts/_rels/slideLayout36.xml.rels><?xml version="1.0" encoding="UTF-8" standalone="yes"?>
<Relationships xmlns="http://schemas.openxmlformats.org/package/2006/relationships"><Relationship Id="rId3" Type="http://schemas.openxmlformats.org/officeDocument/2006/relationships/tags" Target="../tags/tag58.xml"/><Relationship Id="rId7" Type="http://schemas.openxmlformats.org/officeDocument/2006/relationships/image" Target="../media/image4.emf"/><Relationship Id="rId2" Type="http://schemas.openxmlformats.org/officeDocument/2006/relationships/tags" Target="../tags/tag57.xml"/><Relationship Id="rId1" Type="http://schemas.openxmlformats.org/officeDocument/2006/relationships/vmlDrawing" Target="../drawings/vmlDrawing25.vml"/><Relationship Id="rId6" Type="http://schemas.openxmlformats.org/officeDocument/2006/relationships/oleObject" Target="../embeddings/oleObject24.bin"/><Relationship Id="rId5" Type="http://schemas.openxmlformats.org/officeDocument/2006/relationships/slideMaster" Target="../slideMasters/slideMaster2.xml"/><Relationship Id="rId4" Type="http://schemas.openxmlformats.org/officeDocument/2006/relationships/tags" Target="../tags/tag59.xml"/></Relationships>
</file>

<file path=ppt/slideLayouts/_rels/slideLayout37.xml.rels><?xml version="1.0" encoding="UTF-8" standalone="yes"?>
<Relationships xmlns="http://schemas.openxmlformats.org/package/2006/relationships"><Relationship Id="rId3" Type="http://schemas.openxmlformats.org/officeDocument/2006/relationships/tags" Target="../tags/tag61.xml"/><Relationship Id="rId7" Type="http://schemas.openxmlformats.org/officeDocument/2006/relationships/image" Target="../media/image4.emf"/><Relationship Id="rId2" Type="http://schemas.openxmlformats.org/officeDocument/2006/relationships/tags" Target="../tags/tag60.xml"/><Relationship Id="rId1" Type="http://schemas.openxmlformats.org/officeDocument/2006/relationships/vmlDrawing" Target="../drawings/vmlDrawing26.vml"/><Relationship Id="rId6" Type="http://schemas.openxmlformats.org/officeDocument/2006/relationships/oleObject" Target="../embeddings/oleObject25.bin"/><Relationship Id="rId5" Type="http://schemas.openxmlformats.org/officeDocument/2006/relationships/slideMaster" Target="../slideMasters/slideMaster2.xml"/><Relationship Id="rId4" Type="http://schemas.openxmlformats.org/officeDocument/2006/relationships/tags" Target="../tags/tag62.xml"/></Relationships>
</file>

<file path=ppt/slideLayouts/_rels/slideLayout38.xml.rels><?xml version="1.0" encoding="UTF-8" standalone="yes"?>
<Relationships xmlns="http://schemas.openxmlformats.org/package/2006/relationships"><Relationship Id="rId3" Type="http://schemas.openxmlformats.org/officeDocument/2006/relationships/tags" Target="../tags/tag64.xml"/><Relationship Id="rId7" Type="http://schemas.openxmlformats.org/officeDocument/2006/relationships/image" Target="../media/image4.emf"/><Relationship Id="rId2" Type="http://schemas.openxmlformats.org/officeDocument/2006/relationships/tags" Target="../tags/tag63.xml"/><Relationship Id="rId1" Type="http://schemas.openxmlformats.org/officeDocument/2006/relationships/vmlDrawing" Target="../drawings/vmlDrawing27.vml"/><Relationship Id="rId6" Type="http://schemas.openxmlformats.org/officeDocument/2006/relationships/oleObject" Target="../embeddings/oleObject26.bin"/><Relationship Id="rId5" Type="http://schemas.openxmlformats.org/officeDocument/2006/relationships/slideMaster" Target="../slideMasters/slideMaster2.xml"/><Relationship Id="rId4" Type="http://schemas.openxmlformats.org/officeDocument/2006/relationships/tags" Target="../tags/tag65.xml"/></Relationships>
</file>

<file path=ppt/slideLayouts/_rels/slideLayout39.xml.rels><?xml version="1.0" encoding="UTF-8" standalone="yes"?>
<Relationships xmlns="http://schemas.openxmlformats.org/package/2006/relationships"><Relationship Id="rId3" Type="http://schemas.openxmlformats.org/officeDocument/2006/relationships/tags" Target="../tags/tag67.xml"/><Relationship Id="rId7" Type="http://schemas.openxmlformats.org/officeDocument/2006/relationships/image" Target="../media/image2.png"/><Relationship Id="rId2" Type="http://schemas.openxmlformats.org/officeDocument/2006/relationships/tags" Target="../tags/tag66.xml"/><Relationship Id="rId1" Type="http://schemas.openxmlformats.org/officeDocument/2006/relationships/vmlDrawing" Target="../drawings/vmlDrawing28.vml"/><Relationship Id="rId6" Type="http://schemas.openxmlformats.org/officeDocument/2006/relationships/image" Target="../media/image4.emf"/><Relationship Id="rId5" Type="http://schemas.openxmlformats.org/officeDocument/2006/relationships/oleObject" Target="../embeddings/oleObject27.bin"/><Relationship Id="rId4"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vmlDrawing" Target="../drawings/vmlDrawing29.vml"/><Relationship Id="rId6" Type="http://schemas.openxmlformats.org/officeDocument/2006/relationships/image" Target="../media/image4.emf"/><Relationship Id="rId5" Type="http://schemas.openxmlformats.org/officeDocument/2006/relationships/oleObject" Target="../embeddings/oleObject28.bin"/><Relationship Id="rId4"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tags" Target="../tags/tag71.xml"/><Relationship Id="rId2" Type="http://schemas.openxmlformats.org/officeDocument/2006/relationships/tags" Target="../tags/tag70.xml"/><Relationship Id="rId1" Type="http://schemas.openxmlformats.org/officeDocument/2006/relationships/vmlDrawing" Target="../drawings/vmlDrawing30.vml"/><Relationship Id="rId6" Type="http://schemas.openxmlformats.org/officeDocument/2006/relationships/image" Target="../media/image4.emf"/><Relationship Id="rId5" Type="http://schemas.openxmlformats.org/officeDocument/2006/relationships/oleObject" Target="../embeddings/oleObject29.bin"/><Relationship Id="rId4"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tags" Target="../tags/tag73.xml"/><Relationship Id="rId2" Type="http://schemas.openxmlformats.org/officeDocument/2006/relationships/tags" Target="../tags/tag72.xml"/><Relationship Id="rId1" Type="http://schemas.openxmlformats.org/officeDocument/2006/relationships/vmlDrawing" Target="../drawings/vmlDrawing31.vml"/><Relationship Id="rId6" Type="http://schemas.openxmlformats.org/officeDocument/2006/relationships/image" Target="../media/image4.emf"/><Relationship Id="rId5" Type="http://schemas.openxmlformats.org/officeDocument/2006/relationships/oleObject" Target="../embeddings/oleObject30.bin"/><Relationship Id="rId4"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tags" Target="../tags/tag75.xml"/><Relationship Id="rId2" Type="http://schemas.openxmlformats.org/officeDocument/2006/relationships/tags" Target="../tags/tag74.xml"/><Relationship Id="rId1" Type="http://schemas.openxmlformats.org/officeDocument/2006/relationships/vmlDrawing" Target="../drawings/vmlDrawing32.vml"/><Relationship Id="rId6" Type="http://schemas.openxmlformats.org/officeDocument/2006/relationships/image" Target="../media/image4.emf"/><Relationship Id="rId5" Type="http://schemas.openxmlformats.org/officeDocument/2006/relationships/oleObject" Target="../embeddings/oleObject31.bin"/><Relationship Id="rId4"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tags" Target="../tags/tag77.xml"/><Relationship Id="rId2" Type="http://schemas.openxmlformats.org/officeDocument/2006/relationships/tags" Target="../tags/tag76.xml"/><Relationship Id="rId1" Type="http://schemas.openxmlformats.org/officeDocument/2006/relationships/vmlDrawing" Target="../drawings/vmlDrawing33.vml"/><Relationship Id="rId6" Type="http://schemas.openxmlformats.org/officeDocument/2006/relationships/image" Target="../media/image4.emf"/><Relationship Id="rId5" Type="http://schemas.openxmlformats.org/officeDocument/2006/relationships/oleObject" Target="../embeddings/oleObject32.bin"/><Relationship Id="rId4"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78.xml"/><Relationship Id="rId1" Type="http://schemas.openxmlformats.org/officeDocument/2006/relationships/vmlDrawing" Target="../drawings/vmlDrawing34.vml"/><Relationship Id="rId5" Type="http://schemas.openxmlformats.org/officeDocument/2006/relationships/image" Target="../media/image4.emf"/><Relationship Id="rId4" Type="http://schemas.openxmlformats.org/officeDocument/2006/relationships/oleObject" Target="../embeddings/oleObject33.bin"/></Relationships>
</file>

<file path=ppt/slideLayouts/_rels/slideLayout46.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79.xml"/><Relationship Id="rId1" Type="http://schemas.openxmlformats.org/officeDocument/2006/relationships/vmlDrawing" Target="../drawings/vmlDrawing35.vml"/><Relationship Id="rId5" Type="http://schemas.openxmlformats.org/officeDocument/2006/relationships/image" Target="../media/image4.emf"/><Relationship Id="rId4" Type="http://schemas.openxmlformats.org/officeDocument/2006/relationships/oleObject" Target="../embeddings/oleObject34.bin"/></Relationships>
</file>

<file path=ppt/slideLayouts/_rels/slideLayout47.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80.xml"/><Relationship Id="rId1" Type="http://schemas.openxmlformats.org/officeDocument/2006/relationships/vmlDrawing" Target="../drawings/vmlDrawing36.vml"/><Relationship Id="rId5" Type="http://schemas.openxmlformats.org/officeDocument/2006/relationships/image" Target="../media/image4.emf"/><Relationship Id="rId4" Type="http://schemas.openxmlformats.org/officeDocument/2006/relationships/oleObject" Target="../embeddings/oleObject35.bin"/></Relationships>
</file>

<file path=ppt/slideLayouts/_rels/slideLayout48.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81.xml"/><Relationship Id="rId1" Type="http://schemas.openxmlformats.org/officeDocument/2006/relationships/vmlDrawing" Target="../drawings/vmlDrawing37.vml"/><Relationship Id="rId5" Type="http://schemas.openxmlformats.org/officeDocument/2006/relationships/image" Target="../media/image4.emf"/><Relationship Id="rId4" Type="http://schemas.openxmlformats.org/officeDocument/2006/relationships/oleObject" Target="../embeddings/oleObject36.bin"/></Relationships>
</file>

<file path=ppt/slideLayouts/_rels/slideLayout49.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82.xml"/><Relationship Id="rId1" Type="http://schemas.openxmlformats.org/officeDocument/2006/relationships/vmlDrawing" Target="../drawings/vmlDrawing38.vml"/><Relationship Id="rId5" Type="http://schemas.openxmlformats.org/officeDocument/2006/relationships/image" Target="../media/image4.emf"/><Relationship Id="rId4" Type="http://schemas.openxmlformats.org/officeDocument/2006/relationships/oleObject" Target="../embeddings/oleObject37.bin"/></Relationships>
</file>

<file path=ppt/slideLayouts/_rels/slideLayout50.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83.xml"/><Relationship Id="rId1" Type="http://schemas.openxmlformats.org/officeDocument/2006/relationships/vmlDrawing" Target="../drawings/vmlDrawing39.vml"/><Relationship Id="rId5" Type="http://schemas.openxmlformats.org/officeDocument/2006/relationships/image" Target="../media/image4.emf"/><Relationship Id="rId4" Type="http://schemas.openxmlformats.org/officeDocument/2006/relationships/oleObject" Target="../embeddings/oleObject38.bin"/></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jpeg"/><Relationship Id="rId1" Type="http://schemas.openxmlformats.org/officeDocument/2006/relationships/slideMaster" Target="../slideMasters/slideMaster2.xml"/><Relationship Id="rId4" Type="http://schemas.openxmlformats.org/officeDocument/2006/relationships/image" Target="../media/image12.sv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6A438-2D5F-449F-B0A7-0D65783977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DC26A82-9A5C-4F03-9F7D-927C94CEF48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510A524-9EE2-4A02-8F4D-58D9C3E84721}"/>
              </a:ext>
            </a:extLst>
          </p:cNvPr>
          <p:cNvSpPr>
            <a:spLocks noGrp="1"/>
          </p:cNvSpPr>
          <p:nvPr>
            <p:ph type="dt" sz="half" idx="10"/>
          </p:nvPr>
        </p:nvSpPr>
        <p:spPr/>
        <p:txBody>
          <a:bodyPr/>
          <a:lstStyle/>
          <a:p>
            <a:fld id="{E96DC1F0-B560-49CD-8DA8-5DEB626241A2}" type="datetimeFigureOut">
              <a:rPr lang="en-GB" smtClean="0"/>
              <a:t>10/11/2022</a:t>
            </a:fld>
            <a:endParaRPr lang="en-GB"/>
          </a:p>
        </p:txBody>
      </p:sp>
      <p:sp>
        <p:nvSpPr>
          <p:cNvPr id="5" name="Footer Placeholder 4">
            <a:extLst>
              <a:ext uri="{FF2B5EF4-FFF2-40B4-BE49-F238E27FC236}">
                <a16:creationId xmlns:a16="http://schemas.microsoft.com/office/drawing/2014/main" id="{A9CAFE02-3889-4812-A95B-DD8A67FD9D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764266-A770-406A-AA31-25D7F3D04C08}"/>
              </a:ext>
            </a:extLst>
          </p:cNvPr>
          <p:cNvSpPr>
            <a:spLocks noGrp="1"/>
          </p:cNvSpPr>
          <p:nvPr>
            <p:ph type="sldNum" sz="quarter" idx="12"/>
          </p:nvPr>
        </p:nvSpPr>
        <p:spPr/>
        <p:txBody>
          <a:bodyPr/>
          <a:lstStyle/>
          <a:p>
            <a:fld id="{F70E16F5-B0B6-40FD-A50B-A8F8AA208D29}" type="slidenum">
              <a:rPr lang="en-GB" smtClean="0"/>
              <a:t>‹#›</a:t>
            </a:fld>
            <a:endParaRPr lang="en-GB"/>
          </a:p>
        </p:txBody>
      </p:sp>
    </p:spTree>
    <p:extLst>
      <p:ext uri="{BB962C8B-B14F-4D97-AF65-F5344CB8AC3E}">
        <p14:creationId xmlns:p14="http://schemas.microsoft.com/office/powerpoint/2010/main" val="297673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8A49D-97A9-4BC3-8B2F-26C4161DD78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50C6F3-A68C-45D7-A91A-9409340E541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7F02DC-68BB-4890-969F-7A18CC799E4A}"/>
              </a:ext>
            </a:extLst>
          </p:cNvPr>
          <p:cNvSpPr>
            <a:spLocks noGrp="1"/>
          </p:cNvSpPr>
          <p:nvPr>
            <p:ph type="dt" sz="half" idx="10"/>
          </p:nvPr>
        </p:nvSpPr>
        <p:spPr/>
        <p:txBody>
          <a:bodyPr/>
          <a:lstStyle/>
          <a:p>
            <a:fld id="{E96DC1F0-B560-49CD-8DA8-5DEB626241A2}" type="datetimeFigureOut">
              <a:rPr lang="en-GB" smtClean="0"/>
              <a:t>10/11/2022</a:t>
            </a:fld>
            <a:endParaRPr lang="en-GB"/>
          </a:p>
        </p:txBody>
      </p:sp>
      <p:sp>
        <p:nvSpPr>
          <p:cNvPr id="5" name="Footer Placeholder 4">
            <a:extLst>
              <a:ext uri="{FF2B5EF4-FFF2-40B4-BE49-F238E27FC236}">
                <a16:creationId xmlns:a16="http://schemas.microsoft.com/office/drawing/2014/main" id="{B73D4FE2-674D-42C0-80C6-5E14F08B64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AF211E-20E9-410B-8178-DE3B30B7576A}"/>
              </a:ext>
            </a:extLst>
          </p:cNvPr>
          <p:cNvSpPr>
            <a:spLocks noGrp="1"/>
          </p:cNvSpPr>
          <p:nvPr>
            <p:ph type="sldNum" sz="quarter" idx="12"/>
          </p:nvPr>
        </p:nvSpPr>
        <p:spPr/>
        <p:txBody>
          <a:bodyPr/>
          <a:lstStyle/>
          <a:p>
            <a:fld id="{F70E16F5-B0B6-40FD-A50B-A8F8AA208D29}" type="slidenum">
              <a:rPr lang="en-GB" smtClean="0"/>
              <a:t>‹#›</a:t>
            </a:fld>
            <a:endParaRPr lang="en-GB"/>
          </a:p>
        </p:txBody>
      </p:sp>
    </p:spTree>
    <p:extLst>
      <p:ext uri="{BB962C8B-B14F-4D97-AF65-F5344CB8AC3E}">
        <p14:creationId xmlns:p14="http://schemas.microsoft.com/office/powerpoint/2010/main" val="2655292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1ABC3-2DBA-4741-A40F-07B0E88CA63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12BDC41-29A4-43B0-89EA-A07D31DA5C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DE7BBCC-E713-49E3-A682-02EF393EB289}"/>
              </a:ext>
            </a:extLst>
          </p:cNvPr>
          <p:cNvSpPr>
            <a:spLocks noGrp="1"/>
          </p:cNvSpPr>
          <p:nvPr>
            <p:ph type="dt" sz="half" idx="10"/>
          </p:nvPr>
        </p:nvSpPr>
        <p:spPr/>
        <p:txBody>
          <a:bodyPr/>
          <a:lstStyle/>
          <a:p>
            <a:fld id="{E96DC1F0-B560-49CD-8DA8-5DEB626241A2}" type="datetimeFigureOut">
              <a:rPr lang="en-GB" smtClean="0"/>
              <a:t>10/11/2022</a:t>
            </a:fld>
            <a:endParaRPr lang="en-GB"/>
          </a:p>
        </p:txBody>
      </p:sp>
      <p:sp>
        <p:nvSpPr>
          <p:cNvPr id="5" name="Footer Placeholder 4">
            <a:extLst>
              <a:ext uri="{FF2B5EF4-FFF2-40B4-BE49-F238E27FC236}">
                <a16:creationId xmlns:a16="http://schemas.microsoft.com/office/drawing/2014/main" id="{D7923980-EE0C-4122-A2FB-6D7321D9BE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0C243E-7D7B-4348-A6F7-43D9A6E2C4DB}"/>
              </a:ext>
            </a:extLst>
          </p:cNvPr>
          <p:cNvSpPr>
            <a:spLocks noGrp="1"/>
          </p:cNvSpPr>
          <p:nvPr>
            <p:ph type="sldNum" sz="quarter" idx="12"/>
          </p:nvPr>
        </p:nvSpPr>
        <p:spPr/>
        <p:txBody>
          <a:bodyPr/>
          <a:lstStyle/>
          <a:p>
            <a:fld id="{F70E16F5-B0B6-40FD-A50B-A8F8AA208D29}" type="slidenum">
              <a:rPr lang="en-GB" smtClean="0"/>
              <a:t>‹#›</a:t>
            </a:fld>
            <a:endParaRPr lang="en-GB"/>
          </a:p>
        </p:txBody>
      </p:sp>
    </p:spTree>
    <p:extLst>
      <p:ext uri="{BB962C8B-B14F-4D97-AF65-F5344CB8AC3E}">
        <p14:creationId xmlns:p14="http://schemas.microsoft.com/office/powerpoint/2010/main" val="659457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A3EC5-D167-4FB7-85F1-E80F707372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09812F2-3A99-40AF-BA67-4B0C6FC4A06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F32E006-7F31-42C1-8C52-7E6AC5DE4A4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8B0DD15-F781-400D-9A69-4D60C46A1497}"/>
              </a:ext>
            </a:extLst>
          </p:cNvPr>
          <p:cNvSpPr>
            <a:spLocks noGrp="1"/>
          </p:cNvSpPr>
          <p:nvPr>
            <p:ph type="dt" sz="half" idx="10"/>
          </p:nvPr>
        </p:nvSpPr>
        <p:spPr/>
        <p:txBody>
          <a:bodyPr/>
          <a:lstStyle/>
          <a:p>
            <a:fld id="{E96DC1F0-B560-49CD-8DA8-5DEB626241A2}" type="datetimeFigureOut">
              <a:rPr lang="en-GB" smtClean="0"/>
              <a:t>10/11/2022</a:t>
            </a:fld>
            <a:endParaRPr lang="en-GB"/>
          </a:p>
        </p:txBody>
      </p:sp>
      <p:sp>
        <p:nvSpPr>
          <p:cNvPr id="6" name="Footer Placeholder 5">
            <a:extLst>
              <a:ext uri="{FF2B5EF4-FFF2-40B4-BE49-F238E27FC236}">
                <a16:creationId xmlns:a16="http://schemas.microsoft.com/office/drawing/2014/main" id="{AECC7357-7261-41AC-B8C3-49BBFBF235A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CFA0D4F-A85C-4BEC-BFEE-FDB37E3D9EEE}"/>
              </a:ext>
            </a:extLst>
          </p:cNvPr>
          <p:cNvSpPr>
            <a:spLocks noGrp="1"/>
          </p:cNvSpPr>
          <p:nvPr>
            <p:ph type="sldNum" sz="quarter" idx="12"/>
          </p:nvPr>
        </p:nvSpPr>
        <p:spPr/>
        <p:txBody>
          <a:bodyPr/>
          <a:lstStyle/>
          <a:p>
            <a:fld id="{F70E16F5-B0B6-40FD-A50B-A8F8AA208D29}" type="slidenum">
              <a:rPr lang="en-GB" smtClean="0"/>
              <a:t>‹#›</a:t>
            </a:fld>
            <a:endParaRPr lang="en-GB"/>
          </a:p>
        </p:txBody>
      </p:sp>
    </p:spTree>
    <p:extLst>
      <p:ext uri="{BB962C8B-B14F-4D97-AF65-F5344CB8AC3E}">
        <p14:creationId xmlns:p14="http://schemas.microsoft.com/office/powerpoint/2010/main" val="3849377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3FCCB-CA93-4F9B-9E8D-12821D4D2C6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287C4EA-B3C0-4CDC-9E65-3A12C5C2CB4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A0C7876-82A3-4B28-904E-61007B70E15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A9BD2C8-D477-4353-B99D-29E870006E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399F5A2-EB0E-4599-BA3E-5DEFBFC005D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52BA7D5-675D-40E3-884F-33C5A408C30C}"/>
              </a:ext>
            </a:extLst>
          </p:cNvPr>
          <p:cNvSpPr>
            <a:spLocks noGrp="1"/>
          </p:cNvSpPr>
          <p:nvPr>
            <p:ph type="dt" sz="half" idx="10"/>
          </p:nvPr>
        </p:nvSpPr>
        <p:spPr/>
        <p:txBody>
          <a:bodyPr/>
          <a:lstStyle/>
          <a:p>
            <a:fld id="{E96DC1F0-B560-49CD-8DA8-5DEB626241A2}" type="datetimeFigureOut">
              <a:rPr lang="en-GB" smtClean="0"/>
              <a:t>10/11/2022</a:t>
            </a:fld>
            <a:endParaRPr lang="en-GB"/>
          </a:p>
        </p:txBody>
      </p:sp>
      <p:sp>
        <p:nvSpPr>
          <p:cNvPr id="8" name="Footer Placeholder 7">
            <a:extLst>
              <a:ext uri="{FF2B5EF4-FFF2-40B4-BE49-F238E27FC236}">
                <a16:creationId xmlns:a16="http://schemas.microsoft.com/office/drawing/2014/main" id="{6ADA15AC-C79D-40B0-8003-3316502359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3FBCDC6-34D8-4AD6-9475-E9A865F53A9B}"/>
              </a:ext>
            </a:extLst>
          </p:cNvPr>
          <p:cNvSpPr>
            <a:spLocks noGrp="1"/>
          </p:cNvSpPr>
          <p:nvPr>
            <p:ph type="sldNum" sz="quarter" idx="12"/>
          </p:nvPr>
        </p:nvSpPr>
        <p:spPr/>
        <p:txBody>
          <a:bodyPr/>
          <a:lstStyle/>
          <a:p>
            <a:fld id="{F70E16F5-B0B6-40FD-A50B-A8F8AA208D29}" type="slidenum">
              <a:rPr lang="en-GB" smtClean="0"/>
              <a:t>‹#›</a:t>
            </a:fld>
            <a:endParaRPr lang="en-GB"/>
          </a:p>
        </p:txBody>
      </p:sp>
    </p:spTree>
    <p:extLst>
      <p:ext uri="{BB962C8B-B14F-4D97-AF65-F5344CB8AC3E}">
        <p14:creationId xmlns:p14="http://schemas.microsoft.com/office/powerpoint/2010/main" val="2594683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CC749-B7D8-4C59-BBE2-B15E787552F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57BDA41-D27E-42BB-8288-5A006F2EA6D5}"/>
              </a:ext>
            </a:extLst>
          </p:cNvPr>
          <p:cNvSpPr>
            <a:spLocks noGrp="1"/>
          </p:cNvSpPr>
          <p:nvPr>
            <p:ph type="dt" sz="half" idx="10"/>
          </p:nvPr>
        </p:nvSpPr>
        <p:spPr/>
        <p:txBody>
          <a:bodyPr/>
          <a:lstStyle/>
          <a:p>
            <a:fld id="{E96DC1F0-B560-49CD-8DA8-5DEB626241A2}" type="datetimeFigureOut">
              <a:rPr lang="en-GB" smtClean="0"/>
              <a:t>10/11/2022</a:t>
            </a:fld>
            <a:endParaRPr lang="en-GB"/>
          </a:p>
        </p:txBody>
      </p:sp>
      <p:sp>
        <p:nvSpPr>
          <p:cNvPr id="4" name="Footer Placeholder 3">
            <a:extLst>
              <a:ext uri="{FF2B5EF4-FFF2-40B4-BE49-F238E27FC236}">
                <a16:creationId xmlns:a16="http://schemas.microsoft.com/office/drawing/2014/main" id="{01223BCA-3BBB-4E64-A5E9-05D63B231DC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F62803F-D0DF-4781-AC7C-61ABF8A72C6B}"/>
              </a:ext>
            </a:extLst>
          </p:cNvPr>
          <p:cNvSpPr>
            <a:spLocks noGrp="1"/>
          </p:cNvSpPr>
          <p:nvPr>
            <p:ph type="sldNum" sz="quarter" idx="12"/>
          </p:nvPr>
        </p:nvSpPr>
        <p:spPr/>
        <p:txBody>
          <a:bodyPr/>
          <a:lstStyle/>
          <a:p>
            <a:fld id="{F70E16F5-B0B6-40FD-A50B-A8F8AA208D29}" type="slidenum">
              <a:rPr lang="en-GB" smtClean="0"/>
              <a:t>‹#›</a:t>
            </a:fld>
            <a:endParaRPr lang="en-GB"/>
          </a:p>
        </p:txBody>
      </p:sp>
    </p:spTree>
    <p:extLst>
      <p:ext uri="{BB962C8B-B14F-4D97-AF65-F5344CB8AC3E}">
        <p14:creationId xmlns:p14="http://schemas.microsoft.com/office/powerpoint/2010/main" val="3210811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97B36C-17B5-45DC-99A8-2339040C7F29}"/>
              </a:ext>
            </a:extLst>
          </p:cNvPr>
          <p:cNvSpPr>
            <a:spLocks noGrp="1"/>
          </p:cNvSpPr>
          <p:nvPr>
            <p:ph type="dt" sz="half" idx="10"/>
          </p:nvPr>
        </p:nvSpPr>
        <p:spPr/>
        <p:txBody>
          <a:bodyPr/>
          <a:lstStyle/>
          <a:p>
            <a:fld id="{E96DC1F0-B560-49CD-8DA8-5DEB626241A2}" type="datetimeFigureOut">
              <a:rPr lang="en-GB" smtClean="0"/>
              <a:t>10/11/2022</a:t>
            </a:fld>
            <a:endParaRPr lang="en-GB"/>
          </a:p>
        </p:txBody>
      </p:sp>
      <p:sp>
        <p:nvSpPr>
          <p:cNvPr id="3" name="Footer Placeholder 2">
            <a:extLst>
              <a:ext uri="{FF2B5EF4-FFF2-40B4-BE49-F238E27FC236}">
                <a16:creationId xmlns:a16="http://schemas.microsoft.com/office/drawing/2014/main" id="{EA66B669-C450-4152-B084-A3C626D7F43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519B0EE-7FA3-4785-8A44-C3704D6A502C}"/>
              </a:ext>
            </a:extLst>
          </p:cNvPr>
          <p:cNvSpPr>
            <a:spLocks noGrp="1"/>
          </p:cNvSpPr>
          <p:nvPr>
            <p:ph type="sldNum" sz="quarter" idx="12"/>
          </p:nvPr>
        </p:nvSpPr>
        <p:spPr/>
        <p:txBody>
          <a:bodyPr/>
          <a:lstStyle/>
          <a:p>
            <a:fld id="{F70E16F5-B0B6-40FD-A50B-A8F8AA208D29}" type="slidenum">
              <a:rPr lang="en-GB" smtClean="0"/>
              <a:t>‹#›</a:t>
            </a:fld>
            <a:endParaRPr lang="en-GB"/>
          </a:p>
        </p:txBody>
      </p:sp>
    </p:spTree>
    <p:extLst>
      <p:ext uri="{BB962C8B-B14F-4D97-AF65-F5344CB8AC3E}">
        <p14:creationId xmlns:p14="http://schemas.microsoft.com/office/powerpoint/2010/main" val="3942831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DA6D8-C115-46E0-9ABE-2BB047FFB92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EDEB9ED-5596-4A15-BF01-2B3CF1E5A9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1123167-D294-47E6-8B29-C453A8A8F6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FD35E4C-0DB4-48B9-BB99-84DAC7CD254D}"/>
              </a:ext>
            </a:extLst>
          </p:cNvPr>
          <p:cNvSpPr>
            <a:spLocks noGrp="1"/>
          </p:cNvSpPr>
          <p:nvPr>
            <p:ph type="dt" sz="half" idx="10"/>
          </p:nvPr>
        </p:nvSpPr>
        <p:spPr/>
        <p:txBody>
          <a:bodyPr/>
          <a:lstStyle/>
          <a:p>
            <a:fld id="{E96DC1F0-B560-49CD-8DA8-5DEB626241A2}" type="datetimeFigureOut">
              <a:rPr lang="en-GB" smtClean="0"/>
              <a:t>10/11/2022</a:t>
            </a:fld>
            <a:endParaRPr lang="en-GB"/>
          </a:p>
        </p:txBody>
      </p:sp>
      <p:sp>
        <p:nvSpPr>
          <p:cNvPr id="6" name="Footer Placeholder 5">
            <a:extLst>
              <a:ext uri="{FF2B5EF4-FFF2-40B4-BE49-F238E27FC236}">
                <a16:creationId xmlns:a16="http://schemas.microsoft.com/office/drawing/2014/main" id="{877384F8-0913-4F50-AA06-EC9B88EF78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31EE52-E1F5-4427-8F12-0A374F120CC8}"/>
              </a:ext>
            </a:extLst>
          </p:cNvPr>
          <p:cNvSpPr>
            <a:spLocks noGrp="1"/>
          </p:cNvSpPr>
          <p:nvPr>
            <p:ph type="sldNum" sz="quarter" idx="12"/>
          </p:nvPr>
        </p:nvSpPr>
        <p:spPr/>
        <p:txBody>
          <a:bodyPr/>
          <a:lstStyle/>
          <a:p>
            <a:fld id="{F70E16F5-B0B6-40FD-A50B-A8F8AA208D29}" type="slidenum">
              <a:rPr lang="en-GB" smtClean="0"/>
              <a:t>‹#›</a:t>
            </a:fld>
            <a:endParaRPr lang="en-GB"/>
          </a:p>
        </p:txBody>
      </p:sp>
    </p:spTree>
    <p:extLst>
      <p:ext uri="{BB962C8B-B14F-4D97-AF65-F5344CB8AC3E}">
        <p14:creationId xmlns:p14="http://schemas.microsoft.com/office/powerpoint/2010/main" val="1780795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9A841-D24C-40BB-9636-1384F871B9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76E87F5-0A60-40DC-9C91-7B3991213A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8B6EBE0-8763-4315-8772-21D19AF478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CDBB12-0BE2-4082-A738-5E0444741B06}"/>
              </a:ext>
            </a:extLst>
          </p:cNvPr>
          <p:cNvSpPr>
            <a:spLocks noGrp="1"/>
          </p:cNvSpPr>
          <p:nvPr>
            <p:ph type="dt" sz="half" idx="10"/>
          </p:nvPr>
        </p:nvSpPr>
        <p:spPr/>
        <p:txBody>
          <a:bodyPr/>
          <a:lstStyle/>
          <a:p>
            <a:fld id="{E96DC1F0-B560-49CD-8DA8-5DEB626241A2}" type="datetimeFigureOut">
              <a:rPr lang="en-GB" smtClean="0"/>
              <a:t>10/11/2022</a:t>
            </a:fld>
            <a:endParaRPr lang="en-GB"/>
          </a:p>
        </p:txBody>
      </p:sp>
      <p:sp>
        <p:nvSpPr>
          <p:cNvPr id="6" name="Footer Placeholder 5">
            <a:extLst>
              <a:ext uri="{FF2B5EF4-FFF2-40B4-BE49-F238E27FC236}">
                <a16:creationId xmlns:a16="http://schemas.microsoft.com/office/drawing/2014/main" id="{6B0FC403-388E-4A84-9F12-2D27EE1FEF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01BF67-FD68-456A-A669-BEA4B5AE185F}"/>
              </a:ext>
            </a:extLst>
          </p:cNvPr>
          <p:cNvSpPr>
            <a:spLocks noGrp="1"/>
          </p:cNvSpPr>
          <p:nvPr>
            <p:ph type="sldNum" sz="quarter" idx="12"/>
          </p:nvPr>
        </p:nvSpPr>
        <p:spPr/>
        <p:txBody>
          <a:bodyPr/>
          <a:lstStyle/>
          <a:p>
            <a:fld id="{F70E16F5-B0B6-40FD-A50B-A8F8AA208D29}" type="slidenum">
              <a:rPr lang="en-GB" smtClean="0"/>
              <a:t>‹#›</a:t>
            </a:fld>
            <a:endParaRPr lang="en-GB"/>
          </a:p>
        </p:txBody>
      </p:sp>
    </p:spTree>
    <p:extLst>
      <p:ext uri="{BB962C8B-B14F-4D97-AF65-F5344CB8AC3E}">
        <p14:creationId xmlns:p14="http://schemas.microsoft.com/office/powerpoint/2010/main" val="3704588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FE337-C58A-466A-A521-C3DB733C636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757B61-BE85-43DC-ADAE-43EC4E55113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A5CE0-53B8-45D5-83DF-54387CD17BDF}"/>
              </a:ext>
            </a:extLst>
          </p:cNvPr>
          <p:cNvSpPr>
            <a:spLocks noGrp="1"/>
          </p:cNvSpPr>
          <p:nvPr>
            <p:ph type="dt" sz="half" idx="10"/>
          </p:nvPr>
        </p:nvSpPr>
        <p:spPr/>
        <p:txBody>
          <a:bodyPr/>
          <a:lstStyle/>
          <a:p>
            <a:fld id="{E96DC1F0-B560-49CD-8DA8-5DEB626241A2}" type="datetimeFigureOut">
              <a:rPr lang="en-GB" smtClean="0"/>
              <a:t>10/11/2022</a:t>
            </a:fld>
            <a:endParaRPr lang="en-GB"/>
          </a:p>
        </p:txBody>
      </p:sp>
      <p:sp>
        <p:nvSpPr>
          <p:cNvPr id="5" name="Footer Placeholder 4">
            <a:extLst>
              <a:ext uri="{FF2B5EF4-FFF2-40B4-BE49-F238E27FC236}">
                <a16:creationId xmlns:a16="http://schemas.microsoft.com/office/drawing/2014/main" id="{14AFBD93-AEBB-40DD-9DEB-6B630A5962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A26588-3815-45A7-B3DB-9487FC1C734B}"/>
              </a:ext>
            </a:extLst>
          </p:cNvPr>
          <p:cNvSpPr>
            <a:spLocks noGrp="1"/>
          </p:cNvSpPr>
          <p:nvPr>
            <p:ph type="sldNum" sz="quarter" idx="12"/>
          </p:nvPr>
        </p:nvSpPr>
        <p:spPr/>
        <p:txBody>
          <a:bodyPr/>
          <a:lstStyle/>
          <a:p>
            <a:fld id="{F70E16F5-B0B6-40FD-A50B-A8F8AA208D29}" type="slidenum">
              <a:rPr lang="en-GB" smtClean="0"/>
              <a:t>‹#›</a:t>
            </a:fld>
            <a:endParaRPr lang="en-GB"/>
          </a:p>
        </p:txBody>
      </p:sp>
    </p:spTree>
    <p:extLst>
      <p:ext uri="{BB962C8B-B14F-4D97-AF65-F5344CB8AC3E}">
        <p14:creationId xmlns:p14="http://schemas.microsoft.com/office/powerpoint/2010/main" val="4018903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02E9F5-A306-4A3A-8CF7-3E2E976A2DB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05DAE3-0969-489E-92F2-0E10E8DD464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825B44-5363-4CE7-A061-FA02EC1F8C1E}"/>
              </a:ext>
            </a:extLst>
          </p:cNvPr>
          <p:cNvSpPr>
            <a:spLocks noGrp="1"/>
          </p:cNvSpPr>
          <p:nvPr>
            <p:ph type="dt" sz="half" idx="10"/>
          </p:nvPr>
        </p:nvSpPr>
        <p:spPr/>
        <p:txBody>
          <a:bodyPr/>
          <a:lstStyle/>
          <a:p>
            <a:fld id="{E96DC1F0-B560-49CD-8DA8-5DEB626241A2}" type="datetimeFigureOut">
              <a:rPr lang="en-GB" smtClean="0"/>
              <a:t>10/11/2022</a:t>
            </a:fld>
            <a:endParaRPr lang="en-GB"/>
          </a:p>
        </p:txBody>
      </p:sp>
      <p:sp>
        <p:nvSpPr>
          <p:cNvPr id="5" name="Footer Placeholder 4">
            <a:extLst>
              <a:ext uri="{FF2B5EF4-FFF2-40B4-BE49-F238E27FC236}">
                <a16:creationId xmlns:a16="http://schemas.microsoft.com/office/drawing/2014/main" id="{F67CD4E5-9B66-4645-AEC8-949D40D22A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E51DBD-6EDF-4188-B4BF-C20093931C4D}"/>
              </a:ext>
            </a:extLst>
          </p:cNvPr>
          <p:cNvSpPr>
            <a:spLocks noGrp="1"/>
          </p:cNvSpPr>
          <p:nvPr>
            <p:ph type="sldNum" sz="quarter" idx="12"/>
          </p:nvPr>
        </p:nvSpPr>
        <p:spPr/>
        <p:txBody>
          <a:bodyPr/>
          <a:lstStyle/>
          <a:p>
            <a:fld id="{F70E16F5-B0B6-40FD-A50B-A8F8AA208D29}" type="slidenum">
              <a:rPr lang="en-GB" smtClean="0"/>
              <a:t>‹#›</a:t>
            </a:fld>
            <a:endParaRPr lang="en-GB"/>
          </a:p>
        </p:txBody>
      </p:sp>
    </p:spTree>
    <p:extLst>
      <p:ext uri="{BB962C8B-B14F-4D97-AF65-F5344CB8AC3E}">
        <p14:creationId xmlns:p14="http://schemas.microsoft.com/office/powerpoint/2010/main" val="9197840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2" y="466043"/>
            <a:ext cx="9518847" cy="1133607"/>
          </a:xfrm>
        </p:spPr>
        <p:txBody>
          <a:bodyPr anchor="t" anchorCtr="0">
            <a:normAutofit/>
          </a:bodyPr>
          <a:lstStyle>
            <a:lvl1pPr algn="l">
              <a:defRPr sz="3600" b="1" i="0">
                <a:solidFill>
                  <a:srgbClr val="00A0D3"/>
                </a:solidFill>
                <a:latin typeface="Source Sans Pro" panose="020B0503030403020204" pitchFamily="34" charset="77"/>
                <a:ea typeface="Source Sans Pro" panose="020B0503030403020204" pitchFamily="34" charset="77"/>
                <a:cs typeface="Arial" charset="0"/>
              </a:defRPr>
            </a:lvl1pPr>
          </a:lstStyle>
          <a:p>
            <a:r>
              <a:rPr lang="en-US" dirty="0"/>
              <a:t>Click to edit Master title style</a:t>
            </a:r>
            <a:endParaRPr lang="en-GB" dirty="0"/>
          </a:p>
        </p:txBody>
      </p:sp>
      <p:sp>
        <p:nvSpPr>
          <p:cNvPr id="3" name="Content Placeholder 2"/>
          <p:cNvSpPr>
            <a:spLocks noGrp="1"/>
          </p:cNvSpPr>
          <p:nvPr>
            <p:ph idx="1" hasCustomPrompt="1"/>
          </p:nvPr>
        </p:nvSpPr>
        <p:spPr>
          <a:xfrm>
            <a:off x="609603" y="1600202"/>
            <a:ext cx="5774431" cy="3773015"/>
          </a:xfrm>
        </p:spPr>
        <p:txBody>
          <a:bodyPr>
            <a:noAutofit/>
          </a:bodyPr>
          <a:lstStyle>
            <a:lvl1pPr marL="408140" indent="-408140">
              <a:buClr>
                <a:srgbClr val="D8117D"/>
              </a:buClr>
              <a:buFont typeface="Wingdings" pitchFamily="2" charset="2"/>
              <a:buChar char="§"/>
              <a:defRPr sz="2000" b="0" i="0">
                <a:solidFill>
                  <a:srgbClr val="5F7E7C"/>
                </a:solidFill>
                <a:latin typeface="Source Sans Pro" panose="020B0503030403020204" pitchFamily="34" charset="77"/>
                <a:ea typeface="Source Sans Pro" panose="020B0503030403020204" pitchFamily="34" charset="77"/>
                <a:cs typeface="Arial" charset="0"/>
              </a:defRPr>
            </a:lvl1pPr>
            <a:lvl2pPr marL="884305" indent="-340118">
              <a:buFont typeface="Wingdings" pitchFamily="2" charset="2"/>
              <a:buChar char="§"/>
              <a:defRPr sz="1800" b="0" i="0">
                <a:solidFill>
                  <a:srgbClr val="5F7E7C"/>
                </a:solidFill>
                <a:latin typeface="Source Sans Pro" panose="020B0503030403020204" pitchFamily="34" charset="77"/>
                <a:ea typeface="Source Sans Pro" panose="020B0503030403020204" pitchFamily="34" charset="77"/>
                <a:cs typeface="Arial" charset="0"/>
              </a:defRPr>
            </a:lvl2pPr>
            <a:lvl3pPr marL="1360469" indent="-272093">
              <a:buFont typeface="Wingdings" pitchFamily="2" charset="2"/>
              <a:buChar char="§"/>
              <a:defRPr sz="1600" b="0" i="0">
                <a:solidFill>
                  <a:srgbClr val="5F7E7C"/>
                </a:solidFill>
                <a:latin typeface="Source Sans Pro" panose="020B0503030403020204" pitchFamily="34" charset="77"/>
                <a:ea typeface="Source Sans Pro" panose="020B0503030403020204" pitchFamily="34" charset="77"/>
                <a:cs typeface="Arial" charset="0"/>
              </a:defRPr>
            </a:lvl3pPr>
            <a:lvl4pPr marL="1904659" indent="-272093">
              <a:buFont typeface="Wingdings" pitchFamily="2" charset="2"/>
              <a:buChar char="§"/>
              <a:defRPr sz="1400" b="0" i="0">
                <a:solidFill>
                  <a:srgbClr val="5F7E7C"/>
                </a:solidFill>
                <a:latin typeface="Source Sans Pro" panose="020B0503030403020204" pitchFamily="34" charset="77"/>
                <a:ea typeface="Source Sans Pro" panose="020B0503030403020204" pitchFamily="34" charset="77"/>
                <a:cs typeface="Arial" charset="0"/>
              </a:defRPr>
            </a:lvl4pPr>
            <a:lvl5pPr marL="2448845" indent="-272093">
              <a:buFont typeface="Wingdings" pitchFamily="2" charset="2"/>
              <a:buChar char="§"/>
              <a:defRPr sz="1200" b="0" i="0">
                <a:solidFill>
                  <a:srgbClr val="5F7E7C"/>
                </a:solidFill>
                <a:latin typeface="Source Sans Pro" panose="020B0503030403020204" pitchFamily="34" charset="77"/>
                <a:ea typeface="Source Sans Pro" panose="020B0503030403020204" pitchFamily="34" charset="77"/>
                <a:cs typeface="Arial"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Footer Placeholder 4"/>
          <p:cNvSpPr>
            <a:spLocks noGrp="1"/>
          </p:cNvSpPr>
          <p:nvPr>
            <p:ph type="ftr" sz="quarter" idx="11"/>
          </p:nvPr>
        </p:nvSpPr>
        <p:spPr/>
        <p:txBody>
          <a:bodyPr/>
          <a:lstStyle>
            <a:lvl1pPr>
              <a:defRPr sz="1051" b="0" i="0">
                <a:solidFill>
                  <a:srgbClr val="00A0D3"/>
                </a:solidFill>
                <a:latin typeface="Source Sans Pro" panose="020B0503030403020204" pitchFamily="34" charset="77"/>
                <a:ea typeface="Source Sans Pro" panose="020B0503030403020204" pitchFamily="34" charset="77"/>
                <a:cs typeface="Arial" charset="0"/>
              </a:defRPr>
            </a:lvl1pPr>
          </a:lstStyle>
          <a:p>
            <a:r>
              <a:rPr lang="en-GB" dirty="0"/>
              <a:t>Example event or project title here</a:t>
            </a:r>
          </a:p>
        </p:txBody>
      </p:sp>
      <p:sp>
        <p:nvSpPr>
          <p:cNvPr id="6" name="Slide Number Placeholder 5"/>
          <p:cNvSpPr>
            <a:spLocks noGrp="1"/>
          </p:cNvSpPr>
          <p:nvPr>
            <p:ph type="sldNum" sz="quarter" idx="12"/>
          </p:nvPr>
        </p:nvSpPr>
        <p:spPr/>
        <p:txBody>
          <a:bodyPr/>
          <a:lstStyle>
            <a:lvl1pPr>
              <a:defRPr sz="1200" b="0" i="0">
                <a:latin typeface="Source Sans Pro" panose="020B0503030403020204" pitchFamily="34" charset="77"/>
                <a:ea typeface="Source Sans Pro" panose="020B0503030403020204" pitchFamily="34" charset="77"/>
                <a:cs typeface="Sana" pitchFamily="2" charset="-78"/>
              </a:defRPr>
            </a:lvl1pPr>
          </a:lstStyle>
          <a:p>
            <a:fld id="{00F7AB9C-F4B1-4E48-96F2-F3B4ED456943}" type="slidenum">
              <a:rPr lang="en-GB" smtClean="0"/>
              <a:pPr/>
              <a:t>‹#›</a:t>
            </a:fld>
            <a:endParaRPr lang="en-GB" dirty="0"/>
          </a:p>
        </p:txBody>
      </p:sp>
      <p:sp>
        <p:nvSpPr>
          <p:cNvPr id="7" name="Picture Placeholder 6">
            <a:extLst>
              <a:ext uri="{FF2B5EF4-FFF2-40B4-BE49-F238E27FC236}">
                <a16:creationId xmlns:a16="http://schemas.microsoft.com/office/drawing/2014/main" id="{CD7002DA-31EF-1349-B3F4-9214604CD40C}"/>
              </a:ext>
            </a:extLst>
          </p:cNvPr>
          <p:cNvSpPr>
            <a:spLocks noGrp="1"/>
          </p:cNvSpPr>
          <p:nvPr>
            <p:ph type="pic" sz="quarter" idx="13"/>
          </p:nvPr>
        </p:nvSpPr>
        <p:spPr>
          <a:xfrm>
            <a:off x="7231474" y="1844825"/>
            <a:ext cx="4350929" cy="3263199"/>
          </a:xfrm>
          <a:solidFill>
            <a:srgbClr val="00A0D3"/>
          </a:solidFill>
          <a:ln w="25400">
            <a:noFill/>
          </a:ln>
        </p:spPr>
        <p:txBody>
          <a:bodyPr/>
          <a:lstStyle>
            <a:lvl1pPr marL="0" indent="0">
              <a:buNone/>
              <a:defRPr/>
            </a:lvl1pPr>
          </a:lstStyle>
          <a:p>
            <a:endParaRPr lang="en-US" dirty="0"/>
          </a:p>
        </p:txBody>
      </p:sp>
      <p:sp>
        <p:nvSpPr>
          <p:cNvPr id="9" name="Text Placeholder 8">
            <a:extLst>
              <a:ext uri="{FF2B5EF4-FFF2-40B4-BE49-F238E27FC236}">
                <a16:creationId xmlns:a16="http://schemas.microsoft.com/office/drawing/2014/main" id="{314E9861-5E71-D245-B87E-9E2802C4769D}"/>
              </a:ext>
            </a:extLst>
          </p:cNvPr>
          <p:cNvSpPr>
            <a:spLocks noGrp="1"/>
          </p:cNvSpPr>
          <p:nvPr>
            <p:ph type="body" idx="14"/>
          </p:nvPr>
        </p:nvSpPr>
        <p:spPr>
          <a:xfrm>
            <a:off x="7230533" y="5108575"/>
            <a:ext cx="4351867" cy="407988"/>
          </a:xfrm>
        </p:spPr>
        <p:txBody>
          <a:bodyPr>
            <a:noAutofit/>
          </a:bodyPr>
          <a:lstStyle>
            <a:lvl1pPr marL="0" indent="0">
              <a:buNone/>
              <a:defRPr sz="1000">
                <a:solidFill>
                  <a:srgbClr val="D8117D"/>
                </a:solidFill>
              </a:defRPr>
            </a:lvl1pPr>
            <a:lvl2pPr marL="544188" indent="0">
              <a:buNone/>
              <a:defRPr sz="1000"/>
            </a:lvl2pPr>
            <a:lvl3pPr marL="1088375" indent="0">
              <a:buNone/>
              <a:defRPr sz="1000"/>
            </a:lvl3pPr>
            <a:lvl4pPr marL="1632566" indent="0">
              <a:buNone/>
              <a:defRPr sz="1000"/>
            </a:lvl4pPr>
            <a:lvl5pPr marL="2176752" indent="0">
              <a:buNone/>
              <a:defRPr sz="1000"/>
            </a:lvl5pPr>
          </a:lstStyle>
          <a:p>
            <a:pPr lvl="0"/>
            <a:r>
              <a:rPr lang="en-US" dirty="0"/>
              <a:t>Edit Master text styles</a:t>
            </a:r>
          </a:p>
        </p:txBody>
      </p:sp>
    </p:spTree>
    <p:extLst>
      <p:ext uri="{BB962C8B-B14F-4D97-AF65-F5344CB8AC3E}">
        <p14:creationId xmlns:p14="http://schemas.microsoft.com/office/powerpoint/2010/main" val="3462089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Free Content">
  <p:cSld name="Free Content">
    <p:spTree>
      <p:nvGrpSpPr>
        <p:cNvPr id="1" name=""/>
        <p:cNvGrpSpPr/>
        <p:nvPr/>
      </p:nvGrpSpPr>
      <p:grpSpPr>
        <a:xfrm>
          <a:off x="0" y="0"/>
          <a:ext cx="0" cy="0"/>
          <a:chOff x="0" y="0"/>
          <a:chExt cx="0" cy="0"/>
        </a:xfrm>
      </p:grpSpPr>
      <p:graphicFrame>
        <p:nvGraphicFramePr>
          <p:cNvPr id="4" name="Objekt 3" hidden="1">
            <a:extLst>
              <a:ext uri="{FF2B5EF4-FFF2-40B4-BE49-F238E27FC236}">
                <a16:creationId xmlns:a16="http://schemas.microsoft.com/office/drawing/2014/main" id="{FD86427F-D2E8-458D-9E77-5FFA64E5003D}"/>
              </a:ext>
            </a:extLst>
          </p:cNvPr>
          <p:cNvGraphicFramePr>
            <a:graphicFrameLocks noChangeAspect="1"/>
          </p:cNvGraphicFramePr>
          <p:nvPr>
            <p:custDataLst>
              <p:tags r:id="rId3"/>
            </p:custDataLst>
            <p:extLst>
              <p:ext uri="{D42A27DB-BD31-4B8C-83A1-F6EECF244321}">
                <p14:modId xmlns:p14="http://schemas.microsoft.com/office/powerpoint/2010/main" val="3882442720"/>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2055" name="think-cell Slide" r:id="rId6" imgW="347" imgH="348" progId="TCLayout.ActiveDocument.1">
                  <p:embed/>
                </p:oleObj>
              </mc:Choice>
              <mc:Fallback>
                <p:oleObj name="think-cell Slide" r:id="rId6" imgW="347" imgH="348" progId="TCLayout.ActiveDocument.1">
                  <p:embed/>
                  <p:pic>
                    <p:nvPicPr>
                      <p:cNvPr id="4" name="Objekt 3" hidden="1">
                        <a:extLst>
                          <a:ext uri="{FF2B5EF4-FFF2-40B4-BE49-F238E27FC236}">
                            <a16:creationId xmlns:a16="http://schemas.microsoft.com/office/drawing/2014/main" id="{FD86427F-D2E8-458D-9E77-5FFA64E5003D}"/>
                          </a:ext>
                        </a:extLst>
                      </p:cNvPr>
                      <p:cNvPicPr/>
                      <p:nvPr/>
                    </p:nvPicPr>
                    <p:blipFill>
                      <a:blip r:embed="rId7"/>
                      <a:stretch>
                        <a:fillRect/>
                      </a:stretch>
                    </p:blipFill>
                    <p:spPr>
                      <a:xfrm>
                        <a:off x="1587" y="1588"/>
                        <a:ext cx="1587"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2C779E43-8BAE-45E0-ACD5-8165423665A1}"/>
              </a:ext>
            </a:extLst>
          </p:cNvPr>
          <p:cNvSpPr/>
          <p:nvPr>
            <p:custDataLst>
              <p:tags r:id="rId4"/>
            </p:custDataLst>
          </p:nvPr>
        </p:nvSpPr>
        <p:spPr bwMode="auto">
          <a:xfrm>
            <a:off x="0" y="0"/>
            <a:ext cx="158667" cy="158750"/>
          </a:xfrm>
          <a:prstGeom prst="rect">
            <a:avLst/>
          </a:prstGeom>
          <a:solidFill>
            <a:srgbClr val="50BED7"/>
          </a:solidFill>
          <a:ln>
            <a:noFill/>
          </a:ln>
          <a:effectLst/>
        </p:spPr>
        <p:txBody>
          <a:bodyPr wrap="none" lIns="0" tIns="0" rIns="0" bIns="0" numCol="1" spcCol="0" rtlCol="0" anchor="t" anchorCtr="0">
            <a:noAutofit/>
          </a:bodyPr>
          <a:lstStyle/>
          <a:p>
            <a:pPr marL="0" lvl="0" indent="0" algn="l">
              <a:lnSpc>
                <a:spcPct val="110000"/>
              </a:lnSpc>
              <a:spcBef>
                <a:spcPct val="0"/>
              </a:spcBef>
              <a:buFont typeface="Wingdings" charset="0"/>
              <a:buNone/>
            </a:pPr>
            <a:endParaRPr lang="en-US" sz="2200" b="1" i="0" baseline="0">
              <a:solidFill>
                <a:schemeClr val="bg1"/>
              </a:solidFill>
              <a:latin typeface="Arial" panose="020B0604020202020204" pitchFamily="34" charset="0"/>
              <a:ea typeface="+mj-ea"/>
              <a:cs typeface="Arial" panose="020B0604020202020204" pitchFamily="34" charset="0"/>
              <a:sym typeface="Arial" panose="020B0604020202020204" pitchFamily="34" charset="0"/>
            </a:endParaRPr>
          </a:p>
        </p:txBody>
      </p:sp>
      <p:grpSp>
        <p:nvGrpSpPr>
          <p:cNvPr id="5" name="Group 4">
            <a:extLst>
              <a:ext uri="{FF2B5EF4-FFF2-40B4-BE49-F238E27FC236}">
                <a16:creationId xmlns:a16="http://schemas.microsoft.com/office/drawing/2014/main" id="{D0FA2B8D-AC2E-43B8-8303-59AF7076E4A2}"/>
              </a:ext>
            </a:extLst>
          </p:cNvPr>
          <p:cNvGrpSpPr/>
          <p:nvPr/>
        </p:nvGrpSpPr>
        <p:grpSpPr>
          <a:xfrm>
            <a:off x="-215887" y="-216000"/>
            <a:ext cx="12626237" cy="7290000"/>
            <a:chOff x="-215887" y="-216000"/>
            <a:chExt cx="12626237" cy="7290000"/>
          </a:xfrm>
        </p:grpSpPr>
        <p:cxnSp>
          <p:nvCxnSpPr>
            <p:cNvPr id="8" name="Gerade Verbindung 2">
              <a:extLst>
                <a:ext uri="{FF2B5EF4-FFF2-40B4-BE49-F238E27FC236}">
                  <a16:creationId xmlns:a16="http://schemas.microsoft.com/office/drawing/2014/main" id="{3CA4F28E-FEFE-4F6F-8DDA-3B6C33DD5653}"/>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2" name="Gerade Verbindung 38">
              <a:extLst>
                <a:ext uri="{FF2B5EF4-FFF2-40B4-BE49-F238E27FC236}">
                  <a16:creationId xmlns:a16="http://schemas.microsoft.com/office/drawing/2014/main" id="{8B8B67A9-9045-4AD3-BF00-F7A62401E8BB}"/>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3" name="Gerade Verbindung 39">
              <a:extLst>
                <a:ext uri="{FF2B5EF4-FFF2-40B4-BE49-F238E27FC236}">
                  <a16:creationId xmlns:a16="http://schemas.microsoft.com/office/drawing/2014/main" id="{5769BE61-09C4-41F0-9FB1-CBE31AC96392}"/>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4" name="Gerade Verbindung 41">
              <a:extLst>
                <a:ext uri="{FF2B5EF4-FFF2-40B4-BE49-F238E27FC236}">
                  <a16:creationId xmlns:a16="http://schemas.microsoft.com/office/drawing/2014/main" id="{132D3EFD-D148-4619-A23B-FCC094B7C830}"/>
                </a:ext>
              </a:extLst>
            </p:cNvPr>
            <p:cNvCxnSpPr/>
            <p:nvPr userDrawn="1"/>
          </p:nvCxnSpPr>
          <p:spPr bwMode="auto">
            <a:xfrm rot="5400000">
              <a:off x="12320396"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7" name="Gerade Verbindung 44">
              <a:extLst>
                <a:ext uri="{FF2B5EF4-FFF2-40B4-BE49-F238E27FC236}">
                  <a16:creationId xmlns:a16="http://schemas.microsoft.com/office/drawing/2014/main" id="{D3F44E11-4A98-4F68-99BA-D6235780B229}"/>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9" name="Gerade Verbindung 54">
              <a:extLst>
                <a:ext uri="{FF2B5EF4-FFF2-40B4-BE49-F238E27FC236}">
                  <a16:creationId xmlns:a16="http://schemas.microsoft.com/office/drawing/2014/main" id="{49A61D7A-4B2E-4DB3-BFED-374D70746EEA}"/>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0" name="Gerade Verbindung 55">
              <a:extLst>
                <a:ext uri="{FF2B5EF4-FFF2-40B4-BE49-F238E27FC236}">
                  <a16:creationId xmlns:a16="http://schemas.microsoft.com/office/drawing/2014/main" id="{3483E513-9EFD-4287-AE11-199CC5CE1DB1}"/>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1" name="Gerade Verbindung 56">
              <a:extLst>
                <a:ext uri="{FF2B5EF4-FFF2-40B4-BE49-F238E27FC236}">
                  <a16:creationId xmlns:a16="http://schemas.microsoft.com/office/drawing/2014/main" id="{1094D57B-94D6-48F7-BA20-D92693F57DCF}"/>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2" name="Gerade Verbindung 58">
              <a:extLst>
                <a:ext uri="{FF2B5EF4-FFF2-40B4-BE49-F238E27FC236}">
                  <a16:creationId xmlns:a16="http://schemas.microsoft.com/office/drawing/2014/main" id="{1428DB46-BDE8-4840-8476-9F5AF6FA71B7}"/>
                </a:ext>
              </a:extLst>
            </p:cNvPr>
            <p:cNvCxnSpPr/>
            <p:nvPr userDrawn="1"/>
          </p:nvCxnSpPr>
          <p:spPr bwMode="auto">
            <a:xfrm rot="5400000">
              <a:off x="-121924"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5" name="Gerade Verbindung 61">
              <a:extLst>
                <a:ext uri="{FF2B5EF4-FFF2-40B4-BE49-F238E27FC236}">
                  <a16:creationId xmlns:a16="http://schemas.microsoft.com/office/drawing/2014/main" id="{43368C0E-A089-43E1-9F16-8A58528F952E}"/>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6" name="Gerade Verbindung 88">
              <a:extLst>
                <a:ext uri="{FF2B5EF4-FFF2-40B4-BE49-F238E27FC236}">
                  <a16:creationId xmlns:a16="http://schemas.microsoft.com/office/drawing/2014/main" id="{8015AC9F-1519-402F-BBAA-8DF8E3C8F97F}"/>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7" name="Gerade Verbindung 44">
              <a:extLst>
                <a:ext uri="{FF2B5EF4-FFF2-40B4-BE49-F238E27FC236}">
                  <a16:creationId xmlns:a16="http://schemas.microsoft.com/office/drawing/2014/main" id="{1516159D-22EB-491A-A087-69CB2EC2B09F}"/>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8" name="Gerade Verbindung 41">
              <a:extLst>
                <a:ext uri="{FF2B5EF4-FFF2-40B4-BE49-F238E27FC236}">
                  <a16:creationId xmlns:a16="http://schemas.microsoft.com/office/drawing/2014/main" id="{307CF972-9016-41A8-8140-992C56660AB4}"/>
                </a:ext>
              </a:extLst>
            </p:cNvPr>
            <p:cNvCxnSpPr/>
            <p:nvPr userDrawn="1"/>
          </p:nvCxnSpPr>
          <p:spPr bwMode="auto">
            <a:xfrm rot="5400000">
              <a:off x="12320396" y="96254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9" name="Gerade Verbindung 55">
              <a:extLst>
                <a:ext uri="{FF2B5EF4-FFF2-40B4-BE49-F238E27FC236}">
                  <a16:creationId xmlns:a16="http://schemas.microsoft.com/office/drawing/2014/main" id="{E476E5B6-96C2-41D4-91F8-4D72E73348B0}"/>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1" name="Gerade Verbindung 58">
              <a:extLst>
                <a:ext uri="{FF2B5EF4-FFF2-40B4-BE49-F238E27FC236}">
                  <a16:creationId xmlns:a16="http://schemas.microsoft.com/office/drawing/2014/main" id="{D6929419-F9FB-40CF-9C22-D54D4EE3CB32}"/>
                </a:ext>
              </a:extLst>
            </p:cNvPr>
            <p:cNvCxnSpPr/>
            <p:nvPr userDrawn="1"/>
          </p:nvCxnSpPr>
          <p:spPr bwMode="auto">
            <a:xfrm rot="5400000">
              <a:off x="-121924" y="9617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2" name="Gerade Verbindung 61">
              <a:extLst>
                <a:ext uri="{FF2B5EF4-FFF2-40B4-BE49-F238E27FC236}">
                  <a16:creationId xmlns:a16="http://schemas.microsoft.com/office/drawing/2014/main" id="{9FACBB2F-C623-4C94-9022-FB47DB7AEB34}"/>
                </a:ext>
              </a:extLst>
            </p:cNvPr>
            <p:cNvCxnSpPr/>
            <p:nvPr userDrawn="1"/>
          </p:nvCxnSpPr>
          <p:spPr bwMode="auto">
            <a:xfrm rot="5400000">
              <a:off x="-125934"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3" name="Gerade Verbindung 55">
              <a:extLst>
                <a:ext uri="{FF2B5EF4-FFF2-40B4-BE49-F238E27FC236}">
                  <a16:creationId xmlns:a16="http://schemas.microsoft.com/office/drawing/2014/main" id="{A29B96D2-6949-4BE1-B418-81A5960C392C}"/>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4" name="Gerade Verbindung 44">
              <a:extLst>
                <a:ext uri="{FF2B5EF4-FFF2-40B4-BE49-F238E27FC236}">
                  <a16:creationId xmlns:a16="http://schemas.microsoft.com/office/drawing/2014/main" id="{E3CB47DA-F098-4E3D-949C-F293290CDA5E}"/>
                </a:ext>
              </a:extLst>
            </p:cNvPr>
            <p:cNvCxnSpPr/>
            <p:nvPr userDrawn="1"/>
          </p:nvCxnSpPr>
          <p:spPr bwMode="auto">
            <a:xfrm rot="5400000">
              <a:off x="12320397"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8" name="Siemens Logo">
            <a:extLst>
              <a:ext uri="{FF2B5EF4-FFF2-40B4-BE49-F238E27FC236}">
                <a16:creationId xmlns:a16="http://schemas.microsoft.com/office/drawing/2014/main" id="{7DA71517-75B5-4B32-9558-6606F6851069}"/>
              </a:ext>
            </a:extLst>
          </p:cNvPr>
          <p:cNvGrpSpPr/>
          <p:nvPr/>
        </p:nvGrpSpPr>
        <p:grpSpPr>
          <a:xfrm>
            <a:off x="10635188" y="6418800"/>
            <a:ext cx="1152000" cy="183168"/>
            <a:chOff x="10635188" y="6418800"/>
            <a:chExt cx="1152000" cy="183168"/>
          </a:xfrm>
        </p:grpSpPr>
        <p:sp>
          <p:nvSpPr>
            <p:cNvPr id="79" name="Freeform: Shape 78">
              <a:extLst>
                <a:ext uri="{FF2B5EF4-FFF2-40B4-BE49-F238E27FC236}">
                  <a16:creationId xmlns:a16="http://schemas.microsoft.com/office/drawing/2014/main" id="{65844053-FFC8-491A-A590-AC432B9FDE58}"/>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80" name="Siemens Logo">
              <a:extLst>
                <a:ext uri="{FF2B5EF4-FFF2-40B4-BE49-F238E27FC236}">
                  <a16:creationId xmlns:a16="http://schemas.microsoft.com/office/drawing/2014/main" id="{BB588170-B644-4246-BE12-AAA90995479D}"/>
                </a:ext>
              </a:extLst>
            </p:cNvPr>
            <p:cNvGrpSpPr/>
            <p:nvPr/>
          </p:nvGrpSpPr>
          <p:grpSpPr>
            <a:xfrm>
              <a:off x="10635188" y="6418864"/>
              <a:ext cx="1152000" cy="182041"/>
              <a:chOff x="10635188" y="6418864"/>
              <a:chExt cx="1152000" cy="182041"/>
            </a:xfrm>
            <a:solidFill>
              <a:srgbClr val="009999"/>
            </a:solidFill>
          </p:grpSpPr>
          <p:sp>
            <p:nvSpPr>
              <p:cNvPr id="81" name="Freeform: Shape 80">
                <a:extLst>
                  <a:ext uri="{FF2B5EF4-FFF2-40B4-BE49-F238E27FC236}">
                    <a16:creationId xmlns:a16="http://schemas.microsoft.com/office/drawing/2014/main" id="{42503F81-B86E-40F3-AA51-77E5E9FCA2D8}"/>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2CDA8FB1-669A-44EB-84C6-4088E7E7303B}"/>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6DF050ED-F53A-4F7A-940A-7E81BE74C550}"/>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589A23D5-2CFE-48B2-9FED-A354FBD1750C}"/>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C564AC75-C746-4C75-855A-406E25C00356}"/>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54064FD3-7CA7-4AEA-9865-6D505400B051}"/>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0124D35F-C914-4993-A227-A5A8B9F50A1C}"/>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7" name="Footer Placeholder">
            <a:extLst>
              <a:ext uri="{FF2B5EF4-FFF2-40B4-BE49-F238E27FC236}">
                <a16:creationId xmlns:a16="http://schemas.microsoft.com/office/drawing/2014/main" id="{9744448A-D426-4723-A5DC-D04099877BCD}"/>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chemeClr val="tx1"/>
                </a:solidFill>
              </a:defRPr>
            </a:lvl1pPr>
          </a:lstStyle>
          <a:p>
            <a:r>
              <a:rPr lang="en-US"/>
              <a:t>Confidential © Siemens </a:t>
            </a:r>
            <a:fld id="{9EEB68A6-4AAC-4290-9F78-99839047063B}" type="datetimeyyyy">
              <a:rPr lang="en-US" smtClean="0"/>
              <a:pPr/>
              <a:t>2022</a:t>
            </a:fld>
            <a:endParaRPr lang="en-US"/>
          </a:p>
        </p:txBody>
      </p:sp>
      <p:sp>
        <p:nvSpPr>
          <p:cNvPr id="38" name="Slide Number Placeholder">
            <a:extLst>
              <a:ext uri="{FF2B5EF4-FFF2-40B4-BE49-F238E27FC236}">
                <a16:creationId xmlns:a16="http://schemas.microsoft.com/office/drawing/2014/main" id="{39669119-CE80-4E5F-ABC5-F7E0A523D415}"/>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chemeClr val="tx1"/>
                </a:solidFill>
              </a:defRPr>
            </a:lvl1pPr>
          </a:lstStyle>
          <a:p>
            <a:r>
              <a:rPr lang="en-US"/>
              <a:t>Page </a:t>
            </a:r>
            <a:fld id="{15EBE321-CBB1-4E91-BD14-37C8D44326FB}" type="slidenum">
              <a:rPr lang="en-US" smtClean="0"/>
              <a:pPr/>
              <a:t>‹#›</a:t>
            </a:fld>
            <a:endParaRPr lang="en-US"/>
          </a:p>
        </p:txBody>
      </p:sp>
      <p:sp>
        <p:nvSpPr>
          <p:cNvPr id="40" name="Title Placeholder">
            <a:extLst>
              <a:ext uri="{FF2B5EF4-FFF2-40B4-BE49-F238E27FC236}">
                <a16:creationId xmlns:a16="http://schemas.microsoft.com/office/drawing/2014/main" id="{3F299FC2-7C06-4E35-862C-EA76BA0283A4}"/>
              </a:ext>
            </a:extLst>
          </p:cNvPr>
          <p:cNvSpPr>
            <a:spLocks noGrp="1"/>
          </p:cNvSpPr>
          <p:nvPr>
            <p:ph type="title"/>
          </p:nvPr>
        </p:nvSpPr>
        <p:spPr>
          <a:xfrm>
            <a:off x="410400" y="478800"/>
            <a:ext cx="9863997" cy="576000"/>
          </a:xfrm>
          <a:prstGeom prst="rect">
            <a:avLst/>
          </a:prstGeom>
        </p:spPr>
        <p:txBody>
          <a:bodyPr vert="horz" lIns="0" tIns="0" rIns="324000" bIns="14400" rtlCol="0" anchor="t" anchorCtr="0">
            <a:noAutofit/>
          </a:bodyPr>
          <a:lstStyle/>
          <a:p>
            <a:r>
              <a:rPr lang="es-ES"/>
              <a:t>Haga clic para modificar el estilo de título del patrón</a:t>
            </a:r>
            <a:endParaRPr lang="en-US"/>
          </a:p>
        </p:txBody>
      </p:sp>
      <p:pic>
        <p:nvPicPr>
          <p:cNvPr id="36" name="Picture 35">
            <a:extLst>
              <a:ext uri="{FF2B5EF4-FFF2-40B4-BE49-F238E27FC236}">
                <a16:creationId xmlns:a16="http://schemas.microsoft.com/office/drawing/2014/main" id="{4D6408B0-B6F3-2645-A7F2-21B1DEF9BD3B}"/>
              </a:ext>
            </a:extLst>
          </p:cNvPr>
          <p:cNvPicPr>
            <a:picLocks noChangeAspect="1"/>
          </p:cNvPicPr>
          <p:nvPr userDrawn="1"/>
        </p:nvPicPr>
        <p:blipFill>
          <a:blip r:embed="rId8"/>
          <a:stretch>
            <a:fillRect/>
          </a:stretch>
        </p:blipFill>
        <p:spPr>
          <a:xfrm>
            <a:off x="8976822" y="6267647"/>
            <a:ext cx="1356036" cy="474183"/>
          </a:xfrm>
          <a:prstGeom prst="rect">
            <a:avLst/>
          </a:prstGeom>
        </p:spPr>
      </p:pic>
    </p:spTree>
    <p:custDataLst>
      <p:custData r:id="rId2"/>
    </p:custDataLst>
    <p:extLst>
      <p:ext uri="{BB962C8B-B14F-4D97-AF65-F5344CB8AC3E}">
        <p14:creationId xmlns:p14="http://schemas.microsoft.com/office/powerpoint/2010/main" val="1210686568"/>
      </p:ext>
    </p:extLst>
  </p:cSld>
  <p:clrMapOvr>
    <a:masterClrMapping/>
  </p:clrMapOvr>
  <p:extLst>
    <p:ext uri="{DCECCB84-F9BA-43D5-87BE-67443E8EF086}">
      <p15:sldGuideLst xmlns:p15="http://schemas.microsoft.com/office/powerpoint/2012/main">
        <p15:guide id="3" pos="257">
          <p15:clr>
            <a:srgbClr val="FBAE40"/>
          </p15:clr>
        </p15:guide>
        <p15:guide id="4" orient="horz" pos="663">
          <p15:clr>
            <a:srgbClr val="FBAE40"/>
          </p15:clr>
        </p15:guide>
        <p15:guide id="5" orient="horz" pos="300">
          <p15:clr>
            <a:srgbClr val="FBAE40"/>
          </p15:clr>
        </p15:guide>
        <p15:guide id="6" orient="horz" pos="890">
          <p15:clr>
            <a:srgbClr val="FBAE40"/>
          </p15:clr>
        </p15:guide>
        <p15:guide id="9" pos="6471">
          <p15:clr>
            <a:srgbClr val="FBAE40"/>
          </p15:clr>
        </p15:guide>
        <p15:guide id="10" pos="7423">
          <p15:clr>
            <a:srgbClr val="FBAE40"/>
          </p15:clr>
        </p15:guide>
        <p15:guide id="14" orient="horz" pos="3884">
          <p15:clr>
            <a:srgbClr val="FBAE40"/>
          </p15:clr>
        </p15:guide>
        <p15:guide id="15" orient="horz" pos="4156">
          <p15:clr>
            <a:srgbClr val="FBAE40"/>
          </p15:clr>
        </p15:guide>
        <p15:guide id="17" orient="horz" pos="3657">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Title picture_Siemens Advanta Dark Blue">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BBFD902A-9DA8-4EA4-A75B-4E466CC71A8C}"/>
              </a:ext>
            </a:extLst>
          </p:cNvPr>
          <p:cNvGraphicFramePr>
            <a:graphicFrameLocks noChangeAspect="1"/>
          </p:cNvGraphicFramePr>
          <p:nvPr>
            <p:custDataLst>
              <p:tags r:id="rId2"/>
            </p:custDataLst>
            <p:extLst>
              <p:ext uri="{D42A27DB-BD31-4B8C-83A1-F6EECF244321}">
                <p14:modId xmlns:p14="http://schemas.microsoft.com/office/powerpoint/2010/main" val="1197648752"/>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4103"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BBFD902A-9DA8-4EA4-A75B-4E466CC71A8C}"/>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pic>
        <p:nvPicPr>
          <p:cNvPr id="44" name="Picture 43">
            <a:extLst>
              <a:ext uri="{FF2B5EF4-FFF2-40B4-BE49-F238E27FC236}">
                <a16:creationId xmlns:a16="http://schemas.microsoft.com/office/drawing/2014/main" id="{02385B77-E843-4CAB-943E-A7862F9C1345}"/>
              </a:ext>
            </a:extLst>
          </p:cNvPr>
          <p:cNvPicPr>
            <a:picLocks noChangeAspect="1"/>
          </p:cNvPicPr>
          <p:nvPr/>
        </p:nvPicPr>
        <p:blipFill rotWithShape="1">
          <a:blip r:embed="rId6"/>
          <a:srcRect l="664" t="22019" r="32972" b="11653"/>
          <a:stretch/>
        </p:blipFill>
        <p:spPr>
          <a:xfrm>
            <a:off x="0" y="0"/>
            <a:ext cx="12192000" cy="6858000"/>
          </a:xfrm>
          <a:prstGeom prst="rect">
            <a:avLst/>
          </a:prstGeom>
        </p:spPr>
      </p:pic>
      <p:grpSp>
        <p:nvGrpSpPr>
          <p:cNvPr id="14" name="Group 13">
            <a:extLst>
              <a:ext uri="{FF2B5EF4-FFF2-40B4-BE49-F238E27FC236}">
                <a16:creationId xmlns:a16="http://schemas.microsoft.com/office/drawing/2014/main" id="{5722E9D2-2409-403E-856F-A82C33458B29}"/>
              </a:ext>
            </a:extLst>
          </p:cNvPr>
          <p:cNvGrpSpPr/>
          <p:nvPr/>
        </p:nvGrpSpPr>
        <p:grpSpPr>
          <a:xfrm>
            <a:off x="10274400" y="473869"/>
            <a:ext cx="1512000" cy="240408"/>
            <a:chOff x="10274400" y="476250"/>
            <a:chExt cx="1512000" cy="240408"/>
          </a:xfrm>
        </p:grpSpPr>
        <p:sp>
          <p:nvSpPr>
            <p:cNvPr id="4" name="Freeform: Shape 3">
              <a:extLst>
                <a:ext uri="{FF2B5EF4-FFF2-40B4-BE49-F238E27FC236}">
                  <a16:creationId xmlns:a16="http://schemas.microsoft.com/office/drawing/2014/main" id="{06D67845-44B0-4D17-A8B3-498572DCFF68}"/>
                </a:ext>
              </a:extLst>
            </p:cNvPr>
            <p:cNvSpPr/>
            <p:nvPr/>
          </p:nvSpPr>
          <p:spPr>
            <a:xfrm>
              <a:off x="10274400" y="476250"/>
              <a:ext cx="1512000" cy="240408"/>
            </a:xfrm>
            <a:custGeom>
              <a:avLst/>
              <a:gdLst>
                <a:gd name="connsiteX0" fmla="*/ 0 w 1512000"/>
                <a:gd name="connsiteY0" fmla="*/ 240408 h 240408"/>
                <a:gd name="connsiteX1" fmla="*/ 1512000 w 1512000"/>
                <a:gd name="connsiteY1" fmla="*/ 240408 h 240408"/>
                <a:gd name="connsiteX2" fmla="*/ 1512000 w 1512000"/>
                <a:gd name="connsiteY2" fmla="*/ 0 h 240408"/>
                <a:gd name="connsiteX3" fmla="*/ 0 w 1512000"/>
                <a:gd name="connsiteY3" fmla="*/ 0 h 240408"/>
                <a:gd name="connsiteX4" fmla="*/ 0 w 1512000"/>
                <a:gd name="connsiteY4" fmla="*/ 0 h 240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2000" h="240408">
                  <a:moveTo>
                    <a:pt x="0" y="240408"/>
                  </a:moveTo>
                  <a:lnTo>
                    <a:pt x="1512000" y="240408"/>
                  </a:lnTo>
                  <a:lnTo>
                    <a:pt x="1512000" y="0"/>
                  </a:lnTo>
                  <a:lnTo>
                    <a:pt x="0" y="0"/>
                  </a:lnTo>
                  <a:lnTo>
                    <a:pt x="0" y="0"/>
                  </a:lnTo>
                  <a:close/>
                </a:path>
              </a:pathLst>
            </a:custGeom>
            <a:noFill/>
            <a:ln w="1505" cap="flat">
              <a:noFill/>
              <a:prstDash val="solid"/>
              <a:miter/>
            </a:ln>
          </p:spPr>
          <p:txBody>
            <a:bodyPr rtlCol="0" anchor="ctr"/>
            <a:lstStyle/>
            <a:p>
              <a:endParaRPr lang="en-US"/>
            </a:p>
          </p:txBody>
        </p:sp>
        <p:grpSp>
          <p:nvGrpSpPr>
            <p:cNvPr id="5" name="Siemens Logo">
              <a:extLst>
                <a:ext uri="{FF2B5EF4-FFF2-40B4-BE49-F238E27FC236}">
                  <a16:creationId xmlns:a16="http://schemas.microsoft.com/office/drawing/2014/main" id="{4A200389-25E4-4CD3-9877-219A75E8A7E8}"/>
                </a:ext>
              </a:extLst>
            </p:cNvPr>
            <p:cNvGrpSpPr/>
            <p:nvPr/>
          </p:nvGrpSpPr>
          <p:grpSpPr>
            <a:xfrm>
              <a:off x="10274400" y="476334"/>
              <a:ext cx="1512000" cy="238929"/>
              <a:chOff x="10274400" y="476334"/>
              <a:chExt cx="1512000" cy="238929"/>
            </a:xfrm>
            <a:solidFill>
              <a:srgbClr val="009999"/>
            </a:solidFill>
          </p:grpSpPr>
          <p:sp>
            <p:nvSpPr>
              <p:cNvPr id="6" name="Freeform: Shape 5">
                <a:extLst>
                  <a:ext uri="{FF2B5EF4-FFF2-40B4-BE49-F238E27FC236}">
                    <a16:creationId xmlns:a16="http://schemas.microsoft.com/office/drawing/2014/main" id="{57C57D28-1D7B-42D0-AC37-0E1E025E5C46}"/>
                  </a:ext>
                </a:extLst>
              </p:cNvPr>
              <p:cNvSpPr/>
              <p:nvPr/>
            </p:nvSpPr>
            <p:spPr>
              <a:xfrm>
                <a:off x="10274400" y="476336"/>
                <a:ext cx="176962" cy="238927"/>
              </a:xfrm>
              <a:custGeom>
                <a:avLst/>
                <a:gdLst>
                  <a:gd name="connsiteX0" fmla="*/ 4666 w 176962"/>
                  <a:gd name="connsiteY0" fmla="*/ 230550 h 238927"/>
                  <a:gd name="connsiteX1" fmla="*/ 4666 w 176962"/>
                  <a:gd name="connsiteY1" fmla="*/ 185073 h 238927"/>
                  <a:gd name="connsiteX2" fmla="*/ 73377 w 176962"/>
                  <a:gd name="connsiteY2" fmla="*/ 197293 h 238927"/>
                  <a:gd name="connsiteX3" fmla="*/ 114641 w 176962"/>
                  <a:gd name="connsiteY3" fmla="*/ 175490 h 238927"/>
                  <a:gd name="connsiteX4" fmla="*/ 108627 w 176962"/>
                  <a:gd name="connsiteY4" fmla="*/ 161834 h 238927"/>
                  <a:gd name="connsiteX5" fmla="*/ 77124 w 176962"/>
                  <a:gd name="connsiteY5" fmla="*/ 145559 h 238927"/>
                  <a:gd name="connsiteX6" fmla="*/ 17869 w 176962"/>
                  <a:gd name="connsiteY6" fmla="*/ 113683 h 238927"/>
                  <a:gd name="connsiteX7" fmla="*/ 0 w 176962"/>
                  <a:gd name="connsiteY7" fmla="*/ 69771 h 238927"/>
                  <a:gd name="connsiteX8" fmla="*/ 26025 w 176962"/>
                  <a:gd name="connsiteY8" fmla="*/ 17725 h 238927"/>
                  <a:gd name="connsiteX9" fmla="*/ 93070 w 176962"/>
                  <a:gd name="connsiteY9" fmla="*/ 0 h 238927"/>
                  <a:gd name="connsiteX10" fmla="*/ 158967 w 176962"/>
                  <a:gd name="connsiteY10" fmla="*/ 8390 h 238927"/>
                  <a:gd name="connsiteX11" fmla="*/ 158967 w 176962"/>
                  <a:gd name="connsiteY11" fmla="*/ 52137 h 238927"/>
                  <a:gd name="connsiteX12" fmla="*/ 99390 w 176962"/>
                  <a:gd name="connsiteY12" fmla="*/ 39332 h 238927"/>
                  <a:gd name="connsiteX13" fmla="*/ 60651 w 176962"/>
                  <a:gd name="connsiteY13" fmla="*/ 60637 h 238927"/>
                  <a:gd name="connsiteX14" fmla="*/ 68460 w 176962"/>
                  <a:gd name="connsiteY14" fmla="*/ 73643 h 238927"/>
                  <a:gd name="connsiteX15" fmla="*/ 104242 w 176962"/>
                  <a:gd name="connsiteY15" fmla="*/ 90889 h 238927"/>
                  <a:gd name="connsiteX16" fmla="*/ 160364 w 176962"/>
                  <a:gd name="connsiteY16" fmla="*/ 123441 h 238927"/>
                  <a:gd name="connsiteX17" fmla="*/ 176963 w 176962"/>
                  <a:gd name="connsiteY17" fmla="*/ 165904 h 238927"/>
                  <a:gd name="connsiteX18" fmla="*/ 144423 w 176962"/>
                  <a:gd name="connsiteY18" fmla="*/ 222999 h 238927"/>
                  <a:gd name="connsiteX19" fmla="*/ 76084 w 176962"/>
                  <a:gd name="connsiteY19" fmla="*/ 238928 h 238927"/>
                  <a:gd name="connsiteX20" fmla="*/ 4666 w 176962"/>
                  <a:gd name="connsiteY20" fmla="*/ 230550 h 238927"/>
                  <a:gd name="connsiteX21" fmla="*/ 4666 w 176962"/>
                  <a:gd name="connsiteY21" fmla="*/ 230550 h 23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76962" h="238927">
                    <a:moveTo>
                      <a:pt x="4666" y="230550"/>
                    </a:moveTo>
                    <a:lnTo>
                      <a:pt x="4666" y="185073"/>
                    </a:lnTo>
                    <a:cubicBezTo>
                      <a:pt x="30550" y="193220"/>
                      <a:pt x="53454" y="197293"/>
                      <a:pt x="73377" y="197293"/>
                    </a:cubicBezTo>
                    <a:cubicBezTo>
                      <a:pt x="100885" y="197293"/>
                      <a:pt x="114641" y="190022"/>
                      <a:pt x="114641" y="175490"/>
                    </a:cubicBezTo>
                    <a:cubicBezTo>
                      <a:pt x="114641" y="170073"/>
                      <a:pt x="112639" y="165520"/>
                      <a:pt x="108627" y="161834"/>
                    </a:cubicBezTo>
                    <a:cubicBezTo>
                      <a:pt x="104523" y="157924"/>
                      <a:pt x="94013" y="152503"/>
                      <a:pt x="77124" y="145559"/>
                    </a:cubicBezTo>
                    <a:cubicBezTo>
                      <a:pt x="46821" y="133098"/>
                      <a:pt x="27060" y="122472"/>
                      <a:pt x="17869" y="113683"/>
                    </a:cubicBezTo>
                    <a:cubicBezTo>
                      <a:pt x="5956" y="102081"/>
                      <a:pt x="0" y="87451"/>
                      <a:pt x="0" y="69771"/>
                    </a:cubicBezTo>
                    <a:cubicBezTo>
                      <a:pt x="0" y="47004"/>
                      <a:pt x="8679" y="29650"/>
                      <a:pt x="26025" y="17725"/>
                    </a:cubicBezTo>
                    <a:cubicBezTo>
                      <a:pt x="43178" y="5904"/>
                      <a:pt x="65515" y="0"/>
                      <a:pt x="93070" y="0"/>
                    </a:cubicBezTo>
                    <a:cubicBezTo>
                      <a:pt x="108252" y="0"/>
                      <a:pt x="130226" y="2794"/>
                      <a:pt x="158967" y="8390"/>
                    </a:cubicBezTo>
                    <a:lnTo>
                      <a:pt x="158967" y="52137"/>
                    </a:lnTo>
                    <a:cubicBezTo>
                      <a:pt x="137581" y="43594"/>
                      <a:pt x="117730" y="39332"/>
                      <a:pt x="99390" y="39332"/>
                    </a:cubicBezTo>
                    <a:cubicBezTo>
                      <a:pt x="73563" y="39332"/>
                      <a:pt x="60651" y="46423"/>
                      <a:pt x="60651" y="60637"/>
                    </a:cubicBezTo>
                    <a:cubicBezTo>
                      <a:pt x="60651" y="65950"/>
                      <a:pt x="63251" y="70284"/>
                      <a:pt x="68460" y="73643"/>
                    </a:cubicBezTo>
                    <a:cubicBezTo>
                      <a:pt x="72792" y="76362"/>
                      <a:pt x="84728" y="82105"/>
                      <a:pt x="104242" y="90889"/>
                    </a:cubicBezTo>
                    <a:cubicBezTo>
                      <a:pt x="132339" y="103368"/>
                      <a:pt x="151044" y="114215"/>
                      <a:pt x="160364" y="123441"/>
                    </a:cubicBezTo>
                    <a:cubicBezTo>
                      <a:pt x="171423" y="134385"/>
                      <a:pt x="176963" y="148546"/>
                      <a:pt x="176963" y="165904"/>
                    </a:cubicBezTo>
                    <a:cubicBezTo>
                      <a:pt x="176963" y="190854"/>
                      <a:pt x="166111" y="209885"/>
                      <a:pt x="144423" y="222999"/>
                    </a:cubicBezTo>
                    <a:cubicBezTo>
                      <a:pt x="126852" y="233633"/>
                      <a:pt x="104068" y="238928"/>
                      <a:pt x="76084" y="238928"/>
                    </a:cubicBezTo>
                    <a:cubicBezTo>
                      <a:pt x="52451" y="238928"/>
                      <a:pt x="28640" y="236144"/>
                      <a:pt x="4666" y="230550"/>
                    </a:cubicBezTo>
                    <a:lnTo>
                      <a:pt x="4666" y="230550"/>
                    </a:lnTo>
                    <a:close/>
                  </a:path>
                </a:pathLst>
              </a:custGeom>
              <a:solidFill>
                <a:srgbClr val="000000"/>
              </a:solidFill>
              <a:ln w="1505"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3CE2BC6A-0273-454B-BFA8-443AB20DC20F}"/>
                  </a:ext>
                </a:extLst>
              </p:cNvPr>
              <p:cNvSpPr/>
              <p:nvPr/>
            </p:nvSpPr>
            <p:spPr>
              <a:xfrm>
                <a:off x="10487687" y="480338"/>
                <a:ext cx="64320" cy="230273"/>
              </a:xfrm>
              <a:custGeom>
                <a:avLst/>
                <a:gdLst>
                  <a:gd name="connsiteX0" fmla="*/ 0 w 64320"/>
                  <a:gd name="connsiteY0" fmla="*/ 0 h 230273"/>
                  <a:gd name="connsiteX1" fmla="*/ 0 w 64320"/>
                  <a:gd name="connsiteY1" fmla="*/ 0 h 230273"/>
                  <a:gd name="connsiteX2" fmla="*/ 64320 w 64320"/>
                  <a:gd name="connsiteY2" fmla="*/ 0 h 230273"/>
                  <a:gd name="connsiteX3" fmla="*/ 64320 w 64320"/>
                  <a:gd name="connsiteY3" fmla="*/ 230273 h 230273"/>
                  <a:gd name="connsiteX4" fmla="*/ 0 w 64320"/>
                  <a:gd name="connsiteY4" fmla="*/ 230273 h 230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320" h="230273">
                    <a:moveTo>
                      <a:pt x="0" y="0"/>
                    </a:moveTo>
                    <a:lnTo>
                      <a:pt x="0" y="0"/>
                    </a:lnTo>
                    <a:lnTo>
                      <a:pt x="64320" y="0"/>
                    </a:lnTo>
                    <a:lnTo>
                      <a:pt x="64320" y="230273"/>
                    </a:lnTo>
                    <a:lnTo>
                      <a:pt x="0" y="230273"/>
                    </a:lnTo>
                    <a:close/>
                  </a:path>
                </a:pathLst>
              </a:custGeom>
              <a:solidFill>
                <a:srgbClr val="000000"/>
              </a:solidFill>
              <a:ln w="1505"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F0B5B6EB-3B68-4E2D-B673-9A5E9279F4B9}"/>
                  </a:ext>
                </a:extLst>
              </p:cNvPr>
              <p:cNvSpPr/>
              <p:nvPr/>
            </p:nvSpPr>
            <p:spPr>
              <a:xfrm>
                <a:off x="10610995" y="480338"/>
                <a:ext cx="167620" cy="230273"/>
              </a:xfrm>
              <a:custGeom>
                <a:avLst/>
                <a:gdLst>
                  <a:gd name="connsiteX0" fmla="*/ 0 w 167620"/>
                  <a:gd name="connsiteY0" fmla="*/ 230273 h 230273"/>
                  <a:gd name="connsiteX1" fmla="*/ 0 w 167620"/>
                  <a:gd name="connsiteY1" fmla="*/ 0 h 230273"/>
                  <a:gd name="connsiteX2" fmla="*/ 164967 w 167620"/>
                  <a:gd name="connsiteY2" fmla="*/ 0 h 230273"/>
                  <a:gd name="connsiteX3" fmla="*/ 164967 w 167620"/>
                  <a:gd name="connsiteY3" fmla="*/ 41650 h 230273"/>
                  <a:gd name="connsiteX4" fmla="*/ 61992 w 167620"/>
                  <a:gd name="connsiteY4" fmla="*/ 41650 h 230273"/>
                  <a:gd name="connsiteX5" fmla="*/ 61992 w 167620"/>
                  <a:gd name="connsiteY5" fmla="*/ 93646 h 230273"/>
                  <a:gd name="connsiteX6" fmla="*/ 151626 w 167620"/>
                  <a:gd name="connsiteY6" fmla="*/ 93646 h 230273"/>
                  <a:gd name="connsiteX7" fmla="*/ 151626 w 167620"/>
                  <a:gd name="connsiteY7" fmla="*/ 131636 h 230273"/>
                  <a:gd name="connsiteX8" fmla="*/ 61992 w 167620"/>
                  <a:gd name="connsiteY8" fmla="*/ 131636 h 230273"/>
                  <a:gd name="connsiteX9" fmla="*/ 61992 w 167620"/>
                  <a:gd name="connsiteY9" fmla="*/ 186281 h 230273"/>
                  <a:gd name="connsiteX10" fmla="*/ 167620 w 167620"/>
                  <a:gd name="connsiteY10" fmla="*/ 186281 h 230273"/>
                  <a:gd name="connsiteX11" fmla="*/ 167620 w 167620"/>
                  <a:gd name="connsiteY11" fmla="*/ 230273 h 230273"/>
                  <a:gd name="connsiteX12" fmla="*/ 0 w 167620"/>
                  <a:gd name="connsiteY12"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620" h="230273">
                    <a:moveTo>
                      <a:pt x="0" y="230273"/>
                    </a:moveTo>
                    <a:lnTo>
                      <a:pt x="0" y="0"/>
                    </a:lnTo>
                    <a:lnTo>
                      <a:pt x="164967" y="0"/>
                    </a:lnTo>
                    <a:lnTo>
                      <a:pt x="164967" y="41650"/>
                    </a:lnTo>
                    <a:lnTo>
                      <a:pt x="61992" y="41650"/>
                    </a:lnTo>
                    <a:lnTo>
                      <a:pt x="61992" y="93646"/>
                    </a:lnTo>
                    <a:lnTo>
                      <a:pt x="151626" y="93646"/>
                    </a:lnTo>
                    <a:lnTo>
                      <a:pt x="151626" y="131636"/>
                    </a:lnTo>
                    <a:lnTo>
                      <a:pt x="61992" y="131636"/>
                    </a:lnTo>
                    <a:lnTo>
                      <a:pt x="61992" y="186281"/>
                    </a:lnTo>
                    <a:lnTo>
                      <a:pt x="167620" y="186281"/>
                    </a:lnTo>
                    <a:lnTo>
                      <a:pt x="167620" y="230273"/>
                    </a:lnTo>
                    <a:lnTo>
                      <a:pt x="0" y="230273"/>
                    </a:lnTo>
                    <a:close/>
                  </a:path>
                </a:pathLst>
              </a:custGeom>
              <a:solidFill>
                <a:srgbClr val="000000"/>
              </a:solidFill>
              <a:ln w="150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2A333067-B40B-4580-9D3C-5D3BC0F21844}"/>
                  </a:ext>
                </a:extLst>
              </p:cNvPr>
              <p:cNvSpPr/>
              <p:nvPr/>
            </p:nvSpPr>
            <p:spPr>
              <a:xfrm>
                <a:off x="10820605" y="480338"/>
                <a:ext cx="279936" cy="232610"/>
              </a:xfrm>
              <a:custGeom>
                <a:avLst/>
                <a:gdLst>
                  <a:gd name="connsiteX0" fmla="*/ 0 w 279936"/>
                  <a:gd name="connsiteY0" fmla="*/ 230273 h 232610"/>
                  <a:gd name="connsiteX1" fmla="*/ 0 w 279936"/>
                  <a:gd name="connsiteY1" fmla="*/ 0 h 232610"/>
                  <a:gd name="connsiteX2" fmla="*/ 83394 w 279936"/>
                  <a:gd name="connsiteY2" fmla="*/ 0 h 232610"/>
                  <a:gd name="connsiteX3" fmla="*/ 141333 w 279936"/>
                  <a:gd name="connsiteY3" fmla="*/ 147134 h 232610"/>
                  <a:gd name="connsiteX4" fmla="*/ 200724 w 279936"/>
                  <a:gd name="connsiteY4" fmla="*/ 0 h 232610"/>
                  <a:gd name="connsiteX5" fmla="*/ 279936 w 279936"/>
                  <a:gd name="connsiteY5" fmla="*/ 0 h 232610"/>
                  <a:gd name="connsiteX6" fmla="*/ 279936 w 279936"/>
                  <a:gd name="connsiteY6" fmla="*/ 230273 h 232610"/>
                  <a:gd name="connsiteX7" fmla="*/ 218951 w 279936"/>
                  <a:gd name="connsiteY7" fmla="*/ 230273 h 232610"/>
                  <a:gd name="connsiteX8" fmla="*/ 218951 w 279936"/>
                  <a:gd name="connsiteY8" fmla="*/ 67234 h 232610"/>
                  <a:gd name="connsiteX9" fmla="*/ 151419 w 279936"/>
                  <a:gd name="connsiteY9" fmla="*/ 232611 h 232610"/>
                  <a:gd name="connsiteX10" fmla="*/ 111549 w 279936"/>
                  <a:gd name="connsiteY10" fmla="*/ 232611 h 232610"/>
                  <a:gd name="connsiteX11" fmla="*/ 45318 w 279936"/>
                  <a:gd name="connsiteY11" fmla="*/ 67234 h 232610"/>
                  <a:gd name="connsiteX12" fmla="*/ 45318 w 279936"/>
                  <a:gd name="connsiteY12" fmla="*/ 230273 h 232610"/>
                  <a:gd name="connsiteX13" fmla="*/ 0 w 279936"/>
                  <a:gd name="connsiteY13" fmla="*/ 230273 h 232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9936" h="232610">
                    <a:moveTo>
                      <a:pt x="0" y="230273"/>
                    </a:moveTo>
                    <a:lnTo>
                      <a:pt x="0" y="0"/>
                    </a:lnTo>
                    <a:lnTo>
                      <a:pt x="83394" y="0"/>
                    </a:lnTo>
                    <a:lnTo>
                      <a:pt x="141333" y="147134"/>
                    </a:lnTo>
                    <a:lnTo>
                      <a:pt x="200724" y="0"/>
                    </a:lnTo>
                    <a:lnTo>
                      <a:pt x="279936" y="0"/>
                    </a:lnTo>
                    <a:lnTo>
                      <a:pt x="279936" y="230273"/>
                    </a:lnTo>
                    <a:lnTo>
                      <a:pt x="218951" y="230273"/>
                    </a:lnTo>
                    <a:lnTo>
                      <a:pt x="218951" y="67234"/>
                    </a:lnTo>
                    <a:lnTo>
                      <a:pt x="151419" y="232611"/>
                    </a:lnTo>
                    <a:lnTo>
                      <a:pt x="111549" y="232611"/>
                    </a:lnTo>
                    <a:lnTo>
                      <a:pt x="45318" y="67234"/>
                    </a:lnTo>
                    <a:lnTo>
                      <a:pt x="45318" y="230273"/>
                    </a:lnTo>
                    <a:lnTo>
                      <a:pt x="0" y="230273"/>
                    </a:lnTo>
                    <a:close/>
                  </a:path>
                </a:pathLst>
              </a:custGeom>
              <a:solidFill>
                <a:srgbClr val="000000"/>
              </a:solidFill>
              <a:ln w="150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2F3F8EAC-03B7-4A7F-87C2-9F0FA9048677}"/>
                  </a:ext>
                </a:extLst>
              </p:cNvPr>
              <p:cNvSpPr/>
              <p:nvPr/>
            </p:nvSpPr>
            <p:spPr>
              <a:xfrm>
                <a:off x="11159541" y="480338"/>
                <a:ext cx="167633" cy="230273"/>
              </a:xfrm>
              <a:custGeom>
                <a:avLst/>
                <a:gdLst>
                  <a:gd name="connsiteX0" fmla="*/ 0 w 167633"/>
                  <a:gd name="connsiteY0" fmla="*/ 230273 h 230273"/>
                  <a:gd name="connsiteX1" fmla="*/ 0 w 167633"/>
                  <a:gd name="connsiteY1" fmla="*/ 0 h 230273"/>
                  <a:gd name="connsiteX2" fmla="*/ 164964 w 167633"/>
                  <a:gd name="connsiteY2" fmla="*/ 0 h 230273"/>
                  <a:gd name="connsiteX3" fmla="*/ 164964 w 167633"/>
                  <a:gd name="connsiteY3" fmla="*/ 41650 h 230273"/>
                  <a:gd name="connsiteX4" fmla="*/ 61998 w 167633"/>
                  <a:gd name="connsiteY4" fmla="*/ 41650 h 230273"/>
                  <a:gd name="connsiteX5" fmla="*/ 61998 w 167633"/>
                  <a:gd name="connsiteY5" fmla="*/ 93646 h 230273"/>
                  <a:gd name="connsiteX6" fmla="*/ 151629 w 167633"/>
                  <a:gd name="connsiteY6" fmla="*/ 93646 h 230273"/>
                  <a:gd name="connsiteX7" fmla="*/ 151629 w 167633"/>
                  <a:gd name="connsiteY7" fmla="*/ 131636 h 230273"/>
                  <a:gd name="connsiteX8" fmla="*/ 61998 w 167633"/>
                  <a:gd name="connsiteY8" fmla="*/ 131636 h 230273"/>
                  <a:gd name="connsiteX9" fmla="*/ 61998 w 167633"/>
                  <a:gd name="connsiteY9" fmla="*/ 186281 h 230273"/>
                  <a:gd name="connsiteX10" fmla="*/ 167634 w 167633"/>
                  <a:gd name="connsiteY10" fmla="*/ 186281 h 230273"/>
                  <a:gd name="connsiteX11" fmla="*/ 167634 w 167633"/>
                  <a:gd name="connsiteY11" fmla="*/ 230273 h 230273"/>
                  <a:gd name="connsiteX12" fmla="*/ 0 w 167633"/>
                  <a:gd name="connsiteY12"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633" h="230273">
                    <a:moveTo>
                      <a:pt x="0" y="230273"/>
                    </a:moveTo>
                    <a:lnTo>
                      <a:pt x="0" y="0"/>
                    </a:lnTo>
                    <a:lnTo>
                      <a:pt x="164964" y="0"/>
                    </a:lnTo>
                    <a:lnTo>
                      <a:pt x="164964" y="41650"/>
                    </a:lnTo>
                    <a:lnTo>
                      <a:pt x="61998" y="41650"/>
                    </a:lnTo>
                    <a:lnTo>
                      <a:pt x="61998" y="93646"/>
                    </a:lnTo>
                    <a:lnTo>
                      <a:pt x="151629" y="93646"/>
                    </a:lnTo>
                    <a:lnTo>
                      <a:pt x="151629" y="131636"/>
                    </a:lnTo>
                    <a:lnTo>
                      <a:pt x="61998" y="131636"/>
                    </a:lnTo>
                    <a:lnTo>
                      <a:pt x="61998" y="186281"/>
                    </a:lnTo>
                    <a:lnTo>
                      <a:pt x="167634" y="186281"/>
                    </a:lnTo>
                    <a:lnTo>
                      <a:pt x="167634" y="230273"/>
                    </a:lnTo>
                    <a:lnTo>
                      <a:pt x="0" y="230273"/>
                    </a:lnTo>
                    <a:close/>
                  </a:path>
                </a:pathLst>
              </a:custGeom>
              <a:solidFill>
                <a:srgbClr val="000000"/>
              </a:solidFill>
              <a:ln w="150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45E559F4-D16B-4CF7-B316-1FAE018B0DE5}"/>
                  </a:ext>
                </a:extLst>
              </p:cNvPr>
              <p:cNvSpPr/>
              <p:nvPr/>
            </p:nvSpPr>
            <p:spPr>
              <a:xfrm>
                <a:off x="11369497" y="480338"/>
                <a:ext cx="198942" cy="230273"/>
              </a:xfrm>
              <a:custGeom>
                <a:avLst/>
                <a:gdLst>
                  <a:gd name="connsiteX0" fmla="*/ 0 w 198942"/>
                  <a:gd name="connsiteY0" fmla="*/ 230273 h 230273"/>
                  <a:gd name="connsiteX1" fmla="*/ 0 w 198942"/>
                  <a:gd name="connsiteY1" fmla="*/ 0 h 230273"/>
                  <a:gd name="connsiteX2" fmla="*/ 74548 w 198942"/>
                  <a:gd name="connsiteY2" fmla="*/ 0 h 230273"/>
                  <a:gd name="connsiteX3" fmla="*/ 153637 w 198942"/>
                  <a:gd name="connsiteY3" fmla="*/ 154150 h 230273"/>
                  <a:gd name="connsiteX4" fmla="*/ 153637 w 198942"/>
                  <a:gd name="connsiteY4" fmla="*/ 0 h 230273"/>
                  <a:gd name="connsiteX5" fmla="*/ 198943 w 198942"/>
                  <a:gd name="connsiteY5" fmla="*/ 0 h 230273"/>
                  <a:gd name="connsiteX6" fmla="*/ 198943 w 198942"/>
                  <a:gd name="connsiteY6" fmla="*/ 230273 h 230273"/>
                  <a:gd name="connsiteX7" fmla="*/ 126512 w 198942"/>
                  <a:gd name="connsiteY7" fmla="*/ 230273 h 230273"/>
                  <a:gd name="connsiteX8" fmla="*/ 45324 w 198942"/>
                  <a:gd name="connsiteY8" fmla="*/ 74049 h 230273"/>
                  <a:gd name="connsiteX9" fmla="*/ 45324 w 198942"/>
                  <a:gd name="connsiteY9" fmla="*/ 230273 h 230273"/>
                  <a:gd name="connsiteX10" fmla="*/ 0 w 198942"/>
                  <a:gd name="connsiteY10"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8942" h="230273">
                    <a:moveTo>
                      <a:pt x="0" y="230273"/>
                    </a:moveTo>
                    <a:lnTo>
                      <a:pt x="0" y="0"/>
                    </a:lnTo>
                    <a:lnTo>
                      <a:pt x="74548" y="0"/>
                    </a:lnTo>
                    <a:lnTo>
                      <a:pt x="153637" y="154150"/>
                    </a:lnTo>
                    <a:lnTo>
                      <a:pt x="153637" y="0"/>
                    </a:lnTo>
                    <a:lnTo>
                      <a:pt x="198943" y="0"/>
                    </a:lnTo>
                    <a:lnTo>
                      <a:pt x="198943" y="230273"/>
                    </a:lnTo>
                    <a:lnTo>
                      <a:pt x="126512" y="230273"/>
                    </a:lnTo>
                    <a:lnTo>
                      <a:pt x="45324" y="74049"/>
                    </a:lnTo>
                    <a:lnTo>
                      <a:pt x="45324" y="230273"/>
                    </a:lnTo>
                    <a:lnTo>
                      <a:pt x="0" y="230273"/>
                    </a:lnTo>
                    <a:close/>
                  </a:path>
                </a:pathLst>
              </a:custGeom>
              <a:solidFill>
                <a:srgbClr val="000000"/>
              </a:solidFill>
              <a:ln w="150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10391239-A8B7-44E6-ADB6-5A67F9E39E38}"/>
                  </a:ext>
                </a:extLst>
              </p:cNvPr>
              <p:cNvSpPr/>
              <p:nvPr/>
            </p:nvSpPr>
            <p:spPr>
              <a:xfrm>
                <a:off x="11609459" y="476334"/>
                <a:ext cx="176940" cy="238927"/>
              </a:xfrm>
              <a:custGeom>
                <a:avLst/>
                <a:gdLst>
                  <a:gd name="connsiteX0" fmla="*/ 4643 w 176940"/>
                  <a:gd name="connsiteY0" fmla="*/ 230551 h 238927"/>
                  <a:gd name="connsiteX1" fmla="*/ 4643 w 176940"/>
                  <a:gd name="connsiteY1" fmla="*/ 185075 h 238927"/>
                  <a:gd name="connsiteX2" fmla="*/ 73367 w 176940"/>
                  <a:gd name="connsiteY2" fmla="*/ 197295 h 238927"/>
                  <a:gd name="connsiteX3" fmla="*/ 114617 w 176940"/>
                  <a:gd name="connsiteY3" fmla="*/ 175492 h 238927"/>
                  <a:gd name="connsiteX4" fmla="*/ 108790 w 176940"/>
                  <a:gd name="connsiteY4" fmla="*/ 161835 h 238927"/>
                  <a:gd name="connsiteX5" fmla="*/ 77121 w 176940"/>
                  <a:gd name="connsiteY5" fmla="*/ 145560 h 238927"/>
                  <a:gd name="connsiteX6" fmla="*/ 17852 w 176940"/>
                  <a:gd name="connsiteY6" fmla="*/ 113684 h 238927"/>
                  <a:gd name="connsiteX7" fmla="*/ 0 w 176940"/>
                  <a:gd name="connsiteY7" fmla="*/ 69616 h 238927"/>
                  <a:gd name="connsiteX8" fmla="*/ 26021 w 176940"/>
                  <a:gd name="connsiteY8" fmla="*/ 17725 h 238927"/>
                  <a:gd name="connsiteX9" fmla="*/ 93070 w 176940"/>
                  <a:gd name="connsiteY9" fmla="*/ 0 h 238927"/>
                  <a:gd name="connsiteX10" fmla="*/ 153262 w 176940"/>
                  <a:gd name="connsiteY10" fmla="*/ 7403 h 238927"/>
                  <a:gd name="connsiteX11" fmla="*/ 158949 w 176940"/>
                  <a:gd name="connsiteY11" fmla="*/ 8390 h 238927"/>
                  <a:gd name="connsiteX12" fmla="*/ 158949 w 176940"/>
                  <a:gd name="connsiteY12" fmla="*/ 52137 h 238927"/>
                  <a:gd name="connsiteX13" fmla="*/ 99213 w 176940"/>
                  <a:gd name="connsiteY13" fmla="*/ 39332 h 238927"/>
                  <a:gd name="connsiteX14" fmla="*/ 60652 w 176940"/>
                  <a:gd name="connsiteY14" fmla="*/ 60637 h 238927"/>
                  <a:gd name="connsiteX15" fmla="*/ 68435 w 176940"/>
                  <a:gd name="connsiteY15" fmla="*/ 73643 h 238927"/>
                  <a:gd name="connsiteX16" fmla="*/ 104387 w 176940"/>
                  <a:gd name="connsiteY16" fmla="*/ 90889 h 238927"/>
                  <a:gd name="connsiteX17" fmla="*/ 160339 w 176940"/>
                  <a:gd name="connsiteY17" fmla="*/ 123441 h 238927"/>
                  <a:gd name="connsiteX18" fmla="*/ 176940 w 176940"/>
                  <a:gd name="connsiteY18" fmla="*/ 165904 h 238927"/>
                  <a:gd name="connsiteX19" fmla="*/ 144574 w 176940"/>
                  <a:gd name="connsiteY19" fmla="*/ 222999 h 238927"/>
                  <a:gd name="connsiteX20" fmla="*/ 76079 w 176940"/>
                  <a:gd name="connsiteY20" fmla="*/ 238928 h 238927"/>
                  <a:gd name="connsiteX21" fmla="*/ 4643 w 176940"/>
                  <a:gd name="connsiteY21" fmla="*/ 230551 h 238927"/>
                  <a:gd name="connsiteX22" fmla="*/ 4643 w 176940"/>
                  <a:gd name="connsiteY22" fmla="*/ 230551 h 23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940" h="238927">
                    <a:moveTo>
                      <a:pt x="4643" y="230551"/>
                    </a:moveTo>
                    <a:lnTo>
                      <a:pt x="4643" y="185075"/>
                    </a:lnTo>
                    <a:cubicBezTo>
                      <a:pt x="30308" y="193222"/>
                      <a:pt x="53209" y="197295"/>
                      <a:pt x="73367" y="197295"/>
                    </a:cubicBezTo>
                    <a:cubicBezTo>
                      <a:pt x="100878" y="197295"/>
                      <a:pt x="114617" y="190024"/>
                      <a:pt x="114617" y="175492"/>
                    </a:cubicBezTo>
                    <a:cubicBezTo>
                      <a:pt x="114617" y="170074"/>
                      <a:pt x="112668" y="165522"/>
                      <a:pt x="108790" y="161835"/>
                    </a:cubicBezTo>
                    <a:cubicBezTo>
                      <a:pt x="104665" y="157925"/>
                      <a:pt x="94111" y="152505"/>
                      <a:pt x="77121" y="145560"/>
                    </a:cubicBezTo>
                    <a:cubicBezTo>
                      <a:pt x="46908" y="133203"/>
                      <a:pt x="27128" y="122581"/>
                      <a:pt x="17852" y="113684"/>
                    </a:cubicBezTo>
                    <a:cubicBezTo>
                      <a:pt x="5945" y="102185"/>
                      <a:pt x="0" y="87501"/>
                      <a:pt x="0" y="69616"/>
                    </a:cubicBezTo>
                    <a:cubicBezTo>
                      <a:pt x="0" y="46946"/>
                      <a:pt x="8658" y="29650"/>
                      <a:pt x="26021" y="17725"/>
                    </a:cubicBezTo>
                    <a:cubicBezTo>
                      <a:pt x="43149" y="5904"/>
                      <a:pt x="65512" y="0"/>
                      <a:pt x="93070" y="0"/>
                    </a:cubicBezTo>
                    <a:cubicBezTo>
                      <a:pt x="108563" y="0"/>
                      <a:pt x="128639" y="2460"/>
                      <a:pt x="153262" y="7403"/>
                    </a:cubicBezTo>
                    <a:lnTo>
                      <a:pt x="158949" y="8390"/>
                    </a:lnTo>
                    <a:lnTo>
                      <a:pt x="158949" y="52137"/>
                    </a:lnTo>
                    <a:cubicBezTo>
                      <a:pt x="137560" y="43594"/>
                      <a:pt x="117652" y="39332"/>
                      <a:pt x="99213" y="39332"/>
                    </a:cubicBezTo>
                    <a:cubicBezTo>
                      <a:pt x="73485" y="39332"/>
                      <a:pt x="60652" y="46423"/>
                      <a:pt x="60652" y="60637"/>
                    </a:cubicBezTo>
                    <a:cubicBezTo>
                      <a:pt x="60652" y="65950"/>
                      <a:pt x="63239" y="70284"/>
                      <a:pt x="68435" y="73643"/>
                    </a:cubicBezTo>
                    <a:cubicBezTo>
                      <a:pt x="72562" y="76258"/>
                      <a:pt x="84546" y="82003"/>
                      <a:pt x="104387" y="90889"/>
                    </a:cubicBezTo>
                    <a:cubicBezTo>
                      <a:pt x="132271" y="103368"/>
                      <a:pt x="150937" y="114215"/>
                      <a:pt x="160339" y="123441"/>
                    </a:cubicBezTo>
                    <a:cubicBezTo>
                      <a:pt x="171414" y="134385"/>
                      <a:pt x="176940" y="148546"/>
                      <a:pt x="176940" y="165904"/>
                    </a:cubicBezTo>
                    <a:cubicBezTo>
                      <a:pt x="176940" y="190854"/>
                      <a:pt x="166152" y="209885"/>
                      <a:pt x="144574" y="222999"/>
                    </a:cubicBezTo>
                    <a:cubicBezTo>
                      <a:pt x="126901" y="233633"/>
                      <a:pt x="104059" y="238928"/>
                      <a:pt x="76079" y="238928"/>
                    </a:cubicBezTo>
                    <a:cubicBezTo>
                      <a:pt x="52421" y="238929"/>
                      <a:pt x="28599" y="236146"/>
                      <a:pt x="4643" y="230551"/>
                    </a:cubicBezTo>
                    <a:lnTo>
                      <a:pt x="4643" y="230551"/>
                    </a:lnTo>
                    <a:close/>
                  </a:path>
                </a:pathLst>
              </a:custGeom>
              <a:solidFill>
                <a:srgbClr val="000000"/>
              </a:solidFill>
              <a:ln w="1505" cap="flat">
                <a:noFill/>
                <a:prstDash val="solid"/>
                <a:miter/>
              </a:ln>
            </p:spPr>
            <p:txBody>
              <a:bodyPr rtlCol="0" anchor="ctr"/>
              <a:lstStyle/>
              <a:p>
                <a:endParaRPr lang="en-US"/>
              </a:p>
            </p:txBody>
          </p:sp>
        </p:grpSp>
      </p:grpSp>
      <p:sp>
        <p:nvSpPr>
          <p:cNvPr id="85" name="Text Placeholder 5">
            <a:extLst>
              <a:ext uri="{FF2B5EF4-FFF2-40B4-BE49-F238E27FC236}">
                <a16:creationId xmlns:a16="http://schemas.microsoft.com/office/drawing/2014/main" id="{A0FAD56E-2391-42DB-B833-521C2D23157A}"/>
              </a:ext>
            </a:extLst>
          </p:cNvPr>
          <p:cNvSpPr>
            <a:spLocks noGrp="1"/>
          </p:cNvSpPr>
          <p:nvPr>
            <p:ph type="body" sz="quarter" idx="11"/>
          </p:nvPr>
        </p:nvSpPr>
        <p:spPr>
          <a:xfrm>
            <a:off x="646113" y="3958321"/>
            <a:ext cx="6655280" cy="2208479"/>
          </a:xfrm>
          <a:prstGeom prst="rect">
            <a:avLst/>
          </a:prstGeom>
          <a:solidFill>
            <a:srgbClr val="004669"/>
          </a:solidFill>
          <a:ln>
            <a:noFill/>
          </a:ln>
          <a:effectLst/>
        </p:spPr>
        <p:txBody>
          <a:bodyPr wrap="square" lIns="252000" tIns="108000" rIns="252000" bIns="738000" numCol="1" spcCol="72000" rtlCol="0" anchor="b">
            <a:spAutoFit/>
          </a:bodyPr>
          <a:lstStyle>
            <a:lvl1pPr>
              <a:lnSpc>
                <a:spcPct val="110000"/>
              </a:lnSpc>
              <a:spcBef>
                <a:spcPts val="1200"/>
              </a:spcBef>
              <a:defRPr lang="en-US" sz="4400" b="1" kern="1200" dirty="0" smtClean="0">
                <a:solidFill>
                  <a:srgbClr val="FFFFFF"/>
                </a:solidFill>
                <a:latin typeface="Arial" panose="020B0604020202020204" pitchFamily="34" charset="0"/>
                <a:ea typeface="Arial Unicode MS" panose="020B0604020202020204" pitchFamily="34" charset="-128"/>
                <a:cs typeface="Arial" panose="020B0604020202020204" pitchFamily="34" charset="0"/>
              </a:defRPr>
            </a:lvl1pPr>
            <a:lvl2pPr marL="0" indent="0">
              <a:lnSpc>
                <a:spcPct val="110000"/>
              </a:lnSpc>
              <a:spcBef>
                <a:spcPts val="600"/>
              </a:spcBef>
              <a:buFontTx/>
              <a:buNone/>
              <a:defRPr lang="en-US" sz="2200" kern="1200" dirty="0">
                <a:solidFill>
                  <a:schemeClr val="bg2"/>
                </a:solidFill>
                <a:latin typeface="Arial" panose="020B0604020202020204" pitchFamily="34" charset="0"/>
                <a:ea typeface="ＭＳ Ｐゴシック" charset="-128"/>
                <a:cs typeface="Arial" panose="020B0604020202020204" pitchFamily="34" charset="0"/>
              </a:defRPr>
            </a:lvl2pPr>
            <a:lvl3pPr marL="0" marR="0" indent="0" algn="r" defTabSz="914400" rtl="0" eaLnBrk="1" fontAlgn="base" latinLnBrk="0" hangingPunct="1">
              <a:lnSpc>
                <a:spcPct val="100000"/>
              </a:lnSpc>
              <a:spcBef>
                <a:spcPct val="0"/>
              </a:spcBef>
              <a:spcAft>
                <a:spcPct val="0"/>
              </a:spcAft>
              <a:buClr>
                <a:srgbClr val="879BAA"/>
              </a:buClr>
              <a:buSzTx/>
              <a:buFont typeface="Wingdings" charset="0"/>
              <a:buNone/>
              <a:tabLst/>
              <a:defRPr kumimoji="0" lang="en-US" sz="1000" b="0" i="0" u="none" strike="noStrike" kern="0" cap="none" spc="0" normalizeH="0" baseline="0" noProof="0" smtClean="0">
                <a:ln>
                  <a:noFill/>
                </a:ln>
                <a:solidFill>
                  <a:srgbClr val="FFFFFF"/>
                </a:solidFill>
                <a:effectLst/>
                <a:uLnTx/>
                <a:uFillTx/>
                <a:latin typeface="Siemens Sans"/>
                <a:ea typeface="ＭＳ Ｐゴシック" charset="-128"/>
              </a:defRPr>
            </a:lvl3pPr>
          </a:lstStyle>
          <a:p>
            <a:pPr lvl="0">
              <a:lnSpc>
                <a:spcPct val="100000"/>
              </a:lnSpc>
              <a:buFont typeface="Wingdings" charset="0"/>
            </a:pPr>
            <a:r>
              <a:rPr lang="es-ES"/>
              <a:t>Haga clic para modificar los estilos de texto del patrón</a:t>
            </a:r>
          </a:p>
        </p:txBody>
      </p:sp>
      <p:sp>
        <p:nvSpPr>
          <p:cNvPr id="86" name="Textplatzhalter 57343">
            <a:extLst>
              <a:ext uri="{FF2B5EF4-FFF2-40B4-BE49-F238E27FC236}">
                <a16:creationId xmlns:a16="http://schemas.microsoft.com/office/drawing/2014/main" id="{74245378-E253-49E1-BD16-6630EA5D3BD7}"/>
              </a:ext>
            </a:extLst>
          </p:cNvPr>
          <p:cNvSpPr>
            <a:spLocks noGrp="1"/>
          </p:cNvSpPr>
          <p:nvPr>
            <p:ph type="body" sz="quarter" idx="14" hasCustomPrompt="1"/>
          </p:nvPr>
        </p:nvSpPr>
        <p:spPr>
          <a:xfrm>
            <a:off x="646113" y="5581502"/>
            <a:ext cx="2626377" cy="330469"/>
          </a:xfrm>
          <a:prstGeom prst="rect">
            <a:avLst/>
          </a:prstGeom>
        </p:spPr>
        <p:txBody>
          <a:bodyPr lIns="252000" tIns="90000" rIns="0" bIns="0" anchor="b">
            <a:noAutofit/>
          </a:bodyPr>
          <a:lstStyle>
            <a:lvl1pPr algn="l">
              <a:lnSpc>
                <a:spcPct val="100000"/>
              </a:lnSpc>
              <a:defRPr sz="1000" b="1" baseline="0">
                <a:solidFill>
                  <a:srgbClr val="FFFFFF"/>
                </a:solidFill>
                <a:latin typeface="Arial" panose="020B0604020202020204" pitchFamily="34" charset="0"/>
                <a:cs typeface="Arial" panose="020B0604020202020204" pitchFamily="34" charset="0"/>
              </a:defRPr>
            </a:lvl1pPr>
            <a:lvl2pPr marL="1588" indent="0">
              <a:buNone/>
              <a:defRPr/>
            </a:lvl2pPr>
          </a:lstStyle>
          <a:p>
            <a:pPr marL="0" marR="0" lvl="0" indent="0" algn="l" defTabSz="914400" rtl="0" eaLnBrk="1" fontAlgn="base" latinLnBrk="0" hangingPunct="1">
              <a:lnSpc>
                <a:spcPct val="100000"/>
              </a:lnSpc>
              <a:spcBef>
                <a:spcPts val="0"/>
              </a:spcBef>
              <a:spcAft>
                <a:spcPct val="0"/>
              </a:spcAft>
              <a:buClr>
                <a:schemeClr val="accent1"/>
              </a:buClr>
              <a:buSzTx/>
              <a:buFont typeface="Arial" pitchFamily="34" charset="0"/>
              <a:buNone/>
              <a:tabLst/>
              <a:defRPr/>
            </a:pPr>
            <a:r>
              <a:rPr lang="en-US"/>
              <a:t>Please insert confidentiality note</a:t>
            </a:r>
          </a:p>
        </p:txBody>
      </p:sp>
      <p:sp>
        <p:nvSpPr>
          <p:cNvPr id="87" name="Textplatzhalter 57343">
            <a:extLst>
              <a:ext uri="{FF2B5EF4-FFF2-40B4-BE49-F238E27FC236}">
                <a16:creationId xmlns:a16="http://schemas.microsoft.com/office/drawing/2014/main" id="{431AB718-F6B3-4FB7-ADD8-F225C7A837EA}"/>
              </a:ext>
            </a:extLst>
          </p:cNvPr>
          <p:cNvSpPr>
            <a:spLocks noGrp="1"/>
          </p:cNvSpPr>
          <p:nvPr>
            <p:ph type="body" sz="quarter" idx="15" hasCustomPrompt="1"/>
          </p:nvPr>
        </p:nvSpPr>
        <p:spPr>
          <a:xfrm>
            <a:off x="4599618" y="5581502"/>
            <a:ext cx="2701775" cy="331200"/>
          </a:xfrm>
          <a:prstGeom prst="rect">
            <a:avLst/>
          </a:prstGeom>
        </p:spPr>
        <p:txBody>
          <a:bodyPr lIns="252000" tIns="90000" rIns="252000" bIns="0" anchor="b">
            <a:noAutofit/>
          </a:bodyPr>
          <a:lstStyle>
            <a:lvl1pPr algn="r">
              <a:lnSpc>
                <a:spcPct val="100000"/>
              </a:lnSpc>
              <a:defRPr sz="1000" b="1" baseline="0">
                <a:solidFill>
                  <a:srgbClr val="FFFFFF"/>
                </a:solidFill>
                <a:latin typeface="Arial" panose="020B0604020202020204" pitchFamily="34" charset="0"/>
                <a:cs typeface="Arial" panose="020B0604020202020204" pitchFamily="34" charset="0"/>
              </a:defRPr>
            </a:lvl1pPr>
            <a:lvl2pPr marL="1588" indent="0">
              <a:buNone/>
              <a:defRPr/>
            </a:lvl2pPr>
          </a:lstStyle>
          <a:p>
            <a:pPr marL="0" marR="0" lvl="0" indent="0" algn="r" defTabSz="914400" rtl="0" eaLnBrk="1" fontAlgn="base" latinLnBrk="0" hangingPunct="1">
              <a:lnSpc>
                <a:spcPct val="100000"/>
              </a:lnSpc>
              <a:spcBef>
                <a:spcPts val="0"/>
              </a:spcBef>
              <a:spcAft>
                <a:spcPct val="0"/>
              </a:spcAft>
              <a:buClr>
                <a:schemeClr val="accent1"/>
              </a:buClr>
              <a:buSzTx/>
              <a:buFont typeface="Arial" pitchFamily="34" charset="0"/>
              <a:buNone/>
              <a:tabLst/>
              <a:defRPr/>
            </a:pPr>
            <a:r>
              <a:rPr lang="en-US"/>
              <a:t>Please insert URL</a:t>
            </a:r>
          </a:p>
        </p:txBody>
      </p:sp>
      <p:grpSp>
        <p:nvGrpSpPr>
          <p:cNvPr id="88" name="Group 87">
            <a:extLst>
              <a:ext uri="{FF2B5EF4-FFF2-40B4-BE49-F238E27FC236}">
                <a16:creationId xmlns:a16="http://schemas.microsoft.com/office/drawing/2014/main" id="{C6710935-3C15-4010-B9AC-47DD168E2448}"/>
              </a:ext>
            </a:extLst>
          </p:cNvPr>
          <p:cNvGrpSpPr/>
          <p:nvPr/>
        </p:nvGrpSpPr>
        <p:grpSpPr>
          <a:xfrm>
            <a:off x="-211878" y="-216000"/>
            <a:ext cx="12622226" cy="7290000"/>
            <a:chOff x="-211988" y="-216000"/>
            <a:chExt cx="12628800" cy="7290000"/>
          </a:xfrm>
        </p:grpSpPr>
        <p:cxnSp>
          <p:nvCxnSpPr>
            <p:cNvPr id="89" name="Gerade Verbindung 2">
              <a:extLst>
                <a:ext uri="{FF2B5EF4-FFF2-40B4-BE49-F238E27FC236}">
                  <a16:creationId xmlns:a16="http://schemas.microsoft.com/office/drawing/2014/main" id="{782380B9-8E77-4DE9-8ACF-33C43E0CDCF1}"/>
                </a:ext>
              </a:extLst>
            </p:cNvPr>
            <p:cNvCxnSpPr/>
            <p:nvPr userDrawn="1"/>
          </p:nvCxnSpPr>
          <p:spPr bwMode="auto">
            <a:xfrm>
              <a:off x="406238"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0" name="Gerade Verbindung 38">
              <a:extLst>
                <a:ext uri="{FF2B5EF4-FFF2-40B4-BE49-F238E27FC236}">
                  <a16:creationId xmlns:a16="http://schemas.microsoft.com/office/drawing/2014/main" id="{B152E949-8521-4B00-A1C1-BC37B474A7FE}"/>
                </a:ext>
              </a:extLst>
            </p:cNvPr>
            <p:cNvCxnSpPr/>
            <p:nvPr userDrawn="1"/>
          </p:nvCxnSpPr>
          <p:spPr bwMode="auto">
            <a:xfrm>
              <a:off x="11789861"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1" name="Gerade Verbindung 44">
              <a:extLst>
                <a:ext uri="{FF2B5EF4-FFF2-40B4-BE49-F238E27FC236}">
                  <a16:creationId xmlns:a16="http://schemas.microsoft.com/office/drawing/2014/main" id="{12A27DA6-623C-4207-B62C-C5FA6736BB39}"/>
                </a:ext>
              </a:extLst>
            </p:cNvPr>
            <p:cNvCxnSpPr/>
            <p:nvPr userDrawn="1"/>
          </p:nvCxnSpPr>
          <p:spPr bwMode="auto">
            <a:xfrm rot="5400000">
              <a:off x="12326812" y="6074419"/>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2" name="Gerade Verbindung 54">
              <a:extLst>
                <a:ext uri="{FF2B5EF4-FFF2-40B4-BE49-F238E27FC236}">
                  <a16:creationId xmlns:a16="http://schemas.microsoft.com/office/drawing/2014/main" id="{47C785E4-B537-4806-8542-BD24CA077AA0}"/>
                </a:ext>
              </a:extLst>
            </p:cNvPr>
            <p:cNvCxnSpPr/>
            <p:nvPr userDrawn="1"/>
          </p:nvCxnSpPr>
          <p:spPr bwMode="auto">
            <a:xfrm>
              <a:off x="406238"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3" name="Gerade Verbindung 55">
              <a:extLst>
                <a:ext uri="{FF2B5EF4-FFF2-40B4-BE49-F238E27FC236}">
                  <a16:creationId xmlns:a16="http://schemas.microsoft.com/office/drawing/2014/main" id="{C0A4B6D6-E7B4-4BAC-96B8-82A33B2B8032}"/>
                </a:ext>
              </a:extLst>
            </p:cNvPr>
            <p:cNvCxnSpPr/>
            <p:nvPr userDrawn="1"/>
          </p:nvCxnSpPr>
          <p:spPr bwMode="auto">
            <a:xfrm>
              <a:off x="1179181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4" name="Gerade Verbindung 61">
              <a:extLst>
                <a:ext uri="{FF2B5EF4-FFF2-40B4-BE49-F238E27FC236}">
                  <a16:creationId xmlns:a16="http://schemas.microsoft.com/office/drawing/2014/main" id="{BB984CDB-BEBF-4BC3-B6D7-BA7E36A45612}"/>
                </a:ext>
              </a:extLst>
            </p:cNvPr>
            <p:cNvCxnSpPr/>
            <p:nvPr userDrawn="1"/>
          </p:nvCxnSpPr>
          <p:spPr bwMode="auto">
            <a:xfrm rot="5400000">
              <a:off x="-121988" y="6074419"/>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5" name="Gerade Verbindung 55">
              <a:extLst>
                <a:ext uri="{FF2B5EF4-FFF2-40B4-BE49-F238E27FC236}">
                  <a16:creationId xmlns:a16="http://schemas.microsoft.com/office/drawing/2014/main" id="{17BB4006-6229-4419-AE80-B77373B802BE}"/>
                </a:ext>
              </a:extLst>
            </p:cNvPr>
            <p:cNvCxnSpPr/>
            <p:nvPr userDrawn="1"/>
          </p:nvCxnSpPr>
          <p:spPr bwMode="auto">
            <a:xfrm>
              <a:off x="9697228"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6" name="Gerade Verbindung 55">
              <a:extLst>
                <a:ext uri="{FF2B5EF4-FFF2-40B4-BE49-F238E27FC236}">
                  <a16:creationId xmlns:a16="http://schemas.microsoft.com/office/drawing/2014/main" id="{5189A90E-3BE7-4037-B34B-CF3A0569EE52}"/>
                </a:ext>
              </a:extLst>
            </p:cNvPr>
            <p:cNvCxnSpPr/>
            <p:nvPr userDrawn="1"/>
          </p:nvCxnSpPr>
          <p:spPr bwMode="auto">
            <a:xfrm>
              <a:off x="9697228"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7" name="Gerade Verbindung 39">
              <a:extLst>
                <a:ext uri="{FF2B5EF4-FFF2-40B4-BE49-F238E27FC236}">
                  <a16:creationId xmlns:a16="http://schemas.microsoft.com/office/drawing/2014/main" id="{F252A7C5-1B0F-407D-9DA0-67B12140EF13}"/>
                </a:ext>
              </a:extLst>
            </p:cNvPr>
            <p:cNvCxnSpPr/>
            <p:nvPr userDrawn="1"/>
          </p:nvCxnSpPr>
          <p:spPr bwMode="auto">
            <a:xfrm rot="5400000">
              <a:off x="12326812" y="386982"/>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8" name="Gerade Verbindung 56">
              <a:extLst>
                <a:ext uri="{FF2B5EF4-FFF2-40B4-BE49-F238E27FC236}">
                  <a16:creationId xmlns:a16="http://schemas.microsoft.com/office/drawing/2014/main" id="{3695BCD8-A6C0-4DB2-835A-A3218A5A98F7}"/>
                </a:ext>
              </a:extLst>
            </p:cNvPr>
            <p:cNvCxnSpPr/>
            <p:nvPr userDrawn="1"/>
          </p:nvCxnSpPr>
          <p:spPr bwMode="auto">
            <a:xfrm rot="5400000">
              <a:off x="-121988" y="386987"/>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spTree>
    <p:extLst>
      <p:ext uri="{BB962C8B-B14F-4D97-AF65-F5344CB8AC3E}">
        <p14:creationId xmlns:p14="http://schemas.microsoft.com/office/powerpoint/2010/main" val="447075251"/>
      </p:ext>
    </p:extLst>
  </p:cSld>
  <p:clrMapOvr>
    <a:masterClrMapping/>
  </p:clrMapOvr>
  <p:extLst>
    <p:ext uri="{DCECCB84-F9BA-43D5-87BE-67443E8EF086}">
      <p15:sldGuideLst xmlns:p15="http://schemas.microsoft.com/office/powerpoint/2012/main">
        <p15:guide id="1" orient="horz" pos="3884">
          <p15:clr>
            <a:srgbClr val="FBAE40"/>
          </p15:clr>
        </p15:guide>
        <p15:guide id="2" orient="horz" pos="300">
          <p15:clr>
            <a:srgbClr val="FBAE40"/>
          </p15:clr>
        </p15:guide>
        <p15:guide id="4" pos="6107">
          <p15:clr>
            <a:srgbClr val="FBAE40"/>
          </p15:clr>
        </p15:guide>
        <p15:guide id="5" pos="257">
          <p15:clr>
            <a:srgbClr val="FBAE40"/>
          </p15:clr>
        </p15:guide>
        <p15:guide id="6" pos="7423">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itle picture_Siemens Advanta Teal_1">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BBFD902A-9DA8-4EA4-A75B-4E466CC71A8C}"/>
              </a:ext>
            </a:extLst>
          </p:cNvPr>
          <p:cNvGraphicFramePr>
            <a:graphicFrameLocks noChangeAspect="1"/>
          </p:cNvGraphicFramePr>
          <p:nvPr>
            <p:custDataLst>
              <p:tags r:id="rId2"/>
            </p:custDataLst>
            <p:extLst>
              <p:ext uri="{D42A27DB-BD31-4B8C-83A1-F6EECF244321}">
                <p14:modId xmlns:p14="http://schemas.microsoft.com/office/powerpoint/2010/main" val="2808565237"/>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5127"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BBFD902A-9DA8-4EA4-A75B-4E466CC71A8C}"/>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pic>
        <p:nvPicPr>
          <p:cNvPr id="20" name="Picture 19">
            <a:extLst>
              <a:ext uri="{FF2B5EF4-FFF2-40B4-BE49-F238E27FC236}">
                <a16:creationId xmlns:a16="http://schemas.microsoft.com/office/drawing/2014/main" id="{9CE7C73A-66E2-47E5-A01A-958C3E5C35E3}"/>
              </a:ext>
            </a:extLst>
          </p:cNvPr>
          <p:cNvPicPr>
            <a:picLocks noChangeAspect="1"/>
          </p:cNvPicPr>
          <p:nvPr/>
        </p:nvPicPr>
        <p:blipFill rotWithShape="1">
          <a:blip r:embed="rId6"/>
          <a:srcRect l="132" t="522" r="341" b="1"/>
          <a:stretch/>
        </p:blipFill>
        <p:spPr>
          <a:xfrm>
            <a:off x="0" y="0"/>
            <a:ext cx="12191786" cy="6858000"/>
          </a:xfrm>
          <a:prstGeom prst="rect">
            <a:avLst/>
          </a:prstGeom>
        </p:spPr>
      </p:pic>
      <p:grpSp>
        <p:nvGrpSpPr>
          <p:cNvPr id="2" name="Group 1">
            <a:extLst>
              <a:ext uri="{FF2B5EF4-FFF2-40B4-BE49-F238E27FC236}">
                <a16:creationId xmlns:a16="http://schemas.microsoft.com/office/drawing/2014/main" id="{FFCB35DE-E31E-4FF4-BE1D-1CDD50F535E9}"/>
              </a:ext>
            </a:extLst>
          </p:cNvPr>
          <p:cNvGrpSpPr/>
          <p:nvPr/>
        </p:nvGrpSpPr>
        <p:grpSpPr>
          <a:xfrm>
            <a:off x="10274400" y="473869"/>
            <a:ext cx="1512000" cy="240408"/>
            <a:chOff x="10274400" y="476250"/>
            <a:chExt cx="1512000" cy="240408"/>
          </a:xfrm>
        </p:grpSpPr>
        <p:sp>
          <p:nvSpPr>
            <p:cNvPr id="21" name="Freeform: Shape 20">
              <a:extLst>
                <a:ext uri="{FF2B5EF4-FFF2-40B4-BE49-F238E27FC236}">
                  <a16:creationId xmlns:a16="http://schemas.microsoft.com/office/drawing/2014/main" id="{180EC793-A6BC-4342-8387-D6A7C97BAB78}"/>
                </a:ext>
              </a:extLst>
            </p:cNvPr>
            <p:cNvSpPr/>
            <p:nvPr/>
          </p:nvSpPr>
          <p:spPr>
            <a:xfrm>
              <a:off x="10274400" y="476250"/>
              <a:ext cx="1512000" cy="240408"/>
            </a:xfrm>
            <a:custGeom>
              <a:avLst/>
              <a:gdLst>
                <a:gd name="connsiteX0" fmla="*/ 0 w 1512000"/>
                <a:gd name="connsiteY0" fmla="*/ 240408 h 240408"/>
                <a:gd name="connsiteX1" fmla="*/ 1512000 w 1512000"/>
                <a:gd name="connsiteY1" fmla="*/ 240408 h 240408"/>
                <a:gd name="connsiteX2" fmla="*/ 1512000 w 1512000"/>
                <a:gd name="connsiteY2" fmla="*/ 0 h 240408"/>
                <a:gd name="connsiteX3" fmla="*/ 0 w 1512000"/>
                <a:gd name="connsiteY3" fmla="*/ 0 h 240408"/>
                <a:gd name="connsiteX4" fmla="*/ 0 w 1512000"/>
                <a:gd name="connsiteY4" fmla="*/ 0 h 240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2000" h="240408">
                  <a:moveTo>
                    <a:pt x="0" y="240408"/>
                  </a:moveTo>
                  <a:lnTo>
                    <a:pt x="1512000" y="240408"/>
                  </a:lnTo>
                  <a:lnTo>
                    <a:pt x="1512000" y="0"/>
                  </a:lnTo>
                  <a:lnTo>
                    <a:pt x="0" y="0"/>
                  </a:lnTo>
                  <a:lnTo>
                    <a:pt x="0" y="0"/>
                  </a:lnTo>
                  <a:close/>
                </a:path>
              </a:pathLst>
            </a:custGeom>
            <a:noFill/>
            <a:ln w="1505" cap="flat">
              <a:noFill/>
              <a:prstDash val="solid"/>
              <a:miter/>
            </a:ln>
          </p:spPr>
          <p:txBody>
            <a:bodyPr rtlCol="0" anchor="ctr"/>
            <a:lstStyle/>
            <a:p>
              <a:endParaRPr lang="en-US"/>
            </a:p>
          </p:txBody>
        </p:sp>
        <p:grpSp>
          <p:nvGrpSpPr>
            <p:cNvPr id="22" name="Siemens Logo">
              <a:extLst>
                <a:ext uri="{FF2B5EF4-FFF2-40B4-BE49-F238E27FC236}">
                  <a16:creationId xmlns:a16="http://schemas.microsoft.com/office/drawing/2014/main" id="{CA86864D-3FF5-456B-902B-06DED3E66CA9}"/>
                </a:ext>
              </a:extLst>
            </p:cNvPr>
            <p:cNvGrpSpPr/>
            <p:nvPr/>
          </p:nvGrpSpPr>
          <p:grpSpPr>
            <a:xfrm>
              <a:off x="10274400" y="476334"/>
              <a:ext cx="1512000" cy="238929"/>
              <a:chOff x="10274400" y="476334"/>
              <a:chExt cx="1512000" cy="238929"/>
            </a:xfrm>
            <a:solidFill>
              <a:srgbClr val="009999"/>
            </a:solidFill>
          </p:grpSpPr>
          <p:sp>
            <p:nvSpPr>
              <p:cNvPr id="24" name="Freeform: Shape 23">
                <a:extLst>
                  <a:ext uri="{FF2B5EF4-FFF2-40B4-BE49-F238E27FC236}">
                    <a16:creationId xmlns:a16="http://schemas.microsoft.com/office/drawing/2014/main" id="{2902F4AE-BC29-4F98-A408-11E7F0AAEBD3}"/>
                  </a:ext>
                </a:extLst>
              </p:cNvPr>
              <p:cNvSpPr/>
              <p:nvPr/>
            </p:nvSpPr>
            <p:spPr>
              <a:xfrm>
                <a:off x="10274400" y="476336"/>
                <a:ext cx="176962" cy="238927"/>
              </a:xfrm>
              <a:custGeom>
                <a:avLst/>
                <a:gdLst>
                  <a:gd name="connsiteX0" fmla="*/ 4666 w 176962"/>
                  <a:gd name="connsiteY0" fmla="*/ 230550 h 238927"/>
                  <a:gd name="connsiteX1" fmla="*/ 4666 w 176962"/>
                  <a:gd name="connsiteY1" fmla="*/ 185073 h 238927"/>
                  <a:gd name="connsiteX2" fmla="*/ 73377 w 176962"/>
                  <a:gd name="connsiteY2" fmla="*/ 197293 h 238927"/>
                  <a:gd name="connsiteX3" fmla="*/ 114641 w 176962"/>
                  <a:gd name="connsiteY3" fmla="*/ 175490 h 238927"/>
                  <a:gd name="connsiteX4" fmla="*/ 108627 w 176962"/>
                  <a:gd name="connsiteY4" fmla="*/ 161834 h 238927"/>
                  <a:gd name="connsiteX5" fmla="*/ 77124 w 176962"/>
                  <a:gd name="connsiteY5" fmla="*/ 145559 h 238927"/>
                  <a:gd name="connsiteX6" fmla="*/ 17869 w 176962"/>
                  <a:gd name="connsiteY6" fmla="*/ 113683 h 238927"/>
                  <a:gd name="connsiteX7" fmla="*/ 0 w 176962"/>
                  <a:gd name="connsiteY7" fmla="*/ 69771 h 238927"/>
                  <a:gd name="connsiteX8" fmla="*/ 26025 w 176962"/>
                  <a:gd name="connsiteY8" fmla="*/ 17725 h 238927"/>
                  <a:gd name="connsiteX9" fmla="*/ 93070 w 176962"/>
                  <a:gd name="connsiteY9" fmla="*/ 0 h 238927"/>
                  <a:gd name="connsiteX10" fmla="*/ 158967 w 176962"/>
                  <a:gd name="connsiteY10" fmla="*/ 8390 h 238927"/>
                  <a:gd name="connsiteX11" fmla="*/ 158967 w 176962"/>
                  <a:gd name="connsiteY11" fmla="*/ 52137 h 238927"/>
                  <a:gd name="connsiteX12" fmla="*/ 99390 w 176962"/>
                  <a:gd name="connsiteY12" fmla="*/ 39332 h 238927"/>
                  <a:gd name="connsiteX13" fmla="*/ 60651 w 176962"/>
                  <a:gd name="connsiteY13" fmla="*/ 60637 h 238927"/>
                  <a:gd name="connsiteX14" fmla="*/ 68460 w 176962"/>
                  <a:gd name="connsiteY14" fmla="*/ 73643 h 238927"/>
                  <a:gd name="connsiteX15" fmla="*/ 104242 w 176962"/>
                  <a:gd name="connsiteY15" fmla="*/ 90889 h 238927"/>
                  <a:gd name="connsiteX16" fmla="*/ 160364 w 176962"/>
                  <a:gd name="connsiteY16" fmla="*/ 123441 h 238927"/>
                  <a:gd name="connsiteX17" fmla="*/ 176963 w 176962"/>
                  <a:gd name="connsiteY17" fmla="*/ 165904 h 238927"/>
                  <a:gd name="connsiteX18" fmla="*/ 144423 w 176962"/>
                  <a:gd name="connsiteY18" fmla="*/ 222999 h 238927"/>
                  <a:gd name="connsiteX19" fmla="*/ 76084 w 176962"/>
                  <a:gd name="connsiteY19" fmla="*/ 238928 h 238927"/>
                  <a:gd name="connsiteX20" fmla="*/ 4666 w 176962"/>
                  <a:gd name="connsiteY20" fmla="*/ 230550 h 238927"/>
                  <a:gd name="connsiteX21" fmla="*/ 4666 w 176962"/>
                  <a:gd name="connsiteY21" fmla="*/ 230550 h 23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76962" h="238927">
                    <a:moveTo>
                      <a:pt x="4666" y="230550"/>
                    </a:moveTo>
                    <a:lnTo>
                      <a:pt x="4666" y="185073"/>
                    </a:lnTo>
                    <a:cubicBezTo>
                      <a:pt x="30550" y="193220"/>
                      <a:pt x="53454" y="197293"/>
                      <a:pt x="73377" y="197293"/>
                    </a:cubicBezTo>
                    <a:cubicBezTo>
                      <a:pt x="100885" y="197293"/>
                      <a:pt x="114641" y="190022"/>
                      <a:pt x="114641" y="175490"/>
                    </a:cubicBezTo>
                    <a:cubicBezTo>
                      <a:pt x="114641" y="170073"/>
                      <a:pt x="112639" y="165520"/>
                      <a:pt x="108627" y="161834"/>
                    </a:cubicBezTo>
                    <a:cubicBezTo>
                      <a:pt x="104523" y="157924"/>
                      <a:pt x="94013" y="152503"/>
                      <a:pt x="77124" y="145559"/>
                    </a:cubicBezTo>
                    <a:cubicBezTo>
                      <a:pt x="46821" y="133098"/>
                      <a:pt x="27060" y="122472"/>
                      <a:pt x="17869" y="113683"/>
                    </a:cubicBezTo>
                    <a:cubicBezTo>
                      <a:pt x="5956" y="102081"/>
                      <a:pt x="0" y="87451"/>
                      <a:pt x="0" y="69771"/>
                    </a:cubicBezTo>
                    <a:cubicBezTo>
                      <a:pt x="0" y="47004"/>
                      <a:pt x="8679" y="29650"/>
                      <a:pt x="26025" y="17725"/>
                    </a:cubicBezTo>
                    <a:cubicBezTo>
                      <a:pt x="43178" y="5904"/>
                      <a:pt x="65515" y="0"/>
                      <a:pt x="93070" y="0"/>
                    </a:cubicBezTo>
                    <a:cubicBezTo>
                      <a:pt x="108252" y="0"/>
                      <a:pt x="130226" y="2794"/>
                      <a:pt x="158967" y="8390"/>
                    </a:cubicBezTo>
                    <a:lnTo>
                      <a:pt x="158967" y="52137"/>
                    </a:lnTo>
                    <a:cubicBezTo>
                      <a:pt x="137581" y="43594"/>
                      <a:pt x="117730" y="39332"/>
                      <a:pt x="99390" y="39332"/>
                    </a:cubicBezTo>
                    <a:cubicBezTo>
                      <a:pt x="73563" y="39332"/>
                      <a:pt x="60651" y="46423"/>
                      <a:pt x="60651" y="60637"/>
                    </a:cubicBezTo>
                    <a:cubicBezTo>
                      <a:pt x="60651" y="65950"/>
                      <a:pt x="63251" y="70284"/>
                      <a:pt x="68460" y="73643"/>
                    </a:cubicBezTo>
                    <a:cubicBezTo>
                      <a:pt x="72792" y="76362"/>
                      <a:pt x="84728" y="82105"/>
                      <a:pt x="104242" y="90889"/>
                    </a:cubicBezTo>
                    <a:cubicBezTo>
                      <a:pt x="132339" y="103368"/>
                      <a:pt x="151044" y="114215"/>
                      <a:pt x="160364" y="123441"/>
                    </a:cubicBezTo>
                    <a:cubicBezTo>
                      <a:pt x="171423" y="134385"/>
                      <a:pt x="176963" y="148546"/>
                      <a:pt x="176963" y="165904"/>
                    </a:cubicBezTo>
                    <a:cubicBezTo>
                      <a:pt x="176963" y="190854"/>
                      <a:pt x="166111" y="209885"/>
                      <a:pt x="144423" y="222999"/>
                    </a:cubicBezTo>
                    <a:cubicBezTo>
                      <a:pt x="126852" y="233633"/>
                      <a:pt x="104068" y="238928"/>
                      <a:pt x="76084" y="238928"/>
                    </a:cubicBezTo>
                    <a:cubicBezTo>
                      <a:pt x="52451" y="238928"/>
                      <a:pt x="28640" y="236144"/>
                      <a:pt x="4666" y="230550"/>
                    </a:cubicBezTo>
                    <a:lnTo>
                      <a:pt x="4666" y="230550"/>
                    </a:lnTo>
                    <a:close/>
                  </a:path>
                </a:pathLst>
              </a:custGeom>
              <a:solidFill>
                <a:srgbClr val="FFFFFF"/>
              </a:solidFill>
              <a:ln w="150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D6212950-1620-4B11-BC61-7897DDBF6044}"/>
                  </a:ext>
                </a:extLst>
              </p:cNvPr>
              <p:cNvSpPr/>
              <p:nvPr/>
            </p:nvSpPr>
            <p:spPr>
              <a:xfrm>
                <a:off x="10487687" y="480338"/>
                <a:ext cx="64320" cy="230273"/>
              </a:xfrm>
              <a:custGeom>
                <a:avLst/>
                <a:gdLst>
                  <a:gd name="connsiteX0" fmla="*/ 0 w 64320"/>
                  <a:gd name="connsiteY0" fmla="*/ 0 h 230273"/>
                  <a:gd name="connsiteX1" fmla="*/ 0 w 64320"/>
                  <a:gd name="connsiteY1" fmla="*/ 0 h 230273"/>
                  <a:gd name="connsiteX2" fmla="*/ 64320 w 64320"/>
                  <a:gd name="connsiteY2" fmla="*/ 0 h 230273"/>
                  <a:gd name="connsiteX3" fmla="*/ 64320 w 64320"/>
                  <a:gd name="connsiteY3" fmla="*/ 230273 h 230273"/>
                  <a:gd name="connsiteX4" fmla="*/ 0 w 64320"/>
                  <a:gd name="connsiteY4" fmla="*/ 230273 h 230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320" h="230273">
                    <a:moveTo>
                      <a:pt x="0" y="0"/>
                    </a:moveTo>
                    <a:lnTo>
                      <a:pt x="0" y="0"/>
                    </a:lnTo>
                    <a:lnTo>
                      <a:pt x="64320" y="0"/>
                    </a:lnTo>
                    <a:lnTo>
                      <a:pt x="64320"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ADA1B642-1BE0-452F-9E50-05CE222F2E96}"/>
                  </a:ext>
                </a:extLst>
              </p:cNvPr>
              <p:cNvSpPr/>
              <p:nvPr/>
            </p:nvSpPr>
            <p:spPr>
              <a:xfrm>
                <a:off x="10610995" y="480338"/>
                <a:ext cx="167620" cy="230273"/>
              </a:xfrm>
              <a:custGeom>
                <a:avLst/>
                <a:gdLst>
                  <a:gd name="connsiteX0" fmla="*/ 0 w 167620"/>
                  <a:gd name="connsiteY0" fmla="*/ 230273 h 230273"/>
                  <a:gd name="connsiteX1" fmla="*/ 0 w 167620"/>
                  <a:gd name="connsiteY1" fmla="*/ 0 h 230273"/>
                  <a:gd name="connsiteX2" fmla="*/ 164967 w 167620"/>
                  <a:gd name="connsiteY2" fmla="*/ 0 h 230273"/>
                  <a:gd name="connsiteX3" fmla="*/ 164967 w 167620"/>
                  <a:gd name="connsiteY3" fmla="*/ 41650 h 230273"/>
                  <a:gd name="connsiteX4" fmla="*/ 61992 w 167620"/>
                  <a:gd name="connsiteY4" fmla="*/ 41650 h 230273"/>
                  <a:gd name="connsiteX5" fmla="*/ 61992 w 167620"/>
                  <a:gd name="connsiteY5" fmla="*/ 93646 h 230273"/>
                  <a:gd name="connsiteX6" fmla="*/ 151626 w 167620"/>
                  <a:gd name="connsiteY6" fmla="*/ 93646 h 230273"/>
                  <a:gd name="connsiteX7" fmla="*/ 151626 w 167620"/>
                  <a:gd name="connsiteY7" fmla="*/ 131636 h 230273"/>
                  <a:gd name="connsiteX8" fmla="*/ 61992 w 167620"/>
                  <a:gd name="connsiteY8" fmla="*/ 131636 h 230273"/>
                  <a:gd name="connsiteX9" fmla="*/ 61992 w 167620"/>
                  <a:gd name="connsiteY9" fmla="*/ 186281 h 230273"/>
                  <a:gd name="connsiteX10" fmla="*/ 167620 w 167620"/>
                  <a:gd name="connsiteY10" fmla="*/ 186281 h 230273"/>
                  <a:gd name="connsiteX11" fmla="*/ 167620 w 167620"/>
                  <a:gd name="connsiteY11" fmla="*/ 230273 h 230273"/>
                  <a:gd name="connsiteX12" fmla="*/ 0 w 167620"/>
                  <a:gd name="connsiteY12"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620" h="230273">
                    <a:moveTo>
                      <a:pt x="0" y="230273"/>
                    </a:moveTo>
                    <a:lnTo>
                      <a:pt x="0" y="0"/>
                    </a:lnTo>
                    <a:lnTo>
                      <a:pt x="164967" y="0"/>
                    </a:lnTo>
                    <a:lnTo>
                      <a:pt x="164967" y="41650"/>
                    </a:lnTo>
                    <a:lnTo>
                      <a:pt x="61992" y="41650"/>
                    </a:lnTo>
                    <a:lnTo>
                      <a:pt x="61992" y="93646"/>
                    </a:lnTo>
                    <a:lnTo>
                      <a:pt x="151626" y="93646"/>
                    </a:lnTo>
                    <a:lnTo>
                      <a:pt x="151626" y="131636"/>
                    </a:lnTo>
                    <a:lnTo>
                      <a:pt x="61992" y="131636"/>
                    </a:lnTo>
                    <a:lnTo>
                      <a:pt x="61992" y="186281"/>
                    </a:lnTo>
                    <a:lnTo>
                      <a:pt x="167620" y="186281"/>
                    </a:lnTo>
                    <a:lnTo>
                      <a:pt x="167620"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285605D2-4F4A-4C90-98F8-8D702619F861}"/>
                  </a:ext>
                </a:extLst>
              </p:cNvPr>
              <p:cNvSpPr/>
              <p:nvPr/>
            </p:nvSpPr>
            <p:spPr>
              <a:xfrm>
                <a:off x="10820605" y="480338"/>
                <a:ext cx="279936" cy="232610"/>
              </a:xfrm>
              <a:custGeom>
                <a:avLst/>
                <a:gdLst>
                  <a:gd name="connsiteX0" fmla="*/ 0 w 279936"/>
                  <a:gd name="connsiteY0" fmla="*/ 230273 h 232610"/>
                  <a:gd name="connsiteX1" fmla="*/ 0 w 279936"/>
                  <a:gd name="connsiteY1" fmla="*/ 0 h 232610"/>
                  <a:gd name="connsiteX2" fmla="*/ 83394 w 279936"/>
                  <a:gd name="connsiteY2" fmla="*/ 0 h 232610"/>
                  <a:gd name="connsiteX3" fmla="*/ 141333 w 279936"/>
                  <a:gd name="connsiteY3" fmla="*/ 147134 h 232610"/>
                  <a:gd name="connsiteX4" fmla="*/ 200724 w 279936"/>
                  <a:gd name="connsiteY4" fmla="*/ 0 h 232610"/>
                  <a:gd name="connsiteX5" fmla="*/ 279936 w 279936"/>
                  <a:gd name="connsiteY5" fmla="*/ 0 h 232610"/>
                  <a:gd name="connsiteX6" fmla="*/ 279936 w 279936"/>
                  <a:gd name="connsiteY6" fmla="*/ 230273 h 232610"/>
                  <a:gd name="connsiteX7" fmla="*/ 218951 w 279936"/>
                  <a:gd name="connsiteY7" fmla="*/ 230273 h 232610"/>
                  <a:gd name="connsiteX8" fmla="*/ 218951 w 279936"/>
                  <a:gd name="connsiteY8" fmla="*/ 67234 h 232610"/>
                  <a:gd name="connsiteX9" fmla="*/ 151419 w 279936"/>
                  <a:gd name="connsiteY9" fmla="*/ 232611 h 232610"/>
                  <a:gd name="connsiteX10" fmla="*/ 111549 w 279936"/>
                  <a:gd name="connsiteY10" fmla="*/ 232611 h 232610"/>
                  <a:gd name="connsiteX11" fmla="*/ 45318 w 279936"/>
                  <a:gd name="connsiteY11" fmla="*/ 67234 h 232610"/>
                  <a:gd name="connsiteX12" fmla="*/ 45318 w 279936"/>
                  <a:gd name="connsiteY12" fmla="*/ 230273 h 232610"/>
                  <a:gd name="connsiteX13" fmla="*/ 0 w 279936"/>
                  <a:gd name="connsiteY13" fmla="*/ 230273 h 232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9936" h="232610">
                    <a:moveTo>
                      <a:pt x="0" y="230273"/>
                    </a:moveTo>
                    <a:lnTo>
                      <a:pt x="0" y="0"/>
                    </a:lnTo>
                    <a:lnTo>
                      <a:pt x="83394" y="0"/>
                    </a:lnTo>
                    <a:lnTo>
                      <a:pt x="141333" y="147134"/>
                    </a:lnTo>
                    <a:lnTo>
                      <a:pt x="200724" y="0"/>
                    </a:lnTo>
                    <a:lnTo>
                      <a:pt x="279936" y="0"/>
                    </a:lnTo>
                    <a:lnTo>
                      <a:pt x="279936" y="230273"/>
                    </a:lnTo>
                    <a:lnTo>
                      <a:pt x="218951" y="230273"/>
                    </a:lnTo>
                    <a:lnTo>
                      <a:pt x="218951" y="67234"/>
                    </a:lnTo>
                    <a:lnTo>
                      <a:pt x="151419" y="232611"/>
                    </a:lnTo>
                    <a:lnTo>
                      <a:pt x="111549" y="232611"/>
                    </a:lnTo>
                    <a:lnTo>
                      <a:pt x="45318" y="67234"/>
                    </a:lnTo>
                    <a:lnTo>
                      <a:pt x="45318"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70593E57-3830-4723-B80B-5A702DA75E96}"/>
                  </a:ext>
                </a:extLst>
              </p:cNvPr>
              <p:cNvSpPr/>
              <p:nvPr/>
            </p:nvSpPr>
            <p:spPr>
              <a:xfrm>
                <a:off x="11159541" y="480338"/>
                <a:ext cx="167633" cy="230273"/>
              </a:xfrm>
              <a:custGeom>
                <a:avLst/>
                <a:gdLst>
                  <a:gd name="connsiteX0" fmla="*/ 0 w 167633"/>
                  <a:gd name="connsiteY0" fmla="*/ 230273 h 230273"/>
                  <a:gd name="connsiteX1" fmla="*/ 0 w 167633"/>
                  <a:gd name="connsiteY1" fmla="*/ 0 h 230273"/>
                  <a:gd name="connsiteX2" fmla="*/ 164964 w 167633"/>
                  <a:gd name="connsiteY2" fmla="*/ 0 h 230273"/>
                  <a:gd name="connsiteX3" fmla="*/ 164964 w 167633"/>
                  <a:gd name="connsiteY3" fmla="*/ 41650 h 230273"/>
                  <a:gd name="connsiteX4" fmla="*/ 61998 w 167633"/>
                  <a:gd name="connsiteY4" fmla="*/ 41650 h 230273"/>
                  <a:gd name="connsiteX5" fmla="*/ 61998 w 167633"/>
                  <a:gd name="connsiteY5" fmla="*/ 93646 h 230273"/>
                  <a:gd name="connsiteX6" fmla="*/ 151629 w 167633"/>
                  <a:gd name="connsiteY6" fmla="*/ 93646 h 230273"/>
                  <a:gd name="connsiteX7" fmla="*/ 151629 w 167633"/>
                  <a:gd name="connsiteY7" fmla="*/ 131636 h 230273"/>
                  <a:gd name="connsiteX8" fmla="*/ 61998 w 167633"/>
                  <a:gd name="connsiteY8" fmla="*/ 131636 h 230273"/>
                  <a:gd name="connsiteX9" fmla="*/ 61998 w 167633"/>
                  <a:gd name="connsiteY9" fmla="*/ 186281 h 230273"/>
                  <a:gd name="connsiteX10" fmla="*/ 167634 w 167633"/>
                  <a:gd name="connsiteY10" fmla="*/ 186281 h 230273"/>
                  <a:gd name="connsiteX11" fmla="*/ 167634 w 167633"/>
                  <a:gd name="connsiteY11" fmla="*/ 230273 h 230273"/>
                  <a:gd name="connsiteX12" fmla="*/ 0 w 167633"/>
                  <a:gd name="connsiteY12"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633" h="230273">
                    <a:moveTo>
                      <a:pt x="0" y="230273"/>
                    </a:moveTo>
                    <a:lnTo>
                      <a:pt x="0" y="0"/>
                    </a:lnTo>
                    <a:lnTo>
                      <a:pt x="164964" y="0"/>
                    </a:lnTo>
                    <a:lnTo>
                      <a:pt x="164964" y="41650"/>
                    </a:lnTo>
                    <a:lnTo>
                      <a:pt x="61998" y="41650"/>
                    </a:lnTo>
                    <a:lnTo>
                      <a:pt x="61998" y="93646"/>
                    </a:lnTo>
                    <a:lnTo>
                      <a:pt x="151629" y="93646"/>
                    </a:lnTo>
                    <a:lnTo>
                      <a:pt x="151629" y="131636"/>
                    </a:lnTo>
                    <a:lnTo>
                      <a:pt x="61998" y="131636"/>
                    </a:lnTo>
                    <a:lnTo>
                      <a:pt x="61998" y="186281"/>
                    </a:lnTo>
                    <a:lnTo>
                      <a:pt x="167634" y="186281"/>
                    </a:lnTo>
                    <a:lnTo>
                      <a:pt x="167634"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12C2C889-94DA-4874-A0B4-2EADEA36EEF2}"/>
                  </a:ext>
                </a:extLst>
              </p:cNvPr>
              <p:cNvSpPr/>
              <p:nvPr/>
            </p:nvSpPr>
            <p:spPr>
              <a:xfrm>
                <a:off x="11369497" y="480338"/>
                <a:ext cx="198942" cy="230273"/>
              </a:xfrm>
              <a:custGeom>
                <a:avLst/>
                <a:gdLst>
                  <a:gd name="connsiteX0" fmla="*/ 0 w 198942"/>
                  <a:gd name="connsiteY0" fmla="*/ 230273 h 230273"/>
                  <a:gd name="connsiteX1" fmla="*/ 0 w 198942"/>
                  <a:gd name="connsiteY1" fmla="*/ 0 h 230273"/>
                  <a:gd name="connsiteX2" fmla="*/ 74548 w 198942"/>
                  <a:gd name="connsiteY2" fmla="*/ 0 h 230273"/>
                  <a:gd name="connsiteX3" fmla="*/ 153637 w 198942"/>
                  <a:gd name="connsiteY3" fmla="*/ 154150 h 230273"/>
                  <a:gd name="connsiteX4" fmla="*/ 153637 w 198942"/>
                  <a:gd name="connsiteY4" fmla="*/ 0 h 230273"/>
                  <a:gd name="connsiteX5" fmla="*/ 198943 w 198942"/>
                  <a:gd name="connsiteY5" fmla="*/ 0 h 230273"/>
                  <a:gd name="connsiteX6" fmla="*/ 198943 w 198942"/>
                  <a:gd name="connsiteY6" fmla="*/ 230273 h 230273"/>
                  <a:gd name="connsiteX7" fmla="*/ 126512 w 198942"/>
                  <a:gd name="connsiteY7" fmla="*/ 230273 h 230273"/>
                  <a:gd name="connsiteX8" fmla="*/ 45324 w 198942"/>
                  <a:gd name="connsiteY8" fmla="*/ 74049 h 230273"/>
                  <a:gd name="connsiteX9" fmla="*/ 45324 w 198942"/>
                  <a:gd name="connsiteY9" fmla="*/ 230273 h 230273"/>
                  <a:gd name="connsiteX10" fmla="*/ 0 w 198942"/>
                  <a:gd name="connsiteY10"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8942" h="230273">
                    <a:moveTo>
                      <a:pt x="0" y="230273"/>
                    </a:moveTo>
                    <a:lnTo>
                      <a:pt x="0" y="0"/>
                    </a:lnTo>
                    <a:lnTo>
                      <a:pt x="74548" y="0"/>
                    </a:lnTo>
                    <a:lnTo>
                      <a:pt x="153637" y="154150"/>
                    </a:lnTo>
                    <a:lnTo>
                      <a:pt x="153637" y="0"/>
                    </a:lnTo>
                    <a:lnTo>
                      <a:pt x="198943" y="0"/>
                    </a:lnTo>
                    <a:lnTo>
                      <a:pt x="198943" y="230273"/>
                    </a:lnTo>
                    <a:lnTo>
                      <a:pt x="126512" y="230273"/>
                    </a:lnTo>
                    <a:lnTo>
                      <a:pt x="45324" y="74049"/>
                    </a:lnTo>
                    <a:lnTo>
                      <a:pt x="45324"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3BCC0AE4-44EE-4D1E-9095-D2E6B3E4186D}"/>
                  </a:ext>
                </a:extLst>
              </p:cNvPr>
              <p:cNvSpPr/>
              <p:nvPr/>
            </p:nvSpPr>
            <p:spPr>
              <a:xfrm>
                <a:off x="11609459" y="476334"/>
                <a:ext cx="176940" cy="238927"/>
              </a:xfrm>
              <a:custGeom>
                <a:avLst/>
                <a:gdLst>
                  <a:gd name="connsiteX0" fmla="*/ 4643 w 176940"/>
                  <a:gd name="connsiteY0" fmla="*/ 230551 h 238927"/>
                  <a:gd name="connsiteX1" fmla="*/ 4643 w 176940"/>
                  <a:gd name="connsiteY1" fmla="*/ 185075 h 238927"/>
                  <a:gd name="connsiteX2" fmla="*/ 73367 w 176940"/>
                  <a:gd name="connsiteY2" fmla="*/ 197295 h 238927"/>
                  <a:gd name="connsiteX3" fmla="*/ 114617 w 176940"/>
                  <a:gd name="connsiteY3" fmla="*/ 175492 h 238927"/>
                  <a:gd name="connsiteX4" fmla="*/ 108790 w 176940"/>
                  <a:gd name="connsiteY4" fmla="*/ 161835 h 238927"/>
                  <a:gd name="connsiteX5" fmla="*/ 77121 w 176940"/>
                  <a:gd name="connsiteY5" fmla="*/ 145560 h 238927"/>
                  <a:gd name="connsiteX6" fmla="*/ 17852 w 176940"/>
                  <a:gd name="connsiteY6" fmla="*/ 113684 h 238927"/>
                  <a:gd name="connsiteX7" fmla="*/ 0 w 176940"/>
                  <a:gd name="connsiteY7" fmla="*/ 69616 h 238927"/>
                  <a:gd name="connsiteX8" fmla="*/ 26021 w 176940"/>
                  <a:gd name="connsiteY8" fmla="*/ 17725 h 238927"/>
                  <a:gd name="connsiteX9" fmla="*/ 93070 w 176940"/>
                  <a:gd name="connsiteY9" fmla="*/ 0 h 238927"/>
                  <a:gd name="connsiteX10" fmla="*/ 153262 w 176940"/>
                  <a:gd name="connsiteY10" fmla="*/ 7403 h 238927"/>
                  <a:gd name="connsiteX11" fmla="*/ 158949 w 176940"/>
                  <a:gd name="connsiteY11" fmla="*/ 8390 h 238927"/>
                  <a:gd name="connsiteX12" fmla="*/ 158949 w 176940"/>
                  <a:gd name="connsiteY12" fmla="*/ 52137 h 238927"/>
                  <a:gd name="connsiteX13" fmla="*/ 99213 w 176940"/>
                  <a:gd name="connsiteY13" fmla="*/ 39332 h 238927"/>
                  <a:gd name="connsiteX14" fmla="*/ 60652 w 176940"/>
                  <a:gd name="connsiteY14" fmla="*/ 60637 h 238927"/>
                  <a:gd name="connsiteX15" fmla="*/ 68435 w 176940"/>
                  <a:gd name="connsiteY15" fmla="*/ 73643 h 238927"/>
                  <a:gd name="connsiteX16" fmla="*/ 104387 w 176940"/>
                  <a:gd name="connsiteY16" fmla="*/ 90889 h 238927"/>
                  <a:gd name="connsiteX17" fmla="*/ 160339 w 176940"/>
                  <a:gd name="connsiteY17" fmla="*/ 123441 h 238927"/>
                  <a:gd name="connsiteX18" fmla="*/ 176940 w 176940"/>
                  <a:gd name="connsiteY18" fmla="*/ 165904 h 238927"/>
                  <a:gd name="connsiteX19" fmla="*/ 144574 w 176940"/>
                  <a:gd name="connsiteY19" fmla="*/ 222999 h 238927"/>
                  <a:gd name="connsiteX20" fmla="*/ 76079 w 176940"/>
                  <a:gd name="connsiteY20" fmla="*/ 238928 h 238927"/>
                  <a:gd name="connsiteX21" fmla="*/ 4643 w 176940"/>
                  <a:gd name="connsiteY21" fmla="*/ 230551 h 238927"/>
                  <a:gd name="connsiteX22" fmla="*/ 4643 w 176940"/>
                  <a:gd name="connsiteY22" fmla="*/ 230551 h 23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940" h="238927">
                    <a:moveTo>
                      <a:pt x="4643" y="230551"/>
                    </a:moveTo>
                    <a:lnTo>
                      <a:pt x="4643" y="185075"/>
                    </a:lnTo>
                    <a:cubicBezTo>
                      <a:pt x="30308" y="193222"/>
                      <a:pt x="53209" y="197295"/>
                      <a:pt x="73367" y="197295"/>
                    </a:cubicBezTo>
                    <a:cubicBezTo>
                      <a:pt x="100878" y="197295"/>
                      <a:pt x="114617" y="190024"/>
                      <a:pt x="114617" y="175492"/>
                    </a:cubicBezTo>
                    <a:cubicBezTo>
                      <a:pt x="114617" y="170074"/>
                      <a:pt x="112668" y="165522"/>
                      <a:pt x="108790" y="161835"/>
                    </a:cubicBezTo>
                    <a:cubicBezTo>
                      <a:pt x="104665" y="157925"/>
                      <a:pt x="94111" y="152505"/>
                      <a:pt x="77121" y="145560"/>
                    </a:cubicBezTo>
                    <a:cubicBezTo>
                      <a:pt x="46908" y="133203"/>
                      <a:pt x="27128" y="122581"/>
                      <a:pt x="17852" y="113684"/>
                    </a:cubicBezTo>
                    <a:cubicBezTo>
                      <a:pt x="5945" y="102185"/>
                      <a:pt x="0" y="87501"/>
                      <a:pt x="0" y="69616"/>
                    </a:cubicBezTo>
                    <a:cubicBezTo>
                      <a:pt x="0" y="46946"/>
                      <a:pt x="8658" y="29650"/>
                      <a:pt x="26021" y="17725"/>
                    </a:cubicBezTo>
                    <a:cubicBezTo>
                      <a:pt x="43149" y="5904"/>
                      <a:pt x="65512" y="0"/>
                      <a:pt x="93070" y="0"/>
                    </a:cubicBezTo>
                    <a:cubicBezTo>
                      <a:pt x="108563" y="0"/>
                      <a:pt x="128639" y="2460"/>
                      <a:pt x="153262" y="7403"/>
                    </a:cubicBezTo>
                    <a:lnTo>
                      <a:pt x="158949" y="8390"/>
                    </a:lnTo>
                    <a:lnTo>
                      <a:pt x="158949" y="52137"/>
                    </a:lnTo>
                    <a:cubicBezTo>
                      <a:pt x="137560" y="43594"/>
                      <a:pt x="117652" y="39332"/>
                      <a:pt x="99213" y="39332"/>
                    </a:cubicBezTo>
                    <a:cubicBezTo>
                      <a:pt x="73485" y="39332"/>
                      <a:pt x="60652" y="46423"/>
                      <a:pt x="60652" y="60637"/>
                    </a:cubicBezTo>
                    <a:cubicBezTo>
                      <a:pt x="60652" y="65950"/>
                      <a:pt x="63239" y="70284"/>
                      <a:pt x="68435" y="73643"/>
                    </a:cubicBezTo>
                    <a:cubicBezTo>
                      <a:pt x="72562" y="76258"/>
                      <a:pt x="84546" y="82003"/>
                      <a:pt x="104387" y="90889"/>
                    </a:cubicBezTo>
                    <a:cubicBezTo>
                      <a:pt x="132271" y="103368"/>
                      <a:pt x="150937" y="114215"/>
                      <a:pt x="160339" y="123441"/>
                    </a:cubicBezTo>
                    <a:cubicBezTo>
                      <a:pt x="171414" y="134385"/>
                      <a:pt x="176940" y="148546"/>
                      <a:pt x="176940" y="165904"/>
                    </a:cubicBezTo>
                    <a:cubicBezTo>
                      <a:pt x="176940" y="190854"/>
                      <a:pt x="166152" y="209885"/>
                      <a:pt x="144574" y="222999"/>
                    </a:cubicBezTo>
                    <a:cubicBezTo>
                      <a:pt x="126901" y="233633"/>
                      <a:pt x="104059" y="238928"/>
                      <a:pt x="76079" y="238928"/>
                    </a:cubicBezTo>
                    <a:cubicBezTo>
                      <a:pt x="52421" y="238929"/>
                      <a:pt x="28599" y="236146"/>
                      <a:pt x="4643" y="230551"/>
                    </a:cubicBezTo>
                    <a:lnTo>
                      <a:pt x="4643" y="230551"/>
                    </a:lnTo>
                    <a:close/>
                  </a:path>
                </a:pathLst>
              </a:custGeom>
              <a:solidFill>
                <a:srgbClr val="FFFFFF"/>
              </a:solidFill>
              <a:ln w="1505" cap="flat">
                <a:noFill/>
                <a:prstDash val="solid"/>
                <a:miter/>
              </a:ln>
            </p:spPr>
            <p:txBody>
              <a:bodyPr rtlCol="0" anchor="ctr"/>
              <a:lstStyle/>
              <a:p>
                <a:endParaRPr lang="en-US"/>
              </a:p>
            </p:txBody>
          </p:sp>
        </p:grpSp>
      </p:grpSp>
      <p:sp>
        <p:nvSpPr>
          <p:cNvPr id="31" name="Text Placeholder 5">
            <a:extLst>
              <a:ext uri="{FF2B5EF4-FFF2-40B4-BE49-F238E27FC236}">
                <a16:creationId xmlns:a16="http://schemas.microsoft.com/office/drawing/2014/main" id="{CD5BBB49-0F9E-45F1-B561-14D9C88042F7}"/>
              </a:ext>
            </a:extLst>
          </p:cNvPr>
          <p:cNvSpPr>
            <a:spLocks noGrp="1"/>
          </p:cNvSpPr>
          <p:nvPr>
            <p:ph type="body" sz="quarter" idx="11"/>
          </p:nvPr>
        </p:nvSpPr>
        <p:spPr>
          <a:xfrm>
            <a:off x="646113" y="3958321"/>
            <a:ext cx="6655280" cy="2208479"/>
          </a:xfrm>
          <a:prstGeom prst="rect">
            <a:avLst/>
          </a:prstGeom>
          <a:solidFill>
            <a:srgbClr val="78CDCD"/>
          </a:solidFill>
          <a:ln>
            <a:noFill/>
          </a:ln>
          <a:effectLst/>
        </p:spPr>
        <p:txBody>
          <a:bodyPr wrap="square" lIns="252000" tIns="108000" rIns="252000" bIns="738000" numCol="1" spcCol="72000" rtlCol="0" anchor="b">
            <a:spAutoFit/>
          </a:bodyPr>
          <a:lstStyle>
            <a:lvl1pPr>
              <a:lnSpc>
                <a:spcPct val="110000"/>
              </a:lnSpc>
              <a:spcBef>
                <a:spcPts val="1200"/>
              </a:spcBef>
              <a:defRPr lang="en-US" sz="4400" b="1" kern="1200" dirty="0" smtClean="0">
                <a:solidFill>
                  <a:srgbClr val="FFFFFF"/>
                </a:solidFill>
                <a:latin typeface="Arial" panose="020B0604020202020204" pitchFamily="34" charset="0"/>
                <a:ea typeface="Arial Unicode MS" panose="020B0604020202020204" pitchFamily="34" charset="-128"/>
                <a:cs typeface="Arial" panose="020B0604020202020204" pitchFamily="34" charset="0"/>
              </a:defRPr>
            </a:lvl1pPr>
            <a:lvl2pPr marL="0" indent="0">
              <a:lnSpc>
                <a:spcPct val="110000"/>
              </a:lnSpc>
              <a:spcBef>
                <a:spcPts val="600"/>
              </a:spcBef>
              <a:buFontTx/>
              <a:buNone/>
              <a:defRPr lang="en-US" sz="2200" kern="1200" dirty="0">
                <a:solidFill>
                  <a:schemeClr val="bg2"/>
                </a:solidFill>
                <a:latin typeface="Arial" panose="020B0604020202020204" pitchFamily="34" charset="0"/>
                <a:ea typeface="ＭＳ Ｐゴシック" charset="-128"/>
                <a:cs typeface="Arial" panose="020B0604020202020204" pitchFamily="34" charset="0"/>
              </a:defRPr>
            </a:lvl2pPr>
            <a:lvl3pPr marL="0" marR="0" indent="0" algn="r" defTabSz="914400" rtl="0" eaLnBrk="1" fontAlgn="base" latinLnBrk="0" hangingPunct="1">
              <a:lnSpc>
                <a:spcPct val="100000"/>
              </a:lnSpc>
              <a:spcBef>
                <a:spcPct val="0"/>
              </a:spcBef>
              <a:spcAft>
                <a:spcPct val="0"/>
              </a:spcAft>
              <a:buClr>
                <a:srgbClr val="879BAA"/>
              </a:buClr>
              <a:buSzTx/>
              <a:buFont typeface="Wingdings" charset="0"/>
              <a:buNone/>
              <a:tabLst/>
              <a:defRPr kumimoji="0" lang="en-US" sz="1000" b="0" i="0" u="none" strike="noStrike" kern="0" cap="none" spc="0" normalizeH="0" baseline="0" noProof="0" smtClean="0">
                <a:ln>
                  <a:noFill/>
                </a:ln>
                <a:solidFill>
                  <a:srgbClr val="FFFFFF"/>
                </a:solidFill>
                <a:effectLst/>
                <a:uLnTx/>
                <a:uFillTx/>
                <a:latin typeface="Siemens Sans"/>
                <a:ea typeface="ＭＳ Ｐゴシック" charset="-128"/>
              </a:defRPr>
            </a:lvl3pPr>
          </a:lstStyle>
          <a:p>
            <a:pPr lvl="0">
              <a:lnSpc>
                <a:spcPct val="100000"/>
              </a:lnSpc>
              <a:buFont typeface="Wingdings" charset="0"/>
            </a:pPr>
            <a:r>
              <a:rPr lang="es-ES"/>
              <a:t>Haga clic para modificar los estilos de texto del patrón</a:t>
            </a:r>
          </a:p>
        </p:txBody>
      </p:sp>
      <p:sp>
        <p:nvSpPr>
          <p:cNvPr id="35" name="Textplatzhalter 57343">
            <a:extLst>
              <a:ext uri="{FF2B5EF4-FFF2-40B4-BE49-F238E27FC236}">
                <a16:creationId xmlns:a16="http://schemas.microsoft.com/office/drawing/2014/main" id="{38E143CC-AD69-47ED-8063-41AC50B43169}"/>
              </a:ext>
            </a:extLst>
          </p:cNvPr>
          <p:cNvSpPr>
            <a:spLocks noGrp="1"/>
          </p:cNvSpPr>
          <p:nvPr>
            <p:ph type="body" sz="quarter" idx="14" hasCustomPrompt="1"/>
          </p:nvPr>
        </p:nvSpPr>
        <p:spPr>
          <a:xfrm>
            <a:off x="646113" y="5581502"/>
            <a:ext cx="2626377" cy="330469"/>
          </a:xfrm>
          <a:prstGeom prst="rect">
            <a:avLst/>
          </a:prstGeom>
        </p:spPr>
        <p:txBody>
          <a:bodyPr lIns="252000" tIns="90000" rIns="0" bIns="0" anchor="b">
            <a:noAutofit/>
          </a:bodyPr>
          <a:lstStyle>
            <a:lvl1pPr algn="l">
              <a:lnSpc>
                <a:spcPct val="100000"/>
              </a:lnSpc>
              <a:defRPr sz="1000" b="1" baseline="0">
                <a:solidFill>
                  <a:srgbClr val="FFFFFF"/>
                </a:solidFill>
                <a:latin typeface="Arial" panose="020B0604020202020204" pitchFamily="34" charset="0"/>
                <a:cs typeface="Arial" panose="020B0604020202020204" pitchFamily="34" charset="0"/>
              </a:defRPr>
            </a:lvl1pPr>
            <a:lvl2pPr marL="1588" indent="0">
              <a:buNone/>
              <a:defRPr/>
            </a:lvl2pPr>
          </a:lstStyle>
          <a:p>
            <a:pPr marL="0" marR="0" lvl="0" indent="0" algn="l" defTabSz="914400" rtl="0" eaLnBrk="1" fontAlgn="base" latinLnBrk="0" hangingPunct="1">
              <a:lnSpc>
                <a:spcPct val="100000"/>
              </a:lnSpc>
              <a:spcBef>
                <a:spcPts val="0"/>
              </a:spcBef>
              <a:spcAft>
                <a:spcPct val="0"/>
              </a:spcAft>
              <a:buClr>
                <a:schemeClr val="accent1"/>
              </a:buClr>
              <a:buSzTx/>
              <a:buFont typeface="Arial" pitchFamily="34" charset="0"/>
              <a:buNone/>
              <a:tabLst/>
              <a:defRPr/>
            </a:pPr>
            <a:r>
              <a:rPr lang="en-US"/>
              <a:t>Please insert confidentiality note</a:t>
            </a:r>
          </a:p>
        </p:txBody>
      </p:sp>
      <p:sp>
        <p:nvSpPr>
          <p:cNvPr id="36" name="Textplatzhalter 57343">
            <a:extLst>
              <a:ext uri="{FF2B5EF4-FFF2-40B4-BE49-F238E27FC236}">
                <a16:creationId xmlns:a16="http://schemas.microsoft.com/office/drawing/2014/main" id="{D1514DDE-5353-4A9B-8F4F-9C81CF1BF733}"/>
              </a:ext>
            </a:extLst>
          </p:cNvPr>
          <p:cNvSpPr>
            <a:spLocks noGrp="1"/>
          </p:cNvSpPr>
          <p:nvPr>
            <p:ph type="body" sz="quarter" idx="15" hasCustomPrompt="1"/>
          </p:nvPr>
        </p:nvSpPr>
        <p:spPr>
          <a:xfrm>
            <a:off x="4599618" y="5581502"/>
            <a:ext cx="2701775" cy="331200"/>
          </a:xfrm>
          <a:prstGeom prst="rect">
            <a:avLst/>
          </a:prstGeom>
        </p:spPr>
        <p:txBody>
          <a:bodyPr lIns="252000" tIns="90000" rIns="252000" bIns="0" anchor="b">
            <a:noAutofit/>
          </a:bodyPr>
          <a:lstStyle>
            <a:lvl1pPr algn="r">
              <a:lnSpc>
                <a:spcPct val="100000"/>
              </a:lnSpc>
              <a:defRPr sz="1000" b="1" baseline="0">
                <a:solidFill>
                  <a:srgbClr val="FFFFFF"/>
                </a:solidFill>
                <a:latin typeface="Arial" panose="020B0604020202020204" pitchFamily="34" charset="0"/>
                <a:cs typeface="Arial" panose="020B0604020202020204" pitchFamily="34" charset="0"/>
              </a:defRPr>
            </a:lvl1pPr>
            <a:lvl2pPr marL="1588" indent="0">
              <a:buNone/>
              <a:defRPr/>
            </a:lvl2pPr>
          </a:lstStyle>
          <a:p>
            <a:pPr marL="0" marR="0" lvl="0" indent="0" algn="r" defTabSz="914400" rtl="0" eaLnBrk="1" fontAlgn="base" latinLnBrk="0" hangingPunct="1">
              <a:lnSpc>
                <a:spcPct val="100000"/>
              </a:lnSpc>
              <a:spcBef>
                <a:spcPts val="0"/>
              </a:spcBef>
              <a:spcAft>
                <a:spcPct val="0"/>
              </a:spcAft>
              <a:buClr>
                <a:schemeClr val="accent1"/>
              </a:buClr>
              <a:buSzTx/>
              <a:buFont typeface="Arial" pitchFamily="34" charset="0"/>
              <a:buNone/>
              <a:tabLst/>
              <a:defRPr/>
            </a:pPr>
            <a:r>
              <a:rPr lang="en-US"/>
              <a:t>Please insert URL</a:t>
            </a:r>
          </a:p>
        </p:txBody>
      </p:sp>
      <p:grpSp>
        <p:nvGrpSpPr>
          <p:cNvPr id="37" name="Group 36">
            <a:extLst>
              <a:ext uri="{FF2B5EF4-FFF2-40B4-BE49-F238E27FC236}">
                <a16:creationId xmlns:a16="http://schemas.microsoft.com/office/drawing/2014/main" id="{1077EA9D-CD11-46B1-9066-EF90DE781268}"/>
              </a:ext>
            </a:extLst>
          </p:cNvPr>
          <p:cNvGrpSpPr/>
          <p:nvPr/>
        </p:nvGrpSpPr>
        <p:grpSpPr>
          <a:xfrm>
            <a:off x="-211878" y="-216000"/>
            <a:ext cx="12622226" cy="7290000"/>
            <a:chOff x="-211988" y="-216000"/>
            <a:chExt cx="12628800" cy="7290000"/>
          </a:xfrm>
        </p:grpSpPr>
        <p:cxnSp>
          <p:nvCxnSpPr>
            <p:cNvPr id="38" name="Gerade Verbindung 2">
              <a:extLst>
                <a:ext uri="{FF2B5EF4-FFF2-40B4-BE49-F238E27FC236}">
                  <a16:creationId xmlns:a16="http://schemas.microsoft.com/office/drawing/2014/main" id="{F9B96A79-C03E-47C3-AA0B-A8172FA8872D}"/>
                </a:ext>
              </a:extLst>
            </p:cNvPr>
            <p:cNvCxnSpPr/>
            <p:nvPr userDrawn="1"/>
          </p:nvCxnSpPr>
          <p:spPr bwMode="auto">
            <a:xfrm>
              <a:off x="406238"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9" name="Gerade Verbindung 38">
              <a:extLst>
                <a:ext uri="{FF2B5EF4-FFF2-40B4-BE49-F238E27FC236}">
                  <a16:creationId xmlns:a16="http://schemas.microsoft.com/office/drawing/2014/main" id="{B911C83E-2549-48BA-9A74-F9FDBF4EC6DD}"/>
                </a:ext>
              </a:extLst>
            </p:cNvPr>
            <p:cNvCxnSpPr/>
            <p:nvPr userDrawn="1"/>
          </p:nvCxnSpPr>
          <p:spPr bwMode="auto">
            <a:xfrm>
              <a:off x="11789861"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0" name="Gerade Verbindung 44">
              <a:extLst>
                <a:ext uri="{FF2B5EF4-FFF2-40B4-BE49-F238E27FC236}">
                  <a16:creationId xmlns:a16="http://schemas.microsoft.com/office/drawing/2014/main" id="{9C565232-2CB6-4827-A7BB-6E00E62FA96C}"/>
                </a:ext>
              </a:extLst>
            </p:cNvPr>
            <p:cNvCxnSpPr/>
            <p:nvPr userDrawn="1"/>
          </p:nvCxnSpPr>
          <p:spPr bwMode="auto">
            <a:xfrm rot="5400000">
              <a:off x="12326812" y="6074419"/>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1" name="Gerade Verbindung 54">
              <a:extLst>
                <a:ext uri="{FF2B5EF4-FFF2-40B4-BE49-F238E27FC236}">
                  <a16:creationId xmlns:a16="http://schemas.microsoft.com/office/drawing/2014/main" id="{86252FDA-E66B-4FA6-8C63-17AA3339248B}"/>
                </a:ext>
              </a:extLst>
            </p:cNvPr>
            <p:cNvCxnSpPr/>
            <p:nvPr userDrawn="1"/>
          </p:nvCxnSpPr>
          <p:spPr bwMode="auto">
            <a:xfrm>
              <a:off x="406238"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2" name="Gerade Verbindung 55">
              <a:extLst>
                <a:ext uri="{FF2B5EF4-FFF2-40B4-BE49-F238E27FC236}">
                  <a16:creationId xmlns:a16="http://schemas.microsoft.com/office/drawing/2014/main" id="{93884E83-BFF5-4339-A327-3D55BFAC66A6}"/>
                </a:ext>
              </a:extLst>
            </p:cNvPr>
            <p:cNvCxnSpPr/>
            <p:nvPr userDrawn="1"/>
          </p:nvCxnSpPr>
          <p:spPr bwMode="auto">
            <a:xfrm>
              <a:off x="1179181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4" name="Gerade Verbindung 61">
              <a:extLst>
                <a:ext uri="{FF2B5EF4-FFF2-40B4-BE49-F238E27FC236}">
                  <a16:creationId xmlns:a16="http://schemas.microsoft.com/office/drawing/2014/main" id="{2768C3D7-6C4F-4554-93C0-E67013986352}"/>
                </a:ext>
              </a:extLst>
            </p:cNvPr>
            <p:cNvCxnSpPr/>
            <p:nvPr userDrawn="1"/>
          </p:nvCxnSpPr>
          <p:spPr bwMode="auto">
            <a:xfrm rot="5400000">
              <a:off x="-121988" y="6074419"/>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5" name="Gerade Verbindung 55">
              <a:extLst>
                <a:ext uri="{FF2B5EF4-FFF2-40B4-BE49-F238E27FC236}">
                  <a16:creationId xmlns:a16="http://schemas.microsoft.com/office/drawing/2014/main" id="{1DD24F00-4E0C-41D6-BB50-11EECCE7A01A}"/>
                </a:ext>
              </a:extLst>
            </p:cNvPr>
            <p:cNvCxnSpPr/>
            <p:nvPr userDrawn="1"/>
          </p:nvCxnSpPr>
          <p:spPr bwMode="auto">
            <a:xfrm>
              <a:off x="9697228"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6" name="Gerade Verbindung 55">
              <a:extLst>
                <a:ext uri="{FF2B5EF4-FFF2-40B4-BE49-F238E27FC236}">
                  <a16:creationId xmlns:a16="http://schemas.microsoft.com/office/drawing/2014/main" id="{994FBC78-5CD8-4447-97D8-9DAE8053A665}"/>
                </a:ext>
              </a:extLst>
            </p:cNvPr>
            <p:cNvCxnSpPr/>
            <p:nvPr userDrawn="1"/>
          </p:nvCxnSpPr>
          <p:spPr bwMode="auto">
            <a:xfrm>
              <a:off x="9697228"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7" name="Gerade Verbindung 39">
              <a:extLst>
                <a:ext uri="{FF2B5EF4-FFF2-40B4-BE49-F238E27FC236}">
                  <a16:creationId xmlns:a16="http://schemas.microsoft.com/office/drawing/2014/main" id="{0C8E754C-0BCF-4C63-AC1C-307998A2E774}"/>
                </a:ext>
              </a:extLst>
            </p:cNvPr>
            <p:cNvCxnSpPr/>
            <p:nvPr userDrawn="1"/>
          </p:nvCxnSpPr>
          <p:spPr bwMode="auto">
            <a:xfrm rot="5400000">
              <a:off x="12326812" y="386982"/>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8" name="Gerade Verbindung 56">
              <a:extLst>
                <a:ext uri="{FF2B5EF4-FFF2-40B4-BE49-F238E27FC236}">
                  <a16:creationId xmlns:a16="http://schemas.microsoft.com/office/drawing/2014/main" id="{935A9CF7-EF85-45DE-A69D-D974F30DD38F}"/>
                </a:ext>
              </a:extLst>
            </p:cNvPr>
            <p:cNvCxnSpPr/>
            <p:nvPr userDrawn="1"/>
          </p:nvCxnSpPr>
          <p:spPr bwMode="auto">
            <a:xfrm rot="5400000">
              <a:off x="-121988" y="386987"/>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spTree>
    <p:extLst>
      <p:ext uri="{BB962C8B-B14F-4D97-AF65-F5344CB8AC3E}">
        <p14:creationId xmlns:p14="http://schemas.microsoft.com/office/powerpoint/2010/main" val="1827250858"/>
      </p:ext>
    </p:extLst>
  </p:cSld>
  <p:clrMapOvr>
    <a:masterClrMapping/>
  </p:clrMapOvr>
  <p:extLst>
    <p:ext uri="{DCECCB84-F9BA-43D5-87BE-67443E8EF086}">
      <p15:sldGuideLst xmlns:p15="http://schemas.microsoft.com/office/powerpoint/2012/main">
        <p15:guide id="1" pos="7423">
          <p15:clr>
            <a:srgbClr val="FBAE40"/>
          </p15:clr>
        </p15:guide>
        <p15:guide id="4" orient="horz" pos="3884">
          <p15:clr>
            <a:srgbClr val="FBAE40"/>
          </p15:clr>
        </p15:guide>
        <p15:guide id="5" pos="6107">
          <p15:clr>
            <a:srgbClr val="FBAE40"/>
          </p15:clr>
        </p15:guide>
        <p15:guide id="6" pos="257">
          <p15:clr>
            <a:srgbClr val="FBAE40"/>
          </p15:clr>
        </p15:guide>
        <p15:guide id="7" orient="horz" pos="30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Title picture_Siemens Advanta Teal_2">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BBFD902A-9DA8-4EA4-A75B-4E466CC71A8C}"/>
              </a:ext>
            </a:extLst>
          </p:cNvPr>
          <p:cNvGraphicFramePr>
            <a:graphicFrameLocks noChangeAspect="1"/>
          </p:cNvGraphicFramePr>
          <p:nvPr>
            <p:custDataLst>
              <p:tags r:id="rId2"/>
            </p:custDataLst>
            <p:extLst>
              <p:ext uri="{D42A27DB-BD31-4B8C-83A1-F6EECF244321}">
                <p14:modId xmlns:p14="http://schemas.microsoft.com/office/powerpoint/2010/main" val="3177899851"/>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6151"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BBFD902A-9DA8-4EA4-A75B-4E466CC71A8C}"/>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pic>
        <p:nvPicPr>
          <p:cNvPr id="20" name="Picture 19">
            <a:extLst>
              <a:ext uri="{FF2B5EF4-FFF2-40B4-BE49-F238E27FC236}">
                <a16:creationId xmlns:a16="http://schemas.microsoft.com/office/drawing/2014/main" id="{B67126C9-4436-42A2-934C-072359B0072E}"/>
              </a:ext>
            </a:extLst>
          </p:cNvPr>
          <p:cNvPicPr>
            <a:picLocks noChangeAspect="1"/>
          </p:cNvPicPr>
          <p:nvPr/>
        </p:nvPicPr>
        <p:blipFill rotWithShape="1">
          <a:blip r:embed="rId6"/>
          <a:srcRect t="239" r="17820" b="11687"/>
          <a:stretch/>
        </p:blipFill>
        <p:spPr>
          <a:xfrm>
            <a:off x="0" y="0"/>
            <a:ext cx="12192000" cy="6894000"/>
          </a:xfrm>
          <a:prstGeom prst="rect">
            <a:avLst/>
          </a:prstGeom>
        </p:spPr>
      </p:pic>
      <p:grpSp>
        <p:nvGrpSpPr>
          <p:cNvPr id="55" name="Group 54">
            <a:extLst>
              <a:ext uri="{FF2B5EF4-FFF2-40B4-BE49-F238E27FC236}">
                <a16:creationId xmlns:a16="http://schemas.microsoft.com/office/drawing/2014/main" id="{0307B614-64DE-4B03-A784-261D93398AA9}"/>
              </a:ext>
            </a:extLst>
          </p:cNvPr>
          <p:cNvGrpSpPr/>
          <p:nvPr/>
        </p:nvGrpSpPr>
        <p:grpSpPr>
          <a:xfrm>
            <a:off x="10274400" y="473869"/>
            <a:ext cx="1512000" cy="240408"/>
            <a:chOff x="10274400" y="476250"/>
            <a:chExt cx="1512000" cy="240408"/>
          </a:xfrm>
        </p:grpSpPr>
        <p:sp>
          <p:nvSpPr>
            <p:cNvPr id="56" name="Freeform: Shape 55">
              <a:extLst>
                <a:ext uri="{FF2B5EF4-FFF2-40B4-BE49-F238E27FC236}">
                  <a16:creationId xmlns:a16="http://schemas.microsoft.com/office/drawing/2014/main" id="{69F179DF-71EF-4E39-9038-2948D2DB14FC}"/>
                </a:ext>
              </a:extLst>
            </p:cNvPr>
            <p:cNvSpPr/>
            <p:nvPr/>
          </p:nvSpPr>
          <p:spPr>
            <a:xfrm>
              <a:off x="10274400" y="476250"/>
              <a:ext cx="1512000" cy="240408"/>
            </a:xfrm>
            <a:custGeom>
              <a:avLst/>
              <a:gdLst>
                <a:gd name="connsiteX0" fmla="*/ 0 w 1512000"/>
                <a:gd name="connsiteY0" fmla="*/ 240408 h 240408"/>
                <a:gd name="connsiteX1" fmla="*/ 1512000 w 1512000"/>
                <a:gd name="connsiteY1" fmla="*/ 240408 h 240408"/>
                <a:gd name="connsiteX2" fmla="*/ 1512000 w 1512000"/>
                <a:gd name="connsiteY2" fmla="*/ 0 h 240408"/>
                <a:gd name="connsiteX3" fmla="*/ 0 w 1512000"/>
                <a:gd name="connsiteY3" fmla="*/ 0 h 240408"/>
                <a:gd name="connsiteX4" fmla="*/ 0 w 1512000"/>
                <a:gd name="connsiteY4" fmla="*/ 0 h 240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2000" h="240408">
                  <a:moveTo>
                    <a:pt x="0" y="240408"/>
                  </a:moveTo>
                  <a:lnTo>
                    <a:pt x="1512000" y="240408"/>
                  </a:lnTo>
                  <a:lnTo>
                    <a:pt x="1512000" y="0"/>
                  </a:lnTo>
                  <a:lnTo>
                    <a:pt x="0" y="0"/>
                  </a:lnTo>
                  <a:lnTo>
                    <a:pt x="0" y="0"/>
                  </a:lnTo>
                  <a:close/>
                </a:path>
              </a:pathLst>
            </a:custGeom>
            <a:noFill/>
            <a:ln w="1505" cap="flat">
              <a:noFill/>
              <a:prstDash val="solid"/>
              <a:miter/>
            </a:ln>
          </p:spPr>
          <p:txBody>
            <a:bodyPr rtlCol="0" anchor="ctr"/>
            <a:lstStyle/>
            <a:p>
              <a:endParaRPr lang="en-US"/>
            </a:p>
          </p:txBody>
        </p:sp>
        <p:grpSp>
          <p:nvGrpSpPr>
            <p:cNvPr id="57" name="Siemens Logo">
              <a:extLst>
                <a:ext uri="{FF2B5EF4-FFF2-40B4-BE49-F238E27FC236}">
                  <a16:creationId xmlns:a16="http://schemas.microsoft.com/office/drawing/2014/main" id="{4828189F-5FE2-4E06-8AF1-4968E56885D2}"/>
                </a:ext>
              </a:extLst>
            </p:cNvPr>
            <p:cNvGrpSpPr/>
            <p:nvPr/>
          </p:nvGrpSpPr>
          <p:grpSpPr>
            <a:xfrm>
              <a:off x="10274400" y="476334"/>
              <a:ext cx="1512000" cy="238929"/>
              <a:chOff x="10274400" y="476334"/>
              <a:chExt cx="1512000" cy="238929"/>
            </a:xfrm>
            <a:solidFill>
              <a:srgbClr val="009999"/>
            </a:solidFill>
          </p:grpSpPr>
          <p:sp>
            <p:nvSpPr>
              <p:cNvPr id="58" name="Freeform: Shape 57">
                <a:extLst>
                  <a:ext uri="{FF2B5EF4-FFF2-40B4-BE49-F238E27FC236}">
                    <a16:creationId xmlns:a16="http://schemas.microsoft.com/office/drawing/2014/main" id="{A7C0DEDE-CC7E-429D-AD71-9F42BF15E594}"/>
                  </a:ext>
                </a:extLst>
              </p:cNvPr>
              <p:cNvSpPr/>
              <p:nvPr/>
            </p:nvSpPr>
            <p:spPr>
              <a:xfrm>
                <a:off x="10274400" y="476336"/>
                <a:ext cx="176962" cy="238927"/>
              </a:xfrm>
              <a:custGeom>
                <a:avLst/>
                <a:gdLst>
                  <a:gd name="connsiteX0" fmla="*/ 4666 w 176962"/>
                  <a:gd name="connsiteY0" fmla="*/ 230550 h 238927"/>
                  <a:gd name="connsiteX1" fmla="*/ 4666 w 176962"/>
                  <a:gd name="connsiteY1" fmla="*/ 185073 h 238927"/>
                  <a:gd name="connsiteX2" fmla="*/ 73377 w 176962"/>
                  <a:gd name="connsiteY2" fmla="*/ 197293 h 238927"/>
                  <a:gd name="connsiteX3" fmla="*/ 114641 w 176962"/>
                  <a:gd name="connsiteY3" fmla="*/ 175490 h 238927"/>
                  <a:gd name="connsiteX4" fmla="*/ 108627 w 176962"/>
                  <a:gd name="connsiteY4" fmla="*/ 161834 h 238927"/>
                  <a:gd name="connsiteX5" fmla="*/ 77124 w 176962"/>
                  <a:gd name="connsiteY5" fmla="*/ 145559 h 238927"/>
                  <a:gd name="connsiteX6" fmla="*/ 17869 w 176962"/>
                  <a:gd name="connsiteY6" fmla="*/ 113683 h 238927"/>
                  <a:gd name="connsiteX7" fmla="*/ 0 w 176962"/>
                  <a:gd name="connsiteY7" fmla="*/ 69771 h 238927"/>
                  <a:gd name="connsiteX8" fmla="*/ 26025 w 176962"/>
                  <a:gd name="connsiteY8" fmla="*/ 17725 h 238927"/>
                  <a:gd name="connsiteX9" fmla="*/ 93070 w 176962"/>
                  <a:gd name="connsiteY9" fmla="*/ 0 h 238927"/>
                  <a:gd name="connsiteX10" fmla="*/ 158967 w 176962"/>
                  <a:gd name="connsiteY10" fmla="*/ 8390 h 238927"/>
                  <a:gd name="connsiteX11" fmla="*/ 158967 w 176962"/>
                  <a:gd name="connsiteY11" fmla="*/ 52137 h 238927"/>
                  <a:gd name="connsiteX12" fmla="*/ 99390 w 176962"/>
                  <a:gd name="connsiteY12" fmla="*/ 39332 h 238927"/>
                  <a:gd name="connsiteX13" fmla="*/ 60651 w 176962"/>
                  <a:gd name="connsiteY13" fmla="*/ 60637 h 238927"/>
                  <a:gd name="connsiteX14" fmla="*/ 68460 w 176962"/>
                  <a:gd name="connsiteY14" fmla="*/ 73643 h 238927"/>
                  <a:gd name="connsiteX15" fmla="*/ 104242 w 176962"/>
                  <a:gd name="connsiteY15" fmla="*/ 90889 h 238927"/>
                  <a:gd name="connsiteX16" fmla="*/ 160364 w 176962"/>
                  <a:gd name="connsiteY16" fmla="*/ 123441 h 238927"/>
                  <a:gd name="connsiteX17" fmla="*/ 176963 w 176962"/>
                  <a:gd name="connsiteY17" fmla="*/ 165904 h 238927"/>
                  <a:gd name="connsiteX18" fmla="*/ 144423 w 176962"/>
                  <a:gd name="connsiteY18" fmla="*/ 222999 h 238927"/>
                  <a:gd name="connsiteX19" fmla="*/ 76084 w 176962"/>
                  <a:gd name="connsiteY19" fmla="*/ 238928 h 238927"/>
                  <a:gd name="connsiteX20" fmla="*/ 4666 w 176962"/>
                  <a:gd name="connsiteY20" fmla="*/ 230550 h 238927"/>
                  <a:gd name="connsiteX21" fmla="*/ 4666 w 176962"/>
                  <a:gd name="connsiteY21" fmla="*/ 230550 h 23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76962" h="238927">
                    <a:moveTo>
                      <a:pt x="4666" y="230550"/>
                    </a:moveTo>
                    <a:lnTo>
                      <a:pt x="4666" y="185073"/>
                    </a:lnTo>
                    <a:cubicBezTo>
                      <a:pt x="30550" y="193220"/>
                      <a:pt x="53454" y="197293"/>
                      <a:pt x="73377" y="197293"/>
                    </a:cubicBezTo>
                    <a:cubicBezTo>
                      <a:pt x="100885" y="197293"/>
                      <a:pt x="114641" y="190022"/>
                      <a:pt x="114641" y="175490"/>
                    </a:cubicBezTo>
                    <a:cubicBezTo>
                      <a:pt x="114641" y="170073"/>
                      <a:pt x="112639" y="165520"/>
                      <a:pt x="108627" y="161834"/>
                    </a:cubicBezTo>
                    <a:cubicBezTo>
                      <a:pt x="104523" y="157924"/>
                      <a:pt x="94013" y="152503"/>
                      <a:pt x="77124" y="145559"/>
                    </a:cubicBezTo>
                    <a:cubicBezTo>
                      <a:pt x="46821" y="133098"/>
                      <a:pt x="27060" y="122472"/>
                      <a:pt x="17869" y="113683"/>
                    </a:cubicBezTo>
                    <a:cubicBezTo>
                      <a:pt x="5956" y="102081"/>
                      <a:pt x="0" y="87451"/>
                      <a:pt x="0" y="69771"/>
                    </a:cubicBezTo>
                    <a:cubicBezTo>
                      <a:pt x="0" y="47004"/>
                      <a:pt x="8679" y="29650"/>
                      <a:pt x="26025" y="17725"/>
                    </a:cubicBezTo>
                    <a:cubicBezTo>
                      <a:pt x="43178" y="5904"/>
                      <a:pt x="65515" y="0"/>
                      <a:pt x="93070" y="0"/>
                    </a:cubicBezTo>
                    <a:cubicBezTo>
                      <a:pt x="108252" y="0"/>
                      <a:pt x="130226" y="2794"/>
                      <a:pt x="158967" y="8390"/>
                    </a:cubicBezTo>
                    <a:lnTo>
                      <a:pt x="158967" y="52137"/>
                    </a:lnTo>
                    <a:cubicBezTo>
                      <a:pt x="137581" y="43594"/>
                      <a:pt x="117730" y="39332"/>
                      <a:pt x="99390" y="39332"/>
                    </a:cubicBezTo>
                    <a:cubicBezTo>
                      <a:pt x="73563" y="39332"/>
                      <a:pt x="60651" y="46423"/>
                      <a:pt x="60651" y="60637"/>
                    </a:cubicBezTo>
                    <a:cubicBezTo>
                      <a:pt x="60651" y="65950"/>
                      <a:pt x="63251" y="70284"/>
                      <a:pt x="68460" y="73643"/>
                    </a:cubicBezTo>
                    <a:cubicBezTo>
                      <a:pt x="72792" y="76362"/>
                      <a:pt x="84728" y="82105"/>
                      <a:pt x="104242" y="90889"/>
                    </a:cubicBezTo>
                    <a:cubicBezTo>
                      <a:pt x="132339" y="103368"/>
                      <a:pt x="151044" y="114215"/>
                      <a:pt x="160364" y="123441"/>
                    </a:cubicBezTo>
                    <a:cubicBezTo>
                      <a:pt x="171423" y="134385"/>
                      <a:pt x="176963" y="148546"/>
                      <a:pt x="176963" y="165904"/>
                    </a:cubicBezTo>
                    <a:cubicBezTo>
                      <a:pt x="176963" y="190854"/>
                      <a:pt x="166111" y="209885"/>
                      <a:pt x="144423" y="222999"/>
                    </a:cubicBezTo>
                    <a:cubicBezTo>
                      <a:pt x="126852" y="233633"/>
                      <a:pt x="104068" y="238928"/>
                      <a:pt x="76084" y="238928"/>
                    </a:cubicBezTo>
                    <a:cubicBezTo>
                      <a:pt x="52451" y="238928"/>
                      <a:pt x="28640" y="236144"/>
                      <a:pt x="4666" y="230550"/>
                    </a:cubicBezTo>
                    <a:lnTo>
                      <a:pt x="4666" y="230550"/>
                    </a:lnTo>
                    <a:close/>
                  </a:path>
                </a:pathLst>
              </a:custGeom>
              <a:solidFill>
                <a:srgbClr val="FFFFFF"/>
              </a:solidFill>
              <a:ln w="150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AC6AF1B9-8C6A-4109-B1FA-8211448C3E30}"/>
                  </a:ext>
                </a:extLst>
              </p:cNvPr>
              <p:cNvSpPr/>
              <p:nvPr/>
            </p:nvSpPr>
            <p:spPr>
              <a:xfrm>
                <a:off x="10487687" y="480338"/>
                <a:ext cx="64320" cy="230273"/>
              </a:xfrm>
              <a:custGeom>
                <a:avLst/>
                <a:gdLst>
                  <a:gd name="connsiteX0" fmla="*/ 0 w 64320"/>
                  <a:gd name="connsiteY0" fmla="*/ 0 h 230273"/>
                  <a:gd name="connsiteX1" fmla="*/ 0 w 64320"/>
                  <a:gd name="connsiteY1" fmla="*/ 0 h 230273"/>
                  <a:gd name="connsiteX2" fmla="*/ 64320 w 64320"/>
                  <a:gd name="connsiteY2" fmla="*/ 0 h 230273"/>
                  <a:gd name="connsiteX3" fmla="*/ 64320 w 64320"/>
                  <a:gd name="connsiteY3" fmla="*/ 230273 h 230273"/>
                  <a:gd name="connsiteX4" fmla="*/ 0 w 64320"/>
                  <a:gd name="connsiteY4" fmla="*/ 230273 h 230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320" h="230273">
                    <a:moveTo>
                      <a:pt x="0" y="0"/>
                    </a:moveTo>
                    <a:lnTo>
                      <a:pt x="0" y="0"/>
                    </a:lnTo>
                    <a:lnTo>
                      <a:pt x="64320" y="0"/>
                    </a:lnTo>
                    <a:lnTo>
                      <a:pt x="64320"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4B24A020-0F5B-4750-A9F3-3748DA113AC6}"/>
                  </a:ext>
                </a:extLst>
              </p:cNvPr>
              <p:cNvSpPr/>
              <p:nvPr/>
            </p:nvSpPr>
            <p:spPr>
              <a:xfrm>
                <a:off x="10610995" y="480338"/>
                <a:ext cx="167620" cy="230273"/>
              </a:xfrm>
              <a:custGeom>
                <a:avLst/>
                <a:gdLst>
                  <a:gd name="connsiteX0" fmla="*/ 0 w 167620"/>
                  <a:gd name="connsiteY0" fmla="*/ 230273 h 230273"/>
                  <a:gd name="connsiteX1" fmla="*/ 0 w 167620"/>
                  <a:gd name="connsiteY1" fmla="*/ 0 h 230273"/>
                  <a:gd name="connsiteX2" fmla="*/ 164967 w 167620"/>
                  <a:gd name="connsiteY2" fmla="*/ 0 h 230273"/>
                  <a:gd name="connsiteX3" fmla="*/ 164967 w 167620"/>
                  <a:gd name="connsiteY3" fmla="*/ 41650 h 230273"/>
                  <a:gd name="connsiteX4" fmla="*/ 61992 w 167620"/>
                  <a:gd name="connsiteY4" fmla="*/ 41650 h 230273"/>
                  <a:gd name="connsiteX5" fmla="*/ 61992 w 167620"/>
                  <a:gd name="connsiteY5" fmla="*/ 93646 h 230273"/>
                  <a:gd name="connsiteX6" fmla="*/ 151626 w 167620"/>
                  <a:gd name="connsiteY6" fmla="*/ 93646 h 230273"/>
                  <a:gd name="connsiteX7" fmla="*/ 151626 w 167620"/>
                  <a:gd name="connsiteY7" fmla="*/ 131636 h 230273"/>
                  <a:gd name="connsiteX8" fmla="*/ 61992 w 167620"/>
                  <a:gd name="connsiteY8" fmla="*/ 131636 h 230273"/>
                  <a:gd name="connsiteX9" fmla="*/ 61992 w 167620"/>
                  <a:gd name="connsiteY9" fmla="*/ 186281 h 230273"/>
                  <a:gd name="connsiteX10" fmla="*/ 167620 w 167620"/>
                  <a:gd name="connsiteY10" fmla="*/ 186281 h 230273"/>
                  <a:gd name="connsiteX11" fmla="*/ 167620 w 167620"/>
                  <a:gd name="connsiteY11" fmla="*/ 230273 h 230273"/>
                  <a:gd name="connsiteX12" fmla="*/ 0 w 167620"/>
                  <a:gd name="connsiteY12"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620" h="230273">
                    <a:moveTo>
                      <a:pt x="0" y="230273"/>
                    </a:moveTo>
                    <a:lnTo>
                      <a:pt x="0" y="0"/>
                    </a:lnTo>
                    <a:lnTo>
                      <a:pt x="164967" y="0"/>
                    </a:lnTo>
                    <a:lnTo>
                      <a:pt x="164967" y="41650"/>
                    </a:lnTo>
                    <a:lnTo>
                      <a:pt x="61992" y="41650"/>
                    </a:lnTo>
                    <a:lnTo>
                      <a:pt x="61992" y="93646"/>
                    </a:lnTo>
                    <a:lnTo>
                      <a:pt x="151626" y="93646"/>
                    </a:lnTo>
                    <a:lnTo>
                      <a:pt x="151626" y="131636"/>
                    </a:lnTo>
                    <a:lnTo>
                      <a:pt x="61992" y="131636"/>
                    </a:lnTo>
                    <a:lnTo>
                      <a:pt x="61992" y="186281"/>
                    </a:lnTo>
                    <a:lnTo>
                      <a:pt x="167620" y="186281"/>
                    </a:lnTo>
                    <a:lnTo>
                      <a:pt x="167620"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4BC2771C-D654-4723-8BF7-05900F377D70}"/>
                  </a:ext>
                </a:extLst>
              </p:cNvPr>
              <p:cNvSpPr/>
              <p:nvPr/>
            </p:nvSpPr>
            <p:spPr>
              <a:xfrm>
                <a:off x="10820605" y="480338"/>
                <a:ext cx="279936" cy="232610"/>
              </a:xfrm>
              <a:custGeom>
                <a:avLst/>
                <a:gdLst>
                  <a:gd name="connsiteX0" fmla="*/ 0 w 279936"/>
                  <a:gd name="connsiteY0" fmla="*/ 230273 h 232610"/>
                  <a:gd name="connsiteX1" fmla="*/ 0 w 279936"/>
                  <a:gd name="connsiteY1" fmla="*/ 0 h 232610"/>
                  <a:gd name="connsiteX2" fmla="*/ 83394 w 279936"/>
                  <a:gd name="connsiteY2" fmla="*/ 0 h 232610"/>
                  <a:gd name="connsiteX3" fmla="*/ 141333 w 279936"/>
                  <a:gd name="connsiteY3" fmla="*/ 147134 h 232610"/>
                  <a:gd name="connsiteX4" fmla="*/ 200724 w 279936"/>
                  <a:gd name="connsiteY4" fmla="*/ 0 h 232610"/>
                  <a:gd name="connsiteX5" fmla="*/ 279936 w 279936"/>
                  <a:gd name="connsiteY5" fmla="*/ 0 h 232610"/>
                  <a:gd name="connsiteX6" fmla="*/ 279936 w 279936"/>
                  <a:gd name="connsiteY6" fmla="*/ 230273 h 232610"/>
                  <a:gd name="connsiteX7" fmla="*/ 218951 w 279936"/>
                  <a:gd name="connsiteY7" fmla="*/ 230273 h 232610"/>
                  <a:gd name="connsiteX8" fmla="*/ 218951 w 279936"/>
                  <a:gd name="connsiteY8" fmla="*/ 67234 h 232610"/>
                  <a:gd name="connsiteX9" fmla="*/ 151419 w 279936"/>
                  <a:gd name="connsiteY9" fmla="*/ 232611 h 232610"/>
                  <a:gd name="connsiteX10" fmla="*/ 111549 w 279936"/>
                  <a:gd name="connsiteY10" fmla="*/ 232611 h 232610"/>
                  <a:gd name="connsiteX11" fmla="*/ 45318 w 279936"/>
                  <a:gd name="connsiteY11" fmla="*/ 67234 h 232610"/>
                  <a:gd name="connsiteX12" fmla="*/ 45318 w 279936"/>
                  <a:gd name="connsiteY12" fmla="*/ 230273 h 232610"/>
                  <a:gd name="connsiteX13" fmla="*/ 0 w 279936"/>
                  <a:gd name="connsiteY13" fmla="*/ 230273 h 232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9936" h="232610">
                    <a:moveTo>
                      <a:pt x="0" y="230273"/>
                    </a:moveTo>
                    <a:lnTo>
                      <a:pt x="0" y="0"/>
                    </a:lnTo>
                    <a:lnTo>
                      <a:pt x="83394" y="0"/>
                    </a:lnTo>
                    <a:lnTo>
                      <a:pt x="141333" y="147134"/>
                    </a:lnTo>
                    <a:lnTo>
                      <a:pt x="200724" y="0"/>
                    </a:lnTo>
                    <a:lnTo>
                      <a:pt x="279936" y="0"/>
                    </a:lnTo>
                    <a:lnTo>
                      <a:pt x="279936" y="230273"/>
                    </a:lnTo>
                    <a:lnTo>
                      <a:pt x="218951" y="230273"/>
                    </a:lnTo>
                    <a:lnTo>
                      <a:pt x="218951" y="67234"/>
                    </a:lnTo>
                    <a:lnTo>
                      <a:pt x="151419" y="232611"/>
                    </a:lnTo>
                    <a:lnTo>
                      <a:pt x="111549" y="232611"/>
                    </a:lnTo>
                    <a:lnTo>
                      <a:pt x="45318" y="67234"/>
                    </a:lnTo>
                    <a:lnTo>
                      <a:pt x="45318"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EF8B3E66-BD4A-4EBF-A33A-0A8953F368A4}"/>
                  </a:ext>
                </a:extLst>
              </p:cNvPr>
              <p:cNvSpPr/>
              <p:nvPr/>
            </p:nvSpPr>
            <p:spPr>
              <a:xfrm>
                <a:off x="11159541" y="480338"/>
                <a:ext cx="167633" cy="230273"/>
              </a:xfrm>
              <a:custGeom>
                <a:avLst/>
                <a:gdLst>
                  <a:gd name="connsiteX0" fmla="*/ 0 w 167633"/>
                  <a:gd name="connsiteY0" fmla="*/ 230273 h 230273"/>
                  <a:gd name="connsiteX1" fmla="*/ 0 w 167633"/>
                  <a:gd name="connsiteY1" fmla="*/ 0 h 230273"/>
                  <a:gd name="connsiteX2" fmla="*/ 164964 w 167633"/>
                  <a:gd name="connsiteY2" fmla="*/ 0 h 230273"/>
                  <a:gd name="connsiteX3" fmla="*/ 164964 w 167633"/>
                  <a:gd name="connsiteY3" fmla="*/ 41650 h 230273"/>
                  <a:gd name="connsiteX4" fmla="*/ 61998 w 167633"/>
                  <a:gd name="connsiteY4" fmla="*/ 41650 h 230273"/>
                  <a:gd name="connsiteX5" fmla="*/ 61998 w 167633"/>
                  <a:gd name="connsiteY5" fmla="*/ 93646 h 230273"/>
                  <a:gd name="connsiteX6" fmla="*/ 151629 w 167633"/>
                  <a:gd name="connsiteY6" fmla="*/ 93646 h 230273"/>
                  <a:gd name="connsiteX7" fmla="*/ 151629 w 167633"/>
                  <a:gd name="connsiteY7" fmla="*/ 131636 h 230273"/>
                  <a:gd name="connsiteX8" fmla="*/ 61998 w 167633"/>
                  <a:gd name="connsiteY8" fmla="*/ 131636 h 230273"/>
                  <a:gd name="connsiteX9" fmla="*/ 61998 w 167633"/>
                  <a:gd name="connsiteY9" fmla="*/ 186281 h 230273"/>
                  <a:gd name="connsiteX10" fmla="*/ 167634 w 167633"/>
                  <a:gd name="connsiteY10" fmla="*/ 186281 h 230273"/>
                  <a:gd name="connsiteX11" fmla="*/ 167634 w 167633"/>
                  <a:gd name="connsiteY11" fmla="*/ 230273 h 230273"/>
                  <a:gd name="connsiteX12" fmla="*/ 0 w 167633"/>
                  <a:gd name="connsiteY12"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633" h="230273">
                    <a:moveTo>
                      <a:pt x="0" y="230273"/>
                    </a:moveTo>
                    <a:lnTo>
                      <a:pt x="0" y="0"/>
                    </a:lnTo>
                    <a:lnTo>
                      <a:pt x="164964" y="0"/>
                    </a:lnTo>
                    <a:lnTo>
                      <a:pt x="164964" y="41650"/>
                    </a:lnTo>
                    <a:lnTo>
                      <a:pt x="61998" y="41650"/>
                    </a:lnTo>
                    <a:lnTo>
                      <a:pt x="61998" y="93646"/>
                    </a:lnTo>
                    <a:lnTo>
                      <a:pt x="151629" y="93646"/>
                    </a:lnTo>
                    <a:lnTo>
                      <a:pt x="151629" y="131636"/>
                    </a:lnTo>
                    <a:lnTo>
                      <a:pt x="61998" y="131636"/>
                    </a:lnTo>
                    <a:lnTo>
                      <a:pt x="61998" y="186281"/>
                    </a:lnTo>
                    <a:lnTo>
                      <a:pt x="167634" y="186281"/>
                    </a:lnTo>
                    <a:lnTo>
                      <a:pt x="167634"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D655DE30-0098-4123-8D1B-7837091E1DA7}"/>
                  </a:ext>
                </a:extLst>
              </p:cNvPr>
              <p:cNvSpPr/>
              <p:nvPr/>
            </p:nvSpPr>
            <p:spPr>
              <a:xfrm>
                <a:off x="11369497" y="480338"/>
                <a:ext cx="198942" cy="230273"/>
              </a:xfrm>
              <a:custGeom>
                <a:avLst/>
                <a:gdLst>
                  <a:gd name="connsiteX0" fmla="*/ 0 w 198942"/>
                  <a:gd name="connsiteY0" fmla="*/ 230273 h 230273"/>
                  <a:gd name="connsiteX1" fmla="*/ 0 w 198942"/>
                  <a:gd name="connsiteY1" fmla="*/ 0 h 230273"/>
                  <a:gd name="connsiteX2" fmla="*/ 74548 w 198942"/>
                  <a:gd name="connsiteY2" fmla="*/ 0 h 230273"/>
                  <a:gd name="connsiteX3" fmla="*/ 153637 w 198942"/>
                  <a:gd name="connsiteY3" fmla="*/ 154150 h 230273"/>
                  <a:gd name="connsiteX4" fmla="*/ 153637 w 198942"/>
                  <a:gd name="connsiteY4" fmla="*/ 0 h 230273"/>
                  <a:gd name="connsiteX5" fmla="*/ 198943 w 198942"/>
                  <a:gd name="connsiteY5" fmla="*/ 0 h 230273"/>
                  <a:gd name="connsiteX6" fmla="*/ 198943 w 198942"/>
                  <a:gd name="connsiteY6" fmla="*/ 230273 h 230273"/>
                  <a:gd name="connsiteX7" fmla="*/ 126512 w 198942"/>
                  <a:gd name="connsiteY7" fmla="*/ 230273 h 230273"/>
                  <a:gd name="connsiteX8" fmla="*/ 45324 w 198942"/>
                  <a:gd name="connsiteY8" fmla="*/ 74049 h 230273"/>
                  <a:gd name="connsiteX9" fmla="*/ 45324 w 198942"/>
                  <a:gd name="connsiteY9" fmla="*/ 230273 h 230273"/>
                  <a:gd name="connsiteX10" fmla="*/ 0 w 198942"/>
                  <a:gd name="connsiteY10"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8942" h="230273">
                    <a:moveTo>
                      <a:pt x="0" y="230273"/>
                    </a:moveTo>
                    <a:lnTo>
                      <a:pt x="0" y="0"/>
                    </a:lnTo>
                    <a:lnTo>
                      <a:pt x="74548" y="0"/>
                    </a:lnTo>
                    <a:lnTo>
                      <a:pt x="153637" y="154150"/>
                    </a:lnTo>
                    <a:lnTo>
                      <a:pt x="153637" y="0"/>
                    </a:lnTo>
                    <a:lnTo>
                      <a:pt x="198943" y="0"/>
                    </a:lnTo>
                    <a:lnTo>
                      <a:pt x="198943" y="230273"/>
                    </a:lnTo>
                    <a:lnTo>
                      <a:pt x="126512" y="230273"/>
                    </a:lnTo>
                    <a:lnTo>
                      <a:pt x="45324" y="74049"/>
                    </a:lnTo>
                    <a:lnTo>
                      <a:pt x="45324"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EF5EBA42-0F02-47A6-A811-90361BBF3CE4}"/>
                  </a:ext>
                </a:extLst>
              </p:cNvPr>
              <p:cNvSpPr/>
              <p:nvPr/>
            </p:nvSpPr>
            <p:spPr>
              <a:xfrm>
                <a:off x="11609459" y="476334"/>
                <a:ext cx="176940" cy="238927"/>
              </a:xfrm>
              <a:custGeom>
                <a:avLst/>
                <a:gdLst>
                  <a:gd name="connsiteX0" fmla="*/ 4643 w 176940"/>
                  <a:gd name="connsiteY0" fmla="*/ 230551 h 238927"/>
                  <a:gd name="connsiteX1" fmla="*/ 4643 w 176940"/>
                  <a:gd name="connsiteY1" fmla="*/ 185075 h 238927"/>
                  <a:gd name="connsiteX2" fmla="*/ 73367 w 176940"/>
                  <a:gd name="connsiteY2" fmla="*/ 197295 h 238927"/>
                  <a:gd name="connsiteX3" fmla="*/ 114617 w 176940"/>
                  <a:gd name="connsiteY3" fmla="*/ 175492 h 238927"/>
                  <a:gd name="connsiteX4" fmla="*/ 108790 w 176940"/>
                  <a:gd name="connsiteY4" fmla="*/ 161835 h 238927"/>
                  <a:gd name="connsiteX5" fmla="*/ 77121 w 176940"/>
                  <a:gd name="connsiteY5" fmla="*/ 145560 h 238927"/>
                  <a:gd name="connsiteX6" fmla="*/ 17852 w 176940"/>
                  <a:gd name="connsiteY6" fmla="*/ 113684 h 238927"/>
                  <a:gd name="connsiteX7" fmla="*/ 0 w 176940"/>
                  <a:gd name="connsiteY7" fmla="*/ 69616 h 238927"/>
                  <a:gd name="connsiteX8" fmla="*/ 26021 w 176940"/>
                  <a:gd name="connsiteY8" fmla="*/ 17725 h 238927"/>
                  <a:gd name="connsiteX9" fmla="*/ 93070 w 176940"/>
                  <a:gd name="connsiteY9" fmla="*/ 0 h 238927"/>
                  <a:gd name="connsiteX10" fmla="*/ 153262 w 176940"/>
                  <a:gd name="connsiteY10" fmla="*/ 7403 h 238927"/>
                  <a:gd name="connsiteX11" fmla="*/ 158949 w 176940"/>
                  <a:gd name="connsiteY11" fmla="*/ 8390 h 238927"/>
                  <a:gd name="connsiteX12" fmla="*/ 158949 w 176940"/>
                  <a:gd name="connsiteY12" fmla="*/ 52137 h 238927"/>
                  <a:gd name="connsiteX13" fmla="*/ 99213 w 176940"/>
                  <a:gd name="connsiteY13" fmla="*/ 39332 h 238927"/>
                  <a:gd name="connsiteX14" fmla="*/ 60652 w 176940"/>
                  <a:gd name="connsiteY14" fmla="*/ 60637 h 238927"/>
                  <a:gd name="connsiteX15" fmla="*/ 68435 w 176940"/>
                  <a:gd name="connsiteY15" fmla="*/ 73643 h 238927"/>
                  <a:gd name="connsiteX16" fmla="*/ 104387 w 176940"/>
                  <a:gd name="connsiteY16" fmla="*/ 90889 h 238927"/>
                  <a:gd name="connsiteX17" fmla="*/ 160339 w 176940"/>
                  <a:gd name="connsiteY17" fmla="*/ 123441 h 238927"/>
                  <a:gd name="connsiteX18" fmla="*/ 176940 w 176940"/>
                  <a:gd name="connsiteY18" fmla="*/ 165904 h 238927"/>
                  <a:gd name="connsiteX19" fmla="*/ 144574 w 176940"/>
                  <a:gd name="connsiteY19" fmla="*/ 222999 h 238927"/>
                  <a:gd name="connsiteX20" fmla="*/ 76079 w 176940"/>
                  <a:gd name="connsiteY20" fmla="*/ 238928 h 238927"/>
                  <a:gd name="connsiteX21" fmla="*/ 4643 w 176940"/>
                  <a:gd name="connsiteY21" fmla="*/ 230551 h 238927"/>
                  <a:gd name="connsiteX22" fmla="*/ 4643 w 176940"/>
                  <a:gd name="connsiteY22" fmla="*/ 230551 h 23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940" h="238927">
                    <a:moveTo>
                      <a:pt x="4643" y="230551"/>
                    </a:moveTo>
                    <a:lnTo>
                      <a:pt x="4643" y="185075"/>
                    </a:lnTo>
                    <a:cubicBezTo>
                      <a:pt x="30308" y="193222"/>
                      <a:pt x="53209" y="197295"/>
                      <a:pt x="73367" y="197295"/>
                    </a:cubicBezTo>
                    <a:cubicBezTo>
                      <a:pt x="100878" y="197295"/>
                      <a:pt x="114617" y="190024"/>
                      <a:pt x="114617" y="175492"/>
                    </a:cubicBezTo>
                    <a:cubicBezTo>
                      <a:pt x="114617" y="170074"/>
                      <a:pt x="112668" y="165522"/>
                      <a:pt x="108790" y="161835"/>
                    </a:cubicBezTo>
                    <a:cubicBezTo>
                      <a:pt x="104665" y="157925"/>
                      <a:pt x="94111" y="152505"/>
                      <a:pt x="77121" y="145560"/>
                    </a:cubicBezTo>
                    <a:cubicBezTo>
                      <a:pt x="46908" y="133203"/>
                      <a:pt x="27128" y="122581"/>
                      <a:pt x="17852" y="113684"/>
                    </a:cubicBezTo>
                    <a:cubicBezTo>
                      <a:pt x="5945" y="102185"/>
                      <a:pt x="0" y="87501"/>
                      <a:pt x="0" y="69616"/>
                    </a:cubicBezTo>
                    <a:cubicBezTo>
                      <a:pt x="0" y="46946"/>
                      <a:pt x="8658" y="29650"/>
                      <a:pt x="26021" y="17725"/>
                    </a:cubicBezTo>
                    <a:cubicBezTo>
                      <a:pt x="43149" y="5904"/>
                      <a:pt x="65512" y="0"/>
                      <a:pt x="93070" y="0"/>
                    </a:cubicBezTo>
                    <a:cubicBezTo>
                      <a:pt x="108563" y="0"/>
                      <a:pt x="128639" y="2460"/>
                      <a:pt x="153262" y="7403"/>
                    </a:cubicBezTo>
                    <a:lnTo>
                      <a:pt x="158949" y="8390"/>
                    </a:lnTo>
                    <a:lnTo>
                      <a:pt x="158949" y="52137"/>
                    </a:lnTo>
                    <a:cubicBezTo>
                      <a:pt x="137560" y="43594"/>
                      <a:pt x="117652" y="39332"/>
                      <a:pt x="99213" y="39332"/>
                    </a:cubicBezTo>
                    <a:cubicBezTo>
                      <a:pt x="73485" y="39332"/>
                      <a:pt x="60652" y="46423"/>
                      <a:pt x="60652" y="60637"/>
                    </a:cubicBezTo>
                    <a:cubicBezTo>
                      <a:pt x="60652" y="65950"/>
                      <a:pt x="63239" y="70284"/>
                      <a:pt x="68435" y="73643"/>
                    </a:cubicBezTo>
                    <a:cubicBezTo>
                      <a:pt x="72562" y="76258"/>
                      <a:pt x="84546" y="82003"/>
                      <a:pt x="104387" y="90889"/>
                    </a:cubicBezTo>
                    <a:cubicBezTo>
                      <a:pt x="132271" y="103368"/>
                      <a:pt x="150937" y="114215"/>
                      <a:pt x="160339" y="123441"/>
                    </a:cubicBezTo>
                    <a:cubicBezTo>
                      <a:pt x="171414" y="134385"/>
                      <a:pt x="176940" y="148546"/>
                      <a:pt x="176940" y="165904"/>
                    </a:cubicBezTo>
                    <a:cubicBezTo>
                      <a:pt x="176940" y="190854"/>
                      <a:pt x="166152" y="209885"/>
                      <a:pt x="144574" y="222999"/>
                    </a:cubicBezTo>
                    <a:cubicBezTo>
                      <a:pt x="126901" y="233633"/>
                      <a:pt x="104059" y="238928"/>
                      <a:pt x="76079" y="238928"/>
                    </a:cubicBezTo>
                    <a:cubicBezTo>
                      <a:pt x="52421" y="238929"/>
                      <a:pt x="28599" y="236146"/>
                      <a:pt x="4643" y="230551"/>
                    </a:cubicBezTo>
                    <a:lnTo>
                      <a:pt x="4643" y="230551"/>
                    </a:lnTo>
                    <a:close/>
                  </a:path>
                </a:pathLst>
              </a:custGeom>
              <a:solidFill>
                <a:srgbClr val="FFFFFF"/>
              </a:solidFill>
              <a:ln w="1505" cap="flat">
                <a:noFill/>
                <a:prstDash val="solid"/>
                <a:miter/>
              </a:ln>
            </p:spPr>
            <p:txBody>
              <a:bodyPr rtlCol="0" anchor="ctr"/>
              <a:lstStyle/>
              <a:p>
                <a:endParaRPr lang="en-US"/>
              </a:p>
            </p:txBody>
          </p:sp>
        </p:grpSp>
      </p:grpSp>
      <p:sp>
        <p:nvSpPr>
          <p:cNvPr id="65" name="Text Placeholder 5">
            <a:extLst>
              <a:ext uri="{FF2B5EF4-FFF2-40B4-BE49-F238E27FC236}">
                <a16:creationId xmlns:a16="http://schemas.microsoft.com/office/drawing/2014/main" id="{61491AD3-306A-4E46-9D0C-D49501761AAE}"/>
              </a:ext>
            </a:extLst>
          </p:cNvPr>
          <p:cNvSpPr>
            <a:spLocks noGrp="1"/>
          </p:cNvSpPr>
          <p:nvPr>
            <p:ph type="body" sz="quarter" idx="11"/>
          </p:nvPr>
        </p:nvSpPr>
        <p:spPr>
          <a:xfrm>
            <a:off x="646113" y="3958321"/>
            <a:ext cx="6655280" cy="2208479"/>
          </a:xfrm>
          <a:prstGeom prst="rect">
            <a:avLst/>
          </a:prstGeom>
          <a:solidFill>
            <a:srgbClr val="78CDCD"/>
          </a:solidFill>
          <a:ln>
            <a:noFill/>
          </a:ln>
          <a:effectLst/>
        </p:spPr>
        <p:txBody>
          <a:bodyPr wrap="square" lIns="252000" tIns="108000" rIns="252000" bIns="738000" numCol="1" spcCol="72000" rtlCol="0" anchor="b">
            <a:spAutoFit/>
          </a:bodyPr>
          <a:lstStyle>
            <a:lvl1pPr>
              <a:lnSpc>
                <a:spcPct val="110000"/>
              </a:lnSpc>
              <a:spcBef>
                <a:spcPts val="1200"/>
              </a:spcBef>
              <a:defRPr lang="en-US" sz="4400" b="1" kern="1200" dirty="0" smtClean="0">
                <a:solidFill>
                  <a:srgbClr val="FFFFFF"/>
                </a:solidFill>
                <a:latin typeface="Arial" panose="020B0604020202020204" pitchFamily="34" charset="0"/>
                <a:ea typeface="Arial Unicode MS" panose="020B0604020202020204" pitchFamily="34" charset="-128"/>
                <a:cs typeface="Arial" panose="020B0604020202020204" pitchFamily="34" charset="0"/>
              </a:defRPr>
            </a:lvl1pPr>
            <a:lvl2pPr marL="0" indent="0">
              <a:lnSpc>
                <a:spcPct val="110000"/>
              </a:lnSpc>
              <a:spcBef>
                <a:spcPts val="600"/>
              </a:spcBef>
              <a:buFontTx/>
              <a:buNone/>
              <a:defRPr lang="en-US" sz="2200" kern="1200" dirty="0">
                <a:solidFill>
                  <a:schemeClr val="bg2"/>
                </a:solidFill>
                <a:latin typeface="Arial" panose="020B0604020202020204" pitchFamily="34" charset="0"/>
                <a:ea typeface="ＭＳ Ｐゴシック" charset="-128"/>
                <a:cs typeface="Arial" panose="020B0604020202020204" pitchFamily="34" charset="0"/>
              </a:defRPr>
            </a:lvl2pPr>
            <a:lvl3pPr marL="0" marR="0" indent="0" algn="r" defTabSz="914400" rtl="0" eaLnBrk="1" fontAlgn="base" latinLnBrk="0" hangingPunct="1">
              <a:lnSpc>
                <a:spcPct val="100000"/>
              </a:lnSpc>
              <a:spcBef>
                <a:spcPct val="0"/>
              </a:spcBef>
              <a:spcAft>
                <a:spcPct val="0"/>
              </a:spcAft>
              <a:buClr>
                <a:srgbClr val="879BAA"/>
              </a:buClr>
              <a:buSzTx/>
              <a:buFont typeface="Wingdings" charset="0"/>
              <a:buNone/>
              <a:tabLst/>
              <a:defRPr kumimoji="0" lang="en-US" sz="1000" b="0" i="0" u="none" strike="noStrike" kern="0" cap="none" spc="0" normalizeH="0" baseline="0" noProof="0" smtClean="0">
                <a:ln>
                  <a:noFill/>
                </a:ln>
                <a:solidFill>
                  <a:srgbClr val="FFFFFF"/>
                </a:solidFill>
                <a:effectLst/>
                <a:uLnTx/>
                <a:uFillTx/>
                <a:latin typeface="Siemens Sans"/>
                <a:ea typeface="ＭＳ Ｐゴシック" charset="-128"/>
              </a:defRPr>
            </a:lvl3pPr>
          </a:lstStyle>
          <a:p>
            <a:pPr lvl="0">
              <a:lnSpc>
                <a:spcPct val="100000"/>
              </a:lnSpc>
              <a:buFont typeface="Wingdings" charset="0"/>
            </a:pPr>
            <a:r>
              <a:rPr lang="es-ES"/>
              <a:t>Haga clic para modificar los estilos de texto del patrón</a:t>
            </a:r>
          </a:p>
        </p:txBody>
      </p:sp>
      <p:sp>
        <p:nvSpPr>
          <p:cNvPr id="66" name="Textplatzhalter 57343">
            <a:extLst>
              <a:ext uri="{FF2B5EF4-FFF2-40B4-BE49-F238E27FC236}">
                <a16:creationId xmlns:a16="http://schemas.microsoft.com/office/drawing/2014/main" id="{C8706268-2F4E-4C57-86CE-62E633A4CB5D}"/>
              </a:ext>
            </a:extLst>
          </p:cNvPr>
          <p:cNvSpPr>
            <a:spLocks noGrp="1"/>
          </p:cNvSpPr>
          <p:nvPr>
            <p:ph type="body" sz="quarter" idx="14" hasCustomPrompt="1"/>
          </p:nvPr>
        </p:nvSpPr>
        <p:spPr>
          <a:xfrm>
            <a:off x="646113" y="5581502"/>
            <a:ext cx="2626377" cy="330469"/>
          </a:xfrm>
          <a:prstGeom prst="rect">
            <a:avLst/>
          </a:prstGeom>
        </p:spPr>
        <p:txBody>
          <a:bodyPr lIns="252000" tIns="90000" rIns="0" bIns="0" anchor="b">
            <a:noAutofit/>
          </a:bodyPr>
          <a:lstStyle>
            <a:lvl1pPr algn="l">
              <a:lnSpc>
                <a:spcPct val="100000"/>
              </a:lnSpc>
              <a:defRPr sz="1000" b="1" baseline="0">
                <a:solidFill>
                  <a:srgbClr val="FFFFFF"/>
                </a:solidFill>
                <a:latin typeface="Arial" panose="020B0604020202020204" pitchFamily="34" charset="0"/>
                <a:cs typeface="Arial" panose="020B0604020202020204" pitchFamily="34" charset="0"/>
              </a:defRPr>
            </a:lvl1pPr>
            <a:lvl2pPr marL="1588" indent="0">
              <a:buNone/>
              <a:defRPr/>
            </a:lvl2pPr>
          </a:lstStyle>
          <a:p>
            <a:pPr marL="0" marR="0" lvl="0" indent="0" algn="l" defTabSz="914400" rtl="0" eaLnBrk="1" fontAlgn="base" latinLnBrk="0" hangingPunct="1">
              <a:lnSpc>
                <a:spcPct val="100000"/>
              </a:lnSpc>
              <a:spcBef>
                <a:spcPts val="0"/>
              </a:spcBef>
              <a:spcAft>
                <a:spcPct val="0"/>
              </a:spcAft>
              <a:buClr>
                <a:schemeClr val="accent1"/>
              </a:buClr>
              <a:buSzTx/>
              <a:buFont typeface="Arial" pitchFamily="34" charset="0"/>
              <a:buNone/>
              <a:tabLst/>
              <a:defRPr/>
            </a:pPr>
            <a:r>
              <a:rPr lang="en-US"/>
              <a:t>Please insert confidentiality note</a:t>
            </a:r>
          </a:p>
        </p:txBody>
      </p:sp>
      <p:sp>
        <p:nvSpPr>
          <p:cNvPr id="67" name="Textplatzhalter 57343">
            <a:extLst>
              <a:ext uri="{FF2B5EF4-FFF2-40B4-BE49-F238E27FC236}">
                <a16:creationId xmlns:a16="http://schemas.microsoft.com/office/drawing/2014/main" id="{1B8294BE-561F-41A2-9DE0-DA6859A85066}"/>
              </a:ext>
            </a:extLst>
          </p:cNvPr>
          <p:cNvSpPr>
            <a:spLocks noGrp="1"/>
          </p:cNvSpPr>
          <p:nvPr>
            <p:ph type="body" sz="quarter" idx="15" hasCustomPrompt="1"/>
          </p:nvPr>
        </p:nvSpPr>
        <p:spPr>
          <a:xfrm>
            <a:off x="4599618" y="5581502"/>
            <a:ext cx="2701775" cy="331200"/>
          </a:xfrm>
          <a:prstGeom prst="rect">
            <a:avLst/>
          </a:prstGeom>
        </p:spPr>
        <p:txBody>
          <a:bodyPr lIns="252000" tIns="90000" rIns="252000" bIns="0" anchor="b">
            <a:noAutofit/>
          </a:bodyPr>
          <a:lstStyle>
            <a:lvl1pPr algn="r">
              <a:lnSpc>
                <a:spcPct val="100000"/>
              </a:lnSpc>
              <a:defRPr sz="1000" b="1" baseline="0">
                <a:solidFill>
                  <a:srgbClr val="FFFFFF"/>
                </a:solidFill>
                <a:latin typeface="Arial" panose="020B0604020202020204" pitchFamily="34" charset="0"/>
                <a:cs typeface="Arial" panose="020B0604020202020204" pitchFamily="34" charset="0"/>
              </a:defRPr>
            </a:lvl1pPr>
            <a:lvl2pPr marL="1588" indent="0">
              <a:buNone/>
              <a:defRPr/>
            </a:lvl2pPr>
          </a:lstStyle>
          <a:p>
            <a:pPr marL="0" marR="0" lvl="0" indent="0" algn="r" defTabSz="914400" rtl="0" eaLnBrk="1" fontAlgn="base" latinLnBrk="0" hangingPunct="1">
              <a:lnSpc>
                <a:spcPct val="100000"/>
              </a:lnSpc>
              <a:spcBef>
                <a:spcPts val="0"/>
              </a:spcBef>
              <a:spcAft>
                <a:spcPct val="0"/>
              </a:spcAft>
              <a:buClr>
                <a:schemeClr val="accent1"/>
              </a:buClr>
              <a:buSzTx/>
              <a:buFont typeface="Arial" pitchFamily="34" charset="0"/>
              <a:buNone/>
              <a:tabLst/>
              <a:defRPr/>
            </a:pPr>
            <a:r>
              <a:rPr lang="en-US"/>
              <a:t>Please insert URL</a:t>
            </a:r>
          </a:p>
        </p:txBody>
      </p:sp>
      <p:grpSp>
        <p:nvGrpSpPr>
          <p:cNvPr id="68" name="Group 67">
            <a:extLst>
              <a:ext uri="{FF2B5EF4-FFF2-40B4-BE49-F238E27FC236}">
                <a16:creationId xmlns:a16="http://schemas.microsoft.com/office/drawing/2014/main" id="{6F9263A9-1D28-4444-BF85-44FDF6626449}"/>
              </a:ext>
            </a:extLst>
          </p:cNvPr>
          <p:cNvGrpSpPr/>
          <p:nvPr/>
        </p:nvGrpSpPr>
        <p:grpSpPr>
          <a:xfrm>
            <a:off x="-211878" y="-216000"/>
            <a:ext cx="12622226" cy="7290000"/>
            <a:chOff x="-211988" y="-216000"/>
            <a:chExt cx="12628800" cy="7290000"/>
          </a:xfrm>
        </p:grpSpPr>
        <p:cxnSp>
          <p:nvCxnSpPr>
            <p:cNvPr id="69" name="Gerade Verbindung 2">
              <a:extLst>
                <a:ext uri="{FF2B5EF4-FFF2-40B4-BE49-F238E27FC236}">
                  <a16:creationId xmlns:a16="http://schemas.microsoft.com/office/drawing/2014/main" id="{983E65A9-001E-4D3E-9BE4-C0E01B4DE3F5}"/>
                </a:ext>
              </a:extLst>
            </p:cNvPr>
            <p:cNvCxnSpPr/>
            <p:nvPr userDrawn="1"/>
          </p:nvCxnSpPr>
          <p:spPr bwMode="auto">
            <a:xfrm>
              <a:off x="406238"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38">
              <a:extLst>
                <a:ext uri="{FF2B5EF4-FFF2-40B4-BE49-F238E27FC236}">
                  <a16:creationId xmlns:a16="http://schemas.microsoft.com/office/drawing/2014/main" id="{81F47734-1E7B-43FC-83F3-DE9C9FCEC994}"/>
                </a:ext>
              </a:extLst>
            </p:cNvPr>
            <p:cNvCxnSpPr/>
            <p:nvPr userDrawn="1"/>
          </p:nvCxnSpPr>
          <p:spPr bwMode="auto">
            <a:xfrm>
              <a:off x="11789861"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44">
              <a:extLst>
                <a:ext uri="{FF2B5EF4-FFF2-40B4-BE49-F238E27FC236}">
                  <a16:creationId xmlns:a16="http://schemas.microsoft.com/office/drawing/2014/main" id="{AB87EF7C-E911-4BCF-98A1-1955D7F203AE}"/>
                </a:ext>
              </a:extLst>
            </p:cNvPr>
            <p:cNvCxnSpPr/>
            <p:nvPr userDrawn="1"/>
          </p:nvCxnSpPr>
          <p:spPr bwMode="auto">
            <a:xfrm rot="5400000">
              <a:off x="12326812" y="6074419"/>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2" name="Gerade Verbindung 54">
              <a:extLst>
                <a:ext uri="{FF2B5EF4-FFF2-40B4-BE49-F238E27FC236}">
                  <a16:creationId xmlns:a16="http://schemas.microsoft.com/office/drawing/2014/main" id="{8409C5FF-CF2B-4E5E-9108-84EBBB823FBB}"/>
                </a:ext>
              </a:extLst>
            </p:cNvPr>
            <p:cNvCxnSpPr/>
            <p:nvPr userDrawn="1"/>
          </p:nvCxnSpPr>
          <p:spPr bwMode="auto">
            <a:xfrm>
              <a:off x="406238"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3" name="Gerade Verbindung 55">
              <a:extLst>
                <a:ext uri="{FF2B5EF4-FFF2-40B4-BE49-F238E27FC236}">
                  <a16:creationId xmlns:a16="http://schemas.microsoft.com/office/drawing/2014/main" id="{1C347CC8-77FE-4129-957F-AA990A656F25}"/>
                </a:ext>
              </a:extLst>
            </p:cNvPr>
            <p:cNvCxnSpPr/>
            <p:nvPr userDrawn="1"/>
          </p:nvCxnSpPr>
          <p:spPr bwMode="auto">
            <a:xfrm>
              <a:off x="1179181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4" name="Gerade Verbindung 61">
              <a:extLst>
                <a:ext uri="{FF2B5EF4-FFF2-40B4-BE49-F238E27FC236}">
                  <a16:creationId xmlns:a16="http://schemas.microsoft.com/office/drawing/2014/main" id="{19803D75-94C5-4908-A4E2-377F195473D2}"/>
                </a:ext>
              </a:extLst>
            </p:cNvPr>
            <p:cNvCxnSpPr/>
            <p:nvPr userDrawn="1"/>
          </p:nvCxnSpPr>
          <p:spPr bwMode="auto">
            <a:xfrm rot="5400000">
              <a:off x="-121988" y="6074419"/>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5" name="Gerade Verbindung 55">
              <a:extLst>
                <a:ext uri="{FF2B5EF4-FFF2-40B4-BE49-F238E27FC236}">
                  <a16:creationId xmlns:a16="http://schemas.microsoft.com/office/drawing/2014/main" id="{673DB09B-3B16-4DA7-8F3E-A472AE695DF2}"/>
                </a:ext>
              </a:extLst>
            </p:cNvPr>
            <p:cNvCxnSpPr/>
            <p:nvPr userDrawn="1"/>
          </p:nvCxnSpPr>
          <p:spPr bwMode="auto">
            <a:xfrm>
              <a:off x="9697228"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6" name="Gerade Verbindung 55">
              <a:extLst>
                <a:ext uri="{FF2B5EF4-FFF2-40B4-BE49-F238E27FC236}">
                  <a16:creationId xmlns:a16="http://schemas.microsoft.com/office/drawing/2014/main" id="{F3B1F698-BDDA-4BEB-B2B2-F3EA90449B45}"/>
                </a:ext>
              </a:extLst>
            </p:cNvPr>
            <p:cNvCxnSpPr/>
            <p:nvPr userDrawn="1"/>
          </p:nvCxnSpPr>
          <p:spPr bwMode="auto">
            <a:xfrm>
              <a:off x="9697228"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7" name="Gerade Verbindung 39">
              <a:extLst>
                <a:ext uri="{FF2B5EF4-FFF2-40B4-BE49-F238E27FC236}">
                  <a16:creationId xmlns:a16="http://schemas.microsoft.com/office/drawing/2014/main" id="{100F3252-4332-4335-8E82-E890540B9DD9}"/>
                </a:ext>
              </a:extLst>
            </p:cNvPr>
            <p:cNvCxnSpPr/>
            <p:nvPr userDrawn="1"/>
          </p:nvCxnSpPr>
          <p:spPr bwMode="auto">
            <a:xfrm rot="5400000">
              <a:off x="12326812" y="386982"/>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8" name="Gerade Verbindung 56">
              <a:extLst>
                <a:ext uri="{FF2B5EF4-FFF2-40B4-BE49-F238E27FC236}">
                  <a16:creationId xmlns:a16="http://schemas.microsoft.com/office/drawing/2014/main" id="{E480CB86-2094-4E60-B837-1B6F1A3D86FB}"/>
                </a:ext>
              </a:extLst>
            </p:cNvPr>
            <p:cNvCxnSpPr/>
            <p:nvPr userDrawn="1"/>
          </p:nvCxnSpPr>
          <p:spPr bwMode="auto">
            <a:xfrm rot="5400000">
              <a:off x="-121988" y="386987"/>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spTree>
    <p:extLst>
      <p:ext uri="{BB962C8B-B14F-4D97-AF65-F5344CB8AC3E}">
        <p14:creationId xmlns:p14="http://schemas.microsoft.com/office/powerpoint/2010/main" val="1436331207"/>
      </p:ext>
    </p:extLst>
  </p:cSld>
  <p:clrMapOvr>
    <a:masterClrMapping/>
  </p:clrMapOvr>
  <p:extLst>
    <p:ext uri="{DCECCB84-F9BA-43D5-87BE-67443E8EF086}">
      <p15:sldGuideLst xmlns:p15="http://schemas.microsoft.com/office/powerpoint/2012/main">
        <p15:guide id="1" pos="7423">
          <p15:clr>
            <a:srgbClr val="FBAE40"/>
          </p15:clr>
        </p15:guide>
        <p15:guide id="4" orient="horz" pos="3884">
          <p15:clr>
            <a:srgbClr val="FBAE40"/>
          </p15:clr>
        </p15:guide>
        <p15:guide id="5" pos="6107">
          <p15:clr>
            <a:srgbClr val="FBAE40"/>
          </p15:clr>
        </p15:guide>
        <p15:guide id="6" pos="257">
          <p15:clr>
            <a:srgbClr val="FBAE40"/>
          </p15:clr>
        </p15:guide>
        <p15:guide id="7" orient="horz" pos="30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Title picture_Siemens Advanta Teal_3">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BBFD902A-9DA8-4EA4-A75B-4E466CC71A8C}"/>
              </a:ext>
            </a:extLst>
          </p:cNvPr>
          <p:cNvGraphicFramePr>
            <a:graphicFrameLocks noChangeAspect="1"/>
          </p:cNvGraphicFramePr>
          <p:nvPr>
            <p:custDataLst>
              <p:tags r:id="rId2"/>
            </p:custDataLst>
            <p:extLst>
              <p:ext uri="{D42A27DB-BD31-4B8C-83A1-F6EECF244321}">
                <p14:modId xmlns:p14="http://schemas.microsoft.com/office/powerpoint/2010/main" val="1841756248"/>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7175"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BBFD902A-9DA8-4EA4-A75B-4E466CC71A8C}"/>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pic>
        <p:nvPicPr>
          <p:cNvPr id="19" name="Picture 18">
            <a:extLst>
              <a:ext uri="{FF2B5EF4-FFF2-40B4-BE49-F238E27FC236}">
                <a16:creationId xmlns:a16="http://schemas.microsoft.com/office/drawing/2014/main" id="{7A47D572-7D51-42CC-A9DF-CAB1F46391C6}"/>
              </a:ext>
            </a:extLst>
          </p:cNvPr>
          <p:cNvPicPr>
            <a:picLocks noChangeAspect="1"/>
          </p:cNvPicPr>
          <p:nvPr/>
        </p:nvPicPr>
        <p:blipFill rotWithShape="1">
          <a:blip r:embed="rId6"/>
          <a:srcRect l="237" t="14995" b="2595"/>
          <a:stretch/>
        </p:blipFill>
        <p:spPr>
          <a:xfrm>
            <a:off x="0" y="0"/>
            <a:ext cx="12191985" cy="6858000"/>
          </a:xfrm>
          <a:prstGeom prst="rect">
            <a:avLst/>
          </a:prstGeom>
        </p:spPr>
      </p:pic>
      <p:grpSp>
        <p:nvGrpSpPr>
          <p:cNvPr id="55" name="Group 54">
            <a:extLst>
              <a:ext uri="{FF2B5EF4-FFF2-40B4-BE49-F238E27FC236}">
                <a16:creationId xmlns:a16="http://schemas.microsoft.com/office/drawing/2014/main" id="{D700426B-F2A5-4E94-88F0-14F795C276D6}"/>
              </a:ext>
            </a:extLst>
          </p:cNvPr>
          <p:cNvGrpSpPr/>
          <p:nvPr/>
        </p:nvGrpSpPr>
        <p:grpSpPr>
          <a:xfrm>
            <a:off x="10274400" y="473869"/>
            <a:ext cx="1512000" cy="240408"/>
            <a:chOff x="10274400" y="476250"/>
            <a:chExt cx="1512000" cy="240408"/>
          </a:xfrm>
        </p:grpSpPr>
        <p:sp>
          <p:nvSpPr>
            <p:cNvPr id="56" name="Freeform: Shape 55">
              <a:extLst>
                <a:ext uri="{FF2B5EF4-FFF2-40B4-BE49-F238E27FC236}">
                  <a16:creationId xmlns:a16="http://schemas.microsoft.com/office/drawing/2014/main" id="{D5CECE17-C35E-4C67-9A7D-4E3F88388418}"/>
                </a:ext>
              </a:extLst>
            </p:cNvPr>
            <p:cNvSpPr/>
            <p:nvPr/>
          </p:nvSpPr>
          <p:spPr>
            <a:xfrm>
              <a:off x="10274400" y="476250"/>
              <a:ext cx="1512000" cy="240408"/>
            </a:xfrm>
            <a:custGeom>
              <a:avLst/>
              <a:gdLst>
                <a:gd name="connsiteX0" fmla="*/ 0 w 1512000"/>
                <a:gd name="connsiteY0" fmla="*/ 240408 h 240408"/>
                <a:gd name="connsiteX1" fmla="*/ 1512000 w 1512000"/>
                <a:gd name="connsiteY1" fmla="*/ 240408 h 240408"/>
                <a:gd name="connsiteX2" fmla="*/ 1512000 w 1512000"/>
                <a:gd name="connsiteY2" fmla="*/ 0 h 240408"/>
                <a:gd name="connsiteX3" fmla="*/ 0 w 1512000"/>
                <a:gd name="connsiteY3" fmla="*/ 0 h 240408"/>
                <a:gd name="connsiteX4" fmla="*/ 0 w 1512000"/>
                <a:gd name="connsiteY4" fmla="*/ 0 h 240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2000" h="240408">
                  <a:moveTo>
                    <a:pt x="0" y="240408"/>
                  </a:moveTo>
                  <a:lnTo>
                    <a:pt x="1512000" y="240408"/>
                  </a:lnTo>
                  <a:lnTo>
                    <a:pt x="1512000" y="0"/>
                  </a:lnTo>
                  <a:lnTo>
                    <a:pt x="0" y="0"/>
                  </a:lnTo>
                  <a:lnTo>
                    <a:pt x="0" y="0"/>
                  </a:lnTo>
                  <a:close/>
                </a:path>
              </a:pathLst>
            </a:custGeom>
            <a:noFill/>
            <a:ln w="1505" cap="flat">
              <a:noFill/>
              <a:prstDash val="solid"/>
              <a:miter/>
            </a:ln>
          </p:spPr>
          <p:txBody>
            <a:bodyPr rtlCol="0" anchor="ctr"/>
            <a:lstStyle/>
            <a:p>
              <a:endParaRPr lang="en-US"/>
            </a:p>
          </p:txBody>
        </p:sp>
        <p:grpSp>
          <p:nvGrpSpPr>
            <p:cNvPr id="57" name="Siemens Logo">
              <a:extLst>
                <a:ext uri="{FF2B5EF4-FFF2-40B4-BE49-F238E27FC236}">
                  <a16:creationId xmlns:a16="http://schemas.microsoft.com/office/drawing/2014/main" id="{6C1AA29A-AE32-4C44-80DD-F8408998DB43}"/>
                </a:ext>
              </a:extLst>
            </p:cNvPr>
            <p:cNvGrpSpPr/>
            <p:nvPr/>
          </p:nvGrpSpPr>
          <p:grpSpPr>
            <a:xfrm>
              <a:off x="10274400" y="476334"/>
              <a:ext cx="1512000" cy="238929"/>
              <a:chOff x="10274400" y="476334"/>
              <a:chExt cx="1512000" cy="238929"/>
            </a:xfrm>
            <a:solidFill>
              <a:srgbClr val="009999"/>
            </a:solidFill>
          </p:grpSpPr>
          <p:sp>
            <p:nvSpPr>
              <p:cNvPr id="58" name="Freeform: Shape 57">
                <a:extLst>
                  <a:ext uri="{FF2B5EF4-FFF2-40B4-BE49-F238E27FC236}">
                    <a16:creationId xmlns:a16="http://schemas.microsoft.com/office/drawing/2014/main" id="{D64781B1-24DA-4A12-8ECE-853C16587F96}"/>
                  </a:ext>
                </a:extLst>
              </p:cNvPr>
              <p:cNvSpPr/>
              <p:nvPr/>
            </p:nvSpPr>
            <p:spPr>
              <a:xfrm>
                <a:off x="10274400" y="476336"/>
                <a:ext cx="176962" cy="238927"/>
              </a:xfrm>
              <a:custGeom>
                <a:avLst/>
                <a:gdLst>
                  <a:gd name="connsiteX0" fmla="*/ 4666 w 176962"/>
                  <a:gd name="connsiteY0" fmla="*/ 230550 h 238927"/>
                  <a:gd name="connsiteX1" fmla="*/ 4666 w 176962"/>
                  <a:gd name="connsiteY1" fmla="*/ 185073 h 238927"/>
                  <a:gd name="connsiteX2" fmla="*/ 73377 w 176962"/>
                  <a:gd name="connsiteY2" fmla="*/ 197293 h 238927"/>
                  <a:gd name="connsiteX3" fmla="*/ 114641 w 176962"/>
                  <a:gd name="connsiteY3" fmla="*/ 175490 h 238927"/>
                  <a:gd name="connsiteX4" fmla="*/ 108627 w 176962"/>
                  <a:gd name="connsiteY4" fmla="*/ 161834 h 238927"/>
                  <a:gd name="connsiteX5" fmla="*/ 77124 w 176962"/>
                  <a:gd name="connsiteY5" fmla="*/ 145559 h 238927"/>
                  <a:gd name="connsiteX6" fmla="*/ 17869 w 176962"/>
                  <a:gd name="connsiteY6" fmla="*/ 113683 h 238927"/>
                  <a:gd name="connsiteX7" fmla="*/ 0 w 176962"/>
                  <a:gd name="connsiteY7" fmla="*/ 69771 h 238927"/>
                  <a:gd name="connsiteX8" fmla="*/ 26025 w 176962"/>
                  <a:gd name="connsiteY8" fmla="*/ 17725 h 238927"/>
                  <a:gd name="connsiteX9" fmla="*/ 93070 w 176962"/>
                  <a:gd name="connsiteY9" fmla="*/ 0 h 238927"/>
                  <a:gd name="connsiteX10" fmla="*/ 158967 w 176962"/>
                  <a:gd name="connsiteY10" fmla="*/ 8390 h 238927"/>
                  <a:gd name="connsiteX11" fmla="*/ 158967 w 176962"/>
                  <a:gd name="connsiteY11" fmla="*/ 52137 h 238927"/>
                  <a:gd name="connsiteX12" fmla="*/ 99390 w 176962"/>
                  <a:gd name="connsiteY12" fmla="*/ 39332 h 238927"/>
                  <a:gd name="connsiteX13" fmla="*/ 60651 w 176962"/>
                  <a:gd name="connsiteY13" fmla="*/ 60637 h 238927"/>
                  <a:gd name="connsiteX14" fmla="*/ 68460 w 176962"/>
                  <a:gd name="connsiteY14" fmla="*/ 73643 h 238927"/>
                  <a:gd name="connsiteX15" fmla="*/ 104242 w 176962"/>
                  <a:gd name="connsiteY15" fmla="*/ 90889 h 238927"/>
                  <a:gd name="connsiteX16" fmla="*/ 160364 w 176962"/>
                  <a:gd name="connsiteY16" fmla="*/ 123441 h 238927"/>
                  <a:gd name="connsiteX17" fmla="*/ 176963 w 176962"/>
                  <a:gd name="connsiteY17" fmla="*/ 165904 h 238927"/>
                  <a:gd name="connsiteX18" fmla="*/ 144423 w 176962"/>
                  <a:gd name="connsiteY18" fmla="*/ 222999 h 238927"/>
                  <a:gd name="connsiteX19" fmla="*/ 76084 w 176962"/>
                  <a:gd name="connsiteY19" fmla="*/ 238928 h 238927"/>
                  <a:gd name="connsiteX20" fmla="*/ 4666 w 176962"/>
                  <a:gd name="connsiteY20" fmla="*/ 230550 h 238927"/>
                  <a:gd name="connsiteX21" fmla="*/ 4666 w 176962"/>
                  <a:gd name="connsiteY21" fmla="*/ 230550 h 23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76962" h="238927">
                    <a:moveTo>
                      <a:pt x="4666" y="230550"/>
                    </a:moveTo>
                    <a:lnTo>
                      <a:pt x="4666" y="185073"/>
                    </a:lnTo>
                    <a:cubicBezTo>
                      <a:pt x="30550" y="193220"/>
                      <a:pt x="53454" y="197293"/>
                      <a:pt x="73377" y="197293"/>
                    </a:cubicBezTo>
                    <a:cubicBezTo>
                      <a:pt x="100885" y="197293"/>
                      <a:pt x="114641" y="190022"/>
                      <a:pt x="114641" y="175490"/>
                    </a:cubicBezTo>
                    <a:cubicBezTo>
                      <a:pt x="114641" y="170073"/>
                      <a:pt x="112639" y="165520"/>
                      <a:pt x="108627" y="161834"/>
                    </a:cubicBezTo>
                    <a:cubicBezTo>
                      <a:pt x="104523" y="157924"/>
                      <a:pt x="94013" y="152503"/>
                      <a:pt x="77124" y="145559"/>
                    </a:cubicBezTo>
                    <a:cubicBezTo>
                      <a:pt x="46821" y="133098"/>
                      <a:pt x="27060" y="122472"/>
                      <a:pt x="17869" y="113683"/>
                    </a:cubicBezTo>
                    <a:cubicBezTo>
                      <a:pt x="5956" y="102081"/>
                      <a:pt x="0" y="87451"/>
                      <a:pt x="0" y="69771"/>
                    </a:cubicBezTo>
                    <a:cubicBezTo>
                      <a:pt x="0" y="47004"/>
                      <a:pt x="8679" y="29650"/>
                      <a:pt x="26025" y="17725"/>
                    </a:cubicBezTo>
                    <a:cubicBezTo>
                      <a:pt x="43178" y="5904"/>
                      <a:pt x="65515" y="0"/>
                      <a:pt x="93070" y="0"/>
                    </a:cubicBezTo>
                    <a:cubicBezTo>
                      <a:pt x="108252" y="0"/>
                      <a:pt x="130226" y="2794"/>
                      <a:pt x="158967" y="8390"/>
                    </a:cubicBezTo>
                    <a:lnTo>
                      <a:pt x="158967" y="52137"/>
                    </a:lnTo>
                    <a:cubicBezTo>
                      <a:pt x="137581" y="43594"/>
                      <a:pt x="117730" y="39332"/>
                      <a:pt x="99390" y="39332"/>
                    </a:cubicBezTo>
                    <a:cubicBezTo>
                      <a:pt x="73563" y="39332"/>
                      <a:pt x="60651" y="46423"/>
                      <a:pt x="60651" y="60637"/>
                    </a:cubicBezTo>
                    <a:cubicBezTo>
                      <a:pt x="60651" y="65950"/>
                      <a:pt x="63251" y="70284"/>
                      <a:pt x="68460" y="73643"/>
                    </a:cubicBezTo>
                    <a:cubicBezTo>
                      <a:pt x="72792" y="76362"/>
                      <a:pt x="84728" y="82105"/>
                      <a:pt x="104242" y="90889"/>
                    </a:cubicBezTo>
                    <a:cubicBezTo>
                      <a:pt x="132339" y="103368"/>
                      <a:pt x="151044" y="114215"/>
                      <a:pt x="160364" y="123441"/>
                    </a:cubicBezTo>
                    <a:cubicBezTo>
                      <a:pt x="171423" y="134385"/>
                      <a:pt x="176963" y="148546"/>
                      <a:pt x="176963" y="165904"/>
                    </a:cubicBezTo>
                    <a:cubicBezTo>
                      <a:pt x="176963" y="190854"/>
                      <a:pt x="166111" y="209885"/>
                      <a:pt x="144423" y="222999"/>
                    </a:cubicBezTo>
                    <a:cubicBezTo>
                      <a:pt x="126852" y="233633"/>
                      <a:pt x="104068" y="238928"/>
                      <a:pt x="76084" y="238928"/>
                    </a:cubicBezTo>
                    <a:cubicBezTo>
                      <a:pt x="52451" y="238928"/>
                      <a:pt x="28640" y="236144"/>
                      <a:pt x="4666" y="230550"/>
                    </a:cubicBezTo>
                    <a:lnTo>
                      <a:pt x="4666" y="230550"/>
                    </a:lnTo>
                    <a:close/>
                  </a:path>
                </a:pathLst>
              </a:custGeom>
              <a:solidFill>
                <a:srgbClr val="FFFFFF"/>
              </a:solidFill>
              <a:ln w="150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A3C8E70A-5609-4E55-9C74-92FD221A817B}"/>
                  </a:ext>
                </a:extLst>
              </p:cNvPr>
              <p:cNvSpPr/>
              <p:nvPr/>
            </p:nvSpPr>
            <p:spPr>
              <a:xfrm>
                <a:off x="10487687" y="480338"/>
                <a:ext cx="64320" cy="230273"/>
              </a:xfrm>
              <a:custGeom>
                <a:avLst/>
                <a:gdLst>
                  <a:gd name="connsiteX0" fmla="*/ 0 w 64320"/>
                  <a:gd name="connsiteY0" fmla="*/ 0 h 230273"/>
                  <a:gd name="connsiteX1" fmla="*/ 0 w 64320"/>
                  <a:gd name="connsiteY1" fmla="*/ 0 h 230273"/>
                  <a:gd name="connsiteX2" fmla="*/ 64320 w 64320"/>
                  <a:gd name="connsiteY2" fmla="*/ 0 h 230273"/>
                  <a:gd name="connsiteX3" fmla="*/ 64320 w 64320"/>
                  <a:gd name="connsiteY3" fmla="*/ 230273 h 230273"/>
                  <a:gd name="connsiteX4" fmla="*/ 0 w 64320"/>
                  <a:gd name="connsiteY4" fmla="*/ 230273 h 230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320" h="230273">
                    <a:moveTo>
                      <a:pt x="0" y="0"/>
                    </a:moveTo>
                    <a:lnTo>
                      <a:pt x="0" y="0"/>
                    </a:lnTo>
                    <a:lnTo>
                      <a:pt x="64320" y="0"/>
                    </a:lnTo>
                    <a:lnTo>
                      <a:pt x="64320"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E2994FA6-2537-46C5-9DC4-5D374A3D7DF5}"/>
                  </a:ext>
                </a:extLst>
              </p:cNvPr>
              <p:cNvSpPr/>
              <p:nvPr/>
            </p:nvSpPr>
            <p:spPr>
              <a:xfrm>
                <a:off x="10610995" y="480338"/>
                <a:ext cx="167620" cy="230273"/>
              </a:xfrm>
              <a:custGeom>
                <a:avLst/>
                <a:gdLst>
                  <a:gd name="connsiteX0" fmla="*/ 0 w 167620"/>
                  <a:gd name="connsiteY0" fmla="*/ 230273 h 230273"/>
                  <a:gd name="connsiteX1" fmla="*/ 0 w 167620"/>
                  <a:gd name="connsiteY1" fmla="*/ 0 h 230273"/>
                  <a:gd name="connsiteX2" fmla="*/ 164967 w 167620"/>
                  <a:gd name="connsiteY2" fmla="*/ 0 h 230273"/>
                  <a:gd name="connsiteX3" fmla="*/ 164967 w 167620"/>
                  <a:gd name="connsiteY3" fmla="*/ 41650 h 230273"/>
                  <a:gd name="connsiteX4" fmla="*/ 61992 w 167620"/>
                  <a:gd name="connsiteY4" fmla="*/ 41650 h 230273"/>
                  <a:gd name="connsiteX5" fmla="*/ 61992 w 167620"/>
                  <a:gd name="connsiteY5" fmla="*/ 93646 h 230273"/>
                  <a:gd name="connsiteX6" fmla="*/ 151626 w 167620"/>
                  <a:gd name="connsiteY6" fmla="*/ 93646 h 230273"/>
                  <a:gd name="connsiteX7" fmla="*/ 151626 w 167620"/>
                  <a:gd name="connsiteY7" fmla="*/ 131636 h 230273"/>
                  <a:gd name="connsiteX8" fmla="*/ 61992 w 167620"/>
                  <a:gd name="connsiteY8" fmla="*/ 131636 h 230273"/>
                  <a:gd name="connsiteX9" fmla="*/ 61992 w 167620"/>
                  <a:gd name="connsiteY9" fmla="*/ 186281 h 230273"/>
                  <a:gd name="connsiteX10" fmla="*/ 167620 w 167620"/>
                  <a:gd name="connsiteY10" fmla="*/ 186281 h 230273"/>
                  <a:gd name="connsiteX11" fmla="*/ 167620 w 167620"/>
                  <a:gd name="connsiteY11" fmla="*/ 230273 h 230273"/>
                  <a:gd name="connsiteX12" fmla="*/ 0 w 167620"/>
                  <a:gd name="connsiteY12"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620" h="230273">
                    <a:moveTo>
                      <a:pt x="0" y="230273"/>
                    </a:moveTo>
                    <a:lnTo>
                      <a:pt x="0" y="0"/>
                    </a:lnTo>
                    <a:lnTo>
                      <a:pt x="164967" y="0"/>
                    </a:lnTo>
                    <a:lnTo>
                      <a:pt x="164967" y="41650"/>
                    </a:lnTo>
                    <a:lnTo>
                      <a:pt x="61992" y="41650"/>
                    </a:lnTo>
                    <a:lnTo>
                      <a:pt x="61992" y="93646"/>
                    </a:lnTo>
                    <a:lnTo>
                      <a:pt x="151626" y="93646"/>
                    </a:lnTo>
                    <a:lnTo>
                      <a:pt x="151626" y="131636"/>
                    </a:lnTo>
                    <a:lnTo>
                      <a:pt x="61992" y="131636"/>
                    </a:lnTo>
                    <a:lnTo>
                      <a:pt x="61992" y="186281"/>
                    </a:lnTo>
                    <a:lnTo>
                      <a:pt x="167620" y="186281"/>
                    </a:lnTo>
                    <a:lnTo>
                      <a:pt x="167620"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EE7A87F1-2246-4D63-92BC-34F1F3C2CB0D}"/>
                  </a:ext>
                </a:extLst>
              </p:cNvPr>
              <p:cNvSpPr/>
              <p:nvPr/>
            </p:nvSpPr>
            <p:spPr>
              <a:xfrm>
                <a:off x="10820605" y="480338"/>
                <a:ext cx="279936" cy="232610"/>
              </a:xfrm>
              <a:custGeom>
                <a:avLst/>
                <a:gdLst>
                  <a:gd name="connsiteX0" fmla="*/ 0 w 279936"/>
                  <a:gd name="connsiteY0" fmla="*/ 230273 h 232610"/>
                  <a:gd name="connsiteX1" fmla="*/ 0 w 279936"/>
                  <a:gd name="connsiteY1" fmla="*/ 0 h 232610"/>
                  <a:gd name="connsiteX2" fmla="*/ 83394 w 279936"/>
                  <a:gd name="connsiteY2" fmla="*/ 0 h 232610"/>
                  <a:gd name="connsiteX3" fmla="*/ 141333 w 279936"/>
                  <a:gd name="connsiteY3" fmla="*/ 147134 h 232610"/>
                  <a:gd name="connsiteX4" fmla="*/ 200724 w 279936"/>
                  <a:gd name="connsiteY4" fmla="*/ 0 h 232610"/>
                  <a:gd name="connsiteX5" fmla="*/ 279936 w 279936"/>
                  <a:gd name="connsiteY5" fmla="*/ 0 h 232610"/>
                  <a:gd name="connsiteX6" fmla="*/ 279936 w 279936"/>
                  <a:gd name="connsiteY6" fmla="*/ 230273 h 232610"/>
                  <a:gd name="connsiteX7" fmla="*/ 218951 w 279936"/>
                  <a:gd name="connsiteY7" fmla="*/ 230273 h 232610"/>
                  <a:gd name="connsiteX8" fmla="*/ 218951 w 279936"/>
                  <a:gd name="connsiteY8" fmla="*/ 67234 h 232610"/>
                  <a:gd name="connsiteX9" fmla="*/ 151419 w 279936"/>
                  <a:gd name="connsiteY9" fmla="*/ 232611 h 232610"/>
                  <a:gd name="connsiteX10" fmla="*/ 111549 w 279936"/>
                  <a:gd name="connsiteY10" fmla="*/ 232611 h 232610"/>
                  <a:gd name="connsiteX11" fmla="*/ 45318 w 279936"/>
                  <a:gd name="connsiteY11" fmla="*/ 67234 h 232610"/>
                  <a:gd name="connsiteX12" fmla="*/ 45318 w 279936"/>
                  <a:gd name="connsiteY12" fmla="*/ 230273 h 232610"/>
                  <a:gd name="connsiteX13" fmla="*/ 0 w 279936"/>
                  <a:gd name="connsiteY13" fmla="*/ 230273 h 232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9936" h="232610">
                    <a:moveTo>
                      <a:pt x="0" y="230273"/>
                    </a:moveTo>
                    <a:lnTo>
                      <a:pt x="0" y="0"/>
                    </a:lnTo>
                    <a:lnTo>
                      <a:pt x="83394" y="0"/>
                    </a:lnTo>
                    <a:lnTo>
                      <a:pt x="141333" y="147134"/>
                    </a:lnTo>
                    <a:lnTo>
                      <a:pt x="200724" y="0"/>
                    </a:lnTo>
                    <a:lnTo>
                      <a:pt x="279936" y="0"/>
                    </a:lnTo>
                    <a:lnTo>
                      <a:pt x="279936" y="230273"/>
                    </a:lnTo>
                    <a:lnTo>
                      <a:pt x="218951" y="230273"/>
                    </a:lnTo>
                    <a:lnTo>
                      <a:pt x="218951" y="67234"/>
                    </a:lnTo>
                    <a:lnTo>
                      <a:pt x="151419" y="232611"/>
                    </a:lnTo>
                    <a:lnTo>
                      <a:pt x="111549" y="232611"/>
                    </a:lnTo>
                    <a:lnTo>
                      <a:pt x="45318" y="67234"/>
                    </a:lnTo>
                    <a:lnTo>
                      <a:pt x="45318"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ACB528BA-78C7-421C-85A3-84A60A3B21D4}"/>
                  </a:ext>
                </a:extLst>
              </p:cNvPr>
              <p:cNvSpPr/>
              <p:nvPr/>
            </p:nvSpPr>
            <p:spPr>
              <a:xfrm>
                <a:off x="11159541" y="480338"/>
                <a:ext cx="167633" cy="230273"/>
              </a:xfrm>
              <a:custGeom>
                <a:avLst/>
                <a:gdLst>
                  <a:gd name="connsiteX0" fmla="*/ 0 w 167633"/>
                  <a:gd name="connsiteY0" fmla="*/ 230273 h 230273"/>
                  <a:gd name="connsiteX1" fmla="*/ 0 w 167633"/>
                  <a:gd name="connsiteY1" fmla="*/ 0 h 230273"/>
                  <a:gd name="connsiteX2" fmla="*/ 164964 w 167633"/>
                  <a:gd name="connsiteY2" fmla="*/ 0 h 230273"/>
                  <a:gd name="connsiteX3" fmla="*/ 164964 w 167633"/>
                  <a:gd name="connsiteY3" fmla="*/ 41650 h 230273"/>
                  <a:gd name="connsiteX4" fmla="*/ 61998 w 167633"/>
                  <a:gd name="connsiteY4" fmla="*/ 41650 h 230273"/>
                  <a:gd name="connsiteX5" fmla="*/ 61998 w 167633"/>
                  <a:gd name="connsiteY5" fmla="*/ 93646 h 230273"/>
                  <a:gd name="connsiteX6" fmla="*/ 151629 w 167633"/>
                  <a:gd name="connsiteY6" fmla="*/ 93646 h 230273"/>
                  <a:gd name="connsiteX7" fmla="*/ 151629 w 167633"/>
                  <a:gd name="connsiteY7" fmla="*/ 131636 h 230273"/>
                  <a:gd name="connsiteX8" fmla="*/ 61998 w 167633"/>
                  <a:gd name="connsiteY8" fmla="*/ 131636 h 230273"/>
                  <a:gd name="connsiteX9" fmla="*/ 61998 w 167633"/>
                  <a:gd name="connsiteY9" fmla="*/ 186281 h 230273"/>
                  <a:gd name="connsiteX10" fmla="*/ 167634 w 167633"/>
                  <a:gd name="connsiteY10" fmla="*/ 186281 h 230273"/>
                  <a:gd name="connsiteX11" fmla="*/ 167634 w 167633"/>
                  <a:gd name="connsiteY11" fmla="*/ 230273 h 230273"/>
                  <a:gd name="connsiteX12" fmla="*/ 0 w 167633"/>
                  <a:gd name="connsiteY12"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633" h="230273">
                    <a:moveTo>
                      <a:pt x="0" y="230273"/>
                    </a:moveTo>
                    <a:lnTo>
                      <a:pt x="0" y="0"/>
                    </a:lnTo>
                    <a:lnTo>
                      <a:pt x="164964" y="0"/>
                    </a:lnTo>
                    <a:lnTo>
                      <a:pt x="164964" y="41650"/>
                    </a:lnTo>
                    <a:lnTo>
                      <a:pt x="61998" y="41650"/>
                    </a:lnTo>
                    <a:lnTo>
                      <a:pt x="61998" y="93646"/>
                    </a:lnTo>
                    <a:lnTo>
                      <a:pt x="151629" y="93646"/>
                    </a:lnTo>
                    <a:lnTo>
                      <a:pt x="151629" y="131636"/>
                    </a:lnTo>
                    <a:lnTo>
                      <a:pt x="61998" y="131636"/>
                    </a:lnTo>
                    <a:lnTo>
                      <a:pt x="61998" y="186281"/>
                    </a:lnTo>
                    <a:lnTo>
                      <a:pt x="167634" y="186281"/>
                    </a:lnTo>
                    <a:lnTo>
                      <a:pt x="167634"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681C880C-67AF-482B-BD24-C62AB261C533}"/>
                  </a:ext>
                </a:extLst>
              </p:cNvPr>
              <p:cNvSpPr/>
              <p:nvPr/>
            </p:nvSpPr>
            <p:spPr>
              <a:xfrm>
                <a:off x="11369497" y="480338"/>
                <a:ext cx="198942" cy="230273"/>
              </a:xfrm>
              <a:custGeom>
                <a:avLst/>
                <a:gdLst>
                  <a:gd name="connsiteX0" fmla="*/ 0 w 198942"/>
                  <a:gd name="connsiteY0" fmla="*/ 230273 h 230273"/>
                  <a:gd name="connsiteX1" fmla="*/ 0 w 198942"/>
                  <a:gd name="connsiteY1" fmla="*/ 0 h 230273"/>
                  <a:gd name="connsiteX2" fmla="*/ 74548 w 198942"/>
                  <a:gd name="connsiteY2" fmla="*/ 0 h 230273"/>
                  <a:gd name="connsiteX3" fmla="*/ 153637 w 198942"/>
                  <a:gd name="connsiteY3" fmla="*/ 154150 h 230273"/>
                  <a:gd name="connsiteX4" fmla="*/ 153637 w 198942"/>
                  <a:gd name="connsiteY4" fmla="*/ 0 h 230273"/>
                  <a:gd name="connsiteX5" fmla="*/ 198943 w 198942"/>
                  <a:gd name="connsiteY5" fmla="*/ 0 h 230273"/>
                  <a:gd name="connsiteX6" fmla="*/ 198943 w 198942"/>
                  <a:gd name="connsiteY6" fmla="*/ 230273 h 230273"/>
                  <a:gd name="connsiteX7" fmla="*/ 126512 w 198942"/>
                  <a:gd name="connsiteY7" fmla="*/ 230273 h 230273"/>
                  <a:gd name="connsiteX8" fmla="*/ 45324 w 198942"/>
                  <a:gd name="connsiteY8" fmla="*/ 74049 h 230273"/>
                  <a:gd name="connsiteX9" fmla="*/ 45324 w 198942"/>
                  <a:gd name="connsiteY9" fmla="*/ 230273 h 230273"/>
                  <a:gd name="connsiteX10" fmla="*/ 0 w 198942"/>
                  <a:gd name="connsiteY10"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8942" h="230273">
                    <a:moveTo>
                      <a:pt x="0" y="230273"/>
                    </a:moveTo>
                    <a:lnTo>
                      <a:pt x="0" y="0"/>
                    </a:lnTo>
                    <a:lnTo>
                      <a:pt x="74548" y="0"/>
                    </a:lnTo>
                    <a:lnTo>
                      <a:pt x="153637" y="154150"/>
                    </a:lnTo>
                    <a:lnTo>
                      <a:pt x="153637" y="0"/>
                    </a:lnTo>
                    <a:lnTo>
                      <a:pt x="198943" y="0"/>
                    </a:lnTo>
                    <a:lnTo>
                      <a:pt x="198943" y="230273"/>
                    </a:lnTo>
                    <a:lnTo>
                      <a:pt x="126512" y="230273"/>
                    </a:lnTo>
                    <a:lnTo>
                      <a:pt x="45324" y="74049"/>
                    </a:lnTo>
                    <a:lnTo>
                      <a:pt x="45324"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74770FF8-156C-48EB-9194-99EF97C5A040}"/>
                  </a:ext>
                </a:extLst>
              </p:cNvPr>
              <p:cNvSpPr/>
              <p:nvPr/>
            </p:nvSpPr>
            <p:spPr>
              <a:xfrm>
                <a:off x="11609459" y="476334"/>
                <a:ext cx="176940" cy="238927"/>
              </a:xfrm>
              <a:custGeom>
                <a:avLst/>
                <a:gdLst>
                  <a:gd name="connsiteX0" fmla="*/ 4643 w 176940"/>
                  <a:gd name="connsiteY0" fmla="*/ 230551 h 238927"/>
                  <a:gd name="connsiteX1" fmla="*/ 4643 w 176940"/>
                  <a:gd name="connsiteY1" fmla="*/ 185075 h 238927"/>
                  <a:gd name="connsiteX2" fmla="*/ 73367 w 176940"/>
                  <a:gd name="connsiteY2" fmla="*/ 197295 h 238927"/>
                  <a:gd name="connsiteX3" fmla="*/ 114617 w 176940"/>
                  <a:gd name="connsiteY3" fmla="*/ 175492 h 238927"/>
                  <a:gd name="connsiteX4" fmla="*/ 108790 w 176940"/>
                  <a:gd name="connsiteY4" fmla="*/ 161835 h 238927"/>
                  <a:gd name="connsiteX5" fmla="*/ 77121 w 176940"/>
                  <a:gd name="connsiteY5" fmla="*/ 145560 h 238927"/>
                  <a:gd name="connsiteX6" fmla="*/ 17852 w 176940"/>
                  <a:gd name="connsiteY6" fmla="*/ 113684 h 238927"/>
                  <a:gd name="connsiteX7" fmla="*/ 0 w 176940"/>
                  <a:gd name="connsiteY7" fmla="*/ 69616 h 238927"/>
                  <a:gd name="connsiteX8" fmla="*/ 26021 w 176940"/>
                  <a:gd name="connsiteY8" fmla="*/ 17725 h 238927"/>
                  <a:gd name="connsiteX9" fmla="*/ 93070 w 176940"/>
                  <a:gd name="connsiteY9" fmla="*/ 0 h 238927"/>
                  <a:gd name="connsiteX10" fmla="*/ 153262 w 176940"/>
                  <a:gd name="connsiteY10" fmla="*/ 7403 h 238927"/>
                  <a:gd name="connsiteX11" fmla="*/ 158949 w 176940"/>
                  <a:gd name="connsiteY11" fmla="*/ 8390 h 238927"/>
                  <a:gd name="connsiteX12" fmla="*/ 158949 w 176940"/>
                  <a:gd name="connsiteY12" fmla="*/ 52137 h 238927"/>
                  <a:gd name="connsiteX13" fmla="*/ 99213 w 176940"/>
                  <a:gd name="connsiteY13" fmla="*/ 39332 h 238927"/>
                  <a:gd name="connsiteX14" fmla="*/ 60652 w 176940"/>
                  <a:gd name="connsiteY14" fmla="*/ 60637 h 238927"/>
                  <a:gd name="connsiteX15" fmla="*/ 68435 w 176940"/>
                  <a:gd name="connsiteY15" fmla="*/ 73643 h 238927"/>
                  <a:gd name="connsiteX16" fmla="*/ 104387 w 176940"/>
                  <a:gd name="connsiteY16" fmla="*/ 90889 h 238927"/>
                  <a:gd name="connsiteX17" fmla="*/ 160339 w 176940"/>
                  <a:gd name="connsiteY17" fmla="*/ 123441 h 238927"/>
                  <a:gd name="connsiteX18" fmla="*/ 176940 w 176940"/>
                  <a:gd name="connsiteY18" fmla="*/ 165904 h 238927"/>
                  <a:gd name="connsiteX19" fmla="*/ 144574 w 176940"/>
                  <a:gd name="connsiteY19" fmla="*/ 222999 h 238927"/>
                  <a:gd name="connsiteX20" fmla="*/ 76079 w 176940"/>
                  <a:gd name="connsiteY20" fmla="*/ 238928 h 238927"/>
                  <a:gd name="connsiteX21" fmla="*/ 4643 w 176940"/>
                  <a:gd name="connsiteY21" fmla="*/ 230551 h 238927"/>
                  <a:gd name="connsiteX22" fmla="*/ 4643 w 176940"/>
                  <a:gd name="connsiteY22" fmla="*/ 230551 h 23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940" h="238927">
                    <a:moveTo>
                      <a:pt x="4643" y="230551"/>
                    </a:moveTo>
                    <a:lnTo>
                      <a:pt x="4643" y="185075"/>
                    </a:lnTo>
                    <a:cubicBezTo>
                      <a:pt x="30308" y="193222"/>
                      <a:pt x="53209" y="197295"/>
                      <a:pt x="73367" y="197295"/>
                    </a:cubicBezTo>
                    <a:cubicBezTo>
                      <a:pt x="100878" y="197295"/>
                      <a:pt x="114617" y="190024"/>
                      <a:pt x="114617" y="175492"/>
                    </a:cubicBezTo>
                    <a:cubicBezTo>
                      <a:pt x="114617" y="170074"/>
                      <a:pt x="112668" y="165522"/>
                      <a:pt x="108790" y="161835"/>
                    </a:cubicBezTo>
                    <a:cubicBezTo>
                      <a:pt x="104665" y="157925"/>
                      <a:pt x="94111" y="152505"/>
                      <a:pt x="77121" y="145560"/>
                    </a:cubicBezTo>
                    <a:cubicBezTo>
                      <a:pt x="46908" y="133203"/>
                      <a:pt x="27128" y="122581"/>
                      <a:pt x="17852" y="113684"/>
                    </a:cubicBezTo>
                    <a:cubicBezTo>
                      <a:pt x="5945" y="102185"/>
                      <a:pt x="0" y="87501"/>
                      <a:pt x="0" y="69616"/>
                    </a:cubicBezTo>
                    <a:cubicBezTo>
                      <a:pt x="0" y="46946"/>
                      <a:pt x="8658" y="29650"/>
                      <a:pt x="26021" y="17725"/>
                    </a:cubicBezTo>
                    <a:cubicBezTo>
                      <a:pt x="43149" y="5904"/>
                      <a:pt x="65512" y="0"/>
                      <a:pt x="93070" y="0"/>
                    </a:cubicBezTo>
                    <a:cubicBezTo>
                      <a:pt x="108563" y="0"/>
                      <a:pt x="128639" y="2460"/>
                      <a:pt x="153262" y="7403"/>
                    </a:cubicBezTo>
                    <a:lnTo>
                      <a:pt x="158949" y="8390"/>
                    </a:lnTo>
                    <a:lnTo>
                      <a:pt x="158949" y="52137"/>
                    </a:lnTo>
                    <a:cubicBezTo>
                      <a:pt x="137560" y="43594"/>
                      <a:pt x="117652" y="39332"/>
                      <a:pt x="99213" y="39332"/>
                    </a:cubicBezTo>
                    <a:cubicBezTo>
                      <a:pt x="73485" y="39332"/>
                      <a:pt x="60652" y="46423"/>
                      <a:pt x="60652" y="60637"/>
                    </a:cubicBezTo>
                    <a:cubicBezTo>
                      <a:pt x="60652" y="65950"/>
                      <a:pt x="63239" y="70284"/>
                      <a:pt x="68435" y="73643"/>
                    </a:cubicBezTo>
                    <a:cubicBezTo>
                      <a:pt x="72562" y="76258"/>
                      <a:pt x="84546" y="82003"/>
                      <a:pt x="104387" y="90889"/>
                    </a:cubicBezTo>
                    <a:cubicBezTo>
                      <a:pt x="132271" y="103368"/>
                      <a:pt x="150937" y="114215"/>
                      <a:pt x="160339" y="123441"/>
                    </a:cubicBezTo>
                    <a:cubicBezTo>
                      <a:pt x="171414" y="134385"/>
                      <a:pt x="176940" y="148546"/>
                      <a:pt x="176940" y="165904"/>
                    </a:cubicBezTo>
                    <a:cubicBezTo>
                      <a:pt x="176940" y="190854"/>
                      <a:pt x="166152" y="209885"/>
                      <a:pt x="144574" y="222999"/>
                    </a:cubicBezTo>
                    <a:cubicBezTo>
                      <a:pt x="126901" y="233633"/>
                      <a:pt x="104059" y="238928"/>
                      <a:pt x="76079" y="238928"/>
                    </a:cubicBezTo>
                    <a:cubicBezTo>
                      <a:pt x="52421" y="238929"/>
                      <a:pt x="28599" y="236146"/>
                      <a:pt x="4643" y="230551"/>
                    </a:cubicBezTo>
                    <a:lnTo>
                      <a:pt x="4643" y="230551"/>
                    </a:lnTo>
                    <a:close/>
                  </a:path>
                </a:pathLst>
              </a:custGeom>
              <a:solidFill>
                <a:srgbClr val="FFFFFF"/>
              </a:solidFill>
              <a:ln w="1505" cap="flat">
                <a:noFill/>
                <a:prstDash val="solid"/>
                <a:miter/>
              </a:ln>
            </p:spPr>
            <p:txBody>
              <a:bodyPr rtlCol="0" anchor="ctr"/>
              <a:lstStyle/>
              <a:p>
                <a:endParaRPr lang="en-US"/>
              </a:p>
            </p:txBody>
          </p:sp>
        </p:grpSp>
      </p:grpSp>
      <p:sp>
        <p:nvSpPr>
          <p:cNvPr id="65" name="Text Placeholder 5">
            <a:extLst>
              <a:ext uri="{FF2B5EF4-FFF2-40B4-BE49-F238E27FC236}">
                <a16:creationId xmlns:a16="http://schemas.microsoft.com/office/drawing/2014/main" id="{C563649C-D849-4B35-9461-F64EA24CD677}"/>
              </a:ext>
            </a:extLst>
          </p:cNvPr>
          <p:cNvSpPr>
            <a:spLocks noGrp="1"/>
          </p:cNvSpPr>
          <p:nvPr>
            <p:ph type="body" sz="quarter" idx="11"/>
          </p:nvPr>
        </p:nvSpPr>
        <p:spPr>
          <a:xfrm>
            <a:off x="646113" y="3958321"/>
            <a:ext cx="6655280" cy="2208479"/>
          </a:xfrm>
          <a:prstGeom prst="rect">
            <a:avLst/>
          </a:prstGeom>
          <a:solidFill>
            <a:srgbClr val="78CDCD"/>
          </a:solidFill>
          <a:ln>
            <a:noFill/>
          </a:ln>
          <a:effectLst/>
        </p:spPr>
        <p:txBody>
          <a:bodyPr wrap="square" lIns="252000" tIns="108000" rIns="252000" bIns="738000" numCol="1" spcCol="72000" rtlCol="0" anchor="b">
            <a:spAutoFit/>
          </a:bodyPr>
          <a:lstStyle>
            <a:lvl1pPr>
              <a:lnSpc>
                <a:spcPct val="110000"/>
              </a:lnSpc>
              <a:spcBef>
                <a:spcPts val="1200"/>
              </a:spcBef>
              <a:defRPr lang="en-US" sz="4400" b="1" kern="1200" dirty="0" smtClean="0">
                <a:solidFill>
                  <a:srgbClr val="FFFFFF"/>
                </a:solidFill>
                <a:latin typeface="Arial" panose="020B0604020202020204" pitchFamily="34" charset="0"/>
                <a:ea typeface="Arial Unicode MS" panose="020B0604020202020204" pitchFamily="34" charset="-128"/>
                <a:cs typeface="Arial" panose="020B0604020202020204" pitchFamily="34" charset="0"/>
              </a:defRPr>
            </a:lvl1pPr>
            <a:lvl2pPr marL="0" indent="0">
              <a:lnSpc>
                <a:spcPct val="110000"/>
              </a:lnSpc>
              <a:spcBef>
                <a:spcPts val="600"/>
              </a:spcBef>
              <a:buFontTx/>
              <a:buNone/>
              <a:defRPr lang="en-US" sz="2200" kern="1200" dirty="0">
                <a:solidFill>
                  <a:schemeClr val="bg2"/>
                </a:solidFill>
                <a:latin typeface="Arial" panose="020B0604020202020204" pitchFamily="34" charset="0"/>
                <a:ea typeface="ＭＳ Ｐゴシック" charset="-128"/>
                <a:cs typeface="Arial" panose="020B0604020202020204" pitchFamily="34" charset="0"/>
              </a:defRPr>
            </a:lvl2pPr>
            <a:lvl3pPr marL="0" marR="0" indent="0" algn="r" defTabSz="914400" rtl="0" eaLnBrk="1" fontAlgn="base" latinLnBrk="0" hangingPunct="1">
              <a:lnSpc>
                <a:spcPct val="100000"/>
              </a:lnSpc>
              <a:spcBef>
                <a:spcPct val="0"/>
              </a:spcBef>
              <a:spcAft>
                <a:spcPct val="0"/>
              </a:spcAft>
              <a:buClr>
                <a:srgbClr val="879BAA"/>
              </a:buClr>
              <a:buSzTx/>
              <a:buFont typeface="Wingdings" charset="0"/>
              <a:buNone/>
              <a:tabLst/>
              <a:defRPr kumimoji="0" lang="en-US" sz="1000" b="0" i="0" u="none" strike="noStrike" kern="0" cap="none" spc="0" normalizeH="0" baseline="0" noProof="0" smtClean="0">
                <a:ln>
                  <a:noFill/>
                </a:ln>
                <a:solidFill>
                  <a:srgbClr val="FFFFFF"/>
                </a:solidFill>
                <a:effectLst/>
                <a:uLnTx/>
                <a:uFillTx/>
                <a:latin typeface="Siemens Sans"/>
                <a:ea typeface="ＭＳ Ｐゴシック" charset="-128"/>
              </a:defRPr>
            </a:lvl3pPr>
          </a:lstStyle>
          <a:p>
            <a:pPr lvl="0">
              <a:lnSpc>
                <a:spcPct val="100000"/>
              </a:lnSpc>
              <a:buFont typeface="Wingdings" charset="0"/>
            </a:pPr>
            <a:r>
              <a:rPr lang="es-ES"/>
              <a:t>Haga clic para modificar los estilos de texto del patrón</a:t>
            </a:r>
          </a:p>
        </p:txBody>
      </p:sp>
      <p:sp>
        <p:nvSpPr>
          <p:cNvPr id="66" name="Textplatzhalter 57343">
            <a:extLst>
              <a:ext uri="{FF2B5EF4-FFF2-40B4-BE49-F238E27FC236}">
                <a16:creationId xmlns:a16="http://schemas.microsoft.com/office/drawing/2014/main" id="{246A9CC7-A353-4935-8032-84EDA6D5013A}"/>
              </a:ext>
            </a:extLst>
          </p:cNvPr>
          <p:cNvSpPr>
            <a:spLocks noGrp="1"/>
          </p:cNvSpPr>
          <p:nvPr>
            <p:ph type="body" sz="quarter" idx="14" hasCustomPrompt="1"/>
          </p:nvPr>
        </p:nvSpPr>
        <p:spPr>
          <a:xfrm>
            <a:off x="646113" y="5581502"/>
            <a:ext cx="2626377" cy="330469"/>
          </a:xfrm>
          <a:prstGeom prst="rect">
            <a:avLst/>
          </a:prstGeom>
        </p:spPr>
        <p:txBody>
          <a:bodyPr lIns="252000" tIns="90000" rIns="0" bIns="0" anchor="b">
            <a:noAutofit/>
          </a:bodyPr>
          <a:lstStyle>
            <a:lvl1pPr algn="l">
              <a:lnSpc>
                <a:spcPct val="100000"/>
              </a:lnSpc>
              <a:defRPr sz="1000" b="1" baseline="0">
                <a:solidFill>
                  <a:srgbClr val="FFFFFF"/>
                </a:solidFill>
                <a:latin typeface="Arial" panose="020B0604020202020204" pitchFamily="34" charset="0"/>
                <a:cs typeface="Arial" panose="020B0604020202020204" pitchFamily="34" charset="0"/>
              </a:defRPr>
            </a:lvl1pPr>
            <a:lvl2pPr marL="1588" indent="0">
              <a:buNone/>
              <a:defRPr/>
            </a:lvl2pPr>
          </a:lstStyle>
          <a:p>
            <a:pPr marL="0" marR="0" lvl="0" indent="0" algn="l" defTabSz="914400" rtl="0" eaLnBrk="1" fontAlgn="base" latinLnBrk="0" hangingPunct="1">
              <a:lnSpc>
                <a:spcPct val="100000"/>
              </a:lnSpc>
              <a:spcBef>
                <a:spcPts val="0"/>
              </a:spcBef>
              <a:spcAft>
                <a:spcPct val="0"/>
              </a:spcAft>
              <a:buClr>
                <a:schemeClr val="accent1"/>
              </a:buClr>
              <a:buSzTx/>
              <a:buFont typeface="Arial" pitchFamily="34" charset="0"/>
              <a:buNone/>
              <a:tabLst/>
              <a:defRPr/>
            </a:pPr>
            <a:r>
              <a:rPr lang="en-US"/>
              <a:t>Please insert confidentiality note</a:t>
            </a:r>
          </a:p>
        </p:txBody>
      </p:sp>
      <p:sp>
        <p:nvSpPr>
          <p:cNvPr id="67" name="Textplatzhalter 57343">
            <a:extLst>
              <a:ext uri="{FF2B5EF4-FFF2-40B4-BE49-F238E27FC236}">
                <a16:creationId xmlns:a16="http://schemas.microsoft.com/office/drawing/2014/main" id="{19AC1D14-8A18-4F38-94EC-17F7199FFEE0}"/>
              </a:ext>
            </a:extLst>
          </p:cNvPr>
          <p:cNvSpPr>
            <a:spLocks noGrp="1"/>
          </p:cNvSpPr>
          <p:nvPr>
            <p:ph type="body" sz="quarter" idx="15" hasCustomPrompt="1"/>
          </p:nvPr>
        </p:nvSpPr>
        <p:spPr>
          <a:xfrm>
            <a:off x="4599618" y="5581502"/>
            <a:ext cx="2701775" cy="331200"/>
          </a:xfrm>
          <a:prstGeom prst="rect">
            <a:avLst/>
          </a:prstGeom>
        </p:spPr>
        <p:txBody>
          <a:bodyPr lIns="252000" tIns="90000" rIns="252000" bIns="0" anchor="b">
            <a:noAutofit/>
          </a:bodyPr>
          <a:lstStyle>
            <a:lvl1pPr algn="r">
              <a:lnSpc>
                <a:spcPct val="100000"/>
              </a:lnSpc>
              <a:defRPr sz="1000" b="1" baseline="0">
                <a:solidFill>
                  <a:srgbClr val="FFFFFF"/>
                </a:solidFill>
                <a:latin typeface="Arial" panose="020B0604020202020204" pitchFamily="34" charset="0"/>
                <a:cs typeface="Arial" panose="020B0604020202020204" pitchFamily="34" charset="0"/>
              </a:defRPr>
            </a:lvl1pPr>
            <a:lvl2pPr marL="1588" indent="0">
              <a:buNone/>
              <a:defRPr/>
            </a:lvl2pPr>
          </a:lstStyle>
          <a:p>
            <a:pPr marL="0" marR="0" lvl="0" indent="0" algn="r" defTabSz="914400" rtl="0" eaLnBrk="1" fontAlgn="base" latinLnBrk="0" hangingPunct="1">
              <a:lnSpc>
                <a:spcPct val="100000"/>
              </a:lnSpc>
              <a:spcBef>
                <a:spcPts val="0"/>
              </a:spcBef>
              <a:spcAft>
                <a:spcPct val="0"/>
              </a:spcAft>
              <a:buClr>
                <a:schemeClr val="accent1"/>
              </a:buClr>
              <a:buSzTx/>
              <a:buFont typeface="Arial" pitchFamily="34" charset="0"/>
              <a:buNone/>
              <a:tabLst/>
              <a:defRPr/>
            </a:pPr>
            <a:r>
              <a:rPr lang="en-US"/>
              <a:t>Please insert URL</a:t>
            </a:r>
          </a:p>
        </p:txBody>
      </p:sp>
      <p:grpSp>
        <p:nvGrpSpPr>
          <p:cNvPr id="69" name="Group 68">
            <a:extLst>
              <a:ext uri="{FF2B5EF4-FFF2-40B4-BE49-F238E27FC236}">
                <a16:creationId xmlns:a16="http://schemas.microsoft.com/office/drawing/2014/main" id="{CCE03B8F-476C-4887-BF81-E9081FDAAAEB}"/>
              </a:ext>
            </a:extLst>
          </p:cNvPr>
          <p:cNvGrpSpPr/>
          <p:nvPr/>
        </p:nvGrpSpPr>
        <p:grpSpPr>
          <a:xfrm>
            <a:off x="-211878" y="-216000"/>
            <a:ext cx="12622226" cy="7290000"/>
            <a:chOff x="-211988" y="-216000"/>
            <a:chExt cx="12628800" cy="7290000"/>
          </a:xfrm>
        </p:grpSpPr>
        <p:cxnSp>
          <p:nvCxnSpPr>
            <p:cNvPr id="70" name="Gerade Verbindung 2">
              <a:extLst>
                <a:ext uri="{FF2B5EF4-FFF2-40B4-BE49-F238E27FC236}">
                  <a16:creationId xmlns:a16="http://schemas.microsoft.com/office/drawing/2014/main" id="{EE97F305-EFB0-4023-AA37-1639F21D842A}"/>
                </a:ext>
              </a:extLst>
            </p:cNvPr>
            <p:cNvCxnSpPr/>
            <p:nvPr userDrawn="1"/>
          </p:nvCxnSpPr>
          <p:spPr bwMode="auto">
            <a:xfrm>
              <a:off x="406238"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38">
              <a:extLst>
                <a:ext uri="{FF2B5EF4-FFF2-40B4-BE49-F238E27FC236}">
                  <a16:creationId xmlns:a16="http://schemas.microsoft.com/office/drawing/2014/main" id="{1A52015B-583C-4EBA-954D-A5F7AEF4A167}"/>
                </a:ext>
              </a:extLst>
            </p:cNvPr>
            <p:cNvCxnSpPr/>
            <p:nvPr userDrawn="1"/>
          </p:nvCxnSpPr>
          <p:spPr bwMode="auto">
            <a:xfrm>
              <a:off x="11789861"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2" name="Gerade Verbindung 44">
              <a:extLst>
                <a:ext uri="{FF2B5EF4-FFF2-40B4-BE49-F238E27FC236}">
                  <a16:creationId xmlns:a16="http://schemas.microsoft.com/office/drawing/2014/main" id="{D479723F-6DBB-4BE5-BD18-DC1C6241D423}"/>
                </a:ext>
              </a:extLst>
            </p:cNvPr>
            <p:cNvCxnSpPr/>
            <p:nvPr userDrawn="1"/>
          </p:nvCxnSpPr>
          <p:spPr bwMode="auto">
            <a:xfrm rot="5400000">
              <a:off x="12326812" y="6074419"/>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3" name="Gerade Verbindung 54">
              <a:extLst>
                <a:ext uri="{FF2B5EF4-FFF2-40B4-BE49-F238E27FC236}">
                  <a16:creationId xmlns:a16="http://schemas.microsoft.com/office/drawing/2014/main" id="{0F948834-8A63-4D37-B213-8B4CD7955B9D}"/>
                </a:ext>
              </a:extLst>
            </p:cNvPr>
            <p:cNvCxnSpPr/>
            <p:nvPr userDrawn="1"/>
          </p:nvCxnSpPr>
          <p:spPr bwMode="auto">
            <a:xfrm>
              <a:off x="406238"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4" name="Gerade Verbindung 55">
              <a:extLst>
                <a:ext uri="{FF2B5EF4-FFF2-40B4-BE49-F238E27FC236}">
                  <a16:creationId xmlns:a16="http://schemas.microsoft.com/office/drawing/2014/main" id="{6FB7D583-398D-4E9C-AE4F-2AE71A2C25D3}"/>
                </a:ext>
              </a:extLst>
            </p:cNvPr>
            <p:cNvCxnSpPr/>
            <p:nvPr userDrawn="1"/>
          </p:nvCxnSpPr>
          <p:spPr bwMode="auto">
            <a:xfrm>
              <a:off x="1179181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5" name="Gerade Verbindung 61">
              <a:extLst>
                <a:ext uri="{FF2B5EF4-FFF2-40B4-BE49-F238E27FC236}">
                  <a16:creationId xmlns:a16="http://schemas.microsoft.com/office/drawing/2014/main" id="{A98C3794-BD2F-4968-910F-1DCD1382FCA7}"/>
                </a:ext>
              </a:extLst>
            </p:cNvPr>
            <p:cNvCxnSpPr/>
            <p:nvPr userDrawn="1"/>
          </p:nvCxnSpPr>
          <p:spPr bwMode="auto">
            <a:xfrm rot="5400000">
              <a:off x="-121988" y="6074419"/>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6" name="Gerade Verbindung 55">
              <a:extLst>
                <a:ext uri="{FF2B5EF4-FFF2-40B4-BE49-F238E27FC236}">
                  <a16:creationId xmlns:a16="http://schemas.microsoft.com/office/drawing/2014/main" id="{C160A9FD-8271-4D7B-9E86-5CB1644E6FE5}"/>
                </a:ext>
              </a:extLst>
            </p:cNvPr>
            <p:cNvCxnSpPr/>
            <p:nvPr userDrawn="1"/>
          </p:nvCxnSpPr>
          <p:spPr bwMode="auto">
            <a:xfrm>
              <a:off x="9697228"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7" name="Gerade Verbindung 55">
              <a:extLst>
                <a:ext uri="{FF2B5EF4-FFF2-40B4-BE49-F238E27FC236}">
                  <a16:creationId xmlns:a16="http://schemas.microsoft.com/office/drawing/2014/main" id="{15980E41-A307-4D65-9A9A-C7BABF39A608}"/>
                </a:ext>
              </a:extLst>
            </p:cNvPr>
            <p:cNvCxnSpPr/>
            <p:nvPr userDrawn="1"/>
          </p:nvCxnSpPr>
          <p:spPr bwMode="auto">
            <a:xfrm>
              <a:off x="9697228"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8" name="Gerade Verbindung 39">
              <a:extLst>
                <a:ext uri="{FF2B5EF4-FFF2-40B4-BE49-F238E27FC236}">
                  <a16:creationId xmlns:a16="http://schemas.microsoft.com/office/drawing/2014/main" id="{125E382D-E4B5-47CD-9C7F-11A80E7629B5}"/>
                </a:ext>
              </a:extLst>
            </p:cNvPr>
            <p:cNvCxnSpPr/>
            <p:nvPr userDrawn="1"/>
          </p:nvCxnSpPr>
          <p:spPr bwMode="auto">
            <a:xfrm rot="5400000">
              <a:off x="12326812" y="386982"/>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9" name="Gerade Verbindung 56">
              <a:extLst>
                <a:ext uri="{FF2B5EF4-FFF2-40B4-BE49-F238E27FC236}">
                  <a16:creationId xmlns:a16="http://schemas.microsoft.com/office/drawing/2014/main" id="{13788F01-6FFE-4F41-AA3D-621900A4015D}"/>
                </a:ext>
              </a:extLst>
            </p:cNvPr>
            <p:cNvCxnSpPr/>
            <p:nvPr userDrawn="1"/>
          </p:nvCxnSpPr>
          <p:spPr bwMode="auto">
            <a:xfrm rot="5400000">
              <a:off x="-121988" y="386987"/>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spTree>
    <p:extLst>
      <p:ext uri="{BB962C8B-B14F-4D97-AF65-F5344CB8AC3E}">
        <p14:creationId xmlns:p14="http://schemas.microsoft.com/office/powerpoint/2010/main" val="108580057"/>
      </p:ext>
    </p:extLst>
  </p:cSld>
  <p:clrMapOvr>
    <a:masterClrMapping/>
  </p:clrMapOvr>
  <p:extLst>
    <p:ext uri="{DCECCB84-F9BA-43D5-87BE-67443E8EF086}">
      <p15:sldGuideLst xmlns:p15="http://schemas.microsoft.com/office/powerpoint/2012/main">
        <p15:guide id="1" pos="7423">
          <p15:clr>
            <a:srgbClr val="FBAE40"/>
          </p15:clr>
        </p15:guide>
        <p15:guide id="4" orient="horz" pos="3884">
          <p15:clr>
            <a:srgbClr val="FBAE40"/>
          </p15:clr>
        </p15:guide>
        <p15:guide id="5" pos="6107">
          <p15:clr>
            <a:srgbClr val="FBAE40"/>
          </p15:clr>
        </p15:guide>
        <p15:guide id="6" pos="257">
          <p15:clr>
            <a:srgbClr val="FBAE40"/>
          </p15:clr>
        </p15:guide>
        <p15:guide id="7" orient="horz" pos="30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Title picture_Siemens Advanta Light Blue">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BBFD902A-9DA8-4EA4-A75B-4E466CC71A8C}"/>
              </a:ext>
            </a:extLst>
          </p:cNvPr>
          <p:cNvGraphicFramePr>
            <a:graphicFrameLocks noChangeAspect="1"/>
          </p:cNvGraphicFramePr>
          <p:nvPr>
            <p:custDataLst>
              <p:tags r:id="rId2"/>
            </p:custDataLst>
            <p:extLst>
              <p:ext uri="{D42A27DB-BD31-4B8C-83A1-F6EECF244321}">
                <p14:modId xmlns:p14="http://schemas.microsoft.com/office/powerpoint/2010/main" val="2352439672"/>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8199"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BBFD902A-9DA8-4EA4-A75B-4E466CC71A8C}"/>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pic>
        <p:nvPicPr>
          <p:cNvPr id="19" name="Picture 18">
            <a:extLst>
              <a:ext uri="{FF2B5EF4-FFF2-40B4-BE49-F238E27FC236}">
                <a16:creationId xmlns:a16="http://schemas.microsoft.com/office/drawing/2014/main" id="{16F21599-A96B-46BC-B926-0CE0A05D47F7}"/>
              </a:ext>
            </a:extLst>
          </p:cNvPr>
          <p:cNvPicPr>
            <a:picLocks noChangeAspect="1"/>
          </p:cNvPicPr>
          <p:nvPr/>
        </p:nvPicPr>
        <p:blipFill rotWithShape="1">
          <a:blip r:embed="rId6"/>
          <a:srcRect l="1568" t="2397" r="8167" b="21446"/>
          <a:stretch/>
        </p:blipFill>
        <p:spPr>
          <a:xfrm>
            <a:off x="0" y="0"/>
            <a:ext cx="12192000" cy="6861176"/>
          </a:xfrm>
          <a:prstGeom prst="rect">
            <a:avLst/>
          </a:prstGeom>
        </p:spPr>
      </p:pic>
      <p:grpSp>
        <p:nvGrpSpPr>
          <p:cNvPr id="4" name="Group 3">
            <a:extLst>
              <a:ext uri="{FF2B5EF4-FFF2-40B4-BE49-F238E27FC236}">
                <a16:creationId xmlns:a16="http://schemas.microsoft.com/office/drawing/2014/main" id="{2EF8B9FC-562C-418C-A118-5CA6593DBFC8}"/>
              </a:ext>
            </a:extLst>
          </p:cNvPr>
          <p:cNvGrpSpPr/>
          <p:nvPr/>
        </p:nvGrpSpPr>
        <p:grpSpPr>
          <a:xfrm>
            <a:off x="-211878" y="-216000"/>
            <a:ext cx="12622226" cy="7290000"/>
            <a:chOff x="-211988" y="-216000"/>
            <a:chExt cx="12628800" cy="7290000"/>
          </a:xfrm>
        </p:grpSpPr>
        <p:cxnSp>
          <p:nvCxnSpPr>
            <p:cNvPr id="23" name="Gerade Verbindung 2">
              <a:extLst>
                <a:ext uri="{FF2B5EF4-FFF2-40B4-BE49-F238E27FC236}">
                  <a16:creationId xmlns:a16="http://schemas.microsoft.com/office/drawing/2014/main" id="{8354CB9F-534A-4C25-A03D-0D21BF528D52}"/>
                </a:ext>
              </a:extLst>
            </p:cNvPr>
            <p:cNvCxnSpPr/>
            <p:nvPr userDrawn="1"/>
          </p:nvCxnSpPr>
          <p:spPr bwMode="auto">
            <a:xfrm>
              <a:off x="406238"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4" name="Gerade Verbindung 38">
              <a:extLst>
                <a:ext uri="{FF2B5EF4-FFF2-40B4-BE49-F238E27FC236}">
                  <a16:creationId xmlns:a16="http://schemas.microsoft.com/office/drawing/2014/main" id="{7958D790-B592-48FC-B888-7B94BC178E4C}"/>
                </a:ext>
              </a:extLst>
            </p:cNvPr>
            <p:cNvCxnSpPr/>
            <p:nvPr userDrawn="1"/>
          </p:nvCxnSpPr>
          <p:spPr bwMode="auto">
            <a:xfrm>
              <a:off x="11789861"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5" name="Gerade Verbindung 44">
              <a:extLst>
                <a:ext uri="{FF2B5EF4-FFF2-40B4-BE49-F238E27FC236}">
                  <a16:creationId xmlns:a16="http://schemas.microsoft.com/office/drawing/2014/main" id="{6A8F7A2B-B177-46CA-9734-AA3180F0334B}"/>
                </a:ext>
              </a:extLst>
            </p:cNvPr>
            <p:cNvCxnSpPr/>
            <p:nvPr userDrawn="1"/>
          </p:nvCxnSpPr>
          <p:spPr bwMode="auto">
            <a:xfrm rot="5400000">
              <a:off x="12326812" y="6074419"/>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6" name="Gerade Verbindung 54">
              <a:extLst>
                <a:ext uri="{FF2B5EF4-FFF2-40B4-BE49-F238E27FC236}">
                  <a16:creationId xmlns:a16="http://schemas.microsoft.com/office/drawing/2014/main" id="{C9E6FC16-6928-4AB1-8EF7-4D55DB106A62}"/>
                </a:ext>
              </a:extLst>
            </p:cNvPr>
            <p:cNvCxnSpPr/>
            <p:nvPr userDrawn="1"/>
          </p:nvCxnSpPr>
          <p:spPr bwMode="auto">
            <a:xfrm>
              <a:off x="406238"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7" name="Gerade Verbindung 55">
              <a:extLst>
                <a:ext uri="{FF2B5EF4-FFF2-40B4-BE49-F238E27FC236}">
                  <a16:creationId xmlns:a16="http://schemas.microsoft.com/office/drawing/2014/main" id="{6B99D787-AF66-48F4-AADC-2FFC2C5F709D}"/>
                </a:ext>
              </a:extLst>
            </p:cNvPr>
            <p:cNvCxnSpPr/>
            <p:nvPr userDrawn="1"/>
          </p:nvCxnSpPr>
          <p:spPr bwMode="auto">
            <a:xfrm>
              <a:off x="1179181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8" name="Gerade Verbindung 61">
              <a:extLst>
                <a:ext uri="{FF2B5EF4-FFF2-40B4-BE49-F238E27FC236}">
                  <a16:creationId xmlns:a16="http://schemas.microsoft.com/office/drawing/2014/main" id="{DC7A451E-5464-436A-B727-CA8E7A2B4088}"/>
                </a:ext>
              </a:extLst>
            </p:cNvPr>
            <p:cNvCxnSpPr/>
            <p:nvPr userDrawn="1"/>
          </p:nvCxnSpPr>
          <p:spPr bwMode="auto">
            <a:xfrm rot="5400000">
              <a:off x="-121988" y="6074419"/>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9" name="Gerade Verbindung 55">
              <a:extLst>
                <a:ext uri="{FF2B5EF4-FFF2-40B4-BE49-F238E27FC236}">
                  <a16:creationId xmlns:a16="http://schemas.microsoft.com/office/drawing/2014/main" id="{CD66AB93-9621-45FA-91D7-F195A8409BEC}"/>
                </a:ext>
              </a:extLst>
            </p:cNvPr>
            <p:cNvCxnSpPr/>
            <p:nvPr userDrawn="1"/>
          </p:nvCxnSpPr>
          <p:spPr bwMode="auto">
            <a:xfrm>
              <a:off x="9697228"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 name="Gerade Verbindung 55">
              <a:extLst>
                <a:ext uri="{FF2B5EF4-FFF2-40B4-BE49-F238E27FC236}">
                  <a16:creationId xmlns:a16="http://schemas.microsoft.com/office/drawing/2014/main" id="{50190029-135D-4C41-9DC7-F0E933D133B7}"/>
                </a:ext>
              </a:extLst>
            </p:cNvPr>
            <p:cNvCxnSpPr/>
            <p:nvPr userDrawn="1"/>
          </p:nvCxnSpPr>
          <p:spPr bwMode="auto">
            <a:xfrm>
              <a:off x="9697228"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1" name="Gerade Verbindung 39">
              <a:extLst>
                <a:ext uri="{FF2B5EF4-FFF2-40B4-BE49-F238E27FC236}">
                  <a16:creationId xmlns:a16="http://schemas.microsoft.com/office/drawing/2014/main" id="{9041F835-0097-4978-BE68-09E177AD378A}"/>
                </a:ext>
              </a:extLst>
            </p:cNvPr>
            <p:cNvCxnSpPr/>
            <p:nvPr userDrawn="1"/>
          </p:nvCxnSpPr>
          <p:spPr bwMode="auto">
            <a:xfrm rot="5400000">
              <a:off x="12326812" y="386982"/>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2" name="Gerade Verbindung 56">
              <a:extLst>
                <a:ext uri="{FF2B5EF4-FFF2-40B4-BE49-F238E27FC236}">
                  <a16:creationId xmlns:a16="http://schemas.microsoft.com/office/drawing/2014/main" id="{842AD6CD-EB82-48FD-8325-2DE1076C3E35}"/>
                </a:ext>
              </a:extLst>
            </p:cNvPr>
            <p:cNvCxnSpPr/>
            <p:nvPr userDrawn="1"/>
          </p:nvCxnSpPr>
          <p:spPr bwMode="auto">
            <a:xfrm rot="5400000">
              <a:off x="-121988" y="386987"/>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54" name="Group 53">
            <a:extLst>
              <a:ext uri="{FF2B5EF4-FFF2-40B4-BE49-F238E27FC236}">
                <a16:creationId xmlns:a16="http://schemas.microsoft.com/office/drawing/2014/main" id="{BB9C5FB2-86AE-46FA-9233-4E7107953995}"/>
              </a:ext>
            </a:extLst>
          </p:cNvPr>
          <p:cNvGrpSpPr/>
          <p:nvPr/>
        </p:nvGrpSpPr>
        <p:grpSpPr>
          <a:xfrm>
            <a:off x="10274400" y="473869"/>
            <a:ext cx="1512000" cy="240408"/>
            <a:chOff x="10274400" y="476250"/>
            <a:chExt cx="1512000" cy="240408"/>
          </a:xfrm>
        </p:grpSpPr>
        <p:sp>
          <p:nvSpPr>
            <p:cNvPr id="55" name="Freeform: Shape 54">
              <a:extLst>
                <a:ext uri="{FF2B5EF4-FFF2-40B4-BE49-F238E27FC236}">
                  <a16:creationId xmlns:a16="http://schemas.microsoft.com/office/drawing/2014/main" id="{156F85A3-CD93-42AB-9EC8-8A245E01604C}"/>
                </a:ext>
              </a:extLst>
            </p:cNvPr>
            <p:cNvSpPr/>
            <p:nvPr/>
          </p:nvSpPr>
          <p:spPr>
            <a:xfrm>
              <a:off x="10274400" y="476250"/>
              <a:ext cx="1512000" cy="240408"/>
            </a:xfrm>
            <a:custGeom>
              <a:avLst/>
              <a:gdLst>
                <a:gd name="connsiteX0" fmla="*/ 0 w 1512000"/>
                <a:gd name="connsiteY0" fmla="*/ 240408 h 240408"/>
                <a:gd name="connsiteX1" fmla="*/ 1512000 w 1512000"/>
                <a:gd name="connsiteY1" fmla="*/ 240408 h 240408"/>
                <a:gd name="connsiteX2" fmla="*/ 1512000 w 1512000"/>
                <a:gd name="connsiteY2" fmla="*/ 0 h 240408"/>
                <a:gd name="connsiteX3" fmla="*/ 0 w 1512000"/>
                <a:gd name="connsiteY3" fmla="*/ 0 h 240408"/>
                <a:gd name="connsiteX4" fmla="*/ 0 w 1512000"/>
                <a:gd name="connsiteY4" fmla="*/ 0 h 240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2000" h="240408">
                  <a:moveTo>
                    <a:pt x="0" y="240408"/>
                  </a:moveTo>
                  <a:lnTo>
                    <a:pt x="1512000" y="240408"/>
                  </a:lnTo>
                  <a:lnTo>
                    <a:pt x="1512000" y="0"/>
                  </a:lnTo>
                  <a:lnTo>
                    <a:pt x="0" y="0"/>
                  </a:lnTo>
                  <a:lnTo>
                    <a:pt x="0" y="0"/>
                  </a:lnTo>
                  <a:close/>
                </a:path>
              </a:pathLst>
            </a:custGeom>
            <a:noFill/>
            <a:ln w="1505" cap="flat">
              <a:noFill/>
              <a:prstDash val="solid"/>
              <a:miter/>
            </a:ln>
          </p:spPr>
          <p:txBody>
            <a:bodyPr rtlCol="0" anchor="ctr"/>
            <a:lstStyle/>
            <a:p>
              <a:endParaRPr lang="en-US"/>
            </a:p>
          </p:txBody>
        </p:sp>
        <p:grpSp>
          <p:nvGrpSpPr>
            <p:cNvPr id="56" name="Siemens Logo">
              <a:extLst>
                <a:ext uri="{FF2B5EF4-FFF2-40B4-BE49-F238E27FC236}">
                  <a16:creationId xmlns:a16="http://schemas.microsoft.com/office/drawing/2014/main" id="{2A061DE7-18CE-447A-9068-F5A21E70595D}"/>
                </a:ext>
              </a:extLst>
            </p:cNvPr>
            <p:cNvGrpSpPr/>
            <p:nvPr/>
          </p:nvGrpSpPr>
          <p:grpSpPr>
            <a:xfrm>
              <a:off x="10274400" y="476334"/>
              <a:ext cx="1512000" cy="238929"/>
              <a:chOff x="10274400" y="476334"/>
              <a:chExt cx="1512000" cy="238929"/>
            </a:xfrm>
            <a:solidFill>
              <a:srgbClr val="009999"/>
            </a:solidFill>
          </p:grpSpPr>
          <p:sp>
            <p:nvSpPr>
              <p:cNvPr id="57" name="Freeform: Shape 56">
                <a:extLst>
                  <a:ext uri="{FF2B5EF4-FFF2-40B4-BE49-F238E27FC236}">
                    <a16:creationId xmlns:a16="http://schemas.microsoft.com/office/drawing/2014/main" id="{7C0C7965-30F8-4BA7-A84F-0BEAF458F5DF}"/>
                  </a:ext>
                </a:extLst>
              </p:cNvPr>
              <p:cNvSpPr/>
              <p:nvPr/>
            </p:nvSpPr>
            <p:spPr>
              <a:xfrm>
                <a:off x="10274400" y="476336"/>
                <a:ext cx="176962" cy="238927"/>
              </a:xfrm>
              <a:custGeom>
                <a:avLst/>
                <a:gdLst>
                  <a:gd name="connsiteX0" fmla="*/ 4666 w 176962"/>
                  <a:gd name="connsiteY0" fmla="*/ 230550 h 238927"/>
                  <a:gd name="connsiteX1" fmla="*/ 4666 w 176962"/>
                  <a:gd name="connsiteY1" fmla="*/ 185073 h 238927"/>
                  <a:gd name="connsiteX2" fmla="*/ 73377 w 176962"/>
                  <a:gd name="connsiteY2" fmla="*/ 197293 h 238927"/>
                  <a:gd name="connsiteX3" fmla="*/ 114641 w 176962"/>
                  <a:gd name="connsiteY3" fmla="*/ 175490 h 238927"/>
                  <a:gd name="connsiteX4" fmla="*/ 108627 w 176962"/>
                  <a:gd name="connsiteY4" fmla="*/ 161834 h 238927"/>
                  <a:gd name="connsiteX5" fmla="*/ 77124 w 176962"/>
                  <a:gd name="connsiteY5" fmla="*/ 145559 h 238927"/>
                  <a:gd name="connsiteX6" fmla="*/ 17869 w 176962"/>
                  <a:gd name="connsiteY6" fmla="*/ 113683 h 238927"/>
                  <a:gd name="connsiteX7" fmla="*/ 0 w 176962"/>
                  <a:gd name="connsiteY7" fmla="*/ 69771 h 238927"/>
                  <a:gd name="connsiteX8" fmla="*/ 26025 w 176962"/>
                  <a:gd name="connsiteY8" fmla="*/ 17725 h 238927"/>
                  <a:gd name="connsiteX9" fmla="*/ 93070 w 176962"/>
                  <a:gd name="connsiteY9" fmla="*/ 0 h 238927"/>
                  <a:gd name="connsiteX10" fmla="*/ 158967 w 176962"/>
                  <a:gd name="connsiteY10" fmla="*/ 8390 h 238927"/>
                  <a:gd name="connsiteX11" fmla="*/ 158967 w 176962"/>
                  <a:gd name="connsiteY11" fmla="*/ 52137 h 238927"/>
                  <a:gd name="connsiteX12" fmla="*/ 99390 w 176962"/>
                  <a:gd name="connsiteY12" fmla="*/ 39332 h 238927"/>
                  <a:gd name="connsiteX13" fmla="*/ 60651 w 176962"/>
                  <a:gd name="connsiteY13" fmla="*/ 60637 h 238927"/>
                  <a:gd name="connsiteX14" fmla="*/ 68460 w 176962"/>
                  <a:gd name="connsiteY14" fmla="*/ 73643 h 238927"/>
                  <a:gd name="connsiteX15" fmla="*/ 104242 w 176962"/>
                  <a:gd name="connsiteY15" fmla="*/ 90889 h 238927"/>
                  <a:gd name="connsiteX16" fmla="*/ 160364 w 176962"/>
                  <a:gd name="connsiteY16" fmla="*/ 123441 h 238927"/>
                  <a:gd name="connsiteX17" fmla="*/ 176963 w 176962"/>
                  <a:gd name="connsiteY17" fmla="*/ 165904 h 238927"/>
                  <a:gd name="connsiteX18" fmla="*/ 144423 w 176962"/>
                  <a:gd name="connsiteY18" fmla="*/ 222999 h 238927"/>
                  <a:gd name="connsiteX19" fmla="*/ 76084 w 176962"/>
                  <a:gd name="connsiteY19" fmla="*/ 238928 h 238927"/>
                  <a:gd name="connsiteX20" fmla="*/ 4666 w 176962"/>
                  <a:gd name="connsiteY20" fmla="*/ 230550 h 238927"/>
                  <a:gd name="connsiteX21" fmla="*/ 4666 w 176962"/>
                  <a:gd name="connsiteY21" fmla="*/ 230550 h 23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76962" h="238927">
                    <a:moveTo>
                      <a:pt x="4666" y="230550"/>
                    </a:moveTo>
                    <a:lnTo>
                      <a:pt x="4666" y="185073"/>
                    </a:lnTo>
                    <a:cubicBezTo>
                      <a:pt x="30550" y="193220"/>
                      <a:pt x="53454" y="197293"/>
                      <a:pt x="73377" y="197293"/>
                    </a:cubicBezTo>
                    <a:cubicBezTo>
                      <a:pt x="100885" y="197293"/>
                      <a:pt x="114641" y="190022"/>
                      <a:pt x="114641" y="175490"/>
                    </a:cubicBezTo>
                    <a:cubicBezTo>
                      <a:pt x="114641" y="170073"/>
                      <a:pt x="112639" y="165520"/>
                      <a:pt x="108627" y="161834"/>
                    </a:cubicBezTo>
                    <a:cubicBezTo>
                      <a:pt x="104523" y="157924"/>
                      <a:pt x="94013" y="152503"/>
                      <a:pt x="77124" y="145559"/>
                    </a:cubicBezTo>
                    <a:cubicBezTo>
                      <a:pt x="46821" y="133098"/>
                      <a:pt x="27060" y="122472"/>
                      <a:pt x="17869" y="113683"/>
                    </a:cubicBezTo>
                    <a:cubicBezTo>
                      <a:pt x="5956" y="102081"/>
                      <a:pt x="0" y="87451"/>
                      <a:pt x="0" y="69771"/>
                    </a:cubicBezTo>
                    <a:cubicBezTo>
                      <a:pt x="0" y="47004"/>
                      <a:pt x="8679" y="29650"/>
                      <a:pt x="26025" y="17725"/>
                    </a:cubicBezTo>
                    <a:cubicBezTo>
                      <a:pt x="43178" y="5904"/>
                      <a:pt x="65515" y="0"/>
                      <a:pt x="93070" y="0"/>
                    </a:cubicBezTo>
                    <a:cubicBezTo>
                      <a:pt x="108252" y="0"/>
                      <a:pt x="130226" y="2794"/>
                      <a:pt x="158967" y="8390"/>
                    </a:cubicBezTo>
                    <a:lnTo>
                      <a:pt x="158967" y="52137"/>
                    </a:lnTo>
                    <a:cubicBezTo>
                      <a:pt x="137581" y="43594"/>
                      <a:pt x="117730" y="39332"/>
                      <a:pt x="99390" y="39332"/>
                    </a:cubicBezTo>
                    <a:cubicBezTo>
                      <a:pt x="73563" y="39332"/>
                      <a:pt x="60651" y="46423"/>
                      <a:pt x="60651" y="60637"/>
                    </a:cubicBezTo>
                    <a:cubicBezTo>
                      <a:pt x="60651" y="65950"/>
                      <a:pt x="63251" y="70284"/>
                      <a:pt x="68460" y="73643"/>
                    </a:cubicBezTo>
                    <a:cubicBezTo>
                      <a:pt x="72792" y="76362"/>
                      <a:pt x="84728" y="82105"/>
                      <a:pt x="104242" y="90889"/>
                    </a:cubicBezTo>
                    <a:cubicBezTo>
                      <a:pt x="132339" y="103368"/>
                      <a:pt x="151044" y="114215"/>
                      <a:pt x="160364" y="123441"/>
                    </a:cubicBezTo>
                    <a:cubicBezTo>
                      <a:pt x="171423" y="134385"/>
                      <a:pt x="176963" y="148546"/>
                      <a:pt x="176963" y="165904"/>
                    </a:cubicBezTo>
                    <a:cubicBezTo>
                      <a:pt x="176963" y="190854"/>
                      <a:pt x="166111" y="209885"/>
                      <a:pt x="144423" y="222999"/>
                    </a:cubicBezTo>
                    <a:cubicBezTo>
                      <a:pt x="126852" y="233633"/>
                      <a:pt x="104068" y="238928"/>
                      <a:pt x="76084" y="238928"/>
                    </a:cubicBezTo>
                    <a:cubicBezTo>
                      <a:pt x="52451" y="238928"/>
                      <a:pt x="28640" y="236144"/>
                      <a:pt x="4666" y="230550"/>
                    </a:cubicBezTo>
                    <a:lnTo>
                      <a:pt x="4666" y="230550"/>
                    </a:lnTo>
                    <a:close/>
                  </a:path>
                </a:pathLst>
              </a:custGeom>
              <a:solidFill>
                <a:srgbClr val="FFFFFF"/>
              </a:solidFill>
              <a:ln w="150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8FC3086E-B672-4CD7-A784-6E55F2C61982}"/>
                  </a:ext>
                </a:extLst>
              </p:cNvPr>
              <p:cNvSpPr/>
              <p:nvPr/>
            </p:nvSpPr>
            <p:spPr>
              <a:xfrm>
                <a:off x="10487687" y="480338"/>
                <a:ext cx="64320" cy="230273"/>
              </a:xfrm>
              <a:custGeom>
                <a:avLst/>
                <a:gdLst>
                  <a:gd name="connsiteX0" fmla="*/ 0 w 64320"/>
                  <a:gd name="connsiteY0" fmla="*/ 0 h 230273"/>
                  <a:gd name="connsiteX1" fmla="*/ 0 w 64320"/>
                  <a:gd name="connsiteY1" fmla="*/ 0 h 230273"/>
                  <a:gd name="connsiteX2" fmla="*/ 64320 w 64320"/>
                  <a:gd name="connsiteY2" fmla="*/ 0 h 230273"/>
                  <a:gd name="connsiteX3" fmla="*/ 64320 w 64320"/>
                  <a:gd name="connsiteY3" fmla="*/ 230273 h 230273"/>
                  <a:gd name="connsiteX4" fmla="*/ 0 w 64320"/>
                  <a:gd name="connsiteY4" fmla="*/ 230273 h 230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320" h="230273">
                    <a:moveTo>
                      <a:pt x="0" y="0"/>
                    </a:moveTo>
                    <a:lnTo>
                      <a:pt x="0" y="0"/>
                    </a:lnTo>
                    <a:lnTo>
                      <a:pt x="64320" y="0"/>
                    </a:lnTo>
                    <a:lnTo>
                      <a:pt x="64320"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D8514BF0-37AA-458C-BDE3-80D2ED7D2DCF}"/>
                  </a:ext>
                </a:extLst>
              </p:cNvPr>
              <p:cNvSpPr/>
              <p:nvPr/>
            </p:nvSpPr>
            <p:spPr>
              <a:xfrm>
                <a:off x="10610995" y="480338"/>
                <a:ext cx="167620" cy="230273"/>
              </a:xfrm>
              <a:custGeom>
                <a:avLst/>
                <a:gdLst>
                  <a:gd name="connsiteX0" fmla="*/ 0 w 167620"/>
                  <a:gd name="connsiteY0" fmla="*/ 230273 h 230273"/>
                  <a:gd name="connsiteX1" fmla="*/ 0 w 167620"/>
                  <a:gd name="connsiteY1" fmla="*/ 0 h 230273"/>
                  <a:gd name="connsiteX2" fmla="*/ 164967 w 167620"/>
                  <a:gd name="connsiteY2" fmla="*/ 0 h 230273"/>
                  <a:gd name="connsiteX3" fmla="*/ 164967 w 167620"/>
                  <a:gd name="connsiteY3" fmla="*/ 41650 h 230273"/>
                  <a:gd name="connsiteX4" fmla="*/ 61992 w 167620"/>
                  <a:gd name="connsiteY4" fmla="*/ 41650 h 230273"/>
                  <a:gd name="connsiteX5" fmla="*/ 61992 w 167620"/>
                  <a:gd name="connsiteY5" fmla="*/ 93646 h 230273"/>
                  <a:gd name="connsiteX6" fmla="*/ 151626 w 167620"/>
                  <a:gd name="connsiteY6" fmla="*/ 93646 h 230273"/>
                  <a:gd name="connsiteX7" fmla="*/ 151626 w 167620"/>
                  <a:gd name="connsiteY7" fmla="*/ 131636 h 230273"/>
                  <a:gd name="connsiteX8" fmla="*/ 61992 w 167620"/>
                  <a:gd name="connsiteY8" fmla="*/ 131636 h 230273"/>
                  <a:gd name="connsiteX9" fmla="*/ 61992 w 167620"/>
                  <a:gd name="connsiteY9" fmla="*/ 186281 h 230273"/>
                  <a:gd name="connsiteX10" fmla="*/ 167620 w 167620"/>
                  <a:gd name="connsiteY10" fmla="*/ 186281 h 230273"/>
                  <a:gd name="connsiteX11" fmla="*/ 167620 w 167620"/>
                  <a:gd name="connsiteY11" fmla="*/ 230273 h 230273"/>
                  <a:gd name="connsiteX12" fmla="*/ 0 w 167620"/>
                  <a:gd name="connsiteY12"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620" h="230273">
                    <a:moveTo>
                      <a:pt x="0" y="230273"/>
                    </a:moveTo>
                    <a:lnTo>
                      <a:pt x="0" y="0"/>
                    </a:lnTo>
                    <a:lnTo>
                      <a:pt x="164967" y="0"/>
                    </a:lnTo>
                    <a:lnTo>
                      <a:pt x="164967" y="41650"/>
                    </a:lnTo>
                    <a:lnTo>
                      <a:pt x="61992" y="41650"/>
                    </a:lnTo>
                    <a:lnTo>
                      <a:pt x="61992" y="93646"/>
                    </a:lnTo>
                    <a:lnTo>
                      <a:pt x="151626" y="93646"/>
                    </a:lnTo>
                    <a:lnTo>
                      <a:pt x="151626" y="131636"/>
                    </a:lnTo>
                    <a:lnTo>
                      <a:pt x="61992" y="131636"/>
                    </a:lnTo>
                    <a:lnTo>
                      <a:pt x="61992" y="186281"/>
                    </a:lnTo>
                    <a:lnTo>
                      <a:pt x="167620" y="186281"/>
                    </a:lnTo>
                    <a:lnTo>
                      <a:pt x="167620"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5C109CFD-9E94-45F0-BEDC-0D2587FE3EA9}"/>
                  </a:ext>
                </a:extLst>
              </p:cNvPr>
              <p:cNvSpPr/>
              <p:nvPr/>
            </p:nvSpPr>
            <p:spPr>
              <a:xfrm>
                <a:off x="10820605" y="480338"/>
                <a:ext cx="279936" cy="232610"/>
              </a:xfrm>
              <a:custGeom>
                <a:avLst/>
                <a:gdLst>
                  <a:gd name="connsiteX0" fmla="*/ 0 w 279936"/>
                  <a:gd name="connsiteY0" fmla="*/ 230273 h 232610"/>
                  <a:gd name="connsiteX1" fmla="*/ 0 w 279936"/>
                  <a:gd name="connsiteY1" fmla="*/ 0 h 232610"/>
                  <a:gd name="connsiteX2" fmla="*/ 83394 w 279936"/>
                  <a:gd name="connsiteY2" fmla="*/ 0 h 232610"/>
                  <a:gd name="connsiteX3" fmla="*/ 141333 w 279936"/>
                  <a:gd name="connsiteY3" fmla="*/ 147134 h 232610"/>
                  <a:gd name="connsiteX4" fmla="*/ 200724 w 279936"/>
                  <a:gd name="connsiteY4" fmla="*/ 0 h 232610"/>
                  <a:gd name="connsiteX5" fmla="*/ 279936 w 279936"/>
                  <a:gd name="connsiteY5" fmla="*/ 0 h 232610"/>
                  <a:gd name="connsiteX6" fmla="*/ 279936 w 279936"/>
                  <a:gd name="connsiteY6" fmla="*/ 230273 h 232610"/>
                  <a:gd name="connsiteX7" fmla="*/ 218951 w 279936"/>
                  <a:gd name="connsiteY7" fmla="*/ 230273 h 232610"/>
                  <a:gd name="connsiteX8" fmla="*/ 218951 w 279936"/>
                  <a:gd name="connsiteY8" fmla="*/ 67234 h 232610"/>
                  <a:gd name="connsiteX9" fmla="*/ 151419 w 279936"/>
                  <a:gd name="connsiteY9" fmla="*/ 232611 h 232610"/>
                  <a:gd name="connsiteX10" fmla="*/ 111549 w 279936"/>
                  <a:gd name="connsiteY10" fmla="*/ 232611 h 232610"/>
                  <a:gd name="connsiteX11" fmla="*/ 45318 w 279936"/>
                  <a:gd name="connsiteY11" fmla="*/ 67234 h 232610"/>
                  <a:gd name="connsiteX12" fmla="*/ 45318 w 279936"/>
                  <a:gd name="connsiteY12" fmla="*/ 230273 h 232610"/>
                  <a:gd name="connsiteX13" fmla="*/ 0 w 279936"/>
                  <a:gd name="connsiteY13" fmla="*/ 230273 h 232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9936" h="232610">
                    <a:moveTo>
                      <a:pt x="0" y="230273"/>
                    </a:moveTo>
                    <a:lnTo>
                      <a:pt x="0" y="0"/>
                    </a:lnTo>
                    <a:lnTo>
                      <a:pt x="83394" y="0"/>
                    </a:lnTo>
                    <a:lnTo>
                      <a:pt x="141333" y="147134"/>
                    </a:lnTo>
                    <a:lnTo>
                      <a:pt x="200724" y="0"/>
                    </a:lnTo>
                    <a:lnTo>
                      <a:pt x="279936" y="0"/>
                    </a:lnTo>
                    <a:lnTo>
                      <a:pt x="279936" y="230273"/>
                    </a:lnTo>
                    <a:lnTo>
                      <a:pt x="218951" y="230273"/>
                    </a:lnTo>
                    <a:lnTo>
                      <a:pt x="218951" y="67234"/>
                    </a:lnTo>
                    <a:lnTo>
                      <a:pt x="151419" y="232611"/>
                    </a:lnTo>
                    <a:lnTo>
                      <a:pt x="111549" y="232611"/>
                    </a:lnTo>
                    <a:lnTo>
                      <a:pt x="45318" y="67234"/>
                    </a:lnTo>
                    <a:lnTo>
                      <a:pt x="45318"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821F97B8-E963-4622-A278-AD26E5ED5D6A}"/>
                  </a:ext>
                </a:extLst>
              </p:cNvPr>
              <p:cNvSpPr/>
              <p:nvPr/>
            </p:nvSpPr>
            <p:spPr>
              <a:xfrm>
                <a:off x="11159541" y="480338"/>
                <a:ext cx="167633" cy="230273"/>
              </a:xfrm>
              <a:custGeom>
                <a:avLst/>
                <a:gdLst>
                  <a:gd name="connsiteX0" fmla="*/ 0 w 167633"/>
                  <a:gd name="connsiteY0" fmla="*/ 230273 h 230273"/>
                  <a:gd name="connsiteX1" fmla="*/ 0 w 167633"/>
                  <a:gd name="connsiteY1" fmla="*/ 0 h 230273"/>
                  <a:gd name="connsiteX2" fmla="*/ 164964 w 167633"/>
                  <a:gd name="connsiteY2" fmla="*/ 0 h 230273"/>
                  <a:gd name="connsiteX3" fmla="*/ 164964 w 167633"/>
                  <a:gd name="connsiteY3" fmla="*/ 41650 h 230273"/>
                  <a:gd name="connsiteX4" fmla="*/ 61998 w 167633"/>
                  <a:gd name="connsiteY4" fmla="*/ 41650 h 230273"/>
                  <a:gd name="connsiteX5" fmla="*/ 61998 w 167633"/>
                  <a:gd name="connsiteY5" fmla="*/ 93646 h 230273"/>
                  <a:gd name="connsiteX6" fmla="*/ 151629 w 167633"/>
                  <a:gd name="connsiteY6" fmla="*/ 93646 h 230273"/>
                  <a:gd name="connsiteX7" fmla="*/ 151629 w 167633"/>
                  <a:gd name="connsiteY7" fmla="*/ 131636 h 230273"/>
                  <a:gd name="connsiteX8" fmla="*/ 61998 w 167633"/>
                  <a:gd name="connsiteY8" fmla="*/ 131636 h 230273"/>
                  <a:gd name="connsiteX9" fmla="*/ 61998 w 167633"/>
                  <a:gd name="connsiteY9" fmla="*/ 186281 h 230273"/>
                  <a:gd name="connsiteX10" fmla="*/ 167634 w 167633"/>
                  <a:gd name="connsiteY10" fmla="*/ 186281 h 230273"/>
                  <a:gd name="connsiteX11" fmla="*/ 167634 w 167633"/>
                  <a:gd name="connsiteY11" fmla="*/ 230273 h 230273"/>
                  <a:gd name="connsiteX12" fmla="*/ 0 w 167633"/>
                  <a:gd name="connsiteY12"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633" h="230273">
                    <a:moveTo>
                      <a:pt x="0" y="230273"/>
                    </a:moveTo>
                    <a:lnTo>
                      <a:pt x="0" y="0"/>
                    </a:lnTo>
                    <a:lnTo>
                      <a:pt x="164964" y="0"/>
                    </a:lnTo>
                    <a:lnTo>
                      <a:pt x="164964" y="41650"/>
                    </a:lnTo>
                    <a:lnTo>
                      <a:pt x="61998" y="41650"/>
                    </a:lnTo>
                    <a:lnTo>
                      <a:pt x="61998" y="93646"/>
                    </a:lnTo>
                    <a:lnTo>
                      <a:pt x="151629" y="93646"/>
                    </a:lnTo>
                    <a:lnTo>
                      <a:pt x="151629" y="131636"/>
                    </a:lnTo>
                    <a:lnTo>
                      <a:pt x="61998" y="131636"/>
                    </a:lnTo>
                    <a:lnTo>
                      <a:pt x="61998" y="186281"/>
                    </a:lnTo>
                    <a:lnTo>
                      <a:pt x="167634" y="186281"/>
                    </a:lnTo>
                    <a:lnTo>
                      <a:pt x="167634"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C1F46B87-EDAA-4015-AA0C-BC4D27B60D66}"/>
                  </a:ext>
                </a:extLst>
              </p:cNvPr>
              <p:cNvSpPr/>
              <p:nvPr/>
            </p:nvSpPr>
            <p:spPr>
              <a:xfrm>
                <a:off x="11369497" y="480338"/>
                <a:ext cx="198942" cy="230273"/>
              </a:xfrm>
              <a:custGeom>
                <a:avLst/>
                <a:gdLst>
                  <a:gd name="connsiteX0" fmla="*/ 0 w 198942"/>
                  <a:gd name="connsiteY0" fmla="*/ 230273 h 230273"/>
                  <a:gd name="connsiteX1" fmla="*/ 0 w 198942"/>
                  <a:gd name="connsiteY1" fmla="*/ 0 h 230273"/>
                  <a:gd name="connsiteX2" fmla="*/ 74548 w 198942"/>
                  <a:gd name="connsiteY2" fmla="*/ 0 h 230273"/>
                  <a:gd name="connsiteX3" fmla="*/ 153637 w 198942"/>
                  <a:gd name="connsiteY3" fmla="*/ 154150 h 230273"/>
                  <a:gd name="connsiteX4" fmla="*/ 153637 w 198942"/>
                  <a:gd name="connsiteY4" fmla="*/ 0 h 230273"/>
                  <a:gd name="connsiteX5" fmla="*/ 198943 w 198942"/>
                  <a:gd name="connsiteY5" fmla="*/ 0 h 230273"/>
                  <a:gd name="connsiteX6" fmla="*/ 198943 w 198942"/>
                  <a:gd name="connsiteY6" fmla="*/ 230273 h 230273"/>
                  <a:gd name="connsiteX7" fmla="*/ 126512 w 198942"/>
                  <a:gd name="connsiteY7" fmla="*/ 230273 h 230273"/>
                  <a:gd name="connsiteX8" fmla="*/ 45324 w 198942"/>
                  <a:gd name="connsiteY8" fmla="*/ 74049 h 230273"/>
                  <a:gd name="connsiteX9" fmla="*/ 45324 w 198942"/>
                  <a:gd name="connsiteY9" fmla="*/ 230273 h 230273"/>
                  <a:gd name="connsiteX10" fmla="*/ 0 w 198942"/>
                  <a:gd name="connsiteY10"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8942" h="230273">
                    <a:moveTo>
                      <a:pt x="0" y="230273"/>
                    </a:moveTo>
                    <a:lnTo>
                      <a:pt x="0" y="0"/>
                    </a:lnTo>
                    <a:lnTo>
                      <a:pt x="74548" y="0"/>
                    </a:lnTo>
                    <a:lnTo>
                      <a:pt x="153637" y="154150"/>
                    </a:lnTo>
                    <a:lnTo>
                      <a:pt x="153637" y="0"/>
                    </a:lnTo>
                    <a:lnTo>
                      <a:pt x="198943" y="0"/>
                    </a:lnTo>
                    <a:lnTo>
                      <a:pt x="198943" y="230273"/>
                    </a:lnTo>
                    <a:lnTo>
                      <a:pt x="126512" y="230273"/>
                    </a:lnTo>
                    <a:lnTo>
                      <a:pt x="45324" y="74049"/>
                    </a:lnTo>
                    <a:lnTo>
                      <a:pt x="45324" y="230273"/>
                    </a:lnTo>
                    <a:lnTo>
                      <a:pt x="0" y="230273"/>
                    </a:lnTo>
                    <a:close/>
                  </a:path>
                </a:pathLst>
              </a:custGeom>
              <a:solidFill>
                <a:srgbClr val="FFFFFF"/>
              </a:solidFill>
              <a:ln w="150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E0855D83-5BEC-4517-9A47-485D84190743}"/>
                  </a:ext>
                </a:extLst>
              </p:cNvPr>
              <p:cNvSpPr/>
              <p:nvPr/>
            </p:nvSpPr>
            <p:spPr>
              <a:xfrm>
                <a:off x="11609459" y="476334"/>
                <a:ext cx="176940" cy="238927"/>
              </a:xfrm>
              <a:custGeom>
                <a:avLst/>
                <a:gdLst>
                  <a:gd name="connsiteX0" fmla="*/ 4643 w 176940"/>
                  <a:gd name="connsiteY0" fmla="*/ 230551 h 238927"/>
                  <a:gd name="connsiteX1" fmla="*/ 4643 w 176940"/>
                  <a:gd name="connsiteY1" fmla="*/ 185075 h 238927"/>
                  <a:gd name="connsiteX2" fmla="*/ 73367 w 176940"/>
                  <a:gd name="connsiteY2" fmla="*/ 197295 h 238927"/>
                  <a:gd name="connsiteX3" fmla="*/ 114617 w 176940"/>
                  <a:gd name="connsiteY3" fmla="*/ 175492 h 238927"/>
                  <a:gd name="connsiteX4" fmla="*/ 108790 w 176940"/>
                  <a:gd name="connsiteY4" fmla="*/ 161835 h 238927"/>
                  <a:gd name="connsiteX5" fmla="*/ 77121 w 176940"/>
                  <a:gd name="connsiteY5" fmla="*/ 145560 h 238927"/>
                  <a:gd name="connsiteX6" fmla="*/ 17852 w 176940"/>
                  <a:gd name="connsiteY6" fmla="*/ 113684 h 238927"/>
                  <a:gd name="connsiteX7" fmla="*/ 0 w 176940"/>
                  <a:gd name="connsiteY7" fmla="*/ 69616 h 238927"/>
                  <a:gd name="connsiteX8" fmla="*/ 26021 w 176940"/>
                  <a:gd name="connsiteY8" fmla="*/ 17725 h 238927"/>
                  <a:gd name="connsiteX9" fmla="*/ 93070 w 176940"/>
                  <a:gd name="connsiteY9" fmla="*/ 0 h 238927"/>
                  <a:gd name="connsiteX10" fmla="*/ 153262 w 176940"/>
                  <a:gd name="connsiteY10" fmla="*/ 7403 h 238927"/>
                  <a:gd name="connsiteX11" fmla="*/ 158949 w 176940"/>
                  <a:gd name="connsiteY11" fmla="*/ 8390 h 238927"/>
                  <a:gd name="connsiteX12" fmla="*/ 158949 w 176940"/>
                  <a:gd name="connsiteY12" fmla="*/ 52137 h 238927"/>
                  <a:gd name="connsiteX13" fmla="*/ 99213 w 176940"/>
                  <a:gd name="connsiteY13" fmla="*/ 39332 h 238927"/>
                  <a:gd name="connsiteX14" fmla="*/ 60652 w 176940"/>
                  <a:gd name="connsiteY14" fmla="*/ 60637 h 238927"/>
                  <a:gd name="connsiteX15" fmla="*/ 68435 w 176940"/>
                  <a:gd name="connsiteY15" fmla="*/ 73643 h 238927"/>
                  <a:gd name="connsiteX16" fmla="*/ 104387 w 176940"/>
                  <a:gd name="connsiteY16" fmla="*/ 90889 h 238927"/>
                  <a:gd name="connsiteX17" fmla="*/ 160339 w 176940"/>
                  <a:gd name="connsiteY17" fmla="*/ 123441 h 238927"/>
                  <a:gd name="connsiteX18" fmla="*/ 176940 w 176940"/>
                  <a:gd name="connsiteY18" fmla="*/ 165904 h 238927"/>
                  <a:gd name="connsiteX19" fmla="*/ 144574 w 176940"/>
                  <a:gd name="connsiteY19" fmla="*/ 222999 h 238927"/>
                  <a:gd name="connsiteX20" fmla="*/ 76079 w 176940"/>
                  <a:gd name="connsiteY20" fmla="*/ 238928 h 238927"/>
                  <a:gd name="connsiteX21" fmla="*/ 4643 w 176940"/>
                  <a:gd name="connsiteY21" fmla="*/ 230551 h 238927"/>
                  <a:gd name="connsiteX22" fmla="*/ 4643 w 176940"/>
                  <a:gd name="connsiteY22" fmla="*/ 230551 h 23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940" h="238927">
                    <a:moveTo>
                      <a:pt x="4643" y="230551"/>
                    </a:moveTo>
                    <a:lnTo>
                      <a:pt x="4643" y="185075"/>
                    </a:lnTo>
                    <a:cubicBezTo>
                      <a:pt x="30308" y="193222"/>
                      <a:pt x="53209" y="197295"/>
                      <a:pt x="73367" y="197295"/>
                    </a:cubicBezTo>
                    <a:cubicBezTo>
                      <a:pt x="100878" y="197295"/>
                      <a:pt x="114617" y="190024"/>
                      <a:pt x="114617" y="175492"/>
                    </a:cubicBezTo>
                    <a:cubicBezTo>
                      <a:pt x="114617" y="170074"/>
                      <a:pt x="112668" y="165522"/>
                      <a:pt x="108790" y="161835"/>
                    </a:cubicBezTo>
                    <a:cubicBezTo>
                      <a:pt x="104665" y="157925"/>
                      <a:pt x="94111" y="152505"/>
                      <a:pt x="77121" y="145560"/>
                    </a:cubicBezTo>
                    <a:cubicBezTo>
                      <a:pt x="46908" y="133203"/>
                      <a:pt x="27128" y="122581"/>
                      <a:pt x="17852" y="113684"/>
                    </a:cubicBezTo>
                    <a:cubicBezTo>
                      <a:pt x="5945" y="102185"/>
                      <a:pt x="0" y="87501"/>
                      <a:pt x="0" y="69616"/>
                    </a:cubicBezTo>
                    <a:cubicBezTo>
                      <a:pt x="0" y="46946"/>
                      <a:pt x="8658" y="29650"/>
                      <a:pt x="26021" y="17725"/>
                    </a:cubicBezTo>
                    <a:cubicBezTo>
                      <a:pt x="43149" y="5904"/>
                      <a:pt x="65512" y="0"/>
                      <a:pt x="93070" y="0"/>
                    </a:cubicBezTo>
                    <a:cubicBezTo>
                      <a:pt x="108563" y="0"/>
                      <a:pt x="128639" y="2460"/>
                      <a:pt x="153262" y="7403"/>
                    </a:cubicBezTo>
                    <a:lnTo>
                      <a:pt x="158949" y="8390"/>
                    </a:lnTo>
                    <a:lnTo>
                      <a:pt x="158949" y="52137"/>
                    </a:lnTo>
                    <a:cubicBezTo>
                      <a:pt x="137560" y="43594"/>
                      <a:pt x="117652" y="39332"/>
                      <a:pt x="99213" y="39332"/>
                    </a:cubicBezTo>
                    <a:cubicBezTo>
                      <a:pt x="73485" y="39332"/>
                      <a:pt x="60652" y="46423"/>
                      <a:pt x="60652" y="60637"/>
                    </a:cubicBezTo>
                    <a:cubicBezTo>
                      <a:pt x="60652" y="65950"/>
                      <a:pt x="63239" y="70284"/>
                      <a:pt x="68435" y="73643"/>
                    </a:cubicBezTo>
                    <a:cubicBezTo>
                      <a:pt x="72562" y="76258"/>
                      <a:pt x="84546" y="82003"/>
                      <a:pt x="104387" y="90889"/>
                    </a:cubicBezTo>
                    <a:cubicBezTo>
                      <a:pt x="132271" y="103368"/>
                      <a:pt x="150937" y="114215"/>
                      <a:pt x="160339" y="123441"/>
                    </a:cubicBezTo>
                    <a:cubicBezTo>
                      <a:pt x="171414" y="134385"/>
                      <a:pt x="176940" y="148546"/>
                      <a:pt x="176940" y="165904"/>
                    </a:cubicBezTo>
                    <a:cubicBezTo>
                      <a:pt x="176940" y="190854"/>
                      <a:pt x="166152" y="209885"/>
                      <a:pt x="144574" y="222999"/>
                    </a:cubicBezTo>
                    <a:cubicBezTo>
                      <a:pt x="126901" y="233633"/>
                      <a:pt x="104059" y="238928"/>
                      <a:pt x="76079" y="238928"/>
                    </a:cubicBezTo>
                    <a:cubicBezTo>
                      <a:pt x="52421" y="238929"/>
                      <a:pt x="28599" y="236146"/>
                      <a:pt x="4643" y="230551"/>
                    </a:cubicBezTo>
                    <a:lnTo>
                      <a:pt x="4643" y="230551"/>
                    </a:lnTo>
                    <a:close/>
                  </a:path>
                </a:pathLst>
              </a:custGeom>
              <a:solidFill>
                <a:srgbClr val="FFFFFF"/>
              </a:solidFill>
              <a:ln w="1505" cap="flat">
                <a:noFill/>
                <a:prstDash val="solid"/>
                <a:miter/>
              </a:ln>
            </p:spPr>
            <p:txBody>
              <a:bodyPr rtlCol="0" anchor="ctr"/>
              <a:lstStyle/>
              <a:p>
                <a:endParaRPr lang="en-US"/>
              </a:p>
            </p:txBody>
          </p:sp>
        </p:grpSp>
      </p:grpSp>
      <p:sp>
        <p:nvSpPr>
          <p:cNvPr id="64" name="Text Placeholder 5">
            <a:extLst>
              <a:ext uri="{FF2B5EF4-FFF2-40B4-BE49-F238E27FC236}">
                <a16:creationId xmlns:a16="http://schemas.microsoft.com/office/drawing/2014/main" id="{AA8A0DE5-8C9E-4BFD-85A4-B42894EAE7EC}"/>
              </a:ext>
            </a:extLst>
          </p:cNvPr>
          <p:cNvSpPr>
            <a:spLocks noGrp="1"/>
          </p:cNvSpPr>
          <p:nvPr>
            <p:ph type="body" sz="quarter" idx="11"/>
          </p:nvPr>
        </p:nvSpPr>
        <p:spPr>
          <a:xfrm>
            <a:off x="646113" y="3958321"/>
            <a:ext cx="6655280" cy="2208479"/>
          </a:xfrm>
          <a:prstGeom prst="rect">
            <a:avLst/>
          </a:prstGeom>
          <a:solidFill>
            <a:srgbClr val="50BED7"/>
          </a:solidFill>
          <a:ln>
            <a:noFill/>
          </a:ln>
          <a:effectLst/>
        </p:spPr>
        <p:txBody>
          <a:bodyPr wrap="square" lIns="252000" tIns="108000" rIns="252000" bIns="738000" numCol="1" spcCol="72000" rtlCol="0" anchor="b">
            <a:spAutoFit/>
          </a:bodyPr>
          <a:lstStyle>
            <a:lvl1pPr>
              <a:lnSpc>
                <a:spcPct val="110000"/>
              </a:lnSpc>
              <a:spcBef>
                <a:spcPts val="1200"/>
              </a:spcBef>
              <a:defRPr lang="en-US" sz="4400" b="1" kern="1200" dirty="0" smtClean="0">
                <a:solidFill>
                  <a:srgbClr val="FFFFFF"/>
                </a:solidFill>
                <a:latin typeface="Arial" panose="020B0604020202020204" pitchFamily="34" charset="0"/>
                <a:ea typeface="Arial Unicode MS" panose="020B0604020202020204" pitchFamily="34" charset="-128"/>
                <a:cs typeface="Arial" panose="020B0604020202020204" pitchFamily="34" charset="0"/>
              </a:defRPr>
            </a:lvl1pPr>
            <a:lvl2pPr marL="0" indent="0">
              <a:lnSpc>
                <a:spcPct val="110000"/>
              </a:lnSpc>
              <a:spcBef>
                <a:spcPts val="600"/>
              </a:spcBef>
              <a:buFontTx/>
              <a:buNone/>
              <a:defRPr lang="en-US" sz="2200" kern="1200" dirty="0">
                <a:solidFill>
                  <a:schemeClr val="bg2"/>
                </a:solidFill>
                <a:latin typeface="Arial" panose="020B0604020202020204" pitchFamily="34" charset="0"/>
                <a:ea typeface="ＭＳ Ｐゴシック" charset="-128"/>
                <a:cs typeface="Arial" panose="020B0604020202020204" pitchFamily="34" charset="0"/>
              </a:defRPr>
            </a:lvl2pPr>
            <a:lvl3pPr marL="0" marR="0" indent="0" algn="r" defTabSz="914400" rtl="0" eaLnBrk="1" fontAlgn="base" latinLnBrk="0" hangingPunct="1">
              <a:lnSpc>
                <a:spcPct val="100000"/>
              </a:lnSpc>
              <a:spcBef>
                <a:spcPct val="0"/>
              </a:spcBef>
              <a:spcAft>
                <a:spcPct val="0"/>
              </a:spcAft>
              <a:buClr>
                <a:srgbClr val="879BAA"/>
              </a:buClr>
              <a:buSzTx/>
              <a:buFont typeface="Wingdings" charset="0"/>
              <a:buNone/>
              <a:tabLst/>
              <a:defRPr kumimoji="0" lang="en-US" sz="1000" b="0" i="0" u="none" strike="noStrike" kern="0" cap="none" spc="0" normalizeH="0" baseline="0" noProof="0" smtClean="0">
                <a:ln>
                  <a:noFill/>
                </a:ln>
                <a:solidFill>
                  <a:srgbClr val="FFFFFF"/>
                </a:solidFill>
                <a:effectLst/>
                <a:uLnTx/>
                <a:uFillTx/>
                <a:latin typeface="Siemens Sans"/>
                <a:ea typeface="ＭＳ Ｐゴシック" charset="-128"/>
              </a:defRPr>
            </a:lvl3pPr>
          </a:lstStyle>
          <a:p>
            <a:pPr lvl="0">
              <a:lnSpc>
                <a:spcPct val="100000"/>
              </a:lnSpc>
              <a:buFont typeface="Wingdings" charset="0"/>
            </a:pPr>
            <a:r>
              <a:rPr lang="es-ES"/>
              <a:t>Haga clic para modificar los estilos de texto del patrón</a:t>
            </a:r>
          </a:p>
        </p:txBody>
      </p:sp>
      <p:sp>
        <p:nvSpPr>
          <p:cNvPr id="65" name="Textplatzhalter 57343">
            <a:extLst>
              <a:ext uri="{FF2B5EF4-FFF2-40B4-BE49-F238E27FC236}">
                <a16:creationId xmlns:a16="http://schemas.microsoft.com/office/drawing/2014/main" id="{56725CB1-5A64-48CC-AAAC-D2DC9B8FD50C}"/>
              </a:ext>
            </a:extLst>
          </p:cNvPr>
          <p:cNvSpPr>
            <a:spLocks noGrp="1"/>
          </p:cNvSpPr>
          <p:nvPr>
            <p:ph type="body" sz="quarter" idx="14" hasCustomPrompt="1"/>
          </p:nvPr>
        </p:nvSpPr>
        <p:spPr>
          <a:xfrm>
            <a:off x="646113" y="5581502"/>
            <a:ext cx="2626377" cy="330469"/>
          </a:xfrm>
          <a:prstGeom prst="rect">
            <a:avLst/>
          </a:prstGeom>
        </p:spPr>
        <p:txBody>
          <a:bodyPr lIns="252000" tIns="90000" rIns="0" bIns="0" anchor="b">
            <a:noAutofit/>
          </a:bodyPr>
          <a:lstStyle>
            <a:lvl1pPr algn="l">
              <a:lnSpc>
                <a:spcPct val="100000"/>
              </a:lnSpc>
              <a:defRPr sz="1000" b="1" baseline="0">
                <a:solidFill>
                  <a:srgbClr val="FFFFFF"/>
                </a:solidFill>
                <a:latin typeface="Arial" panose="020B0604020202020204" pitchFamily="34" charset="0"/>
                <a:cs typeface="Arial" panose="020B0604020202020204" pitchFamily="34" charset="0"/>
              </a:defRPr>
            </a:lvl1pPr>
            <a:lvl2pPr marL="1588" indent="0">
              <a:buNone/>
              <a:defRPr/>
            </a:lvl2pPr>
          </a:lstStyle>
          <a:p>
            <a:pPr marL="0" marR="0" lvl="0" indent="0" algn="l" defTabSz="914400" rtl="0" eaLnBrk="1" fontAlgn="base" latinLnBrk="0" hangingPunct="1">
              <a:lnSpc>
                <a:spcPct val="100000"/>
              </a:lnSpc>
              <a:spcBef>
                <a:spcPts val="0"/>
              </a:spcBef>
              <a:spcAft>
                <a:spcPct val="0"/>
              </a:spcAft>
              <a:buClr>
                <a:schemeClr val="accent1"/>
              </a:buClr>
              <a:buSzTx/>
              <a:buFont typeface="Arial" pitchFamily="34" charset="0"/>
              <a:buNone/>
              <a:tabLst/>
              <a:defRPr/>
            </a:pPr>
            <a:r>
              <a:rPr lang="en-US"/>
              <a:t>Please insert confidentiality note</a:t>
            </a:r>
          </a:p>
        </p:txBody>
      </p:sp>
      <p:sp>
        <p:nvSpPr>
          <p:cNvPr id="66" name="Textplatzhalter 57343">
            <a:extLst>
              <a:ext uri="{FF2B5EF4-FFF2-40B4-BE49-F238E27FC236}">
                <a16:creationId xmlns:a16="http://schemas.microsoft.com/office/drawing/2014/main" id="{706E07A0-2501-4721-A445-F2E9864D1DFF}"/>
              </a:ext>
            </a:extLst>
          </p:cNvPr>
          <p:cNvSpPr>
            <a:spLocks noGrp="1"/>
          </p:cNvSpPr>
          <p:nvPr>
            <p:ph type="body" sz="quarter" idx="15" hasCustomPrompt="1"/>
          </p:nvPr>
        </p:nvSpPr>
        <p:spPr>
          <a:xfrm>
            <a:off x="4599618" y="5581502"/>
            <a:ext cx="2701775" cy="331200"/>
          </a:xfrm>
          <a:prstGeom prst="rect">
            <a:avLst/>
          </a:prstGeom>
        </p:spPr>
        <p:txBody>
          <a:bodyPr lIns="252000" tIns="90000" rIns="252000" bIns="0" anchor="b">
            <a:noAutofit/>
          </a:bodyPr>
          <a:lstStyle>
            <a:lvl1pPr algn="r">
              <a:lnSpc>
                <a:spcPct val="100000"/>
              </a:lnSpc>
              <a:defRPr sz="1000" b="1" baseline="0">
                <a:solidFill>
                  <a:srgbClr val="FFFFFF"/>
                </a:solidFill>
                <a:latin typeface="Arial" panose="020B0604020202020204" pitchFamily="34" charset="0"/>
                <a:cs typeface="Arial" panose="020B0604020202020204" pitchFamily="34" charset="0"/>
              </a:defRPr>
            </a:lvl1pPr>
            <a:lvl2pPr marL="1588" indent="0">
              <a:buNone/>
              <a:defRPr/>
            </a:lvl2pPr>
          </a:lstStyle>
          <a:p>
            <a:pPr marL="0" marR="0" lvl="0" indent="0" algn="r" defTabSz="914400" rtl="0" eaLnBrk="1" fontAlgn="base" latinLnBrk="0" hangingPunct="1">
              <a:lnSpc>
                <a:spcPct val="100000"/>
              </a:lnSpc>
              <a:spcBef>
                <a:spcPts val="0"/>
              </a:spcBef>
              <a:spcAft>
                <a:spcPct val="0"/>
              </a:spcAft>
              <a:buClr>
                <a:schemeClr val="accent1"/>
              </a:buClr>
              <a:buSzTx/>
              <a:buFont typeface="Arial" pitchFamily="34" charset="0"/>
              <a:buNone/>
              <a:tabLst/>
              <a:defRPr/>
            </a:pPr>
            <a:r>
              <a:rPr lang="en-US"/>
              <a:t>Please insert URL</a:t>
            </a:r>
          </a:p>
        </p:txBody>
      </p:sp>
    </p:spTree>
    <p:extLst>
      <p:ext uri="{BB962C8B-B14F-4D97-AF65-F5344CB8AC3E}">
        <p14:creationId xmlns:p14="http://schemas.microsoft.com/office/powerpoint/2010/main" val="3106402436"/>
      </p:ext>
    </p:extLst>
  </p:cSld>
  <p:clrMapOvr>
    <a:masterClrMapping/>
  </p:clrMapOvr>
  <p:extLst>
    <p:ext uri="{DCECCB84-F9BA-43D5-87BE-67443E8EF086}">
      <p15:sldGuideLst xmlns:p15="http://schemas.microsoft.com/office/powerpoint/2012/main">
        <p15:guide id="1" orient="horz" pos="3884">
          <p15:clr>
            <a:srgbClr val="FBAE40"/>
          </p15:clr>
        </p15:guide>
        <p15:guide id="4" pos="6107">
          <p15:clr>
            <a:srgbClr val="FBAE40"/>
          </p15:clr>
        </p15:guide>
        <p15:guide id="5" pos="257">
          <p15:clr>
            <a:srgbClr val="FBAE40"/>
          </p15:clr>
        </p15:guide>
        <p15:guide id="6" pos="7423">
          <p15:clr>
            <a:srgbClr val="FBAE40"/>
          </p15:clr>
        </p15:guide>
        <p15:guide id="7" orient="horz" pos="30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Free Content" preserve="1">
  <p:cSld name="Free Content">
    <p:spTree>
      <p:nvGrpSpPr>
        <p:cNvPr id="1" name=""/>
        <p:cNvGrpSpPr/>
        <p:nvPr/>
      </p:nvGrpSpPr>
      <p:grpSpPr>
        <a:xfrm>
          <a:off x="0" y="0"/>
          <a:ext cx="0" cy="0"/>
          <a:chOff x="0" y="0"/>
          <a:chExt cx="0" cy="0"/>
        </a:xfrm>
      </p:grpSpPr>
      <p:graphicFrame>
        <p:nvGraphicFramePr>
          <p:cNvPr id="4" name="Objekt 3" hidden="1">
            <a:extLst>
              <a:ext uri="{FF2B5EF4-FFF2-40B4-BE49-F238E27FC236}">
                <a16:creationId xmlns:a16="http://schemas.microsoft.com/office/drawing/2014/main" id="{FD86427F-D2E8-458D-9E77-5FFA64E5003D}"/>
              </a:ext>
            </a:extLst>
          </p:cNvPr>
          <p:cNvGraphicFramePr>
            <a:graphicFrameLocks noChangeAspect="1"/>
          </p:cNvGraphicFramePr>
          <p:nvPr>
            <p:custDataLst>
              <p:tags r:id="rId3"/>
            </p:custDataLst>
            <p:extLst>
              <p:ext uri="{D42A27DB-BD31-4B8C-83A1-F6EECF244321}">
                <p14:modId xmlns:p14="http://schemas.microsoft.com/office/powerpoint/2010/main" val="3882442720"/>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9223" name="think-cell Slide" r:id="rId6" imgW="347" imgH="348" progId="TCLayout.ActiveDocument.1">
                  <p:embed/>
                </p:oleObj>
              </mc:Choice>
              <mc:Fallback>
                <p:oleObj name="think-cell Slide" r:id="rId6" imgW="347" imgH="348" progId="TCLayout.ActiveDocument.1">
                  <p:embed/>
                  <p:pic>
                    <p:nvPicPr>
                      <p:cNvPr id="4" name="Objekt 3" hidden="1">
                        <a:extLst>
                          <a:ext uri="{FF2B5EF4-FFF2-40B4-BE49-F238E27FC236}">
                            <a16:creationId xmlns:a16="http://schemas.microsoft.com/office/drawing/2014/main" id="{FD86427F-D2E8-458D-9E77-5FFA64E5003D}"/>
                          </a:ext>
                        </a:extLst>
                      </p:cNvPr>
                      <p:cNvPicPr/>
                      <p:nvPr/>
                    </p:nvPicPr>
                    <p:blipFill>
                      <a:blip r:embed="rId7"/>
                      <a:stretch>
                        <a:fillRect/>
                      </a:stretch>
                    </p:blipFill>
                    <p:spPr>
                      <a:xfrm>
                        <a:off x="1587" y="1588"/>
                        <a:ext cx="1587"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2C779E43-8BAE-45E0-ACD5-8165423665A1}"/>
              </a:ext>
            </a:extLst>
          </p:cNvPr>
          <p:cNvSpPr/>
          <p:nvPr>
            <p:custDataLst>
              <p:tags r:id="rId4"/>
            </p:custDataLst>
          </p:nvPr>
        </p:nvSpPr>
        <p:spPr bwMode="auto">
          <a:xfrm>
            <a:off x="0" y="0"/>
            <a:ext cx="158667" cy="158750"/>
          </a:xfrm>
          <a:prstGeom prst="rect">
            <a:avLst/>
          </a:prstGeom>
          <a:solidFill>
            <a:srgbClr val="50BED7"/>
          </a:solidFill>
          <a:ln>
            <a:noFill/>
          </a:ln>
          <a:effectLst/>
        </p:spPr>
        <p:txBody>
          <a:bodyPr wrap="none" lIns="0" tIns="0" rIns="0" bIns="0" numCol="1" spcCol="0" rtlCol="0" anchor="t" anchorCtr="0">
            <a:noAutofit/>
          </a:bodyPr>
          <a:lstStyle/>
          <a:p>
            <a:pPr marL="0" lvl="0" indent="0" algn="l">
              <a:lnSpc>
                <a:spcPct val="110000"/>
              </a:lnSpc>
              <a:spcBef>
                <a:spcPct val="0"/>
              </a:spcBef>
              <a:buFont typeface="Wingdings" charset="0"/>
              <a:buNone/>
            </a:pPr>
            <a:endParaRPr lang="en-US" sz="2200" b="1" i="0" baseline="0">
              <a:solidFill>
                <a:schemeClr val="bg1"/>
              </a:solidFill>
              <a:latin typeface="Arial" panose="020B0604020202020204" pitchFamily="34" charset="0"/>
              <a:ea typeface="+mj-ea"/>
              <a:cs typeface="Arial" panose="020B0604020202020204" pitchFamily="34" charset="0"/>
              <a:sym typeface="Arial" panose="020B0604020202020204" pitchFamily="34" charset="0"/>
            </a:endParaRPr>
          </a:p>
        </p:txBody>
      </p:sp>
      <p:grpSp>
        <p:nvGrpSpPr>
          <p:cNvPr id="5" name="Group 4">
            <a:extLst>
              <a:ext uri="{FF2B5EF4-FFF2-40B4-BE49-F238E27FC236}">
                <a16:creationId xmlns:a16="http://schemas.microsoft.com/office/drawing/2014/main" id="{D0FA2B8D-AC2E-43B8-8303-59AF7076E4A2}"/>
              </a:ext>
            </a:extLst>
          </p:cNvPr>
          <p:cNvGrpSpPr/>
          <p:nvPr/>
        </p:nvGrpSpPr>
        <p:grpSpPr>
          <a:xfrm>
            <a:off x="-215887" y="-216000"/>
            <a:ext cx="12626237" cy="7290000"/>
            <a:chOff x="-215887" y="-216000"/>
            <a:chExt cx="12626237" cy="7290000"/>
          </a:xfrm>
        </p:grpSpPr>
        <p:cxnSp>
          <p:nvCxnSpPr>
            <p:cNvPr id="8" name="Gerade Verbindung 2">
              <a:extLst>
                <a:ext uri="{FF2B5EF4-FFF2-40B4-BE49-F238E27FC236}">
                  <a16:creationId xmlns:a16="http://schemas.microsoft.com/office/drawing/2014/main" id="{3CA4F28E-FEFE-4F6F-8DDA-3B6C33DD5653}"/>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2" name="Gerade Verbindung 38">
              <a:extLst>
                <a:ext uri="{FF2B5EF4-FFF2-40B4-BE49-F238E27FC236}">
                  <a16:creationId xmlns:a16="http://schemas.microsoft.com/office/drawing/2014/main" id="{8B8B67A9-9045-4AD3-BF00-F7A62401E8BB}"/>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3" name="Gerade Verbindung 39">
              <a:extLst>
                <a:ext uri="{FF2B5EF4-FFF2-40B4-BE49-F238E27FC236}">
                  <a16:creationId xmlns:a16="http://schemas.microsoft.com/office/drawing/2014/main" id="{5769BE61-09C4-41F0-9FB1-CBE31AC96392}"/>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4" name="Gerade Verbindung 41">
              <a:extLst>
                <a:ext uri="{FF2B5EF4-FFF2-40B4-BE49-F238E27FC236}">
                  <a16:creationId xmlns:a16="http://schemas.microsoft.com/office/drawing/2014/main" id="{132D3EFD-D148-4619-A23B-FCC094B7C830}"/>
                </a:ext>
              </a:extLst>
            </p:cNvPr>
            <p:cNvCxnSpPr/>
            <p:nvPr userDrawn="1"/>
          </p:nvCxnSpPr>
          <p:spPr bwMode="auto">
            <a:xfrm rot="5400000">
              <a:off x="12320396"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7" name="Gerade Verbindung 44">
              <a:extLst>
                <a:ext uri="{FF2B5EF4-FFF2-40B4-BE49-F238E27FC236}">
                  <a16:creationId xmlns:a16="http://schemas.microsoft.com/office/drawing/2014/main" id="{D3F44E11-4A98-4F68-99BA-D6235780B229}"/>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9" name="Gerade Verbindung 54">
              <a:extLst>
                <a:ext uri="{FF2B5EF4-FFF2-40B4-BE49-F238E27FC236}">
                  <a16:creationId xmlns:a16="http://schemas.microsoft.com/office/drawing/2014/main" id="{49A61D7A-4B2E-4DB3-BFED-374D70746EEA}"/>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0" name="Gerade Verbindung 55">
              <a:extLst>
                <a:ext uri="{FF2B5EF4-FFF2-40B4-BE49-F238E27FC236}">
                  <a16:creationId xmlns:a16="http://schemas.microsoft.com/office/drawing/2014/main" id="{3483E513-9EFD-4287-AE11-199CC5CE1DB1}"/>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1" name="Gerade Verbindung 56">
              <a:extLst>
                <a:ext uri="{FF2B5EF4-FFF2-40B4-BE49-F238E27FC236}">
                  <a16:creationId xmlns:a16="http://schemas.microsoft.com/office/drawing/2014/main" id="{1094D57B-94D6-48F7-BA20-D92693F57DCF}"/>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2" name="Gerade Verbindung 58">
              <a:extLst>
                <a:ext uri="{FF2B5EF4-FFF2-40B4-BE49-F238E27FC236}">
                  <a16:creationId xmlns:a16="http://schemas.microsoft.com/office/drawing/2014/main" id="{1428DB46-BDE8-4840-8476-9F5AF6FA71B7}"/>
                </a:ext>
              </a:extLst>
            </p:cNvPr>
            <p:cNvCxnSpPr/>
            <p:nvPr userDrawn="1"/>
          </p:nvCxnSpPr>
          <p:spPr bwMode="auto">
            <a:xfrm rot="5400000">
              <a:off x="-121924"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5" name="Gerade Verbindung 61">
              <a:extLst>
                <a:ext uri="{FF2B5EF4-FFF2-40B4-BE49-F238E27FC236}">
                  <a16:creationId xmlns:a16="http://schemas.microsoft.com/office/drawing/2014/main" id="{43368C0E-A089-43E1-9F16-8A58528F952E}"/>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6" name="Gerade Verbindung 88">
              <a:extLst>
                <a:ext uri="{FF2B5EF4-FFF2-40B4-BE49-F238E27FC236}">
                  <a16:creationId xmlns:a16="http://schemas.microsoft.com/office/drawing/2014/main" id="{8015AC9F-1519-402F-BBAA-8DF8E3C8F97F}"/>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7" name="Gerade Verbindung 44">
              <a:extLst>
                <a:ext uri="{FF2B5EF4-FFF2-40B4-BE49-F238E27FC236}">
                  <a16:creationId xmlns:a16="http://schemas.microsoft.com/office/drawing/2014/main" id="{1516159D-22EB-491A-A087-69CB2EC2B09F}"/>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8" name="Gerade Verbindung 41">
              <a:extLst>
                <a:ext uri="{FF2B5EF4-FFF2-40B4-BE49-F238E27FC236}">
                  <a16:creationId xmlns:a16="http://schemas.microsoft.com/office/drawing/2014/main" id="{307CF972-9016-41A8-8140-992C56660AB4}"/>
                </a:ext>
              </a:extLst>
            </p:cNvPr>
            <p:cNvCxnSpPr/>
            <p:nvPr userDrawn="1"/>
          </p:nvCxnSpPr>
          <p:spPr bwMode="auto">
            <a:xfrm rot="5400000">
              <a:off x="12320396" y="96254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9" name="Gerade Verbindung 55">
              <a:extLst>
                <a:ext uri="{FF2B5EF4-FFF2-40B4-BE49-F238E27FC236}">
                  <a16:creationId xmlns:a16="http://schemas.microsoft.com/office/drawing/2014/main" id="{E476E5B6-96C2-41D4-91F8-4D72E73348B0}"/>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1" name="Gerade Verbindung 58">
              <a:extLst>
                <a:ext uri="{FF2B5EF4-FFF2-40B4-BE49-F238E27FC236}">
                  <a16:creationId xmlns:a16="http://schemas.microsoft.com/office/drawing/2014/main" id="{D6929419-F9FB-40CF-9C22-D54D4EE3CB32}"/>
                </a:ext>
              </a:extLst>
            </p:cNvPr>
            <p:cNvCxnSpPr/>
            <p:nvPr userDrawn="1"/>
          </p:nvCxnSpPr>
          <p:spPr bwMode="auto">
            <a:xfrm rot="5400000">
              <a:off x="-121924" y="9617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2" name="Gerade Verbindung 61">
              <a:extLst>
                <a:ext uri="{FF2B5EF4-FFF2-40B4-BE49-F238E27FC236}">
                  <a16:creationId xmlns:a16="http://schemas.microsoft.com/office/drawing/2014/main" id="{9FACBB2F-C623-4C94-9022-FB47DB7AEB34}"/>
                </a:ext>
              </a:extLst>
            </p:cNvPr>
            <p:cNvCxnSpPr/>
            <p:nvPr userDrawn="1"/>
          </p:nvCxnSpPr>
          <p:spPr bwMode="auto">
            <a:xfrm rot="5400000">
              <a:off x="-125934"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3" name="Gerade Verbindung 55">
              <a:extLst>
                <a:ext uri="{FF2B5EF4-FFF2-40B4-BE49-F238E27FC236}">
                  <a16:creationId xmlns:a16="http://schemas.microsoft.com/office/drawing/2014/main" id="{A29B96D2-6949-4BE1-B418-81A5960C392C}"/>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4" name="Gerade Verbindung 44">
              <a:extLst>
                <a:ext uri="{FF2B5EF4-FFF2-40B4-BE49-F238E27FC236}">
                  <a16:creationId xmlns:a16="http://schemas.microsoft.com/office/drawing/2014/main" id="{E3CB47DA-F098-4E3D-949C-F293290CDA5E}"/>
                </a:ext>
              </a:extLst>
            </p:cNvPr>
            <p:cNvCxnSpPr/>
            <p:nvPr userDrawn="1"/>
          </p:nvCxnSpPr>
          <p:spPr bwMode="auto">
            <a:xfrm rot="5400000">
              <a:off x="12320397"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8" name="Siemens Logo">
            <a:extLst>
              <a:ext uri="{FF2B5EF4-FFF2-40B4-BE49-F238E27FC236}">
                <a16:creationId xmlns:a16="http://schemas.microsoft.com/office/drawing/2014/main" id="{7DA71517-75B5-4B32-9558-6606F6851069}"/>
              </a:ext>
            </a:extLst>
          </p:cNvPr>
          <p:cNvGrpSpPr/>
          <p:nvPr/>
        </p:nvGrpSpPr>
        <p:grpSpPr>
          <a:xfrm>
            <a:off x="10635188" y="6418800"/>
            <a:ext cx="1152000" cy="183168"/>
            <a:chOff x="10635188" y="6418800"/>
            <a:chExt cx="1152000" cy="183168"/>
          </a:xfrm>
        </p:grpSpPr>
        <p:sp>
          <p:nvSpPr>
            <p:cNvPr id="79" name="Freeform: Shape 78">
              <a:extLst>
                <a:ext uri="{FF2B5EF4-FFF2-40B4-BE49-F238E27FC236}">
                  <a16:creationId xmlns:a16="http://schemas.microsoft.com/office/drawing/2014/main" id="{65844053-FFC8-491A-A590-AC432B9FDE58}"/>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80" name="Siemens Logo">
              <a:extLst>
                <a:ext uri="{FF2B5EF4-FFF2-40B4-BE49-F238E27FC236}">
                  <a16:creationId xmlns:a16="http://schemas.microsoft.com/office/drawing/2014/main" id="{BB588170-B644-4246-BE12-AAA90995479D}"/>
                </a:ext>
              </a:extLst>
            </p:cNvPr>
            <p:cNvGrpSpPr/>
            <p:nvPr/>
          </p:nvGrpSpPr>
          <p:grpSpPr>
            <a:xfrm>
              <a:off x="10635188" y="6418864"/>
              <a:ext cx="1152000" cy="182041"/>
              <a:chOff x="10635188" y="6418864"/>
              <a:chExt cx="1152000" cy="182041"/>
            </a:xfrm>
            <a:solidFill>
              <a:srgbClr val="009999"/>
            </a:solidFill>
          </p:grpSpPr>
          <p:sp>
            <p:nvSpPr>
              <p:cNvPr id="81" name="Freeform: Shape 80">
                <a:extLst>
                  <a:ext uri="{FF2B5EF4-FFF2-40B4-BE49-F238E27FC236}">
                    <a16:creationId xmlns:a16="http://schemas.microsoft.com/office/drawing/2014/main" id="{42503F81-B86E-40F3-AA51-77E5E9FCA2D8}"/>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2CDA8FB1-669A-44EB-84C6-4088E7E7303B}"/>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6DF050ED-F53A-4F7A-940A-7E81BE74C550}"/>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589A23D5-2CFE-48B2-9FED-A354FBD1750C}"/>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C564AC75-C746-4C75-855A-406E25C00356}"/>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54064FD3-7CA7-4AEA-9865-6D505400B051}"/>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0124D35F-C914-4993-A227-A5A8B9F50A1C}"/>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7" name="Footer Placeholder">
            <a:extLst>
              <a:ext uri="{FF2B5EF4-FFF2-40B4-BE49-F238E27FC236}">
                <a16:creationId xmlns:a16="http://schemas.microsoft.com/office/drawing/2014/main" id="{9744448A-D426-4723-A5DC-D04099877BCD}"/>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chemeClr val="tx1"/>
                </a:solidFill>
              </a:defRPr>
            </a:lvl1pPr>
          </a:lstStyle>
          <a:p>
            <a:r>
              <a:rPr lang="en-US"/>
              <a:t>Confidential © Siemens </a:t>
            </a:r>
            <a:fld id="{9EEB68A6-4AAC-4290-9F78-99839047063B}" type="datetimeyyyy">
              <a:rPr lang="en-US" smtClean="0"/>
              <a:pPr/>
              <a:t>2022</a:t>
            </a:fld>
            <a:endParaRPr lang="en-US"/>
          </a:p>
        </p:txBody>
      </p:sp>
      <p:sp>
        <p:nvSpPr>
          <p:cNvPr id="38" name="Slide Number Placeholder">
            <a:extLst>
              <a:ext uri="{FF2B5EF4-FFF2-40B4-BE49-F238E27FC236}">
                <a16:creationId xmlns:a16="http://schemas.microsoft.com/office/drawing/2014/main" id="{39669119-CE80-4E5F-ABC5-F7E0A523D415}"/>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chemeClr val="tx1"/>
                </a:solidFill>
              </a:defRPr>
            </a:lvl1pPr>
          </a:lstStyle>
          <a:p>
            <a:r>
              <a:rPr lang="en-US"/>
              <a:t>Page </a:t>
            </a:r>
            <a:fld id="{15EBE321-CBB1-4E91-BD14-37C8D44326FB}" type="slidenum">
              <a:rPr lang="en-US" smtClean="0"/>
              <a:pPr/>
              <a:t>‹#›</a:t>
            </a:fld>
            <a:endParaRPr lang="en-US"/>
          </a:p>
        </p:txBody>
      </p:sp>
      <p:sp>
        <p:nvSpPr>
          <p:cNvPr id="40" name="Title Placeholder">
            <a:extLst>
              <a:ext uri="{FF2B5EF4-FFF2-40B4-BE49-F238E27FC236}">
                <a16:creationId xmlns:a16="http://schemas.microsoft.com/office/drawing/2014/main" id="{3F299FC2-7C06-4E35-862C-EA76BA0283A4}"/>
              </a:ext>
            </a:extLst>
          </p:cNvPr>
          <p:cNvSpPr>
            <a:spLocks noGrp="1"/>
          </p:cNvSpPr>
          <p:nvPr>
            <p:ph type="title"/>
          </p:nvPr>
        </p:nvSpPr>
        <p:spPr>
          <a:xfrm>
            <a:off x="410400" y="478800"/>
            <a:ext cx="9863997" cy="576000"/>
          </a:xfrm>
          <a:prstGeom prst="rect">
            <a:avLst/>
          </a:prstGeom>
        </p:spPr>
        <p:txBody>
          <a:bodyPr vert="horz" lIns="0" tIns="0" rIns="324000" bIns="14400" rtlCol="0" anchor="t" anchorCtr="0">
            <a:noAutofit/>
          </a:bodyPr>
          <a:lstStyle/>
          <a:p>
            <a:r>
              <a:rPr lang="es-ES"/>
              <a:t>Haga clic para modificar el estilo de título del patrón</a:t>
            </a:r>
            <a:endParaRPr lang="en-US"/>
          </a:p>
        </p:txBody>
      </p:sp>
      <p:pic>
        <p:nvPicPr>
          <p:cNvPr id="36" name="Picture 35">
            <a:extLst>
              <a:ext uri="{FF2B5EF4-FFF2-40B4-BE49-F238E27FC236}">
                <a16:creationId xmlns:a16="http://schemas.microsoft.com/office/drawing/2014/main" id="{4D6408B0-B6F3-2645-A7F2-21B1DEF9BD3B}"/>
              </a:ext>
            </a:extLst>
          </p:cNvPr>
          <p:cNvPicPr>
            <a:picLocks noChangeAspect="1"/>
          </p:cNvPicPr>
          <p:nvPr userDrawn="1"/>
        </p:nvPicPr>
        <p:blipFill>
          <a:blip r:embed="rId8"/>
          <a:stretch>
            <a:fillRect/>
          </a:stretch>
        </p:blipFill>
        <p:spPr>
          <a:xfrm>
            <a:off x="8976822" y="6267647"/>
            <a:ext cx="1356036" cy="474183"/>
          </a:xfrm>
          <a:prstGeom prst="rect">
            <a:avLst/>
          </a:prstGeom>
        </p:spPr>
      </p:pic>
    </p:spTree>
    <p:custDataLst>
      <p:custData r:id="rId2"/>
    </p:custDataLst>
    <p:extLst>
      <p:ext uri="{BB962C8B-B14F-4D97-AF65-F5344CB8AC3E}">
        <p14:creationId xmlns:p14="http://schemas.microsoft.com/office/powerpoint/2010/main" val="3935313160"/>
      </p:ext>
    </p:extLst>
  </p:cSld>
  <p:clrMapOvr>
    <a:masterClrMapping/>
  </p:clrMapOvr>
  <p:extLst>
    <p:ext uri="{DCECCB84-F9BA-43D5-87BE-67443E8EF086}">
      <p15:sldGuideLst xmlns:p15="http://schemas.microsoft.com/office/powerpoint/2012/main">
        <p15:guide id="3" pos="257">
          <p15:clr>
            <a:srgbClr val="FBAE40"/>
          </p15:clr>
        </p15:guide>
        <p15:guide id="4" orient="horz" pos="663">
          <p15:clr>
            <a:srgbClr val="FBAE40"/>
          </p15:clr>
        </p15:guide>
        <p15:guide id="5" orient="horz" pos="300">
          <p15:clr>
            <a:srgbClr val="FBAE40"/>
          </p15:clr>
        </p15:guide>
        <p15:guide id="6" orient="horz" pos="890">
          <p15:clr>
            <a:srgbClr val="FBAE40"/>
          </p15:clr>
        </p15:guide>
        <p15:guide id="9" pos="6471">
          <p15:clr>
            <a:srgbClr val="FBAE40"/>
          </p15:clr>
        </p15:guide>
        <p15:guide id="10" pos="7423">
          <p15:clr>
            <a:srgbClr val="FBAE40"/>
          </p15:clr>
        </p15:guide>
        <p15:guide id="14" orient="horz" pos="3884">
          <p15:clr>
            <a:srgbClr val="FBAE40"/>
          </p15:clr>
        </p15:guide>
        <p15:guide id="15" orient="horz" pos="4156">
          <p15:clr>
            <a:srgbClr val="FBAE40"/>
          </p15:clr>
        </p15:guide>
        <p15:guide id="17" orient="horz" pos="3657">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Free Content_Small Margins">
    <p:spTree>
      <p:nvGrpSpPr>
        <p:cNvPr id="1" name=""/>
        <p:cNvGrpSpPr/>
        <p:nvPr/>
      </p:nvGrpSpPr>
      <p:grpSpPr>
        <a:xfrm>
          <a:off x="0" y="0"/>
          <a:ext cx="0" cy="0"/>
          <a:chOff x="0" y="0"/>
          <a:chExt cx="0" cy="0"/>
        </a:xfrm>
      </p:grpSpPr>
      <p:graphicFrame>
        <p:nvGraphicFramePr>
          <p:cNvPr id="45" name="Object 44" hidden="1">
            <a:extLst>
              <a:ext uri="{FF2B5EF4-FFF2-40B4-BE49-F238E27FC236}">
                <a16:creationId xmlns:a16="http://schemas.microsoft.com/office/drawing/2014/main" id="{55D54CAA-5E60-4944-BFBC-1E566CB41EEE}"/>
              </a:ext>
            </a:extLst>
          </p:cNvPr>
          <p:cNvGraphicFramePr>
            <a:graphicFrameLocks noChangeAspect="1"/>
          </p:cNvGraphicFramePr>
          <p:nvPr>
            <p:custDataLst>
              <p:tags r:id="rId2"/>
            </p:custDataLst>
            <p:extLst>
              <p:ext uri="{D42A27DB-BD31-4B8C-83A1-F6EECF244321}">
                <p14:modId xmlns:p14="http://schemas.microsoft.com/office/powerpoint/2010/main" val="28991916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247" name="think-cell Slide" r:id="rId4" imgW="347" imgH="348" progId="TCLayout.ActiveDocument.1">
                  <p:embed/>
                </p:oleObj>
              </mc:Choice>
              <mc:Fallback>
                <p:oleObj name="think-cell Slide" r:id="rId4" imgW="347" imgH="348" progId="TCLayout.ActiveDocument.1">
                  <p:embed/>
                  <p:pic>
                    <p:nvPicPr>
                      <p:cNvPr id="45" name="Object 44" hidden="1">
                        <a:extLst>
                          <a:ext uri="{FF2B5EF4-FFF2-40B4-BE49-F238E27FC236}">
                            <a16:creationId xmlns:a16="http://schemas.microsoft.com/office/drawing/2014/main" id="{55D54CAA-5E60-4944-BFBC-1E566CB41EEE}"/>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pSp>
        <p:nvGrpSpPr>
          <p:cNvPr id="87" name="Group 86">
            <a:extLst>
              <a:ext uri="{FF2B5EF4-FFF2-40B4-BE49-F238E27FC236}">
                <a16:creationId xmlns:a16="http://schemas.microsoft.com/office/drawing/2014/main" id="{432544EC-5AEE-49F6-913F-C0A4EB5F0DDE}"/>
              </a:ext>
            </a:extLst>
          </p:cNvPr>
          <p:cNvGrpSpPr/>
          <p:nvPr/>
        </p:nvGrpSpPr>
        <p:grpSpPr>
          <a:xfrm>
            <a:off x="-215887" y="-216000"/>
            <a:ext cx="12626237" cy="7290000"/>
            <a:chOff x="-215887" y="-216000"/>
            <a:chExt cx="12626237" cy="7290000"/>
          </a:xfrm>
        </p:grpSpPr>
        <p:cxnSp>
          <p:nvCxnSpPr>
            <p:cNvPr id="7" name="Gerade Verbindung 35">
              <a:extLst>
                <a:ext uri="{FF2B5EF4-FFF2-40B4-BE49-F238E27FC236}">
                  <a16:creationId xmlns:a16="http://schemas.microsoft.com/office/drawing/2014/main" id="{2AE41617-CAB6-412B-ABB8-A252BFB0B533}"/>
                </a:ext>
              </a:extLst>
            </p:cNvPr>
            <p:cNvCxnSpPr/>
            <p:nvPr userDrawn="1"/>
          </p:nvCxnSpPr>
          <p:spPr bwMode="auto">
            <a:xfrm>
              <a:off x="6024039"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 name="Gerade Verbindung 36">
              <a:extLst>
                <a:ext uri="{FF2B5EF4-FFF2-40B4-BE49-F238E27FC236}">
                  <a16:creationId xmlns:a16="http://schemas.microsoft.com/office/drawing/2014/main" id="{25BAA90E-997A-4CE6-8462-E8F171DF8DF2}"/>
                </a:ext>
              </a:extLst>
            </p:cNvPr>
            <p:cNvCxnSpPr/>
            <p:nvPr userDrawn="1"/>
          </p:nvCxnSpPr>
          <p:spPr bwMode="auto">
            <a:xfrm>
              <a:off x="6167964"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7" name="Gerade Verbindung 2">
              <a:extLst>
                <a:ext uri="{FF2B5EF4-FFF2-40B4-BE49-F238E27FC236}">
                  <a16:creationId xmlns:a16="http://schemas.microsoft.com/office/drawing/2014/main" id="{CDD9212C-0528-4DC4-831E-185D8F655C27}"/>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38">
              <a:extLst>
                <a:ext uri="{FF2B5EF4-FFF2-40B4-BE49-F238E27FC236}">
                  <a16:creationId xmlns:a16="http://schemas.microsoft.com/office/drawing/2014/main" id="{9D159247-0FC2-47E0-92FB-9AD4247B6413}"/>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39">
              <a:extLst>
                <a:ext uri="{FF2B5EF4-FFF2-40B4-BE49-F238E27FC236}">
                  <a16:creationId xmlns:a16="http://schemas.microsoft.com/office/drawing/2014/main" id="{6D388216-4C8A-4849-953D-FEAD52556F57}"/>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41">
              <a:extLst>
                <a:ext uri="{FF2B5EF4-FFF2-40B4-BE49-F238E27FC236}">
                  <a16:creationId xmlns:a16="http://schemas.microsoft.com/office/drawing/2014/main" id="{D510DD8F-988E-48ED-ADB4-C9C40B5825F4}"/>
                </a:ext>
              </a:extLst>
            </p:cNvPr>
            <p:cNvCxnSpPr/>
            <p:nvPr userDrawn="1"/>
          </p:nvCxnSpPr>
          <p:spPr bwMode="auto">
            <a:xfrm rot="5400000">
              <a:off x="12320396"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44">
              <a:extLst>
                <a:ext uri="{FF2B5EF4-FFF2-40B4-BE49-F238E27FC236}">
                  <a16:creationId xmlns:a16="http://schemas.microsoft.com/office/drawing/2014/main" id="{8229C11A-83CF-4134-8256-B7F4824CD4DB}"/>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2" name="Gerade Verbindung 54">
              <a:extLst>
                <a:ext uri="{FF2B5EF4-FFF2-40B4-BE49-F238E27FC236}">
                  <a16:creationId xmlns:a16="http://schemas.microsoft.com/office/drawing/2014/main" id="{65408530-14A8-46BF-8B11-30EE7B97A329}"/>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3" name="Gerade Verbindung 55">
              <a:extLst>
                <a:ext uri="{FF2B5EF4-FFF2-40B4-BE49-F238E27FC236}">
                  <a16:creationId xmlns:a16="http://schemas.microsoft.com/office/drawing/2014/main" id="{DD034015-33DF-4941-B9AC-CEF3190A75FB}"/>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4" name="Gerade Verbindung 56">
              <a:extLst>
                <a:ext uri="{FF2B5EF4-FFF2-40B4-BE49-F238E27FC236}">
                  <a16:creationId xmlns:a16="http://schemas.microsoft.com/office/drawing/2014/main" id="{3B88F865-AF62-45FC-ABE2-CDF62E3DE5ED}"/>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5" name="Gerade Verbindung 58">
              <a:extLst>
                <a:ext uri="{FF2B5EF4-FFF2-40B4-BE49-F238E27FC236}">
                  <a16:creationId xmlns:a16="http://schemas.microsoft.com/office/drawing/2014/main" id="{5C72E352-2C78-44AF-926E-AECA3356F5E1}"/>
                </a:ext>
              </a:extLst>
            </p:cNvPr>
            <p:cNvCxnSpPr/>
            <p:nvPr userDrawn="1"/>
          </p:nvCxnSpPr>
          <p:spPr bwMode="auto">
            <a:xfrm rot="5400000">
              <a:off x="-121924"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6" name="Gerade Verbindung 61">
              <a:extLst>
                <a:ext uri="{FF2B5EF4-FFF2-40B4-BE49-F238E27FC236}">
                  <a16:creationId xmlns:a16="http://schemas.microsoft.com/office/drawing/2014/main" id="{5E914B7B-2942-4231-8A1A-29B4197D3F1F}"/>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7" name="Gerade Verbindung 88">
              <a:extLst>
                <a:ext uri="{FF2B5EF4-FFF2-40B4-BE49-F238E27FC236}">
                  <a16:creationId xmlns:a16="http://schemas.microsoft.com/office/drawing/2014/main" id="{C2FC191A-2669-4BD1-A448-77CF934BEAD4}"/>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8" name="Gerade Verbindung 44">
              <a:extLst>
                <a:ext uri="{FF2B5EF4-FFF2-40B4-BE49-F238E27FC236}">
                  <a16:creationId xmlns:a16="http://schemas.microsoft.com/office/drawing/2014/main" id="{95424A7A-A535-4930-9836-63E66E2B89D2}"/>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9" name="Gerade Verbindung 41">
              <a:extLst>
                <a:ext uri="{FF2B5EF4-FFF2-40B4-BE49-F238E27FC236}">
                  <a16:creationId xmlns:a16="http://schemas.microsoft.com/office/drawing/2014/main" id="{193F4D49-6392-4BED-8284-E8FD2D980658}"/>
                </a:ext>
              </a:extLst>
            </p:cNvPr>
            <p:cNvCxnSpPr/>
            <p:nvPr userDrawn="1"/>
          </p:nvCxnSpPr>
          <p:spPr bwMode="auto">
            <a:xfrm rot="5400000">
              <a:off x="12320396" y="96254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0" name="Gerade Verbindung 55">
              <a:extLst>
                <a:ext uri="{FF2B5EF4-FFF2-40B4-BE49-F238E27FC236}">
                  <a16:creationId xmlns:a16="http://schemas.microsoft.com/office/drawing/2014/main" id="{46CBF01A-0421-4336-A575-096C60A173EF}"/>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1" name="Gerade Verbindung 58">
              <a:extLst>
                <a:ext uri="{FF2B5EF4-FFF2-40B4-BE49-F238E27FC236}">
                  <a16:creationId xmlns:a16="http://schemas.microsoft.com/office/drawing/2014/main" id="{131E2EAC-B349-4AD0-8215-3614F528FAB9}"/>
                </a:ext>
              </a:extLst>
            </p:cNvPr>
            <p:cNvCxnSpPr/>
            <p:nvPr userDrawn="1"/>
          </p:nvCxnSpPr>
          <p:spPr bwMode="auto">
            <a:xfrm rot="5400000">
              <a:off x="-121924" y="9617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2" name="Gerade Verbindung 61">
              <a:extLst>
                <a:ext uri="{FF2B5EF4-FFF2-40B4-BE49-F238E27FC236}">
                  <a16:creationId xmlns:a16="http://schemas.microsoft.com/office/drawing/2014/main" id="{C86C83D3-51B6-4114-9658-FD3D29E9A120}"/>
                </a:ext>
              </a:extLst>
            </p:cNvPr>
            <p:cNvCxnSpPr/>
            <p:nvPr userDrawn="1"/>
          </p:nvCxnSpPr>
          <p:spPr bwMode="auto">
            <a:xfrm rot="5400000">
              <a:off x="-125934"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3" name="Gerade Verbindung 55">
              <a:extLst>
                <a:ext uri="{FF2B5EF4-FFF2-40B4-BE49-F238E27FC236}">
                  <a16:creationId xmlns:a16="http://schemas.microsoft.com/office/drawing/2014/main" id="{71C58B49-9F32-439A-9990-397B858E7881}"/>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4" name="Gerade Verbindung 44">
              <a:extLst>
                <a:ext uri="{FF2B5EF4-FFF2-40B4-BE49-F238E27FC236}">
                  <a16:creationId xmlns:a16="http://schemas.microsoft.com/office/drawing/2014/main" id="{366543E0-B53E-4940-A6BA-555C24F7FA51}"/>
                </a:ext>
              </a:extLst>
            </p:cNvPr>
            <p:cNvCxnSpPr/>
            <p:nvPr userDrawn="1"/>
          </p:nvCxnSpPr>
          <p:spPr bwMode="auto">
            <a:xfrm rot="5400000">
              <a:off x="12320397"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5" name="Gerade Verbindung 35">
              <a:extLst>
                <a:ext uri="{FF2B5EF4-FFF2-40B4-BE49-F238E27FC236}">
                  <a16:creationId xmlns:a16="http://schemas.microsoft.com/office/drawing/2014/main" id="{0463D05E-8B66-4DFF-870A-3A319FF8AA6D}"/>
                </a:ext>
              </a:extLst>
            </p:cNvPr>
            <p:cNvCxnSpPr/>
            <p:nvPr userDrawn="1"/>
          </p:nvCxnSpPr>
          <p:spPr bwMode="auto">
            <a:xfrm>
              <a:off x="6024039"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6" name="Gerade Verbindung 36">
              <a:extLst>
                <a:ext uri="{FF2B5EF4-FFF2-40B4-BE49-F238E27FC236}">
                  <a16:creationId xmlns:a16="http://schemas.microsoft.com/office/drawing/2014/main" id="{FEEB01B6-799D-4E57-9757-C22EB81AFCE4}"/>
                </a:ext>
              </a:extLst>
            </p:cNvPr>
            <p:cNvCxnSpPr/>
            <p:nvPr userDrawn="1"/>
          </p:nvCxnSpPr>
          <p:spPr bwMode="auto">
            <a:xfrm>
              <a:off x="6167964"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99" name="Siemens Logo">
            <a:extLst>
              <a:ext uri="{FF2B5EF4-FFF2-40B4-BE49-F238E27FC236}">
                <a16:creationId xmlns:a16="http://schemas.microsoft.com/office/drawing/2014/main" id="{2DEBFD6E-CBFE-4C13-B89E-039EDEB81CE9}"/>
              </a:ext>
            </a:extLst>
          </p:cNvPr>
          <p:cNvGrpSpPr/>
          <p:nvPr/>
        </p:nvGrpSpPr>
        <p:grpSpPr>
          <a:xfrm>
            <a:off x="10635188" y="6418800"/>
            <a:ext cx="1152000" cy="183168"/>
            <a:chOff x="10635188" y="6418800"/>
            <a:chExt cx="1152000" cy="183168"/>
          </a:xfrm>
        </p:grpSpPr>
        <p:sp>
          <p:nvSpPr>
            <p:cNvPr id="100" name="Freeform: Shape 99">
              <a:extLst>
                <a:ext uri="{FF2B5EF4-FFF2-40B4-BE49-F238E27FC236}">
                  <a16:creationId xmlns:a16="http://schemas.microsoft.com/office/drawing/2014/main" id="{4DAA4A14-CC27-4AB6-A9B3-D54438AF54BF}"/>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101" name="Siemens Logo">
              <a:extLst>
                <a:ext uri="{FF2B5EF4-FFF2-40B4-BE49-F238E27FC236}">
                  <a16:creationId xmlns:a16="http://schemas.microsoft.com/office/drawing/2014/main" id="{9CB46860-DD92-4671-BF8C-3CFF9B4AB937}"/>
                </a:ext>
              </a:extLst>
            </p:cNvPr>
            <p:cNvGrpSpPr/>
            <p:nvPr/>
          </p:nvGrpSpPr>
          <p:grpSpPr>
            <a:xfrm>
              <a:off x="10635188" y="6418864"/>
              <a:ext cx="1152000" cy="182041"/>
              <a:chOff x="10635188" y="6418864"/>
              <a:chExt cx="1152000" cy="182041"/>
            </a:xfrm>
            <a:solidFill>
              <a:srgbClr val="009999"/>
            </a:solidFill>
          </p:grpSpPr>
          <p:sp>
            <p:nvSpPr>
              <p:cNvPr id="102" name="Freeform: Shape 101">
                <a:extLst>
                  <a:ext uri="{FF2B5EF4-FFF2-40B4-BE49-F238E27FC236}">
                    <a16:creationId xmlns:a16="http://schemas.microsoft.com/office/drawing/2014/main" id="{92702F9A-3554-4079-8127-5A3053FC919E}"/>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6C5C2E64-B686-4966-93FA-984B7CB2046D}"/>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39ED1ACC-08A5-4A0E-B234-FF0C0862F7F9}"/>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99C43271-0B84-4EA6-9034-2EA326A0C84B}"/>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CD201EE1-07F4-454A-A830-4E17E66BCC74}"/>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929F49F8-8D62-4074-A149-74C6C63356BB}"/>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E0E9EA63-1C28-4114-8558-9D229E9EC9D3}"/>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42" name="Footer Placeholder">
            <a:extLst>
              <a:ext uri="{FF2B5EF4-FFF2-40B4-BE49-F238E27FC236}">
                <a16:creationId xmlns:a16="http://schemas.microsoft.com/office/drawing/2014/main" id="{66A2F9B3-0A09-4347-94E9-CBF8D221C356}"/>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chemeClr val="tx1"/>
                </a:solidFill>
              </a:defRPr>
            </a:lvl1pPr>
          </a:lstStyle>
          <a:p>
            <a:r>
              <a:rPr lang="en-US"/>
              <a:t>Confidential © Siemens </a:t>
            </a:r>
            <a:fld id="{9EEB68A6-4AAC-4290-9F78-99839047063B}" type="datetimeyyyy">
              <a:rPr lang="en-US" smtClean="0"/>
              <a:pPr/>
              <a:t>2022</a:t>
            </a:fld>
            <a:endParaRPr lang="en-US"/>
          </a:p>
        </p:txBody>
      </p:sp>
      <p:sp>
        <p:nvSpPr>
          <p:cNvPr id="43" name="Slide Number Placeholder">
            <a:extLst>
              <a:ext uri="{FF2B5EF4-FFF2-40B4-BE49-F238E27FC236}">
                <a16:creationId xmlns:a16="http://schemas.microsoft.com/office/drawing/2014/main" id="{B7CE9D6D-729A-4086-B4B3-883321C33F45}"/>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chemeClr val="tx1"/>
                </a:solidFill>
              </a:defRPr>
            </a:lvl1pPr>
          </a:lstStyle>
          <a:p>
            <a:r>
              <a:rPr lang="en-US"/>
              <a:t>Page </a:t>
            </a:r>
            <a:fld id="{15EBE321-CBB1-4E91-BD14-37C8D44326FB}" type="slidenum">
              <a:rPr lang="en-US" smtClean="0"/>
              <a:pPr/>
              <a:t>‹#›</a:t>
            </a:fld>
            <a:endParaRPr lang="en-US"/>
          </a:p>
        </p:txBody>
      </p:sp>
      <p:sp>
        <p:nvSpPr>
          <p:cNvPr id="44" name="Title Placeholder">
            <a:extLst>
              <a:ext uri="{FF2B5EF4-FFF2-40B4-BE49-F238E27FC236}">
                <a16:creationId xmlns:a16="http://schemas.microsoft.com/office/drawing/2014/main" id="{0850A9CB-B4F0-4314-815C-9308D3DCC0B0}"/>
              </a:ext>
            </a:extLst>
          </p:cNvPr>
          <p:cNvSpPr>
            <a:spLocks noGrp="1"/>
          </p:cNvSpPr>
          <p:nvPr>
            <p:ph type="title"/>
          </p:nvPr>
        </p:nvSpPr>
        <p:spPr>
          <a:xfrm>
            <a:off x="410400" y="478800"/>
            <a:ext cx="9863997" cy="576000"/>
          </a:xfrm>
          <a:prstGeom prst="rect">
            <a:avLst/>
          </a:prstGeom>
        </p:spPr>
        <p:txBody>
          <a:bodyPr vert="horz" lIns="0" tIns="0" rIns="324000" bIns="14400" rtlCol="0" anchor="t" anchorCtr="0">
            <a:noAutofit/>
          </a:bodyPr>
          <a:lstStyle/>
          <a:p>
            <a:r>
              <a:rPr lang="es-ES"/>
              <a:t>Haga clic para modificar el estilo de título del patrón</a:t>
            </a:r>
            <a:endParaRPr lang="en-US"/>
          </a:p>
        </p:txBody>
      </p:sp>
    </p:spTree>
    <p:extLst>
      <p:ext uri="{BB962C8B-B14F-4D97-AF65-F5344CB8AC3E}">
        <p14:creationId xmlns:p14="http://schemas.microsoft.com/office/powerpoint/2010/main" val="2760936548"/>
      </p:ext>
    </p:extLst>
  </p:cSld>
  <p:clrMapOvr>
    <a:masterClrMapping/>
  </p:clrMapOvr>
  <p:extLst>
    <p:ext uri="{DCECCB84-F9BA-43D5-87BE-67443E8EF086}">
      <p15:sldGuideLst xmlns:p15="http://schemas.microsoft.com/office/powerpoint/2012/main">
        <p15:guide id="1" pos="3795">
          <p15:clr>
            <a:srgbClr val="FBAE40"/>
          </p15:clr>
        </p15:guide>
        <p15:guide id="2" orient="horz" pos="890">
          <p15:clr>
            <a:srgbClr val="FBAE40"/>
          </p15:clr>
        </p15:guide>
        <p15:guide id="3" orient="horz" pos="663">
          <p15:clr>
            <a:srgbClr val="FBAE40"/>
          </p15:clr>
        </p15:guide>
        <p15:guide id="4" orient="horz" pos="2228">
          <p15:clr>
            <a:srgbClr val="FBAE40"/>
          </p15:clr>
        </p15:guide>
        <p15:guide id="5" orient="horz" pos="2319">
          <p15:clr>
            <a:srgbClr val="FBAE40"/>
          </p15:clr>
        </p15:guide>
        <p15:guide id="6" orient="horz" pos="3657">
          <p15:clr>
            <a:srgbClr val="FBAE40"/>
          </p15:clr>
        </p15:guide>
        <p15:guide id="7" orient="horz" pos="3881">
          <p15:clr>
            <a:srgbClr val="FBAE40"/>
          </p15:clr>
        </p15:guide>
        <p15:guide id="8" orient="horz" pos="4156">
          <p15:clr>
            <a:srgbClr val="FBAE40"/>
          </p15:clr>
        </p15:guide>
        <p15:guide id="9" pos="3885">
          <p15:clr>
            <a:srgbClr val="FBAE40"/>
          </p15:clr>
        </p15:guide>
        <p15:guide id="10" pos="6471">
          <p15:clr>
            <a:srgbClr val="FBAE40"/>
          </p15:clr>
        </p15:guide>
        <p15:guide id="11" pos="7423">
          <p15:clr>
            <a:srgbClr val="FBAE40"/>
          </p15:clr>
        </p15:guide>
        <p15:guide id="12" pos="257">
          <p15:clr>
            <a:srgbClr val="FBAE40"/>
          </p15:clr>
        </p15:guide>
        <p15:guide id="13" orient="horz" pos="30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Free Content_Wide Margins">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C4D802AF-C639-4501-B03D-758FCCFE8045}"/>
              </a:ext>
            </a:extLst>
          </p:cNvPr>
          <p:cNvGraphicFramePr>
            <a:graphicFrameLocks noChangeAspect="1"/>
          </p:cNvGraphicFramePr>
          <p:nvPr>
            <p:custDataLst>
              <p:tags r:id="rId2"/>
            </p:custDataLst>
            <p:extLst>
              <p:ext uri="{D42A27DB-BD31-4B8C-83A1-F6EECF244321}">
                <p14:modId xmlns:p14="http://schemas.microsoft.com/office/powerpoint/2010/main" val="156355279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1271" name="think-cell Slide" r:id="rId4" imgW="347" imgH="348" progId="TCLayout.ActiveDocument.1">
                  <p:embed/>
                </p:oleObj>
              </mc:Choice>
              <mc:Fallback>
                <p:oleObj name="think-cell Slide" r:id="rId4" imgW="347" imgH="348" progId="TCLayout.ActiveDocument.1">
                  <p:embed/>
                  <p:pic>
                    <p:nvPicPr>
                      <p:cNvPr id="4" name="Object 3" hidden="1">
                        <a:extLst>
                          <a:ext uri="{FF2B5EF4-FFF2-40B4-BE49-F238E27FC236}">
                            <a16:creationId xmlns:a16="http://schemas.microsoft.com/office/drawing/2014/main" id="{C4D802AF-C639-4501-B03D-758FCCFE804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pSp>
        <p:nvGrpSpPr>
          <p:cNvPr id="63" name="Group 62">
            <a:extLst>
              <a:ext uri="{FF2B5EF4-FFF2-40B4-BE49-F238E27FC236}">
                <a16:creationId xmlns:a16="http://schemas.microsoft.com/office/drawing/2014/main" id="{FE3E2A65-1C20-4BC6-902C-5364A2D8F06E}"/>
              </a:ext>
            </a:extLst>
          </p:cNvPr>
          <p:cNvGrpSpPr/>
          <p:nvPr/>
        </p:nvGrpSpPr>
        <p:grpSpPr>
          <a:xfrm>
            <a:off x="-215887" y="-216000"/>
            <a:ext cx="12626237" cy="7290000"/>
            <a:chOff x="-215887" y="-216000"/>
            <a:chExt cx="12626237" cy="7290000"/>
          </a:xfrm>
        </p:grpSpPr>
        <p:cxnSp>
          <p:nvCxnSpPr>
            <p:cNvPr id="7" name="Gerade Verbindung 35">
              <a:extLst>
                <a:ext uri="{FF2B5EF4-FFF2-40B4-BE49-F238E27FC236}">
                  <a16:creationId xmlns:a16="http://schemas.microsoft.com/office/drawing/2014/main" id="{9F59EB9C-8891-461A-9E2E-595F28EE67FC}"/>
                </a:ext>
              </a:extLst>
            </p:cNvPr>
            <p:cNvCxnSpPr/>
            <p:nvPr userDrawn="1"/>
          </p:nvCxnSpPr>
          <p:spPr bwMode="auto">
            <a:xfrm>
              <a:off x="5880078"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 name="Gerade Verbindung 36">
              <a:extLst>
                <a:ext uri="{FF2B5EF4-FFF2-40B4-BE49-F238E27FC236}">
                  <a16:creationId xmlns:a16="http://schemas.microsoft.com/office/drawing/2014/main" id="{72CCE23D-4341-41FC-800B-2B15ACB3D655}"/>
                </a:ext>
              </a:extLst>
            </p:cNvPr>
            <p:cNvCxnSpPr/>
            <p:nvPr userDrawn="1"/>
          </p:nvCxnSpPr>
          <p:spPr bwMode="auto">
            <a:xfrm>
              <a:off x="6310726"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3" name="Gerade Verbindung 52">
              <a:extLst>
                <a:ext uri="{FF2B5EF4-FFF2-40B4-BE49-F238E27FC236}">
                  <a16:creationId xmlns:a16="http://schemas.microsoft.com/office/drawing/2014/main" id="{D1C405E4-EE8D-482D-BBFE-D422D04E1AC0}"/>
                </a:ext>
              </a:extLst>
            </p:cNvPr>
            <p:cNvCxnSpPr/>
            <p:nvPr userDrawn="1"/>
          </p:nvCxnSpPr>
          <p:spPr bwMode="auto">
            <a:xfrm>
              <a:off x="5880078"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3" name="Gerade Verbindung 53">
              <a:extLst>
                <a:ext uri="{FF2B5EF4-FFF2-40B4-BE49-F238E27FC236}">
                  <a16:creationId xmlns:a16="http://schemas.microsoft.com/office/drawing/2014/main" id="{3FB313D6-DC63-42E7-BA5A-89357530467C}"/>
                </a:ext>
              </a:extLst>
            </p:cNvPr>
            <p:cNvCxnSpPr/>
            <p:nvPr userDrawn="1"/>
          </p:nvCxnSpPr>
          <p:spPr bwMode="auto">
            <a:xfrm>
              <a:off x="6310726"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5" name="Gerade Verbindung 2">
              <a:extLst>
                <a:ext uri="{FF2B5EF4-FFF2-40B4-BE49-F238E27FC236}">
                  <a16:creationId xmlns:a16="http://schemas.microsoft.com/office/drawing/2014/main" id="{7BAFC55B-DFF5-4F64-80F8-6D983CEEC5F5}"/>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6" name="Gerade Verbindung 38">
              <a:extLst>
                <a:ext uri="{FF2B5EF4-FFF2-40B4-BE49-F238E27FC236}">
                  <a16:creationId xmlns:a16="http://schemas.microsoft.com/office/drawing/2014/main" id="{4755F1B9-6DAB-4796-AD78-259FB095D038}"/>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7" name="Gerade Verbindung 39">
              <a:extLst>
                <a:ext uri="{FF2B5EF4-FFF2-40B4-BE49-F238E27FC236}">
                  <a16:creationId xmlns:a16="http://schemas.microsoft.com/office/drawing/2014/main" id="{426FCD3A-08EC-4CF5-B761-9A526468779C}"/>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8" name="Gerade Verbindung 41">
              <a:extLst>
                <a:ext uri="{FF2B5EF4-FFF2-40B4-BE49-F238E27FC236}">
                  <a16:creationId xmlns:a16="http://schemas.microsoft.com/office/drawing/2014/main" id="{E8F082D6-E0A7-4278-9F59-1291F89DCD09}"/>
                </a:ext>
              </a:extLst>
            </p:cNvPr>
            <p:cNvCxnSpPr/>
            <p:nvPr userDrawn="1"/>
          </p:nvCxnSpPr>
          <p:spPr bwMode="auto">
            <a:xfrm rot="5400000">
              <a:off x="12320396"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9" name="Gerade Verbindung 44">
              <a:extLst>
                <a:ext uri="{FF2B5EF4-FFF2-40B4-BE49-F238E27FC236}">
                  <a16:creationId xmlns:a16="http://schemas.microsoft.com/office/drawing/2014/main" id="{A041053E-217A-44E6-A020-5DE99DE246B7}"/>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0" name="Gerade Verbindung 54">
              <a:extLst>
                <a:ext uri="{FF2B5EF4-FFF2-40B4-BE49-F238E27FC236}">
                  <a16:creationId xmlns:a16="http://schemas.microsoft.com/office/drawing/2014/main" id="{6E254F18-4DE8-4035-8E94-851E0DB403EB}"/>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55">
              <a:extLst>
                <a:ext uri="{FF2B5EF4-FFF2-40B4-BE49-F238E27FC236}">
                  <a16:creationId xmlns:a16="http://schemas.microsoft.com/office/drawing/2014/main" id="{75D996F0-72A9-42DA-B8D3-378500C117B8}"/>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2" name="Gerade Verbindung 56">
              <a:extLst>
                <a:ext uri="{FF2B5EF4-FFF2-40B4-BE49-F238E27FC236}">
                  <a16:creationId xmlns:a16="http://schemas.microsoft.com/office/drawing/2014/main" id="{D0053ECF-3987-456F-91AC-01528FEDDFB5}"/>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3" name="Gerade Verbindung 58">
              <a:extLst>
                <a:ext uri="{FF2B5EF4-FFF2-40B4-BE49-F238E27FC236}">
                  <a16:creationId xmlns:a16="http://schemas.microsoft.com/office/drawing/2014/main" id="{52504CF3-6474-4277-8656-D74F2D900FDA}"/>
                </a:ext>
              </a:extLst>
            </p:cNvPr>
            <p:cNvCxnSpPr/>
            <p:nvPr userDrawn="1"/>
          </p:nvCxnSpPr>
          <p:spPr bwMode="auto">
            <a:xfrm rot="5400000">
              <a:off x="-121924"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4" name="Gerade Verbindung 61">
              <a:extLst>
                <a:ext uri="{FF2B5EF4-FFF2-40B4-BE49-F238E27FC236}">
                  <a16:creationId xmlns:a16="http://schemas.microsoft.com/office/drawing/2014/main" id="{BF95D32C-579E-4A63-A480-A5F28266E25C}"/>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5" name="Gerade Verbindung 88">
              <a:extLst>
                <a:ext uri="{FF2B5EF4-FFF2-40B4-BE49-F238E27FC236}">
                  <a16:creationId xmlns:a16="http://schemas.microsoft.com/office/drawing/2014/main" id="{3FAF13B8-80D6-4403-A4A6-92F3E274575D}"/>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6" name="Gerade Verbindung 44">
              <a:extLst>
                <a:ext uri="{FF2B5EF4-FFF2-40B4-BE49-F238E27FC236}">
                  <a16:creationId xmlns:a16="http://schemas.microsoft.com/office/drawing/2014/main" id="{0A5535EF-96DA-4580-9CEF-C3B059D3265C}"/>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7" name="Gerade Verbindung 41">
              <a:extLst>
                <a:ext uri="{FF2B5EF4-FFF2-40B4-BE49-F238E27FC236}">
                  <a16:creationId xmlns:a16="http://schemas.microsoft.com/office/drawing/2014/main" id="{A0B99B4D-956E-4B7A-928C-7417DB8CF67B}"/>
                </a:ext>
              </a:extLst>
            </p:cNvPr>
            <p:cNvCxnSpPr/>
            <p:nvPr userDrawn="1"/>
          </p:nvCxnSpPr>
          <p:spPr bwMode="auto">
            <a:xfrm rot="5400000">
              <a:off x="12320396" y="96254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8" name="Gerade Verbindung 55">
              <a:extLst>
                <a:ext uri="{FF2B5EF4-FFF2-40B4-BE49-F238E27FC236}">
                  <a16:creationId xmlns:a16="http://schemas.microsoft.com/office/drawing/2014/main" id="{8E2F1002-004B-483F-A8B3-086C4F02FF92}"/>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9" name="Gerade Verbindung 58">
              <a:extLst>
                <a:ext uri="{FF2B5EF4-FFF2-40B4-BE49-F238E27FC236}">
                  <a16:creationId xmlns:a16="http://schemas.microsoft.com/office/drawing/2014/main" id="{C85FE47D-ADDB-4A02-9A3E-8955FE1C7BC1}"/>
                </a:ext>
              </a:extLst>
            </p:cNvPr>
            <p:cNvCxnSpPr/>
            <p:nvPr userDrawn="1"/>
          </p:nvCxnSpPr>
          <p:spPr bwMode="auto">
            <a:xfrm rot="5400000">
              <a:off x="-121924" y="9617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0" name="Gerade Verbindung 61">
              <a:extLst>
                <a:ext uri="{FF2B5EF4-FFF2-40B4-BE49-F238E27FC236}">
                  <a16:creationId xmlns:a16="http://schemas.microsoft.com/office/drawing/2014/main" id="{2B66FDC4-F8ED-48D2-BB80-3469272B0A45}"/>
                </a:ext>
              </a:extLst>
            </p:cNvPr>
            <p:cNvCxnSpPr/>
            <p:nvPr userDrawn="1"/>
          </p:nvCxnSpPr>
          <p:spPr bwMode="auto">
            <a:xfrm rot="5400000">
              <a:off x="-125934"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1" name="Gerade Verbindung 55">
              <a:extLst>
                <a:ext uri="{FF2B5EF4-FFF2-40B4-BE49-F238E27FC236}">
                  <a16:creationId xmlns:a16="http://schemas.microsoft.com/office/drawing/2014/main" id="{3211561F-7DDA-4A0D-BDD6-F8DF1DA1A392}"/>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2" name="Gerade Verbindung 44">
              <a:extLst>
                <a:ext uri="{FF2B5EF4-FFF2-40B4-BE49-F238E27FC236}">
                  <a16:creationId xmlns:a16="http://schemas.microsoft.com/office/drawing/2014/main" id="{2628CB80-1ECE-43F0-8428-99BFE770A167}"/>
                </a:ext>
              </a:extLst>
            </p:cNvPr>
            <p:cNvCxnSpPr/>
            <p:nvPr userDrawn="1"/>
          </p:nvCxnSpPr>
          <p:spPr bwMode="auto">
            <a:xfrm rot="5400000">
              <a:off x="12320397"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84" name="Siemens Logo">
            <a:extLst>
              <a:ext uri="{FF2B5EF4-FFF2-40B4-BE49-F238E27FC236}">
                <a16:creationId xmlns:a16="http://schemas.microsoft.com/office/drawing/2014/main" id="{AF3A6127-7270-40E1-9299-0447DE025281}"/>
              </a:ext>
            </a:extLst>
          </p:cNvPr>
          <p:cNvGrpSpPr/>
          <p:nvPr/>
        </p:nvGrpSpPr>
        <p:grpSpPr>
          <a:xfrm>
            <a:off x="10635188" y="6418800"/>
            <a:ext cx="1152000" cy="183168"/>
            <a:chOff x="10635188" y="6418800"/>
            <a:chExt cx="1152000" cy="183168"/>
          </a:xfrm>
        </p:grpSpPr>
        <p:sp>
          <p:nvSpPr>
            <p:cNvPr id="85" name="Freeform: Shape 84">
              <a:extLst>
                <a:ext uri="{FF2B5EF4-FFF2-40B4-BE49-F238E27FC236}">
                  <a16:creationId xmlns:a16="http://schemas.microsoft.com/office/drawing/2014/main" id="{E528B75E-9F8D-4E56-B23C-8DCF67F246ED}"/>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86" name="Siemens Logo">
              <a:extLst>
                <a:ext uri="{FF2B5EF4-FFF2-40B4-BE49-F238E27FC236}">
                  <a16:creationId xmlns:a16="http://schemas.microsoft.com/office/drawing/2014/main" id="{95C94D82-0695-46B2-A3DA-B29D1CF114D3}"/>
                </a:ext>
              </a:extLst>
            </p:cNvPr>
            <p:cNvGrpSpPr/>
            <p:nvPr/>
          </p:nvGrpSpPr>
          <p:grpSpPr>
            <a:xfrm>
              <a:off x="10635188" y="6418864"/>
              <a:ext cx="1152000" cy="182041"/>
              <a:chOff x="10635188" y="6418864"/>
              <a:chExt cx="1152000" cy="182041"/>
            </a:xfrm>
            <a:solidFill>
              <a:srgbClr val="009999"/>
            </a:solidFill>
          </p:grpSpPr>
          <p:sp>
            <p:nvSpPr>
              <p:cNvPr id="87" name="Freeform: Shape 86">
                <a:extLst>
                  <a:ext uri="{FF2B5EF4-FFF2-40B4-BE49-F238E27FC236}">
                    <a16:creationId xmlns:a16="http://schemas.microsoft.com/office/drawing/2014/main" id="{F7A89903-B773-49F7-B3F5-23EED855DB4B}"/>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1F5BB1A2-8C71-46B3-B854-0463EE39260C}"/>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684EDCC3-4412-4518-8895-0C0C7FAB146E}"/>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FD62CE0F-5219-427A-90BF-ED16D40F7BFC}"/>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7A84C56A-A6B8-4477-A9EC-5F5C40591564}"/>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A6838CEC-8993-455C-A4EC-629BCB7E8BBA}"/>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DF302463-1CE2-487E-99F4-18E7CAB38CF3}"/>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42" name="Footer Placeholder">
            <a:extLst>
              <a:ext uri="{FF2B5EF4-FFF2-40B4-BE49-F238E27FC236}">
                <a16:creationId xmlns:a16="http://schemas.microsoft.com/office/drawing/2014/main" id="{93DFCE39-126E-47A1-9DF2-B180365C19B6}"/>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chemeClr val="tx1"/>
                </a:solidFill>
              </a:defRPr>
            </a:lvl1pPr>
          </a:lstStyle>
          <a:p>
            <a:r>
              <a:rPr lang="en-US"/>
              <a:t>Confidential © Siemens </a:t>
            </a:r>
            <a:fld id="{9EEB68A6-4AAC-4290-9F78-99839047063B}" type="datetimeyyyy">
              <a:rPr lang="en-US" smtClean="0"/>
              <a:pPr/>
              <a:t>2022</a:t>
            </a:fld>
            <a:endParaRPr lang="en-US"/>
          </a:p>
        </p:txBody>
      </p:sp>
      <p:sp>
        <p:nvSpPr>
          <p:cNvPr id="43" name="Slide Number Placeholder">
            <a:extLst>
              <a:ext uri="{FF2B5EF4-FFF2-40B4-BE49-F238E27FC236}">
                <a16:creationId xmlns:a16="http://schemas.microsoft.com/office/drawing/2014/main" id="{BB6BC9DE-8187-4C7A-B633-2056DE43FB42}"/>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chemeClr val="tx1"/>
                </a:solidFill>
              </a:defRPr>
            </a:lvl1pPr>
          </a:lstStyle>
          <a:p>
            <a:r>
              <a:rPr lang="en-US"/>
              <a:t>Page </a:t>
            </a:r>
            <a:fld id="{15EBE321-CBB1-4E91-BD14-37C8D44326FB}" type="slidenum">
              <a:rPr lang="en-US" smtClean="0"/>
              <a:pPr/>
              <a:t>‹#›</a:t>
            </a:fld>
            <a:endParaRPr lang="en-US"/>
          </a:p>
        </p:txBody>
      </p:sp>
      <p:sp>
        <p:nvSpPr>
          <p:cNvPr id="44" name="Title Placeholder">
            <a:extLst>
              <a:ext uri="{FF2B5EF4-FFF2-40B4-BE49-F238E27FC236}">
                <a16:creationId xmlns:a16="http://schemas.microsoft.com/office/drawing/2014/main" id="{71D30F7C-D1E3-41B2-BEEF-CFB3435E6DCC}"/>
              </a:ext>
            </a:extLst>
          </p:cNvPr>
          <p:cNvSpPr>
            <a:spLocks noGrp="1"/>
          </p:cNvSpPr>
          <p:nvPr>
            <p:ph type="title"/>
          </p:nvPr>
        </p:nvSpPr>
        <p:spPr>
          <a:xfrm>
            <a:off x="410400" y="478800"/>
            <a:ext cx="9863997" cy="576000"/>
          </a:xfrm>
          <a:prstGeom prst="rect">
            <a:avLst/>
          </a:prstGeom>
        </p:spPr>
        <p:txBody>
          <a:bodyPr vert="horz" lIns="0" tIns="0" rIns="324000" bIns="14400" rtlCol="0" anchor="t" anchorCtr="0">
            <a:noAutofit/>
          </a:bodyPr>
          <a:lstStyle/>
          <a:p>
            <a:r>
              <a:rPr lang="es-ES"/>
              <a:t>Haga clic para modificar el estilo de título del patrón</a:t>
            </a:r>
            <a:endParaRPr lang="en-US"/>
          </a:p>
        </p:txBody>
      </p:sp>
      <p:pic>
        <p:nvPicPr>
          <p:cNvPr id="39" name="Picture 38">
            <a:extLst>
              <a:ext uri="{FF2B5EF4-FFF2-40B4-BE49-F238E27FC236}">
                <a16:creationId xmlns:a16="http://schemas.microsoft.com/office/drawing/2014/main" id="{07200469-86F1-513F-76EF-975F4E4029B7}"/>
              </a:ext>
            </a:extLst>
          </p:cNvPr>
          <p:cNvPicPr>
            <a:picLocks noChangeAspect="1"/>
          </p:cNvPicPr>
          <p:nvPr userDrawn="1"/>
        </p:nvPicPr>
        <p:blipFill>
          <a:blip r:embed="rId6"/>
          <a:stretch>
            <a:fillRect/>
          </a:stretch>
        </p:blipFill>
        <p:spPr>
          <a:xfrm>
            <a:off x="8976822" y="6267647"/>
            <a:ext cx="1356036" cy="474183"/>
          </a:xfrm>
          <a:prstGeom prst="rect">
            <a:avLst/>
          </a:prstGeom>
        </p:spPr>
      </p:pic>
    </p:spTree>
    <p:extLst>
      <p:ext uri="{BB962C8B-B14F-4D97-AF65-F5344CB8AC3E}">
        <p14:creationId xmlns:p14="http://schemas.microsoft.com/office/powerpoint/2010/main" val="575503475"/>
      </p:ext>
    </p:extLst>
  </p:cSld>
  <p:clrMapOvr>
    <a:masterClrMapping/>
  </p:clrMapOvr>
  <p:extLst>
    <p:ext uri="{DCECCB84-F9BA-43D5-87BE-67443E8EF086}">
      <p15:sldGuideLst xmlns:p15="http://schemas.microsoft.com/office/powerpoint/2012/main">
        <p15:guide id="1" pos="3976">
          <p15:clr>
            <a:srgbClr val="FBAE40"/>
          </p15:clr>
        </p15:guide>
        <p15:guide id="2" orient="horz" pos="300">
          <p15:clr>
            <a:srgbClr val="FBAE40"/>
          </p15:clr>
        </p15:guide>
        <p15:guide id="3" pos="3704">
          <p15:clr>
            <a:srgbClr val="FBAE40"/>
          </p15:clr>
        </p15:guide>
        <p15:guide id="4" pos="257">
          <p15:clr>
            <a:srgbClr val="FBAE40"/>
          </p15:clr>
        </p15:guide>
        <p15:guide id="5" pos="7423">
          <p15:clr>
            <a:srgbClr val="FBAE40"/>
          </p15:clr>
        </p15:guide>
        <p15:guide id="6" orient="horz" pos="663">
          <p15:clr>
            <a:srgbClr val="FBAE40"/>
          </p15:clr>
        </p15:guide>
        <p15:guide id="7" orient="horz" pos="890">
          <p15:clr>
            <a:srgbClr val="FBAE40"/>
          </p15:clr>
        </p15:guide>
        <p15:guide id="8" pos="6471">
          <p15:clr>
            <a:srgbClr val="FBAE40"/>
          </p15:clr>
        </p15:guide>
        <p15:guide id="9" orient="horz" pos="4156">
          <p15:clr>
            <a:srgbClr val="FBAE40"/>
          </p15:clr>
        </p15:guide>
        <p15:guide id="10" orient="horz" pos="3881">
          <p15:clr>
            <a:srgbClr val="FBAE40"/>
          </p15:clr>
        </p15:guide>
        <p15:guide id="11" orient="horz" pos="3657">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Full bleed color area_1">
    <p:bg>
      <p:bgPr>
        <a:solidFill>
          <a:schemeClr val="accent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BF8D6EA-DC73-4C54-B7E0-84F9B2A988E4}"/>
              </a:ext>
            </a:extLst>
          </p:cNvPr>
          <p:cNvGraphicFramePr>
            <a:graphicFrameLocks noChangeAspect="1"/>
          </p:cNvGraphicFramePr>
          <p:nvPr>
            <p:custDataLst>
              <p:tags r:id="rId2"/>
            </p:custDataLst>
            <p:extLst>
              <p:ext uri="{D42A27DB-BD31-4B8C-83A1-F6EECF244321}">
                <p14:modId xmlns:p14="http://schemas.microsoft.com/office/powerpoint/2010/main" val="145785437"/>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12295" name="think-cell Slide" r:id="rId5" imgW="347" imgH="348" progId="TCLayout.ActiveDocument.1">
                  <p:embed/>
                </p:oleObj>
              </mc:Choice>
              <mc:Fallback>
                <p:oleObj name="think-cell Slide" r:id="rId5" imgW="347" imgH="348" progId="TCLayout.ActiveDocument.1">
                  <p:embed/>
                  <p:pic>
                    <p:nvPicPr>
                      <p:cNvPr id="3" name="Objekt 2" hidden="1">
                        <a:extLst>
                          <a:ext uri="{FF2B5EF4-FFF2-40B4-BE49-F238E27FC236}">
                            <a16:creationId xmlns:a16="http://schemas.microsoft.com/office/drawing/2014/main" id="{ABF8D6EA-DC73-4C54-B7E0-84F9B2A988E4}"/>
                          </a:ext>
                        </a:extLst>
                      </p:cNvPr>
                      <p:cNvPicPr/>
                      <p:nvPr/>
                    </p:nvPicPr>
                    <p:blipFill>
                      <a:blip r:embed="rId6"/>
                      <a:stretch>
                        <a:fillRect/>
                      </a:stretch>
                    </p:blipFill>
                    <p:spPr>
                      <a:xfrm>
                        <a:off x="1587" y="1588"/>
                        <a:ext cx="1587"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68531D2F-08A2-4333-8319-D4AAF3E1AD38}"/>
              </a:ext>
            </a:extLst>
          </p:cNvPr>
          <p:cNvSpPr/>
          <p:nvPr>
            <p:custDataLst>
              <p:tags r:id="rId3"/>
            </p:custDataLst>
          </p:nvPr>
        </p:nvSpPr>
        <p:spPr bwMode="auto">
          <a:xfrm>
            <a:off x="0" y="0"/>
            <a:ext cx="158667" cy="158750"/>
          </a:xfrm>
          <a:prstGeom prst="rect">
            <a:avLst/>
          </a:prstGeom>
          <a:solidFill>
            <a:srgbClr val="50BED7"/>
          </a:solidFill>
          <a:ln>
            <a:noFill/>
          </a:ln>
          <a:effectLst/>
        </p:spPr>
        <p:txBody>
          <a:bodyPr wrap="none" lIns="0" tIns="0" rIns="0" bIns="0" numCol="1" spcCol="0" rtlCol="0" anchor="t" anchorCtr="0">
            <a:noAutofit/>
          </a:bodyPr>
          <a:lstStyle/>
          <a:p>
            <a:pPr marL="0" lvl="0" indent="0" algn="l">
              <a:lnSpc>
                <a:spcPct val="110000"/>
              </a:lnSpc>
              <a:spcBef>
                <a:spcPct val="0"/>
              </a:spcBef>
              <a:buFont typeface="Wingdings" charset="0"/>
              <a:buNone/>
            </a:pPr>
            <a:endParaRPr lang="en-US" sz="2200" b="1" i="0" baseline="0">
              <a:solidFill>
                <a:schemeClr val="bg1"/>
              </a:solidFill>
              <a:latin typeface="Arial" panose="020B0604020202020204" pitchFamily="34" charset="0"/>
              <a:ea typeface="+mj-ea"/>
              <a:cs typeface="Arial" panose="020B0604020202020204" pitchFamily="34" charset="0"/>
              <a:sym typeface="Arial" panose="020B0604020202020204" pitchFamily="34" charset="0"/>
            </a:endParaRPr>
          </a:p>
        </p:txBody>
      </p:sp>
      <p:grpSp>
        <p:nvGrpSpPr>
          <p:cNvPr id="45" name="Group 44">
            <a:extLst>
              <a:ext uri="{FF2B5EF4-FFF2-40B4-BE49-F238E27FC236}">
                <a16:creationId xmlns:a16="http://schemas.microsoft.com/office/drawing/2014/main" id="{8F7BFB8F-A852-4D9F-BEED-82E97DF1379D}"/>
              </a:ext>
            </a:extLst>
          </p:cNvPr>
          <p:cNvGrpSpPr/>
          <p:nvPr/>
        </p:nvGrpSpPr>
        <p:grpSpPr>
          <a:xfrm>
            <a:off x="-215887" y="-216000"/>
            <a:ext cx="12626237" cy="7290000"/>
            <a:chOff x="-215887" y="-216000"/>
            <a:chExt cx="12626237" cy="7290000"/>
          </a:xfrm>
        </p:grpSpPr>
        <p:cxnSp>
          <p:nvCxnSpPr>
            <p:cNvPr id="46" name="Gerade Verbindung 35">
              <a:extLst>
                <a:ext uri="{FF2B5EF4-FFF2-40B4-BE49-F238E27FC236}">
                  <a16:creationId xmlns:a16="http://schemas.microsoft.com/office/drawing/2014/main" id="{4D374830-7308-4C64-933B-81B5EF7EAA12}"/>
                </a:ext>
              </a:extLst>
            </p:cNvPr>
            <p:cNvCxnSpPr/>
            <p:nvPr userDrawn="1"/>
          </p:nvCxnSpPr>
          <p:spPr bwMode="auto">
            <a:xfrm>
              <a:off x="6024039"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7" name="Gerade Verbindung 36">
              <a:extLst>
                <a:ext uri="{FF2B5EF4-FFF2-40B4-BE49-F238E27FC236}">
                  <a16:creationId xmlns:a16="http://schemas.microsoft.com/office/drawing/2014/main" id="{EE7D4497-1ECA-4EB8-B4D0-688F74A3F529}"/>
                </a:ext>
              </a:extLst>
            </p:cNvPr>
            <p:cNvCxnSpPr/>
            <p:nvPr userDrawn="1"/>
          </p:nvCxnSpPr>
          <p:spPr bwMode="auto">
            <a:xfrm>
              <a:off x="6167964"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8" name="Gerade Verbindung 2">
              <a:extLst>
                <a:ext uri="{FF2B5EF4-FFF2-40B4-BE49-F238E27FC236}">
                  <a16:creationId xmlns:a16="http://schemas.microsoft.com/office/drawing/2014/main" id="{DB8445B9-1F16-42B2-B791-4B83CEE226AB}"/>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9" name="Gerade Verbindung 38">
              <a:extLst>
                <a:ext uri="{FF2B5EF4-FFF2-40B4-BE49-F238E27FC236}">
                  <a16:creationId xmlns:a16="http://schemas.microsoft.com/office/drawing/2014/main" id="{F0BFF81C-888B-47C9-B1C8-48C3F91BA56B}"/>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0" name="Gerade Verbindung 39">
              <a:extLst>
                <a:ext uri="{FF2B5EF4-FFF2-40B4-BE49-F238E27FC236}">
                  <a16:creationId xmlns:a16="http://schemas.microsoft.com/office/drawing/2014/main" id="{C1DC6A18-E4F9-4C66-A128-85478F8AF882}"/>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41">
              <a:extLst>
                <a:ext uri="{FF2B5EF4-FFF2-40B4-BE49-F238E27FC236}">
                  <a16:creationId xmlns:a16="http://schemas.microsoft.com/office/drawing/2014/main" id="{A7588D1B-0AD4-4058-92BC-5C9A17B5E91F}"/>
                </a:ext>
              </a:extLst>
            </p:cNvPr>
            <p:cNvCxnSpPr/>
            <p:nvPr userDrawn="1"/>
          </p:nvCxnSpPr>
          <p:spPr bwMode="auto">
            <a:xfrm rot="5400000">
              <a:off x="12320396"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2" name="Gerade Verbindung 44">
              <a:extLst>
                <a:ext uri="{FF2B5EF4-FFF2-40B4-BE49-F238E27FC236}">
                  <a16:creationId xmlns:a16="http://schemas.microsoft.com/office/drawing/2014/main" id="{699ABA89-9A13-4768-921F-5896520BB8E9}"/>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3" name="Gerade Verbindung 54">
              <a:extLst>
                <a:ext uri="{FF2B5EF4-FFF2-40B4-BE49-F238E27FC236}">
                  <a16:creationId xmlns:a16="http://schemas.microsoft.com/office/drawing/2014/main" id="{61B38E0B-705E-4836-8400-0CA01BEA4F30}"/>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4" name="Gerade Verbindung 55">
              <a:extLst>
                <a:ext uri="{FF2B5EF4-FFF2-40B4-BE49-F238E27FC236}">
                  <a16:creationId xmlns:a16="http://schemas.microsoft.com/office/drawing/2014/main" id="{D051F945-AA03-4510-A6D7-6D8997996510}"/>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5" name="Gerade Verbindung 56">
              <a:extLst>
                <a:ext uri="{FF2B5EF4-FFF2-40B4-BE49-F238E27FC236}">
                  <a16:creationId xmlns:a16="http://schemas.microsoft.com/office/drawing/2014/main" id="{97E2E494-1F19-45EF-85BF-7FC9A587D73D}"/>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6" name="Gerade Verbindung 58">
              <a:extLst>
                <a:ext uri="{FF2B5EF4-FFF2-40B4-BE49-F238E27FC236}">
                  <a16:creationId xmlns:a16="http://schemas.microsoft.com/office/drawing/2014/main" id="{45F01709-6416-4D6C-9BB7-8948DA7B869E}"/>
                </a:ext>
              </a:extLst>
            </p:cNvPr>
            <p:cNvCxnSpPr/>
            <p:nvPr userDrawn="1"/>
          </p:nvCxnSpPr>
          <p:spPr bwMode="auto">
            <a:xfrm rot="5400000">
              <a:off x="-121924"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7" name="Gerade Verbindung 61">
              <a:extLst>
                <a:ext uri="{FF2B5EF4-FFF2-40B4-BE49-F238E27FC236}">
                  <a16:creationId xmlns:a16="http://schemas.microsoft.com/office/drawing/2014/main" id="{F6F182A0-514C-4479-BAFD-9B990231D7A2}"/>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8" name="Gerade Verbindung 88">
              <a:extLst>
                <a:ext uri="{FF2B5EF4-FFF2-40B4-BE49-F238E27FC236}">
                  <a16:creationId xmlns:a16="http://schemas.microsoft.com/office/drawing/2014/main" id="{95191BFC-FC14-4922-92D4-DEA2EEB8D54A}"/>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9" name="Gerade Verbindung 44">
              <a:extLst>
                <a:ext uri="{FF2B5EF4-FFF2-40B4-BE49-F238E27FC236}">
                  <a16:creationId xmlns:a16="http://schemas.microsoft.com/office/drawing/2014/main" id="{67310501-40DA-4272-87CB-D62D197F3DF4}"/>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0" name="Gerade Verbindung 41">
              <a:extLst>
                <a:ext uri="{FF2B5EF4-FFF2-40B4-BE49-F238E27FC236}">
                  <a16:creationId xmlns:a16="http://schemas.microsoft.com/office/drawing/2014/main" id="{9B00A730-22A5-4D59-B374-67E8BF686843}"/>
                </a:ext>
              </a:extLst>
            </p:cNvPr>
            <p:cNvCxnSpPr/>
            <p:nvPr userDrawn="1"/>
          </p:nvCxnSpPr>
          <p:spPr bwMode="auto">
            <a:xfrm rot="5400000">
              <a:off x="12320396" y="96254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1" name="Gerade Verbindung 55">
              <a:extLst>
                <a:ext uri="{FF2B5EF4-FFF2-40B4-BE49-F238E27FC236}">
                  <a16:creationId xmlns:a16="http://schemas.microsoft.com/office/drawing/2014/main" id="{775E92FD-22B3-4D9A-AF6F-4CC49A7A89A1}"/>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2" name="Gerade Verbindung 58">
              <a:extLst>
                <a:ext uri="{FF2B5EF4-FFF2-40B4-BE49-F238E27FC236}">
                  <a16:creationId xmlns:a16="http://schemas.microsoft.com/office/drawing/2014/main" id="{DB528CDF-349E-471E-8F59-3BCF423F757C}"/>
                </a:ext>
              </a:extLst>
            </p:cNvPr>
            <p:cNvCxnSpPr/>
            <p:nvPr userDrawn="1"/>
          </p:nvCxnSpPr>
          <p:spPr bwMode="auto">
            <a:xfrm rot="5400000">
              <a:off x="-121924" y="9617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3" name="Gerade Verbindung 61">
              <a:extLst>
                <a:ext uri="{FF2B5EF4-FFF2-40B4-BE49-F238E27FC236}">
                  <a16:creationId xmlns:a16="http://schemas.microsoft.com/office/drawing/2014/main" id="{9AE1F6EF-B279-43BF-AE43-0F4440B7311D}"/>
                </a:ext>
              </a:extLst>
            </p:cNvPr>
            <p:cNvCxnSpPr/>
            <p:nvPr userDrawn="1"/>
          </p:nvCxnSpPr>
          <p:spPr bwMode="auto">
            <a:xfrm rot="5400000">
              <a:off x="-125934"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4" name="Gerade Verbindung 55">
              <a:extLst>
                <a:ext uri="{FF2B5EF4-FFF2-40B4-BE49-F238E27FC236}">
                  <a16:creationId xmlns:a16="http://schemas.microsoft.com/office/drawing/2014/main" id="{AF6D99A5-297A-4861-A8FA-6A87C5E43ACA}"/>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5" name="Gerade Verbindung 44">
              <a:extLst>
                <a:ext uri="{FF2B5EF4-FFF2-40B4-BE49-F238E27FC236}">
                  <a16:creationId xmlns:a16="http://schemas.microsoft.com/office/drawing/2014/main" id="{9924E9CD-2CBA-4379-8186-A4EBE29029FD}"/>
                </a:ext>
              </a:extLst>
            </p:cNvPr>
            <p:cNvCxnSpPr/>
            <p:nvPr userDrawn="1"/>
          </p:nvCxnSpPr>
          <p:spPr bwMode="auto">
            <a:xfrm rot="5400000">
              <a:off x="12320397"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6" name="Gerade Verbindung 35">
              <a:extLst>
                <a:ext uri="{FF2B5EF4-FFF2-40B4-BE49-F238E27FC236}">
                  <a16:creationId xmlns:a16="http://schemas.microsoft.com/office/drawing/2014/main" id="{49701BC2-5C23-40FE-BC47-30E617E1D2A9}"/>
                </a:ext>
              </a:extLst>
            </p:cNvPr>
            <p:cNvCxnSpPr/>
            <p:nvPr userDrawn="1"/>
          </p:nvCxnSpPr>
          <p:spPr bwMode="auto">
            <a:xfrm>
              <a:off x="6024039"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7" name="Gerade Verbindung 36">
              <a:extLst>
                <a:ext uri="{FF2B5EF4-FFF2-40B4-BE49-F238E27FC236}">
                  <a16:creationId xmlns:a16="http://schemas.microsoft.com/office/drawing/2014/main" id="{C67BE37A-418F-4174-B12A-F0B7A03B25BD}"/>
                </a:ext>
              </a:extLst>
            </p:cNvPr>
            <p:cNvCxnSpPr/>
            <p:nvPr userDrawn="1"/>
          </p:nvCxnSpPr>
          <p:spPr bwMode="auto">
            <a:xfrm>
              <a:off x="6167964"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68" name="Siemens Logo">
            <a:extLst>
              <a:ext uri="{FF2B5EF4-FFF2-40B4-BE49-F238E27FC236}">
                <a16:creationId xmlns:a16="http://schemas.microsoft.com/office/drawing/2014/main" id="{BA75F12B-0CF6-4AA4-A597-FE3D25D4DF6D}"/>
              </a:ext>
            </a:extLst>
          </p:cNvPr>
          <p:cNvGrpSpPr/>
          <p:nvPr/>
        </p:nvGrpSpPr>
        <p:grpSpPr>
          <a:xfrm>
            <a:off x="10635188" y="6418800"/>
            <a:ext cx="1152000" cy="183168"/>
            <a:chOff x="10635188" y="6418800"/>
            <a:chExt cx="1152000" cy="183168"/>
          </a:xfrm>
        </p:grpSpPr>
        <p:sp>
          <p:nvSpPr>
            <p:cNvPr id="69" name="Freeform: Shape 68">
              <a:extLst>
                <a:ext uri="{FF2B5EF4-FFF2-40B4-BE49-F238E27FC236}">
                  <a16:creationId xmlns:a16="http://schemas.microsoft.com/office/drawing/2014/main" id="{A4181C0D-BC1B-4CCE-9C9F-14E80EAA988E}"/>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70" name="Siemens Logo">
              <a:extLst>
                <a:ext uri="{FF2B5EF4-FFF2-40B4-BE49-F238E27FC236}">
                  <a16:creationId xmlns:a16="http://schemas.microsoft.com/office/drawing/2014/main" id="{BFBC40C0-0F8A-4A0F-BA50-4E52F3AC1E34}"/>
                </a:ext>
              </a:extLst>
            </p:cNvPr>
            <p:cNvGrpSpPr/>
            <p:nvPr/>
          </p:nvGrpSpPr>
          <p:grpSpPr>
            <a:xfrm>
              <a:off x="10635188" y="6418864"/>
              <a:ext cx="1152000" cy="182041"/>
              <a:chOff x="10635188" y="6418864"/>
              <a:chExt cx="1152000" cy="182041"/>
            </a:xfrm>
            <a:solidFill>
              <a:srgbClr val="009999"/>
            </a:solidFill>
          </p:grpSpPr>
          <p:sp>
            <p:nvSpPr>
              <p:cNvPr id="71" name="Freeform: Shape 70">
                <a:extLst>
                  <a:ext uri="{FF2B5EF4-FFF2-40B4-BE49-F238E27FC236}">
                    <a16:creationId xmlns:a16="http://schemas.microsoft.com/office/drawing/2014/main" id="{F8657D4E-8562-400A-A50E-ACD41904C3F0}"/>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FFFFFF"/>
              </a:solidFill>
              <a:ln w="1143"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EA780376-649B-4085-94C2-0CFAC8948CC3}"/>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8E48E470-74F6-4DCB-BE78-81E41C2AB5BA}"/>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9DC70DAD-B610-4779-8565-EEA06DB2692E}"/>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27C644B3-B737-466E-830C-39603FC30F1E}"/>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6621EC8E-27F3-4FEF-9268-94AD24E5EA02}"/>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EE1AB897-EAF5-4EA2-B9D7-0CFE93D20D40}"/>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FFFFFF"/>
              </a:solidFill>
              <a:ln w="1143" cap="flat">
                <a:noFill/>
                <a:prstDash val="solid"/>
                <a:miter/>
              </a:ln>
            </p:spPr>
            <p:txBody>
              <a:bodyPr rtlCol="0" anchor="ctr"/>
              <a:lstStyle/>
              <a:p>
                <a:endParaRPr lang="en-US"/>
              </a:p>
            </p:txBody>
          </p:sp>
        </p:grpSp>
      </p:grpSp>
      <p:sp>
        <p:nvSpPr>
          <p:cNvPr id="43" name="Footer Placeholder">
            <a:extLst>
              <a:ext uri="{FF2B5EF4-FFF2-40B4-BE49-F238E27FC236}">
                <a16:creationId xmlns:a16="http://schemas.microsoft.com/office/drawing/2014/main" id="{966C2946-408B-4A64-8A2D-25D6117E2A01}"/>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44" name="Slide Number Placeholder">
            <a:extLst>
              <a:ext uri="{FF2B5EF4-FFF2-40B4-BE49-F238E27FC236}">
                <a16:creationId xmlns:a16="http://schemas.microsoft.com/office/drawing/2014/main" id="{78F48439-4950-4E06-95C5-79C4BD622258}"/>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
        <p:nvSpPr>
          <p:cNvPr id="78" name="Title Placeholder">
            <a:extLst>
              <a:ext uri="{FF2B5EF4-FFF2-40B4-BE49-F238E27FC236}">
                <a16:creationId xmlns:a16="http://schemas.microsoft.com/office/drawing/2014/main" id="{31B8E64D-5A94-4B94-B34A-25EC511FF233}"/>
              </a:ext>
            </a:extLst>
          </p:cNvPr>
          <p:cNvSpPr>
            <a:spLocks noGrp="1"/>
          </p:cNvSpPr>
          <p:nvPr>
            <p:ph type="title"/>
          </p:nvPr>
        </p:nvSpPr>
        <p:spPr>
          <a:xfrm>
            <a:off x="410400" y="478800"/>
            <a:ext cx="9863997" cy="576000"/>
          </a:xfrm>
          <a:prstGeom prst="rect">
            <a:avLst/>
          </a:prstGeom>
        </p:spPr>
        <p:txBody>
          <a:bodyPr vert="horz" lIns="0" tIns="0" rIns="324000" bIns="14400" rtlCol="0" anchor="t" anchorCtr="0">
            <a:noAutofit/>
          </a:bodyPr>
          <a:lstStyle>
            <a:lvl1pPr>
              <a:defRPr>
                <a:solidFill>
                  <a:srgbClr val="FFFFFF"/>
                </a:solidFill>
              </a:defRPr>
            </a:lvl1pPr>
          </a:lstStyle>
          <a:p>
            <a:r>
              <a:rPr lang="es-ES"/>
              <a:t>Haga clic para modificar el estilo de título del patrón</a:t>
            </a:r>
            <a:endParaRPr lang="en-US"/>
          </a:p>
        </p:txBody>
      </p:sp>
      <p:pic>
        <p:nvPicPr>
          <p:cNvPr id="40" name="Picture 39">
            <a:extLst>
              <a:ext uri="{FF2B5EF4-FFF2-40B4-BE49-F238E27FC236}">
                <a16:creationId xmlns:a16="http://schemas.microsoft.com/office/drawing/2014/main" id="{1A4ADF08-33F9-A161-19FE-D73D4464B02E}"/>
              </a:ext>
            </a:extLst>
          </p:cNvPr>
          <p:cNvPicPr>
            <a:picLocks noChangeAspect="1"/>
          </p:cNvPicPr>
          <p:nvPr userDrawn="1"/>
        </p:nvPicPr>
        <p:blipFill>
          <a:blip r:embed="rId7"/>
          <a:stretch>
            <a:fillRect/>
          </a:stretch>
        </p:blipFill>
        <p:spPr>
          <a:xfrm>
            <a:off x="8976822" y="6267647"/>
            <a:ext cx="1356036" cy="474183"/>
          </a:xfrm>
          <a:prstGeom prst="rect">
            <a:avLst/>
          </a:prstGeom>
        </p:spPr>
      </p:pic>
    </p:spTree>
    <p:extLst>
      <p:ext uri="{BB962C8B-B14F-4D97-AF65-F5344CB8AC3E}">
        <p14:creationId xmlns:p14="http://schemas.microsoft.com/office/powerpoint/2010/main" val="25509321"/>
      </p:ext>
    </p:extLst>
  </p:cSld>
  <p:clrMapOvr>
    <a:masterClrMapping/>
  </p:clrMapOvr>
  <p:extLst>
    <p:ext uri="{DCECCB84-F9BA-43D5-87BE-67443E8EF086}">
      <p15:sldGuideLst xmlns:p15="http://schemas.microsoft.com/office/powerpoint/2012/main">
        <p15:guide id="1" pos="257">
          <p15:clr>
            <a:srgbClr val="FBAE40"/>
          </p15:clr>
        </p15:guide>
        <p15:guide id="2" orient="horz" pos="300">
          <p15:clr>
            <a:srgbClr val="FBAE40"/>
          </p15:clr>
        </p15:guide>
        <p15:guide id="3" pos="3795">
          <p15:clr>
            <a:srgbClr val="FBAE40"/>
          </p15:clr>
        </p15:guide>
        <p15:guide id="4" pos="3885">
          <p15:clr>
            <a:srgbClr val="FBAE40"/>
          </p15:clr>
        </p15:guide>
        <p15:guide id="5" pos="6471">
          <p15:clr>
            <a:srgbClr val="FBAE40"/>
          </p15:clr>
        </p15:guide>
        <p15:guide id="6" pos="7423">
          <p15:clr>
            <a:srgbClr val="FBAE40"/>
          </p15:clr>
        </p15:guide>
        <p15:guide id="7" orient="horz" pos="663">
          <p15:clr>
            <a:srgbClr val="FBAE40"/>
          </p15:clr>
        </p15:guide>
        <p15:guide id="8" orient="horz" pos="890">
          <p15:clr>
            <a:srgbClr val="FBAE40"/>
          </p15:clr>
        </p15:guide>
        <p15:guide id="9" orient="horz" pos="2228">
          <p15:clr>
            <a:srgbClr val="FBAE40"/>
          </p15:clr>
        </p15:guide>
        <p15:guide id="10" orient="horz" pos="2319">
          <p15:clr>
            <a:srgbClr val="FBAE40"/>
          </p15:clr>
        </p15:guide>
        <p15:guide id="11" orient="horz" pos="3657">
          <p15:clr>
            <a:srgbClr val="FBAE40"/>
          </p15:clr>
        </p15:guide>
        <p15:guide id="13" orient="horz" pos="3884">
          <p15:clr>
            <a:srgbClr val="FBAE40"/>
          </p15:clr>
        </p15:guide>
        <p15:guide id="14" orient="horz" pos="4156">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Full bleed color area_2">
    <p:bg>
      <p:bgPr>
        <a:solidFill>
          <a:schemeClr val="accent2"/>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BF8D6EA-DC73-4C54-B7E0-84F9B2A988E4}"/>
              </a:ext>
            </a:extLst>
          </p:cNvPr>
          <p:cNvGraphicFramePr>
            <a:graphicFrameLocks noChangeAspect="1"/>
          </p:cNvGraphicFramePr>
          <p:nvPr>
            <p:custDataLst>
              <p:tags r:id="rId2"/>
            </p:custDataLst>
            <p:extLst>
              <p:ext uri="{D42A27DB-BD31-4B8C-83A1-F6EECF244321}">
                <p14:modId xmlns:p14="http://schemas.microsoft.com/office/powerpoint/2010/main" val="1682714442"/>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13319" name="think-cell Slide" r:id="rId5" imgW="347" imgH="348" progId="TCLayout.ActiveDocument.1">
                  <p:embed/>
                </p:oleObj>
              </mc:Choice>
              <mc:Fallback>
                <p:oleObj name="think-cell Slide" r:id="rId5" imgW="347" imgH="348" progId="TCLayout.ActiveDocument.1">
                  <p:embed/>
                  <p:pic>
                    <p:nvPicPr>
                      <p:cNvPr id="3" name="Objekt 2" hidden="1">
                        <a:extLst>
                          <a:ext uri="{FF2B5EF4-FFF2-40B4-BE49-F238E27FC236}">
                            <a16:creationId xmlns:a16="http://schemas.microsoft.com/office/drawing/2014/main" id="{ABF8D6EA-DC73-4C54-B7E0-84F9B2A988E4}"/>
                          </a:ext>
                        </a:extLst>
                      </p:cNvPr>
                      <p:cNvPicPr/>
                      <p:nvPr/>
                    </p:nvPicPr>
                    <p:blipFill>
                      <a:blip r:embed="rId6"/>
                      <a:stretch>
                        <a:fillRect/>
                      </a:stretch>
                    </p:blipFill>
                    <p:spPr>
                      <a:xfrm>
                        <a:off x="1587" y="1588"/>
                        <a:ext cx="1587"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68531D2F-08A2-4333-8319-D4AAF3E1AD38}"/>
              </a:ext>
            </a:extLst>
          </p:cNvPr>
          <p:cNvSpPr/>
          <p:nvPr>
            <p:custDataLst>
              <p:tags r:id="rId3"/>
            </p:custDataLst>
          </p:nvPr>
        </p:nvSpPr>
        <p:spPr bwMode="auto">
          <a:xfrm>
            <a:off x="0" y="0"/>
            <a:ext cx="158667" cy="158750"/>
          </a:xfrm>
          <a:prstGeom prst="rect">
            <a:avLst/>
          </a:prstGeom>
          <a:solidFill>
            <a:srgbClr val="50BED7"/>
          </a:solidFill>
          <a:ln>
            <a:noFill/>
          </a:ln>
          <a:effectLst/>
        </p:spPr>
        <p:txBody>
          <a:bodyPr wrap="none" lIns="0" tIns="0" rIns="0" bIns="0" numCol="1" spcCol="0" rtlCol="0" anchor="t" anchorCtr="0">
            <a:noAutofit/>
          </a:bodyPr>
          <a:lstStyle/>
          <a:p>
            <a:pPr marL="0" lvl="0" indent="0" algn="l">
              <a:lnSpc>
                <a:spcPct val="110000"/>
              </a:lnSpc>
              <a:spcBef>
                <a:spcPct val="0"/>
              </a:spcBef>
              <a:buFont typeface="Wingdings" charset="0"/>
              <a:buNone/>
            </a:pPr>
            <a:endParaRPr lang="en-US" sz="2200" b="1" i="0" baseline="0">
              <a:solidFill>
                <a:schemeClr val="bg1"/>
              </a:solidFill>
              <a:latin typeface="Arial" panose="020B0604020202020204" pitchFamily="34" charset="0"/>
              <a:ea typeface="+mj-ea"/>
              <a:cs typeface="Arial" panose="020B0604020202020204" pitchFamily="34" charset="0"/>
              <a:sym typeface="Arial" panose="020B0604020202020204" pitchFamily="34" charset="0"/>
            </a:endParaRPr>
          </a:p>
        </p:txBody>
      </p:sp>
      <p:grpSp>
        <p:nvGrpSpPr>
          <p:cNvPr id="42" name="Group 41">
            <a:extLst>
              <a:ext uri="{FF2B5EF4-FFF2-40B4-BE49-F238E27FC236}">
                <a16:creationId xmlns:a16="http://schemas.microsoft.com/office/drawing/2014/main" id="{409BEA05-2A30-49FA-8920-1C99C1372871}"/>
              </a:ext>
            </a:extLst>
          </p:cNvPr>
          <p:cNvGrpSpPr/>
          <p:nvPr/>
        </p:nvGrpSpPr>
        <p:grpSpPr>
          <a:xfrm>
            <a:off x="-215887" y="-216000"/>
            <a:ext cx="12626237" cy="7290000"/>
            <a:chOff x="-215887" y="-216000"/>
            <a:chExt cx="12626237" cy="7290000"/>
          </a:xfrm>
        </p:grpSpPr>
        <p:cxnSp>
          <p:nvCxnSpPr>
            <p:cNvPr id="43" name="Gerade Verbindung 35">
              <a:extLst>
                <a:ext uri="{FF2B5EF4-FFF2-40B4-BE49-F238E27FC236}">
                  <a16:creationId xmlns:a16="http://schemas.microsoft.com/office/drawing/2014/main" id="{7085AD3C-AEB2-4B6A-87BA-F43D5A89C255}"/>
                </a:ext>
              </a:extLst>
            </p:cNvPr>
            <p:cNvCxnSpPr/>
            <p:nvPr userDrawn="1"/>
          </p:nvCxnSpPr>
          <p:spPr bwMode="auto">
            <a:xfrm>
              <a:off x="6024039"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4" name="Gerade Verbindung 36">
              <a:extLst>
                <a:ext uri="{FF2B5EF4-FFF2-40B4-BE49-F238E27FC236}">
                  <a16:creationId xmlns:a16="http://schemas.microsoft.com/office/drawing/2014/main" id="{AE4DFCC0-58CA-4BBD-8ADD-14DC1221DD92}"/>
                </a:ext>
              </a:extLst>
            </p:cNvPr>
            <p:cNvCxnSpPr/>
            <p:nvPr userDrawn="1"/>
          </p:nvCxnSpPr>
          <p:spPr bwMode="auto">
            <a:xfrm>
              <a:off x="6167964"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5" name="Gerade Verbindung 2">
              <a:extLst>
                <a:ext uri="{FF2B5EF4-FFF2-40B4-BE49-F238E27FC236}">
                  <a16:creationId xmlns:a16="http://schemas.microsoft.com/office/drawing/2014/main" id="{33872619-B83D-45F1-B93A-4F790EA223A4}"/>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6" name="Gerade Verbindung 38">
              <a:extLst>
                <a:ext uri="{FF2B5EF4-FFF2-40B4-BE49-F238E27FC236}">
                  <a16:creationId xmlns:a16="http://schemas.microsoft.com/office/drawing/2014/main" id="{2B42FFD2-DAEF-44B5-8F9B-7CBD6F1BF879}"/>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7" name="Gerade Verbindung 39">
              <a:extLst>
                <a:ext uri="{FF2B5EF4-FFF2-40B4-BE49-F238E27FC236}">
                  <a16:creationId xmlns:a16="http://schemas.microsoft.com/office/drawing/2014/main" id="{8318AA82-3933-4666-BC8D-A3815C1C2037}"/>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8" name="Gerade Verbindung 41">
              <a:extLst>
                <a:ext uri="{FF2B5EF4-FFF2-40B4-BE49-F238E27FC236}">
                  <a16:creationId xmlns:a16="http://schemas.microsoft.com/office/drawing/2014/main" id="{839C3A6A-29C4-47F4-AB7C-E8E7FCF1DA95}"/>
                </a:ext>
              </a:extLst>
            </p:cNvPr>
            <p:cNvCxnSpPr/>
            <p:nvPr userDrawn="1"/>
          </p:nvCxnSpPr>
          <p:spPr bwMode="auto">
            <a:xfrm rot="5400000">
              <a:off x="12320396"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9" name="Gerade Verbindung 44">
              <a:extLst>
                <a:ext uri="{FF2B5EF4-FFF2-40B4-BE49-F238E27FC236}">
                  <a16:creationId xmlns:a16="http://schemas.microsoft.com/office/drawing/2014/main" id="{E71367F6-7949-40D0-A514-7757969787B3}"/>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0" name="Gerade Verbindung 54">
              <a:extLst>
                <a:ext uri="{FF2B5EF4-FFF2-40B4-BE49-F238E27FC236}">
                  <a16:creationId xmlns:a16="http://schemas.microsoft.com/office/drawing/2014/main" id="{E794B3ED-6FF7-4185-ACC7-75A302587033}"/>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55">
              <a:extLst>
                <a:ext uri="{FF2B5EF4-FFF2-40B4-BE49-F238E27FC236}">
                  <a16:creationId xmlns:a16="http://schemas.microsoft.com/office/drawing/2014/main" id="{0528998E-EFD1-48B3-8BE2-C431E0F15068}"/>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2" name="Gerade Verbindung 56">
              <a:extLst>
                <a:ext uri="{FF2B5EF4-FFF2-40B4-BE49-F238E27FC236}">
                  <a16:creationId xmlns:a16="http://schemas.microsoft.com/office/drawing/2014/main" id="{CD491BE8-9417-4912-8C06-5ADA610FF221}"/>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3" name="Gerade Verbindung 58">
              <a:extLst>
                <a:ext uri="{FF2B5EF4-FFF2-40B4-BE49-F238E27FC236}">
                  <a16:creationId xmlns:a16="http://schemas.microsoft.com/office/drawing/2014/main" id="{CBA3DF0C-1197-4F8F-A18E-47DD547402DE}"/>
                </a:ext>
              </a:extLst>
            </p:cNvPr>
            <p:cNvCxnSpPr/>
            <p:nvPr userDrawn="1"/>
          </p:nvCxnSpPr>
          <p:spPr bwMode="auto">
            <a:xfrm rot="5400000">
              <a:off x="-121924"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4" name="Gerade Verbindung 61">
              <a:extLst>
                <a:ext uri="{FF2B5EF4-FFF2-40B4-BE49-F238E27FC236}">
                  <a16:creationId xmlns:a16="http://schemas.microsoft.com/office/drawing/2014/main" id="{08246282-C96D-4105-B529-AEE5EDC28927}"/>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5" name="Gerade Verbindung 88">
              <a:extLst>
                <a:ext uri="{FF2B5EF4-FFF2-40B4-BE49-F238E27FC236}">
                  <a16:creationId xmlns:a16="http://schemas.microsoft.com/office/drawing/2014/main" id="{472860CD-4CD7-4681-8C9D-F605A235B10F}"/>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6" name="Gerade Verbindung 44">
              <a:extLst>
                <a:ext uri="{FF2B5EF4-FFF2-40B4-BE49-F238E27FC236}">
                  <a16:creationId xmlns:a16="http://schemas.microsoft.com/office/drawing/2014/main" id="{12184CD6-4C32-4A3C-A768-F2DE02564E33}"/>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7" name="Gerade Verbindung 41">
              <a:extLst>
                <a:ext uri="{FF2B5EF4-FFF2-40B4-BE49-F238E27FC236}">
                  <a16:creationId xmlns:a16="http://schemas.microsoft.com/office/drawing/2014/main" id="{77833224-4F6A-4ED7-93EF-C1932331D7E0}"/>
                </a:ext>
              </a:extLst>
            </p:cNvPr>
            <p:cNvCxnSpPr/>
            <p:nvPr userDrawn="1"/>
          </p:nvCxnSpPr>
          <p:spPr bwMode="auto">
            <a:xfrm rot="5400000">
              <a:off x="12320396" y="96254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8" name="Gerade Verbindung 55">
              <a:extLst>
                <a:ext uri="{FF2B5EF4-FFF2-40B4-BE49-F238E27FC236}">
                  <a16:creationId xmlns:a16="http://schemas.microsoft.com/office/drawing/2014/main" id="{C01FBFCC-D31B-4FD3-B59F-F54D657D8CAA}"/>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9" name="Gerade Verbindung 58">
              <a:extLst>
                <a:ext uri="{FF2B5EF4-FFF2-40B4-BE49-F238E27FC236}">
                  <a16:creationId xmlns:a16="http://schemas.microsoft.com/office/drawing/2014/main" id="{D794B96E-1C22-4A4A-BAF1-AF8558ECD97D}"/>
                </a:ext>
              </a:extLst>
            </p:cNvPr>
            <p:cNvCxnSpPr/>
            <p:nvPr userDrawn="1"/>
          </p:nvCxnSpPr>
          <p:spPr bwMode="auto">
            <a:xfrm rot="5400000">
              <a:off x="-121924" y="9617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0" name="Gerade Verbindung 61">
              <a:extLst>
                <a:ext uri="{FF2B5EF4-FFF2-40B4-BE49-F238E27FC236}">
                  <a16:creationId xmlns:a16="http://schemas.microsoft.com/office/drawing/2014/main" id="{2EBA695A-4732-4476-88E4-655DE24F05A9}"/>
                </a:ext>
              </a:extLst>
            </p:cNvPr>
            <p:cNvCxnSpPr/>
            <p:nvPr userDrawn="1"/>
          </p:nvCxnSpPr>
          <p:spPr bwMode="auto">
            <a:xfrm rot="5400000">
              <a:off x="-125934"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1" name="Gerade Verbindung 55">
              <a:extLst>
                <a:ext uri="{FF2B5EF4-FFF2-40B4-BE49-F238E27FC236}">
                  <a16:creationId xmlns:a16="http://schemas.microsoft.com/office/drawing/2014/main" id="{FDE43246-9A79-440C-A2BB-BB2BD4F5E717}"/>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2" name="Gerade Verbindung 44">
              <a:extLst>
                <a:ext uri="{FF2B5EF4-FFF2-40B4-BE49-F238E27FC236}">
                  <a16:creationId xmlns:a16="http://schemas.microsoft.com/office/drawing/2014/main" id="{5BA110E6-2CB8-4966-925F-09DC04310BA8}"/>
                </a:ext>
              </a:extLst>
            </p:cNvPr>
            <p:cNvCxnSpPr/>
            <p:nvPr userDrawn="1"/>
          </p:nvCxnSpPr>
          <p:spPr bwMode="auto">
            <a:xfrm rot="5400000">
              <a:off x="12320397"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3" name="Gerade Verbindung 35">
              <a:extLst>
                <a:ext uri="{FF2B5EF4-FFF2-40B4-BE49-F238E27FC236}">
                  <a16:creationId xmlns:a16="http://schemas.microsoft.com/office/drawing/2014/main" id="{A02B79BD-7BB5-425D-8138-1909B545662C}"/>
                </a:ext>
              </a:extLst>
            </p:cNvPr>
            <p:cNvCxnSpPr/>
            <p:nvPr userDrawn="1"/>
          </p:nvCxnSpPr>
          <p:spPr bwMode="auto">
            <a:xfrm>
              <a:off x="6024039"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4" name="Gerade Verbindung 36">
              <a:extLst>
                <a:ext uri="{FF2B5EF4-FFF2-40B4-BE49-F238E27FC236}">
                  <a16:creationId xmlns:a16="http://schemas.microsoft.com/office/drawing/2014/main" id="{366AE998-6C83-4222-9633-5E184CB88B20}"/>
                </a:ext>
              </a:extLst>
            </p:cNvPr>
            <p:cNvCxnSpPr/>
            <p:nvPr userDrawn="1"/>
          </p:nvCxnSpPr>
          <p:spPr bwMode="auto">
            <a:xfrm>
              <a:off x="6167964"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65" name="Siemens Logo">
            <a:extLst>
              <a:ext uri="{FF2B5EF4-FFF2-40B4-BE49-F238E27FC236}">
                <a16:creationId xmlns:a16="http://schemas.microsoft.com/office/drawing/2014/main" id="{EFB549E7-7F4E-49D0-81DA-8FE0A526E232}"/>
              </a:ext>
            </a:extLst>
          </p:cNvPr>
          <p:cNvGrpSpPr/>
          <p:nvPr/>
        </p:nvGrpSpPr>
        <p:grpSpPr>
          <a:xfrm>
            <a:off x="10635188" y="6418800"/>
            <a:ext cx="1152000" cy="183168"/>
            <a:chOff x="10635188" y="6418800"/>
            <a:chExt cx="1152000" cy="183168"/>
          </a:xfrm>
        </p:grpSpPr>
        <p:sp>
          <p:nvSpPr>
            <p:cNvPr id="66" name="Freeform: Shape 65">
              <a:extLst>
                <a:ext uri="{FF2B5EF4-FFF2-40B4-BE49-F238E27FC236}">
                  <a16:creationId xmlns:a16="http://schemas.microsoft.com/office/drawing/2014/main" id="{58BE6EEF-1F1B-450A-8FEE-06B66187B293}"/>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67" name="Siemens Logo">
              <a:extLst>
                <a:ext uri="{FF2B5EF4-FFF2-40B4-BE49-F238E27FC236}">
                  <a16:creationId xmlns:a16="http://schemas.microsoft.com/office/drawing/2014/main" id="{5B08992A-358A-4C84-BB98-56EB34870747}"/>
                </a:ext>
              </a:extLst>
            </p:cNvPr>
            <p:cNvGrpSpPr/>
            <p:nvPr/>
          </p:nvGrpSpPr>
          <p:grpSpPr>
            <a:xfrm>
              <a:off x="10635188" y="6418864"/>
              <a:ext cx="1152000" cy="182041"/>
              <a:chOff x="10635188" y="6418864"/>
              <a:chExt cx="1152000" cy="182041"/>
            </a:xfrm>
            <a:solidFill>
              <a:srgbClr val="009999"/>
            </a:solidFill>
          </p:grpSpPr>
          <p:sp>
            <p:nvSpPr>
              <p:cNvPr id="68" name="Freeform: Shape 67">
                <a:extLst>
                  <a:ext uri="{FF2B5EF4-FFF2-40B4-BE49-F238E27FC236}">
                    <a16:creationId xmlns:a16="http://schemas.microsoft.com/office/drawing/2014/main" id="{6F4C0161-9E08-425B-9D96-F465F953A734}"/>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FFFFFF"/>
              </a:solidFill>
              <a:ln w="1143"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26358C2E-8F5C-4EF9-BB54-C55C5BB02974}"/>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4C387456-7C7D-4D29-8039-321E2D424592}"/>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1B05CE07-0BAA-452A-9D33-C8ED1E986E49}"/>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94E38C3F-E61A-4E4D-9BC9-4E63E7BD74C9}"/>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528E1179-D925-45BA-9414-25B7B0D28211}"/>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DDC7E787-D002-4265-BC8B-6FFC0D11F3CA}"/>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FFFFFF"/>
              </a:solidFill>
              <a:ln w="1143" cap="flat">
                <a:noFill/>
                <a:prstDash val="solid"/>
                <a:miter/>
              </a:ln>
            </p:spPr>
            <p:txBody>
              <a:bodyPr rtlCol="0" anchor="ctr"/>
              <a:lstStyle/>
              <a:p>
                <a:endParaRPr lang="en-US"/>
              </a:p>
            </p:txBody>
          </p:sp>
        </p:grpSp>
      </p:grpSp>
      <p:sp>
        <p:nvSpPr>
          <p:cNvPr id="40" name="Footer Placeholder">
            <a:extLst>
              <a:ext uri="{FF2B5EF4-FFF2-40B4-BE49-F238E27FC236}">
                <a16:creationId xmlns:a16="http://schemas.microsoft.com/office/drawing/2014/main" id="{A84C9835-2D77-4F3F-9743-E28B5708561A}"/>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77" name="Slide Number Placeholder">
            <a:extLst>
              <a:ext uri="{FF2B5EF4-FFF2-40B4-BE49-F238E27FC236}">
                <a16:creationId xmlns:a16="http://schemas.microsoft.com/office/drawing/2014/main" id="{503E9DC1-2033-4703-8CF3-01BA6FE4E947}"/>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
        <p:nvSpPr>
          <p:cNvPr id="75" name="Title Placeholder">
            <a:extLst>
              <a:ext uri="{FF2B5EF4-FFF2-40B4-BE49-F238E27FC236}">
                <a16:creationId xmlns:a16="http://schemas.microsoft.com/office/drawing/2014/main" id="{8E6B1027-6E2A-41AC-B88E-B70995DE9617}"/>
              </a:ext>
            </a:extLst>
          </p:cNvPr>
          <p:cNvSpPr>
            <a:spLocks noGrp="1"/>
          </p:cNvSpPr>
          <p:nvPr>
            <p:ph type="title"/>
          </p:nvPr>
        </p:nvSpPr>
        <p:spPr>
          <a:xfrm>
            <a:off x="410400" y="478800"/>
            <a:ext cx="9863997" cy="576000"/>
          </a:xfrm>
          <a:prstGeom prst="rect">
            <a:avLst/>
          </a:prstGeom>
        </p:spPr>
        <p:txBody>
          <a:bodyPr vert="horz" lIns="0" tIns="0" rIns="324000" bIns="14400" rtlCol="0" anchor="t" anchorCtr="0">
            <a:noAutofit/>
          </a:bodyPr>
          <a:lstStyle>
            <a:lvl1pPr>
              <a:defRPr>
                <a:solidFill>
                  <a:srgbClr val="FFFFFF"/>
                </a:solidFill>
              </a:defRPr>
            </a:lvl1pPr>
          </a:lstStyle>
          <a:p>
            <a:r>
              <a:rPr lang="es-ES"/>
              <a:t>Haga clic para modificar el estilo de título del patrón</a:t>
            </a:r>
            <a:endParaRPr lang="en-US"/>
          </a:p>
        </p:txBody>
      </p:sp>
    </p:spTree>
    <p:extLst>
      <p:ext uri="{BB962C8B-B14F-4D97-AF65-F5344CB8AC3E}">
        <p14:creationId xmlns:p14="http://schemas.microsoft.com/office/powerpoint/2010/main" val="1110560145"/>
      </p:ext>
    </p:extLst>
  </p:cSld>
  <p:clrMapOvr>
    <a:masterClrMapping/>
  </p:clrMapOvr>
  <p:extLst>
    <p:ext uri="{DCECCB84-F9BA-43D5-87BE-67443E8EF086}">
      <p15:sldGuideLst xmlns:p15="http://schemas.microsoft.com/office/powerpoint/2012/main">
        <p15:guide id="1" pos="257">
          <p15:clr>
            <a:srgbClr val="FBAE40"/>
          </p15:clr>
        </p15:guide>
        <p15:guide id="2" orient="horz" pos="300">
          <p15:clr>
            <a:srgbClr val="FBAE40"/>
          </p15:clr>
        </p15:guide>
        <p15:guide id="3" pos="3795">
          <p15:clr>
            <a:srgbClr val="FBAE40"/>
          </p15:clr>
        </p15:guide>
        <p15:guide id="4" pos="3885">
          <p15:clr>
            <a:srgbClr val="FBAE40"/>
          </p15:clr>
        </p15:guide>
        <p15:guide id="5" pos="6471">
          <p15:clr>
            <a:srgbClr val="FBAE40"/>
          </p15:clr>
        </p15:guide>
        <p15:guide id="6" pos="7423">
          <p15:clr>
            <a:srgbClr val="FBAE40"/>
          </p15:clr>
        </p15:guide>
        <p15:guide id="7" orient="horz" pos="663">
          <p15:clr>
            <a:srgbClr val="FBAE40"/>
          </p15:clr>
        </p15:guide>
        <p15:guide id="8" orient="horz" pos="890">
          <p15:clr>
            <a:srgbClr val="FBAE40"/>
          </p15:clr>
        </p15:guide>
        <p15:guide id="9" orient="horz" pos="2228">
          <p15:clr>
            <a:srgbClr val="FBAE40"/>
          </p15:clr>
        </p15:guide>
        <p15:guide id="10" orient="horz" pos="2319">
          <p15:clr>
            <a:srgbClr val="FBAE40"/>
          </p15:clr>
        </p15:guide>
        <p15:guide id="11" orient="horz" pos="3657">
          <p15:clr>
            <a:srgbClr val="FBAE40"/>
          </p15:clr>
        </p15:guide>
        <p15:guide id="13" orient="horz" pos="3884">
          <p15:clr>
            <a:srgbClr val="FBAE40"/>
          </p15:clr>
        </p15:guide>
        <p15:guide id="14" orient="horz" pos="4156">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Full bleed color area_3">
    <p:bg>
      <p:bgPr>
        <a:solidFill>
          <a:schemeClr val="accent3"/>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BF8D6EA-DC73-4C54-B7E0-84F9B2A988E4}"/>
              </a:ext>
            </a:extLst>
          </p:cNvPr>
          <p:cNvGraphicFramePr>
            <a:graphicFrameLocks noChangeAspect="1"/>
          </p:cNvGraphicFramePr>
          <p:nvPr>
            <p:custDataLst>
              <p:tags r:id="rId2"/>
            </p:custDataLst>
            <p:extLst>
              <p:ext uri="{D42A27DB-BD31-4B8C-83A1-F6EECF244321}">
                <p14:modId xmlns:p14="http://schemas.microsoft.com/office/powerpoint/2010/main" val="2253327405"/>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14343" name="think-cell Slide" r:id="rId5" imgW="347" imgH="348" progId="TCLayout.ActiveDocument.1">
                  <p:embed/>
                </p:oleObj>
              </mc:Choice>
              <mc:Fallback>
                <p:oleObj name="think-cell Slide" r:id="rId5" imgW="347" imgH="348" progId="TCLayout.ActiveDocument.1">
                  <p:embed/>
                  <p:pic>
                    <p:nvPicPr>
                      <p:cNvPr id="3" name="Objekt 2" hidden="1">
                        <a:extLst>
                          <a:ext uri="{FF2B5EF4-FFF2-40B4-BE49-F238E27FC236}">
                            <a16:creationId xmlns:a16="http://schemas.microsoft.com/office/drawing/2014/main" id="{ABF8D6EA-DC73-4C54-B7E0-84F9B2A988E4}"/>
                          </a:ext>
                        </a:extLst>
                      </p:cNvPr>
                      <p:cNvPicPr/>
                      <p:nvPr/>
                    </p:nvPicPr>
                    <p:blipFill>
                      <a:blip r:embed="rId6"/>
                      <a:stretch>
                        <a:fillRect/>
                      </a:stretch>
                    </p:blipFill>
                    <p:spPr>
                      <a:xfrm>
                        <a:off x="1587" y="1588"/>
                        <a:ext cx="1587"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68531D2F-08A2-4333-8319-D4AAF3E1AD38}"/>
              </a:ext>
            </a:extLst>
          </p:cNvPr>
          <p:cNvSpPr/>
          <p:nvPr>
            <p:custDataLst>
              <p:tags r:id="rId3"/>
            </p:custDataLst>
          </p:nvPr>
        </p:nvSpPr>
        <p:spPr bwMode="auto">
          <a:xfrm>
            <a:off x="0" y="0"/>
            <a:ext cx="158667" cy="158750"/>
          </a:xfrm>
          <a:prstGeom prst="rect">
            <a:avLst/>
          </a:prstGeom>
          <a:solidFill>
            <a:srgbClr val="50BED7"/>
          </a:solidFill>
          <a:ln>
            <a:noFill/>
          </a:ln>
          <a:effectLst/>
        </p:spPr>
        <p:txBody>
          <a:bodyPr wrap="none" lIns="0" tIns="0" rIns="0" bIns="0" numCol="1" spcCol="0" rtlCol="0" anchor="t" anchorCtr="0">
            <a:noAutofit/>
          </a:bodyPr>
          <a:lstStyle/>
          <a:p>
            <a:pPr marL="0" lvl="0" indent="0" algn="l">
              <a:lnSpc>
                <a:spcPct val="110000"/>
              </a:lnSpc>
              <a:spcBef>
                <a:spcPct val="0"/>
              </a:spcBef>
              <a:buFont typeface="Wingdings" charset="0"/>
              <a:buNone/>
            </a:pPr>
            <a:endParaRPr lang="en-US" sz="2200" b="1" i="0" baseline="0">
              <a:solidFill>
                <a:schemeClr val="bg1"/>
              </a:solidFill>
              <a:latin typeface="Arial" panose="020B0604020202020204" pitchFamily="34" charset="0"/>
              <a:ea typeface="+mj-ea"/>
              <a:cs typeface="Arial" panose="020B0604020202020204" pitchFamily="34" charset="0"/>
              <a:sym typeface="Arial" panose="020B0604020202020204" pitchFamily="34" charset="0"/>
            </a:endParaRPr>
          </a:p>
        </p:txBody>
      </p:sp>
      <p:grpSp>
        <p:nvGrpSpPr>
          <p:cNvPr id="42" name="Group 41">
            <a:extLst>
              <a:ext uri="{FF2B5EF4-FFF2-40B4-BE49-F238E27FC236}">
                <a16:creationId xmlns:a16="http://schemas.microsoft.com/office/drawing/2014/main" id="{E014056A-BC25-4ACE-836F-07732F6DD6CF}"/>
              </a:ext>
            </a:extLst>
          </p:cNvPr>
          <p:cNvGrpSpPr/>
          <p:nvPr/>
        </p:nvGrpSpPr>
        <p:grpSpPr>
          <a:xfrm>
            <a:off x="-215887" y="-216000"/>
            <a:ext cx="12626237" cy="7290000"/>
            <a:chOff x="-215887" y="-216000"/>
            <a:chExt cx="12626237" cy="7290000"/>
          </a:xfrm>
        </p:grpSpPr>
        <p:cxnSp>
          <p:nvCxnSpPr>
            <p:cNvPr id="43" name="Gerade Verbindung 35">
              <a:extLst>
                <a:ext uri="{FF2B5EF4-FFF2-40B4-BE49-F238E27FC236}">
                  <a16:creationId xmlns:a16="http://schemas.microsoft.com/office/drawing/2014/main" id="{107C4E0A-6F5F-425C-9F5E-616BCF798F52}"/>
                </a:ext>
              </a:extLst>
            </p:cNvPr>
            <p:cNvCxnSpPr/>
            <p:nvPr userDrawn="1"/>
          </p:nvCxnSpPr>
          <p:spPr bwMode="auto">
            <a:xfrm>
              <a:off x="6024039"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4" name="Gerade Verbindung 36">
              <a:extLst>
                <a:ext uri="{FF2B5EF4-FFF2-40B4-BE49-F238E27FC236}">
                  <a16:creationId xmlns:a16="http://schemas.microsoft.com/office/drawing/2014/main" id="{69A750A0-CC2D-41D0-BD55-DF5043D863B0}"/>
                </a:ext>
              </a:extLst>
            </p:cNvPr>
            <p:cNvCxnSpPr/>
            <p:nvPr userDrawn="1"/>
          </p:nvCxnSpPr>
          <p:spPr bwMode="auto">
            <a:xfrm>
              <a:off x="6167964"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5" name="Gerade Verbindung 2">
              <a:extLst>
                <a:ext uri="{FF2B5EF4-FFF2-40B4-BE49-F238E27FC236}">
                  <a16:creationId xmlns:a16="http://schemas.microsoft.com/office/drawing/2014/main" id="{7A385EC3-CD1E-472A-842C-FC2FCA8D9CF2}"/>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6" name="Gerade Verbindung 38">
              <a:extLst>
                <a:ext uri="{FF2B5EF4-FFF2-40B4-BE49-F238E27FC236}">
                  <a16:creationId xmlns:a16="http://schemas.microsoft.com/office/drawing/2014/main" id="{B0DDB22B-D627-4531-BA67-4F40EA0B9B13}"/>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7" name="Gerade Verbindung 39">
              <a:extLst>
                <a:ext uri="{FF2B5EF4-FFF2-40B4-BE49-F238E27FC236}">
                  <a16:creationId xmlns:a16="http://schemas.microsoft.com/office/drawing/2014/main" id="{D0BE04CD-413C-47C3-9A80-72FE452EC45B}"/>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8" name="Gerade Verbindung 41">
              <a:extLst>
                <a:ext uri="{FF2B5EF4-FFF2-40B4-BE49-F238E27FC236}">
                  <a16:creationId xmlns:a16="http://schemas.microsoft.com/office/drawing/2014/main" id="{0FC3F529-DF5F-4781-B9E3-D769BB251851}"/>
                </a:ext>
              </a:extLst>
            </p:cNvPr>
            <p:cNvCxnSpPr/>
            <p:nvPr userDrawn="1"/>
          </p:nvCxnSpPr>
          <p:spPr bwMode="auto">
            <a:xfrm rot="5400000">
              <a:off x="12320396"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9" name="Gerade Verbindung 44">
              <a:extLst>
                <a:ext uri="{FF2B5EF4-FFF2-40B4-BE49-F238E27FC236}">
                  <a16:creationId xmlns:a16="http://schemas.microsoft.com/office/drawing/2014/main" id="{001C6D7D-B1EC-441F-9FD2-6B2526C3F036}"/>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0" name="Gerade Verbindung 54">
              <a:extLst>
                <a:ext uri="{FF2B5EF4-FFF2-40B4-BE49-F238E27FC236}">
                  <a16:creationId xmlns:a16="http://schemas.microsoft.com/office/drawing/2014/main" id="{D5593833-70D3-4A28-9BA2-FFA26612B7D7}"/>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55">
              <a:extLst>
                <a:ext uri="{FF2B5EF4-FFF2-40B4-BE49-F238E27FC236}">
                  <a16:creationId xmlns:a16="http://schemas.microsoft.com/office/drawing/2014/main" id="{ED32D0B8-CEFB-4391-A047-582D1A89C4CF}"/>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2" name="Gerade Verbindung 56">
              <a:extLst>
                <a:ext uri="{FF2B5EF4-FFF2-40B4-BE49-F238E27FC236}">
                  <a16:creationId xmlns:a16="http://schemas.microsoft.com/office/drawing/2014/main" id="{AB60C217-3D98-48D1-B698-F078F4886F38}"/>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3" name="Gerade Verbindung 58">
              <a:extLst>
                <a:ext uri="{FF2B5EF4-FFF2-40B4-BE49-F238E27FC236}">
                  <a16:creationId xmlns:a16="http://schemas.microsoft.com/office/drawing/2014/main" id="{D85D8589-63F6-402D-AC3C-DE71B0776801}"/>
                </a:ext>
              </a:extLst>
            </p:cNvPr>
            <p:cNvCxnSpPr/>
            <p:nvPr userDrawn="1"/>
          </p:nvCxnSpPr>
          <p:spPr bwMode="auto">
            <a:xfrm rot="5400000">
              <a:off x="-121924"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4" name="Gerade Verbindung 61">
              <a:extLst>
                <a:ext uri="{FF2B5EF4-FFF2-40B4-BE49-F238E27FC236}">
                  <a16:creationId xmlns:a16="http://schemas.microsoft.com/office/drawing/2014/main" id="{B82EF9ED-2850-408E-A4BB-5CEAAA012141}"/>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5" name="Gerade Verbindung 88">
              <a:extLst>
                <a:ext uri="{FF2B5EF4-FFF2-40B4-BE49-F238E27FC236}">
                  <a16:creationId xmlns:a16="http://schemas.microsoft.com/office/drawing/2014/main" id="{0C0EF3B7-FD4D-4E7D-BDF5-0609EF290B51}"/>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6" name="Gerade Verbindung 44">
              <a:extLst>
                <a:ext uri="{FF2B5EF4-FFF2-40B4-BE49-F238E27FC236}">
                  <a16:creationId xmlns:a16="http://schemas.microsoft.com/office/drawing/2014/main" id="{26387F00-EB44-44B5-BBE8-690A4B62CB9A}"/>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7" name="Gerade Verbindung 41">
              <a:extLst>
                <a:ext uri="{FF2B5EF4-FFF2-40B4-BE49-F238E27FC236}">
                  <a16:creationId xmlns:a16="http://schemas.microsoft.com/office/drawing/2014/main" id="{A18892FE-0F71-4AF5-9811-9724E516306C}"/>
                </a:ext>
              </a:extLst>
            </p:cNvPr>
            <p:cNvCxnSpPr/>
            <p:nvPr userDrawn="1"/>
          </p:nvCxnSpPr>
          <p:spPr bwMode="auto">
            <a:xfrm rot="5400000">
              <a:off x="12320396" y="96254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8" name="Gerade Verbindung 55">
              <a:extLst>
                <a:ext uri="{FF2B5EF4-FFF2-40B4-BE49-F238E27FC236}">
                  <a16:creationId xmlns:a16="http://schemas.microsoft.com/office/drawing/2014/main" id="{6EE73348-F503-4A3B-998D-EB7304DF70B3}"/>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9" name="Gerade Verbindung 58">
              <a:extLst>
                <a:ext uri="{FF2B5EF4-FFF2-40B4-BE49-F238E27FC236}">
                  <a16:creationId xmlns:a16="http://schemas.microsoft.com/office/drawing/2014/main" id="{77267C2C-1A4C-41A0-951E-6B5FBD58B08F}"/>
                </a:ext>
              </a:extLst>
            </p:cNvPr>
            <p:cNvCxnSpPr/>
            <p:nvPr userDrawn="1"/>
          </p:nvCxnSpPr>
          <p:spPr bwMode="auto">
            <a:xfrm rot="5400000">
              <a:off x="-121924" y="9617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0" name="Gerade Verbindung 61">
              <a:extLst>
                <a:ext uri="{FF2B5EF4-FFF2-40B4-BE49-F238E27FC236}">
                  <a16:creationId xmlns:a16="http://schemas.microsoft.com/office/drawing/2014/main" id="{D17B4263-1F26-4581-B63A-E48CBD0AC38E}"/>
                </a:ext>
              </a:extLst>
            </p:cNvPr>
            <p:cNvCxnSpPr/>
            <p:nvPr userDrawn="1"/>
          </p:nvCxnSpPr>
          <p:spPr bwMode="auto">
            <a:xfrm rot="5400000">
              <a:off x="-125934"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1" name="Gerade Verbindung 55">
              <a:extLst>
                <a:ext uri="{FF2B5EF4-FFF2-40B4-BE49-F238E27FC236}">
                  <a16:creationId xmlns:a16="http://schemas.microsoft.com/office/drawing/2014/main" id="{1B39FB2C-9FC2-426B-AC64-DB2B96A47C92}"/>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2" name="Gerade Verbindung 44">
              <a:extLst>
                <a:ext uri="{FF2B5EF4-FFF2-40B4-BE49-F238E27FC236}">
                  <a16:creationId xmlns:a16="http://schemas.microsoft.com/office/drawing/2014/main" id="{4E4EC817-915B-44E3-B394-41E3D4A629EB}"/>
                </a:ext>
              </a:extLst>
            </p:cNvPr>
            <p:cNvCxnSpPr/>
            <p:nvPr userDrawn="1"/>
          </p:nvCxnSpPr>
          <p:spPr bwMode="auto">
            <a:xfrm rot="5400000">
              <a:off x="12320397"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3" name="Gerade Verbindung 35">
              <a:extLst>
                <a:ext uri="{FF2B5EF4-FFF2-40B4-BE49-F238E27FC236}">
                  <a16:creationId xmlns:a16="http://schemas.microsoft.com/office/drawing/2014/main" id="{BCA0FBDA-63B3-4BE7-9EEE-4E9C0D118364}"/>
                </a:ext>
              </a:extLst>
            </p:cNvPr>
            <p:cNvCxnSpPr/>
            <p:nvPr userDrawn="1"/>
          </p:nvCxnSpPr>
          <p:spPr bwMode="auto">
            <a:xfrm>
              <a:off x="6024039"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4" name="Gerade Verbindung 36">
              <a:extLst>
                <a:ext uri="{FF2B5EF4-FFF2-40B4-BE49-F238E27FC236}">
                  <a16:creationId xmlns:a16="http://schemas.microsoft.com/office/drawing/2014/main" id="{04FC78DF-9918-4520-AEFD-C1141322EF9F}"/>
                </a:ext>
              </a:extLst>
            </p:cNvPr>
            <p:cNvCxnSpPr/>
            <p:nvPr userDrawn="1"/>
          </p:nvCxnSpPr>
          <p:spPr bwMode="auto">
            <a:xfrm>
              <a:off x="6167964"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65" name="Siemens Logo">
            <a:extLst>
              <a:ext uri="{FF2B5EF4-FFF2-40B4-BE49-F238E27FC236}">
                <a16:creationId xmlns:a16="http://schemas.microsoft.com/office/drawing/2014/main" id="{85AAB4C7-982A-4F7E-A433-3687E286A68B}"/>
              </a:ext>
            </a:extLst>
          </p:cNvPr>
          <p:cNvGrpSpPr/>
          <p:nvPr/>
        </p:nvGrpSpPr>
        <p:grpSpPr>
          <a:xfrm>
            <a:off x="10635188" y="6418800"/>
            <a:ext cx="1152000" cy="183168"/>
            <a:chOff x="10635188" y="6418800"/>
            <a:chExt cx="1152000" cy="183168"/>
          </a:xfrm>
        </p:grpSpPr>
        <p:sp>
          <p:nvSpPr>
            <p:cNvPr id="66" name="Freeform: Shape 65">
              <a:extLst>
                <a:ext uri="{FF2B5EF4-FFF2-40B4-BE49-F238E27FC236}">
                  <a16:creationId xmlns:a16="http://schemas.microsoft.com/office/drawing/2014/main" id="{A987017E-B399-403B-B6E9-A20A68B47F95}"/>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67" name="Siemens Logo">
              <a:extLst>
                <a:ext uri="{FF2B5EF4-FFF2-40B4-BE49-F238E27FC236}">
                  <a16:creationId xmlns:a16="http://schemas.microsoft.com/office/drawing/2014/main" id="{4AEC76EC-DCFC-465B-9B9E-5CFCB1EE8CF3}"/>
                </a:ext>
              </a:extLst>
            </p:cNvPr>
            <p:cNvGrpSpPr/>
            <p:nvPr/>
          </p:nvGrpSpPr>
          <p:grpSpPr>
            <a:xfrm>
              <a:off x="10635188" y="6418864"/>
              <a:ext cx="1152000" cy="182041"/>
              <a:chOff x="10635188" y="6418864"/>
              <a:chExt cx="1152000" cy="182041"/>
            </a:xfrm>
            <a:solidFill>
              <a:srgbClr val="009999"/>
            </a:solidFill>
          </p:grpSpPr>
          <p:sp>
            <p:nvSpPr>
              <p:cNvPr id="68" name="Freeform: Shape 67">
                <a:extLst>
                  <a:ext uri="{FF2B5EF4-FFF2-40B4-BE49-F238E27FC236}">
                    <a16:creationId xmlns:a16="http://schemas.microsoft.com/office/drawing/2014/main" id="{DBD174E7-C21E-4965-A956-5197287BE3AA}"/>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FFFFFF"/>
              </a:solidFill>
              <a:ln w="1143"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6949E55C-DE22-467A-B84D-79A5BCAAD725}"/>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C9994698-D291-4F8B-ABE2-8DEA410F2BF9}"/>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54619879-45EB-466C-9A1A-9FBAE6E20631}"/>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ED01F9BD-3C61-4936-961F-0A5D464BED2F}"/>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803C2954-CA33-438D-8CE1-5F46FB1A563E}"/>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39E56466-47E5-4F3F-92F8-E1B05F7D55C1}"/>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FFFFFF"/>
              </a:solidFill>
              <a:ln w="1143" cap="flat">
                <a:noFill/>
                <a:prstDash val="solid"/>
                <a:miter/>
              </a:ln>
            </p:spPr>
            <p:txBody>
              <a:bodyPr rtlCol="0" anchor="ctr"/>
              <a:lstStyle/>
              <a:p>
                <a:endParaRPr lang="en-US"/>
              </a:p>
            </p:txBody>
          </p:sp>
        </p:grpSp>
      </p:grpSp>
      <p:sp>
        <p:nvSpPr>
          <p:cNvPr id="76" name="Footer Placeholder">
            <a:extLst>
              <a:ext uri="{FF2B5EF4-FFF2-40B4-BE49-F238E27FC236}">
                <a16:creationId xmlns:a16="http://schemas.microsoft.com/office/drawing/2014/main" id="{82973F62-201E-46C5-9533-DE6E2EF6ECD0}"/>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77" name="Slide Number Placeholder">
            <a:extLst>
              <a:ext uri="{FF2B5EF4-FFF2-40B4-BE49-F238E27FC236}">
                <a16:creationId xmlns:a16="http://schemas.microsoft.com/office/drawing/2014/main" id="{E36E9900-D78B-4815-ACFE-19071E772EF3}"/>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
        <p:nvSpPr>
          <p:cNvPr id="78" name="Title Placeholder">
            <a:extLst>
              <a:ext uri="{FF2B5EF4-FFF2-40B4-BE49-F238E27FC236}">
                <a16:creationId xmlns:a16="http://schemas.microsoft.com/office/drawing/2014/main" id="{FD5AD179-4228-4504-B60F-36A3F7D49433}"/>
              </a:ext>
            </a:extLst>
          </p:cNvPr>
          <p:cNvSpPr>
            <a:spLocks noGrp="1"/>
          </p:cNvSpPr>
          <p:nvPr>
            <p:ph type="title"/>
          </p:nvPr>
        </p:nvSpPr>
        <p:spPr>
          <a:xfrm>
            <a:off x="410400" y="478800"/>
            <a:ext cx="9863997" cy="576000"/>
          </a:xfrm>
          <a:prstGeom prst="rect">
            <a:avLst/>
          </a:prstGeom>
        </p:spPr>
        <p:txBody>
          <a:bodyPr vert="horz" lIns="0" tIns="0" rIns="324000" bIns="14400" rtlCol="0" anchor="t" anchorCtr="0">
            <a:noAutofit/>
          </a:bodyPr>
          <a:lstStyle>
            <a:lvl1pPr>
              <a:defRPr>
                <a:solidFill>
                  <a:srgbClr val="004669"/>
                </a:solidFill>
              </a:defRPr>
            </a:lvl1pPr>
          </a:lstStyle>
          <a:p>
            <a:r>
              <a:rPr lang="es-ES"/>
              <a:t>Haga clic para modificar el estilo de título del patrón</a:t>
            </a:r>
            <a:endParaRPr lang="en-US"/>
          </a:p>
        </p:txBody>
      </p:sp>
    </p:spTree>
    <p:extLst>
      <p:ext uri="{BB962C8B-B14F-4D97-AF65-F5344CB8AC3E}">
        <p14:creationId xmlns:p14="http://schemas.microsoft.com/office/powerpoint/2010/main" val="4136290892"/>
      </p:ext>
    </p:extLst>
  </p:cSld>
  <p:clrMapOvr>
    <a:masterClrMapping/>
  </p:clrMapOvr>
  <p:extLst>
    <p:ext uri="{DCECCB84-F9BA-43D5-87BE-67443E8EF086}">
      <p15:sldGuideLst xmlns:p15="http://schemas.microsoft.com/office/powerpoint/2012/main">
        <p15:guide id="1" pos="257">
          <p15:clr>
            <a:srgbClr val="FBAE40"/>
          </p15:clr>
        </p15:guide>
        <p15:guide id="2" orient="horz" pos="300">
          <p15:clr>
            <a:srgbClr val="FBAE40"/>
          </p15:clr>
        </p15:guide>
        <p15:guide id="3" pos="3795">
          <p15:clr>
            <a:srgbClr val="FBAE40"/>
          </p15:clr>
        </p15:guide>
        <p15:guide id="4" pos="3885">
          <p15:clr>
            <a:srgbClr val="FBAE40"/>
          </p15:clr>
        </p15:guide>
        <p15:guide id="5" pos="6471">
          <p15:clr>
            <a:srgbClr val="FBAE40"/>
          </p15:clr>
        </p15:guide>
        <p15:guide id="6" pos="7423">
          <p15:clr>
            <a:srgbClr val="FBAE40"/>
          </p15:clr>
        </p15:guide>
        <p15:guide id="7" orient="horz" pos="663">
          <p15:clr>
            <a:srgbClr val="FBAE40"/>
          </p15:clr>
        </p15:guide>
        <p15:guide id="8" orient="horz" pos="890">
          <p15:clr>
            <a:srgbClr val="FBAE40"/>
          </p15:clr>
        </p15:guide>
        <p15:guide id="9" orient="horz" pos="2228">
          <p15:clr>
            <a:srgbClr val="FBAE40"/>
          </p15:clr>
        </p15:guide>
        <p15:guide id="10" orient="horz" pos="2319">
          <p15:clr>
            <a:srgbClr val="FBAE40"/>
          </p15:clr>
        </p15:guide>
        <p15:guide id="11" orient="horz" pos="3657">
          <p15:clr>
            <a:srgbClr val="FBAE40"/>
          </p15:clr>
        </p15:guide>
        <p15:guide id="13" orient="horz" pos="3884">
          <p15:clr>
            <a:srgbClr val="FBAE40"/>
          </p15:clr>
        </p15:guide>
        <p15:guide id="14" orient="horz" pos="4156">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Diagonal Element + Image_1">
    <p:bg>
      <p:bgPr>
        <a:solidFill>
          <a:schemeClr val="bg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2771768946"/>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15367"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sp>
        <p:nvSpPr>
          <p:cNvPr id="52" name="Bildplatzhalter 3">
            <a:extLst>
              <a:ext uri="{FF2B5EF4-FFF2-40B4-BE49-F238E27FC236}">
                <a16:creationId xmlns:a16="http://schemas.microsoft.com/office/drawing/2014/main" id="{AB5CB3CF-62F7-4265-A14A-D82EB2C352EB}"/>
              </a:ext>
            </a:extLst>
          </p:cNvPr>
          <p:cNvSpPr>
            <a:spLocks noGrp="1"/>
          </p:cNvSpPr>
          <p:nvPr>
            <p:ph type="pic" sz="quarter" idx="10"/>
          </p:nvPr>
        </p:nvSpPr>
        <p:spPr>
          <a:xfrm>
            <a:off x="5092584" y="3176"/>
            <a:ext cx="7099414" cy="6854824"/>
          </a:xfrm>
          <a:prstGeom prst="rect">
            <a:avLst/>
          </a:prstGeom>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sp>
        <p:nvSpPr>
          <p:cNvPr id="37" name="Text Placeholder 47">
            <a:extLst>
              <a:ext uri="{FF2B5EF4-FFF2-40B4-BE49-F238E27FC236}">
                <a16:creationId xmlns:a16="http://schemas.microsoft.com/office/drawing/2014/main" id="{A33F658D-2F85-468C-A2B0-0C29FA9AD8D9}"/>
              </a:ext>
            </a:extLst>
          </p:cNvPr>
          <p:cNvSpPr>
            <a:spLocks noGrp="1"/>
          </p:cNvSpPr>
          <p:nvPr>
            <p:ph type="body" sz="quarter" idx="19" hasCustomPrompt="1"/>
          </p:nvPr>
        </p:nvSpPr>
        <p:spPr>
          <a:xfrm>
            <a:off x="-3424148" y="-12801"/>
            <a:ext cx="11447098" cy="6883603"/>
          </a:xfrm>
          <a:custGeom>
            <a:avLst/>
            <a:gdLst>
              <a:gd name="connsiteX0" fmla="*/ 2629347 w 11447098"/>
              <a:gd name="connsiteY0" fmla="*/ 0 h 6883603"/>
              <a:gd name="connsiteX1" fmla="*/ 11447098 w 11447098"/>
              <a:gd name="connsiteY1" fmla="*/ 0 h 6883603"/>
              <a:gd name="connsiteX2" fmla="*/ 8817751 w 11447098"/>
              <a:gd name="connsiteY2" fmla="*/ 6883603 h 6883603"/>
              <a:gd name="connsiteX3" fmla="*/ 0 w 11447098"/>
              <a:gd name="connsiteY3" fmla="*/ 6883603 h 6883603"/>
            </a:gdLst>
            <a:ahLst/>
            <a:cxnLst>
              <a:cxn ang="0">
                <a:pos x="connsiteX0" y="connsiteY0"/>
              </a:cxn>
              <a:cxn ang="0">
                <a:pos x="connsiteX1" y="connsiteY1"/>
              </a:cxn>
              <a:cxn ang="0">
                <a:pos x="connsiteX2" y="connsiteY2"/>
              </a:cxn>
              <a:cxn ang="0">
                <a:pos x="connsiteX3" y="connsiteY3"/>
              </a:cxn>
            </a:cxnLst>
            <a:rect l="l" t="t" r="r" b="b"/>
            <a:pathLst>
              <a:path w="11447098" h="6883603">
                <a:moveTo>
                  <a:pt x="2629347" y="0"/>
                </a:moveTo>
                <a:lnTo>
                  <a:pt x="11447098" y="0"/>
                </a:lnTo>
                <a:lnTo>
                  <a:pt x="8817751" y="6883603"/>
                </a:lnTo>
                <a:lnTo>
                  <a:pt x="0" y="6883603"/>
                </a:lnTo>
                <a:close/>
              </a:path>
            </a:pathLst>
          </a:custGeom>
          <a:solidFill>
            <a:srgbClr val="004669"/>
          </a:solidFill>
        </p:spPr>
        <p:txBody>
          <a:bodyPr wrap="square">
            <a:noAutofit/>
          </a:bodyPr>
          <a:lstStyle>
            <a:lvl1pPr>
              <a:defRPr/>
            </a:lvl1pPr>
          </a:lstStyle>
          <a:p>
            <a:pPr lvl="0"/>
            <a:r>
              <a:rPr lang="de-DE"/>
              <a:t> </a:t>
            </a:r>
          </a:p>
        </p:txBody>
      </p:sp>
      <p:grpSp>
        <p:nvGrpSpPr>
          <p:cNvPr id="49" name="Group 48">
            <a:extLst>
              <a:ext uri="{FF2B5EF4-FFF2-40B4-BE49-F238E27FC236}">
                <a16:creationId xmlns:a16="http://schemas.microsoft.com/office/drawing/2014/main" id="{8B09B688-50D9-4A74-9C3B-D9D6DB6CC275}"/>
              </a:ext>
            </a:extLst>
          </p:cNvPr>
          <p:cNvGrpSpPr/>
          <p:nvPr/>
        </p:nvGrpSpPr>
        <p:grpSpPr>
          <a:xfrm>
            <a:off x="-215887" y="-216000"/>
            <a:ext cx="12626237" cy="7290000"/>
            <a:chOff x="-215887" y="-216000"/>
            <a:chExt cx="12626237" cy="7290000"/>
          </a:xfrm>
        </p:grpSpPr>
        <p:cxnSp>
          <p:nvCxnSpPr>
            <p:cNvPr id="50" name="Gerade Verbindung 2">
              <a:extLst>
                <a:ext uri="{FF2B5EF4-FFF2-40B4-BE49-F238E27FC236}">
                  <a16:creationId xmlns:a16="http://schemas.microsoft.com/office/drawing/2014/main" id="{8BF77650-B8B9-4E78-9D65-65D2F985554D}"/>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38">
              <a:extLst>
                <a:ext uri="{FF2B5EF4-FFF2-40B4-BE49-F238E27FC236}">
                  <a16:creationId xmlns:a16="http://schemas.microsoft.com/office/drawing/2014/main" id="{52A5D8A1-7082-4AC5-8945-B8CCA06F1DE1}"/>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5" name="Gerade Verbindung 39">
              <a:extLst>
                <a:ext uri="{FF2B5EF4-FFF2-40B4-BE49-F238E27FC236}">
                  <a16:creationId xmlns:a16="http://schemas.microsoft.com/office/drawing/2014/main" id="{C439D19B-278F-4F25-9FC7-81FF061C2CF3}"/>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6" name="Gerade Verbindung 41">
              <a:extLst>
                <a:ext uri="{FF2B5EF4-FFF2-40B4-BE49-F238E27FC236}">
                  <a16:creationId xmlns:a16="http://schemas.microsoft.com/office/drawing/2014/main" id="{C38D250E-FE27-4C3D-9233-8A34B6974F18}"/>
                </a:ext>
              </a:extLst>
            </p:cNvPr>
            <p:cNvCxnSpPr/>
            <p:nvPr userDrawn="1"/>
          </p:nvCxnSpPr>
          <p:spPr bwMode="auto">
            <a:xfrm rot="5400000">
              <a:off x="12320396"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4" name="Gerade Verbindung 44">
              <a:extLst>
                <a:ext uri="{FF2B5EF4-FFF2-40B4-BE49-F238E27FC236}">
                  <a16:creationId xmlns:a16="http://schemas.microsoft.com/office/drawing/2014/main" id="{7D72FA3F-1DDD-4C93-A63B-D3A2118612DA}"/>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5" name="Gerade Verbindung 54">
              <a:extLst>
                <a:ext uri="{FF2B5EF4-FFF2-40B4-BE49-F238E27FC236}">
                  <a16:creationId xmlns:a16="http://schemas.microsoft.com/office/drawing/2014/main" id="{274672D5-1B29-44A0-B8FC-4410ED3C298C}"/>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6" name="Gerade Verbindung 55">
              <a:extLst>
                <a:ext uri="{FF2B5EF4-FFF2-40B4-BE49-F238E27FC236}">
                  <a16:creationId xmlns:a16="http://schemas.microsoft.com/office/drawing/2014/main" id="{5BA2A9DE-A126-471E-B27D-E90248502040}"/>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7" name="Gerade Verbindung 56">
              <a:extLst>
                <a:ext uri="{FF2B5EF4-FFF2-40B4-BE49-F238E27FC236}">
                  <a16:creationId xmlns:a16="http://schemas.microsoft.com/office/drawing/2014/main" id="{1E8B1EBC-3735-44B0-B28D-7FE41A4161EB}"/>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58">
              <a:extLst>
                <a:ext uri="{FF2B5EF4-FFF2-40B4-BE49-F238E27FC236}">
                  <a16:creationId xmlns:a16="http://schemas.microsoft.com/office/drawing/2014/main" id="{383EDD35-C0BE-493A-8CE1-98E2A9B562BF}"/>
                </a:ext>
              </a:extLst>
            </p:cNvPr>
            <p:cNvCxnSpPr/>
            <p:nvPr userDrawn="1"/>
          </p:nvCxnSpPr>
          <p:spPr bwMode="auto">
            <a:xfrm rot="5400000">
              <a:off x="-121924"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61">
              <a:extLst>
                <a:ext uri="{FF2B5EF4-FFF2-40B4-BE49-F238E27FC236}">
                  <a16:creationId xmlns:a16="http://schemas.microsoft.com/office/drawing/2014/main" id="{EC4230F6-8287-4635-828C-2CB5CF7FFE3E}"/>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88">
              <a:extLst>
                <a:ext uri="{FF2B5EF4-FFF2-40B4-BE49-F238E27FC236}">
                  <a16:creationId xmlns:a16="http://schemas.microsoft.com/office/drawing/2014/main" id="{B401A84D-8C18-4769-9986-B793E98D50A6}"/>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44">
              <a:extLst>
                <a:ext uri="{FF2B5EF4-FFF2-40B4-BE49-F238E27FC236}">
                  <a16:creationId xmlns:a16="http://schemas.microsoft.com/office/drawing/2014/main" id="{E64217B4-4D04-4B5C-9906-C08F5C64052E}"/>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2" name="Gerade Verbindung 41">
              <a:extLst>
                <a:ext uri="{FF2B5EF4-FFF2-40B4-BE49-F238E27FC236}">
                  <a16:creationId xmlns:a16="http://schemas.microsoft.com/office/drawing/2014/main" id="{8DAD7783-122C-4584-9249-95519F2BBADF}"/>
                </a:ext>
              </a:extLst>
            </p:cNvPr>
            <p:cNvCxnSpPr/>
            <p:nvPr userDrawn="1"/>
          </p:nvCxnSpPr>
          <p:spPr bwMode="auto">
            <a:xfrm rot="5400000">
              <a:off x="12320396" y="96254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3" name="Gerade Verbindung 55">
              <a:extLst>
                <a:ext uri="{FF2B5EF4-FFF2-40B4-BE49-F238E27FC236}">
                  <a16:creationId xmlns:a16="http://schemas.microsoft.com/office/drawing/2014/main" id="{D3F50EC6-D186-4FC3-922F-B1FFA69B4109}"/>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4" name="Gerade Verbindung 58">
              <a:extLst>
                <a:ext uri="{FF2B5EF4-FFF2-40B4-BE49-F238E27FC236}">
                  <a16:creationId xmlns:a16="http://schemas.microsoft.com/office/drawing/2014/main" id="{1D9B910D-C7A6-47EF-96D0-7AF94E891A2E}"/>
                </a:ext>
              </a:extLst>
            </p:cNvPr>
            <p:cNvCxnSpPr/>
            <p:nvPr userDrawn="1"/>
          </p:nvCxnSpPr>
          <p:spPr bwMode="auto">
            <a:xfrm rot="5400000">
              <a:off x="-121924" y="9617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5" name="Gerade Verbindung 61">
              <a:extLst>
                <a:ext uri="{FF2B5EF4-FFF2-40B4-BE49-F238E27FC236}">
                  <a16:creationId xmlns:a16="http://schemas.microsoft.com/office/drawing/2014/main" id="{2C283989-61C5-43DD-ADD8-DFB296C567D7}"/>
                </a:ext>
              </a:extLst>
            </p:cNvPr>
            <p:cNvCxnSpPr/>
            <p:nvPr userDrawn="1"/>
          </p:nvCxnSpPr>
          <p:spPr bwMode="auto">
            <a:xfrm rot="5400000">
              <a:off x="-125934"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6" name="Gerade Verbindung 55">
              <a:extLst>
                <a:ext uri="{FF2B5EF4-FFF2-40B4-BE49-F238E27FC236}">
                  <a16:creationId xmlns:a16="http://schemas.microsoft.com/office/drawing/2014/main" id="{2FA0427B-6962-42F3-BD33-1D60665BBBBD}"/>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7" name="Gerade Verbindung 44">
              <a:extLst>
                <a:ext uri="{FF2B5EF4-FFF2-40B4-BE49-F238E27FC236}">
                  <a16:creationId xmlns:a16="http://schemas.microsoft.com/office/drawing/2014/main" id="{B4DF12E5-E242-432F-8253-C67A577CB68A}"/>
                </a:ext>
              </a:extLst>
            </p:cNvPr>
            <p:cNvCxnSpPr/>
            <p:nvPr userDrawn="1"/>
          </p:nvCxnSpPr>
          <p:spPr bwMode="auto">
            <a:xfrm rot="5400000">
              <a:off x="12320397"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88" name="Siemens Logo">
            <a:extLst>
              <a:ext uri="{FF2B5EF4-FFF2-40B4-BE49-F238E27FC236}">
                <a16:creationId xmlns:a16="http://schemas.microsoft.com/office/drawing/2014/main" id="{2D15DB6D-7B3A-47B1-8EE1-467A16CCCC4C}"/>
              </a:ext>
            </a:extLst>
          </p:cNvPr>
          <p:cNvGrpSpPr/>
          <p:nvPr/>
        </p:nvGrpSpPr>
        <p:grpSpPr>
          <a:xfrm>
            <a:off x="10635188" y="6418800"/>
            <a:ext cx="1152000" cy="183168"/>
            <a:chOff x="10635188" y="6418800"/>
            <a:chExt cx="1152000" cy="183168"/>
          </a:xfrm>
        </p:grpSpPr>
        <p:sp>
          <p:nvSpPr>
            <p:cNvPr id="89" name="Freeform: Shape 88">
              <a:extLst>
                <a:ext uri="{FF2B5EF4-FFF2-40B4-BE49-F238E27FC236}">
                  <a16:creationId xmlns:a16="http://schemas.microsoft.com/office/drawing/2014/main" id="{ACDF88BF-0AB0-4565-B165-6903205C0A01}"/>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90" name="Siemens Logo">
              <a:extLst>
                <a:ext uri="{FF2B5EF4-FFF2-40B4-BE49-F238E27FC236}">
                  <a16:creationId xmlns:a16="http://schemas.microsoft.com/office/drawing/2014/main" id="{20D7E5B2-053A-4EDA-BC81-70D034F51BA2}"/>
                </a:ext>
              </a:extLst>
            </p:cNvPr>
            <p:cNvGrpSpPr/>
            <p:nvPr/>
          </p:nvGrpSpPr>
          <p:grpSpPr>
            <a:xfrm>
              <a:off x="10635188" y="6418864"/>
              <a:ext cx="1152000" cy="182041"/>
              <a:chOff x="10635188" y="6418864"/>
              <a:chExt cx="1152000" cy="182041"/>
            </a:xfrm>
            <a:solidFill>
              <a:srgbClr val="009999"/>
            </a:solidFill>
          </p:grpSpPr>
          <p:sp>
            <p:nvSpPr>
              <p:cNvPr id="91" name="Freeform: Shape 90">
                <a:extLst>
                  <a:ext uri="{FF2B5EF4-FFF2-40B4-BE49-F238E27FC236}">
                    <a16:creationId xmlns:a16="http://schemas.microsoft.com/office/drawing/2014/main" id="{DEE49E21-416F-48D7-A5E1-695A3132102D}"/>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D48ABB37-A699-49AD-B6E5-C95B86481BAD}"/>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D2E1F14F-337D-4141-9198-66C0D70CFDFF}"/>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B5B8B7B4-454C-4029-952B-31ECD63ED613}"/>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55022ACB-D22E-49C0-8F93-A0DC44A5C606}"/>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DD91D7A1-A1E6-4C42-BD37-98E7FFC11DD2}"/>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09C9D808-6522-47BF-97B3-BA6476B36204}"/>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9" name="Footer Placeholder">
            <a:extLst>
              <a:ext uri="{FF2B5EF4-FFF2-40B4-BE49-F238E27FC236}">
                <a16:creationId xmlns:a16="http://schemas.microsoft.com/office/drawing/2014/main" id="{49520C08-81A2-473E-BF2D-8FFBC497D103}"/>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42" name="Slide Number Placeholder">
            <a:extLst>
              <a:ext uri="{FF2B5EF4-FFF2-40B4-BE49-F238E27FC236}">
                <a16:creationId xmlns:a16="http://schemas.microsoft.com/office/drawing/2014/main" id="{A967C670-901E-461E-A1CA-07B533D51950}"/>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
        <p:nvSpPr>
          <p:cNvPr id="41" name="Title Placeholder">
            <a:extLst>
              <a:ext uri="{FF2B5EF4-FFF2-40B4-BE49-F238E27FC236}">
                <a16:creationId xmlns:a16="http://schemas.microsoft.com/office/drawing/2014/main" id="{0AFEC9B3-819A-4E23-B6F9-94FAE9A14D7F}"/>
              </a:ext>
            </a:extLst>
          </p:cNvPr>
          <p:cNvSpPr>
            <a:spLocks noGrp="1"/>
          </p:cNvSpPr>
          <p:nvPr>
            <p:ph type="title"/>
          </p:nvPr>
        </p:nvSpPr>
        <p:spPr>
          <a:xfrm>
            <a:off x="410401" y="478800"/>
            <a:ext cx="7188264" cy="576000"/>
          </a:xfrm>
          <a:prstGeom prst="rect">
            <a:avLst/>
          </a:prstGeom>
        </p:spPr>
        <p:txBody>
          <a:bodyPr vert="horz" lIns="0" tIns="0" rIns="216000" bIns="14400" rtlCol="0" anchor="t" anchorCtr="0">
            <a:noAutofit/>
          </a:bodyPr>
          <a:lstStyle>
            <a:lvl1pPr>
              <a:defRPr>
                <a:solidFill>
                  <a:srgbClr val="FFFFFF"/>
                </a:solidFill>
              </a:defRPr>
            </a:lvl1pPr>
          </a:lstStyle>
          <a:p>
            <a:r>
              <a:rPr lang="es-ES"/>
              <a:t>Haga clic para modificar el estilo de título del patrón</a:t>
            </a:r>
            <a:endParaRPr lang="en-US"/>
          </a:p>
        </p:txBody>
      </p:sp>
    </p:spTree>
    <p:extLst>
      <p:ext uri="{BB962C8B-B14F-4D97-AF65-F5344CB8AC3E}">
        <p14:creationId xmlns:p14="http://schemas.microsoft.com/office/powerpoint/2010/main" val="2320811059"/>
      </p:ext>
    </p:extLst>
  </p:cSld>
  <p:clrMapOvr>
    <a:masterClrMapping/>
  </p:clrMapOvr>
  <p:extLst>
    <p:ext uri="{DCECCB84-F9BA-43D5-87BE-67443E8EF086}">
      <p15:sldGuideLst xmlns:p15="http://schemas.microsoft.com/office/powerpoint/2012/main">
        <p15:guide id="1" pos="6471">
          <p15:clr>
            <a:srgbClr val="FBAE40"/>
          </p15:clr>
        </p15:guide>
        <p15:guide id="2" pos="257">
          <p15:clr>
            <a:srgbClr val="FBAE40"/>
          </p15:clr>
        </p15:guide>
        <p15:guide id="4" orient="horz" pos="300">
          <p15:clr>
            <a:srgbClr val="FBAE40"/>
          </p15:clr>
        </p15:guide>
        <p15:guide id="6" orient="horz" pos="3884">
          <p15:clr>
            <a:srgbClr val="FBAE40"/>
          </p15:clr>
        </p15:guide>
        <p15:guide id="7" orient="horz" pos="4156">
          <p15:clr>
            <a:srgbClr val="FBAE40"/>
          </p15:clr>
        </p15:guide>
        <p15:guide id="8" pos="7423">
          <p15:clr>
            <a:srgbClr val="FBAE40"/>
          </p15:clr>
        </p15:guide>
        <p15:guide id="9" orient="horz" pos="663">
          <p15:clr>
            <a:srgbClr val="FBAE40"/>
          </p15:clr>
        </p15:guide>
        <p15:guide id="10" orient="horz" pos="890">
          <p15:clr>
            <a:srgbClr val="FBAE40"/>
          </p15:clr>
        </p15:guide>
        <p15:guide id="13" orient="horz" pos="3657">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Diagonal Element + Image_2">
    <p:bg>
      <p:bgPr>
        <a:solidFill>
          <a:schemeClr val="bg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2065691722"/>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16391"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sp>
        <p:nvSpPr>
          <p:cNvPr id="52" name="Bildplatzhalter 3">
            <a:extLst>
              <a:ext uri="{FF2B5EF4-FFF2-40B4-BE49-F238E27FC236}">
                <a16:creationId xmlns:a16="http://schemas.microsoft.com/office/drawing/2014/main" id="{AB5CB3CF-62F7-4265-A14A-D82EB2C352EB}"/>
              </a:ext>
            </a:extLst>
          </p:cNvPr>
          <p:cNvSpPr>
            <a:spLocks noGrp="1"/>
          </p:cNvSpPr>
          <p:nvPr>
            <p:ph type="pic" sz="quarter" idx="10"/>
          </p:nvPr>
        </p:nvSpPr>
        <p:spPr>
          <a:xfrm>
            <a:off x="5092584" y="3176"/>
            <a:ext cx="7099414" cy="6854824"/>
          </a:xfrm>
          <a:prstGeom prst="rect">
            <a:avLst/>
          </a:prstGeom>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sp>
        <p:nvSpPr>
          <p:cNvPr id="37" name="Text Placeholder 35">
            <a:extLst>
              <a:ext uri="{FF2B5EF4-FFF2-40B4-BE49-F238E27FC236}">
                <a16:creationId xmlns:a16="http://schemas.microsoft.com/office/drawing/2014/main" id="{7635DB51-6860-4954-B950-917283BB9963}"/>
              </a:ext>
            </a:extLst>
          </p:cNvPr>
          <p:cNvSpPr>
            <a:spLocks noGrp="1"/>
          </p:cNvSpPr>
          <p:nvPr>
            <p:ph type="body" sz="quarter" idx="19" hasCustomPrompt="1"/>
          </p:nvPr>
        </p:nvSpPr>
        <p:spPr>
          <a:xfrm>
            <a:off x="-3424148" y="-12801"/>
            <a:ext cx="11447098" cy="6883603"/>
          </a:xfrm>
          <a:custGeom>
            <a:avLst/>
            <a:gdLst>
              <a:gd name="connsiteX0" fmla="*/ 2629347 w 11447098"/>
              <a:gd name="connsiteY0" fmla="*/ 0 h 6883603"/>
              <a:gd name="connsiteX1" fmla="*/ 11447098 w 11447098"/>
              <a:gd name="connsiteY1" fmla="*/ 0 h 6883603"/>
              <a:gd name="connsiteX2" fmla="*/ 8817751 w 11447098"/>
              <a:gd name="connsiteY2" fmla="*/ 6883603 h 6883603"/>
              <a:gd name="connsiteX3" fmla="*/ 0 w 11447098"/>
              <a:gd name="connsiteY3" fmla="*/ 6883603 h 6883603"/>
            </a:gdLst>
            <a:ahLst/>
            <a:cxnLst>
              <a:cxn ang="0">
                <a:pos x="connsiteX0" y="connsiteY0"/>
              </a:cxn>
              <a:cxn ang="0">
                <a:pos x="connsiteX1" y="connsiteY1"/>
              </a:cxn>
              <a:cxn ang="0">
                <a:pos x="connsiteX2" y="connsiteY2"/>
              </a:cxn>
              <a:cxn ang="0">
                <a:pos x="connsiteX3" y="connsiteY3"/>
              </a:cxn>
            </a:cxnLst>
            <a:rect l="l" t="t" r="r" b="b"/>
            <a:pathLst>
              <a:path w="11447098" h="6883603">
                <a:moveTo>
                  <a:pt x="2629347" y="0"/>
                </a:moveTo>
                <a:lnTo>
                  <a:pt x="11447098" y="0"/>
                </a:lnTo>
                <a:lnTo>
                  <a:pt x="8817751" y="6883603"/>
                </a:lnTo>
                <a:lnTo>
                  <a:pt x="0" y="6883603"/>
                </a:lnTo>
                <a:close/>
              </a:path>
            </a:pathLst>
          </a:custGeom>
          <a:solidFill>
            <a:srgbClr val="50BED7"/>
          </a:solidFill>
        </p:spPr>
        <p:txBody>
          <a:bodyPr wrap="square">
            <a:noAutofit/>
          </a:bodyPr>
          <a:lstStyle>
            <a:lvl1pPr>
              <a:defRPr/>
            </a:lvl1pPr>
          </a:lstStyle>
          <a:p>
            <a:pPr lvl="0"/>
            <a:r>
              <a:rPr lang="en-US"/>
              <a:t> </a:t>
            </a:r>
            <a:endParaRPr lang="de-DE"/>
          </a:p>
        </p:txBody>
      </p:sp>
      <p:grpSp>
        <p:nvGrpSpPr>
          <p:cNvPr id="43" name="Group 42">
            <a:extLst>
              <a:ext uri="{FF2B5EF4-FFF2-40B4-BE49-F238E27FC236}">
                <a16:creationId xmlns:a16="http://schemas.microsoft.com/office/drawing/2014/main" id="{5F9107F4-484E-4489-9233-4F1FE6184E59}"/>
              </a:ext>
            </a:extLst>
          </p:cNvPr>
          <p:cNvGrpSpPr/>
          <p:nvPr/>
        </p:nvGrpSpPr>
        <p:grpSpPr>
          <a:xfrm>
            <a:off x="-215887" y="-216000"/>
            <a:ext cx="12626237" cy="7290000"/>
            <a:chOff x="-215887" y="-216000"/>
            <a:chExt cx="12626237" cy="7290000"/>
          </a:xfrm>
        </p:grpSpPr>
        <p:cxnSp>
          <p:nvCxnSpPr>
            <p:cNvPr id="44" name="Gerade Verbindung 2">
              <a:extLst>
                <a:ext uri="{FF2B5EF4-FFF2-40B4-BE49-F238E27FC236}">
                  <a16:creationId xmlns:a16="http://schemas.microsoft.com/office/drawing/2014/main" id="{18BB6BBB-6AA3-4F6C-A3EC-4D616334351B}"/>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5" name="Gerade Verbindung 38">
              <a:extLst>
                <a:ext uri="{FF2B5EF4-FFF2-40B4-BE49-F238E27FC236}">
                  <a16:creationId xmlns:a16="http://schemas.microsoft.com/office/drawing/2014/main" id="{78246E9D-E805-4865-A924-B1898999E74E}"/>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6" name="Gerade Verbindung 39">
              <a:extLst>
                <a:ext uri="{FF2B5EF4-FFF2-40B4-BE49-F238E27FC236}">
                  <a16:creationId xmlns:a16="http://schemas.microsoft.com/office/drawing/2014/main" id="{E6918567-2F77-4BC5-B8F2-C1D26FBCFAA9}"/>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7" name="Gerade Verbindung 41">
              <a:extLst>
                <a:ext uri="{FF2B5EF4-FFF2-40B4-BE49-F238E27FC236}">
                  <a16:creationId xmlns:a16="http://schemas.microsoft.com/office/drawing/2014/main" id="{908F4988-9736-4F80-832F-A701E4D16281}"/>
                </a:ext>
              </a:extLst>
            </p:cNvPr>
            <p:cNvCxnSpPr/>
            <p:nvPr userDrawn="1"/>
          </p:nvCxnSpPr>
          <p:spPr bwMode="auto">
            <a:xfrm rot="5400000">
              <a:off x="12320396"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8" name="Gerade Verbindung 44">
              <a:extLst>
                <a:ext uri="{FF2B5EF4-FFF2-40B4-BE49-F238E27FC236}">
                  <a16:creationId xmlns:a16="http://schemas.microsoft.com/office/drawing/2014/main" id="{E5F2F750-DEE0-43D8-A1CC-A6B6EBE6A2CA}"/>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9" name="Gerade Verbindung 54">
              <a:extLst>
                <a:ext uri="{FF2B5EF4-FFF2-40B4-BE49-F238E27FC236}">
                  <a16:creationId xmlns:a16="http://schemas.microsoft.com/office/drawing/2014/main" id="{F65BAFCF-9A24-464B-A820-30FD9632FFDC}"/>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0" name="Gerade Verbindung 55">
              <a:extLst>
                <a:ext uri="{FF2B5EF4-FFF2-40B4-BE49-F238E27FC236}">
                  <a16:creationId xmlns:a16="http://schemas.microsoft.com/office/drawing/2014/main" id="{E3E9B482-2F1C-4F1E-BBC3-BEAF91BB438B}"/>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56">
              <a:extLst>
                <a:ext uri="{FF2B5EF4-FFF2-40B4-BE49-F238E27FC236}">
                  <a16:creationId xmlns:a16="http://schemas.microsoft.com/office/drawing/2014/main" id="{42292651-1FDB-4260-ADE8-DDADB1C19475}"/>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5" name="Gerade Verbindung 58">
              <a:extLst>
                <a:ext uri="{FF2B5EF4-FFF2-40B4-BE49-F238E27FC236}">
                  <a16:creationId xmlns:a16="http://schemas.microsoft.com/office/drawing/2014/main" id="{E5B5213D-3996-4AB1-9772-51A13AE4B86C}"/>
                </a:ext>
              </a:extLst>
            </p:cNvPr>
            <p:cNvCxnSpPr/>
            <p:nvPr userDrawn="1"/>
          </p:nvCxnSpPr>
          <p:spPr bwMode="auto">
            <a:xfrm rot="5400000">
              <a:off x="-121924"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6" name="Gerade Verbindung 61">
              <a:extLst>
                <a:ext uri="{FF2B5EF4-FFF2-40B4-BE49-F238E27FC236}">
                  <a16:creationId xmlns:a16="http://schemas.microsoft.com/office/drawing/2014/main" id="{D73F3907-DE3D-481E-8B26-0F5D2067EC07}"/>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4" name="Gerade Verbindung 88">
              <a:extLst>
                <a:ext uri="{FF2B5EF4-FFF2-40B4-BE49-F238E27FC236}">
                  <a16:creationId xmlns:a16="http://schemas.microsoft.com/office/drawing/2014/main" id="{FC62CBB9-4D66-4DE7-90E5-7C71607C14AE}"/>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5" name="Gerade Verbindung 44">
              <a:extLst>
                <a:ext uri="{FF2B5EF4-FFF2-40B4-BE49-F238E27FC236}">
                  <a16:creationId xmlns:a16="http://schemas.microsoft.com/office/drawing/2014/main" id="{A6941D81-BEE6-43F0-B100-FB3B87CAEB7C}"/>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6" name="Gerade Verbindung 41">
              <a:extLst>
                <a:ext uri="{FF2B5EF4-FFF2-40B4-BE49-F238E27FC236}">
                  <a16:creationId xmlns:a16="http://schemas.microsoft.com/office/drawing/2014/main" id="{C725892A-0444-4A38-8EEE-A4A41EB3E5D6}"/>
                </a:ext>
              </a:extLst>
            </p:cNvPr>
            <p:cNvCxnSpPr/>
            <p:nvPr userDrawn="1"/>
          </p:nvCxnSpPr>
          <p:spPr bwMode="auto">
            <a:xfrm rot="5400000">
              <a:off x="12320396" y="96254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7" name="Gerade Verbindung 55">
              <a:extLst>
                <a:ext uri="{FF2B5EF4-FFF2-40B4-BE49-F238E27FC236}">
                  <a16:creationId xmlns:a16="http://schemas.microsoft.com/office/drawing/2014/main" id="{050F1F82-DC65-4611-ABC7-D55F05D3952F}"/>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58">
              <a:extLst>
                <a:ext uri="{FF2B5EF4-FFF2-40B4-BE49-F238E27FC236}">
                  <a16:creationId xmlns:a16="http://schemas.microsoft.com/office/drawing/2014/main" id="{D891A0C4-2C8A-447A-B319-BAB262CF9255}"/>
                </a:ext>
              </a:extLst>
            </p:cNvPr>
            <p:cNvCxnSpPr/>
            <p:nvPr userDrawn="1"/>
          </p:nvCxnSpPr>
          <p:spPr bwMode="auto">
            <a:xfrm rot="5400000">
              <a:off x="-121924" y="9617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61">
              <a:extLst>
                <a:ext uri="{FF2B5EF4-FFF2-40B4-BE49-F238E27FC236}">
                  <a16:creationId xmlns:a16="http://schemas.microsoft.com/office/drawing/2014/main" id="{E633A839-66C8-4636-BE50-D643AB3D6C83}"/>
                </a:ext>
              </a:extLst>
            </p:cNvPr>
            <p:cNvCxnSpPr/>
            <p:nvPr userDrawn="1"/>
          </p:nvCxnSpPr>
          <p:spPr bwMode="auto">
            <a:xfrm rot="5400000">
              <a:off x="-125934"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55">
              <a:extLst>
                <a:ext uri="{FF2B5EF4-FFF2-40B4-BE49-F238E27FC236}">
                  <a16:creationId xmlns:a16="http://schemas.microsoft.com/office/drawing/2014/main" id="{B3540484-A91B-475F-9845-6A14C6715349}"/>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44">
              <a:extLst>
                <a:ext uri="{FF2B5EF4-FFF2-40B4-BE49-F238E27FC236}">
                  <a16:creationId xmlns:a16="http://schemas.microsoft.com/office/drawing/2014/main" id="{5BD6E82C-2D49-4328-B84E-2BDA3BDC6ADE}"/>
                </a:ext>
              </a:extLst>
            </p:cNvPr>
            <p:cNvCxnSpPr/>
            <p:nvPr userDrawn="1"/>
          </p:nvCxnSpPr>
          <p:spPr bwMode="auto">
            <a:xfrm rot="5400000">
              <a:off x="12320397"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2" name="Siemens Logo">
            <a:extLst>
              <a:ext uri="{FF2B5EF4-FFF2-40B4-BE49-F238E27FC236}">
                <a16:creationId xmlns:a16="http://schemas.microsoft.com/office/drawing/2014/main" id="{AE38903B-50AA-4057-9FAA-B1DA49499ACE}"/>
              </a:ext>
            </a:extLst>
          </p:cNvPr>
          <p:cNvGrpSpPr/>
          <p:nvPr/>
        </p:nvGrpSpPr>
        <p:grpSpPr>
          <a:xfrm>
            <a:off x="10635188" y="6418800"/>
            <a:ext cx="1152000" cy="183168"/>
            <a:chOff x="10635188" y="6418800"/>
            <a:chExt cx="1152000" cy="183168"/>
          </a:xfrm>
        </p:grpSpPr>
        <p:sp>
          <p:nvSpPr>
            <p:cNvPr id="73" name="Freeform: Shape 72">
              <a:extLst>
                <a:ext uri="{FF2B5EF4-FFF2-40B4-BE49-F238E27FC236}">
                  <a16:creationId xmlns:a16="http://schemas.microsoft.com/office/drawing/2014/main" id="{54F7199D-01C6-4B53-B46E-89EC78D3B594}"/>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74" name="Siemens Logo">
              <a:extLst>
                <a:ext uri="{FF2B5EF4-FFF2-40B4-BE49-F238E27FC236}">
                  <a16:creationId xmlns:a16="http://schemas.microsoft.com/office/drawing/2014/main" id="{EE2FF464-9B52-4AF7-99E1-3919156BD01B}"/>
                </a:ext>
              </a:extLst>
            </p:cNvPr>
            <p:cNvGrpSpPr/>
            <p:nvPr/>
          </p:nvGrpSpPr>
          <p:grpSpPr>
            <a:xfrm>
              <a:off x="10635188" y="6418864"/>
              <a:ext cx="1152000" cy="182041"/>
              <a:chOff x="10635188" y="6418864"/>
              <a:chExt cx="1152000" cy="182041"/>
            </a:xfrm>
            <a:solidFill>
              <a:srgbClr val="009999"/>
            </a:solidFill>
          </p:grpSpPr>
          <p:sp>
            <p:nvSpPr>
              <p:cNvPr id="75" name="Freeform: Shape 74">
                <a:extLst>
                  <a:ext uri="{FF2B5EF4-FFF2-40B4-BE49-F238E27FC236}">
                    <a16:creationId xmlns:a16="http://schemas.microsoft.com/office/drawing/2014/main" id="{92F24720-88F8-4F40-977F-5A20511F63DE}"/>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8837C077-0DCD-4AF0-B8A5-6F6F04B5ADC3}"/>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BE868740-4BC3-47D5-8794-C12B551DB4C3}"/>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C6FE91DB-DF33-40CA-A8E6-51C06D5EE70F}"/>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A702269F-4E50-4F99-91A0-ED690926594C}"/>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B5B72769-A2B5-4ECF-9062-B418BA2A5C05}"/>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9F223A03-BA5C-4973-B1F3-7E37A2AB51A9}"/>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8" name="Footer Placeholder">
            <a:extLst>
              <a:ext uri="{FF2B5EF4-FFF2-40B4-BE49-F238E27FC236}">
                <a16:creationId xmlns:a16="http://schemas.microsoft.com/office/drawing/2014/main" id="{040E7F8B-1577-4CBD-92FE-5E15DF768466}"/>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42" name="Slide Number Placeholder">
            <a:extLst>
              <a:ext uri="{FF2B5EF4-FFF2-40B4-BE49-F238E27FC236}">
                <a16:creationId xmlns:a16="http://schemas.microsoft.com/office/drawing/2014/main" id="{71B69035-27D4-4BE3-987D-65AB8FFE31D8}"/>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
        <p:nvSpPr>
          <p:cNvPr id="41" name="Title Placeholder">
            <a:extLst>
              <a:ext uri="{FF2B5EF4-FFF2-40B4-BE49-F238E27FC236}">
                <a16:creationId xmlns:a16="http://schemas.microsoft.com/office/drawing/2014/main" id="{613BCF3A-7691-4E6D-BCF9-50EA88292E73}"/>
              </a:ext>
            </a:extLst>
          </p:cNvPr>
          <p:cNvSpPr>
            <a:spLocks noGrp="1"/>
          </p:cNvSpPr>
          <p:nvPr>
            <p:ph type="title"/>
          </p:nvPr>
        </p:nvSpPr>
        <p:spPr>
          <a:xfrm>
            <a:off x="410401" y="478800"/>
            <a:ext cx="7188264" cy="576000"/>
          </a:xfrm>
          <a:prstGeom prst="rect">
            <a:avLst/>
          </a:prstGeom>
        </p:spPr>
        <p:txBody>
          <a:bodyPr vert="horz" lIns="0" tIns="0" rIns="216000" bIns="14400" rtlCol="0" anchor="t" anchorCtr="0">
            <a:noAutofit/>
          </a:bodyPr>
          <a:lstStyle>
            <a:lvl1pPr>
              <a:defRPr>
                <a:solidFill>
                  <a:srgbClr val="FFFFFF"/>
                </a:solidFill>
              </a:defRPr>
            </a:lvl1pPr>
          </a:lstStyle>
          <a:p>
            <a:r>
              <a:rPr lang="es-ES"/>
              <a:t>Haga clic para modificar el estilo de título del patrón</a:t>
            </a:r>
            <a:endParaRPr lang="en-US"/>
          </a:p>
        </p:txBody>
      </p:sp>
    </p:spTree>
    <p:extLst>
      <p:ext uri="{BB962C8B-B14F-4D97-AF65-F5344CB8AC3E}">
        <p14:creationId xmlns:p14="http://schemas.microsoft.com/office/powerpoint/2010/main" val="687060014"/>
      </p:ext>
    </p:extLst>
  </p:cSld>
  <p:clrMapOvr>
    <a:masterClrMapping/>
  </p:clrMapOvr>
  <p:extLst>
    <p:ext uri="{DCECCB84-F9BA-43D5-87BE-67443E8EF086}">
      <p15:sldGuideLst xmlns:p15="http://schemas.microsoft.com/office/powerpoint/2012/main">
        <p15:guide id="1" pos="6471">
          <p15:clr>
            <a:srgbClr val="FBAE40"/>
          </p15:clr>
        </p15:guide>
        <p15:guide id="2" pos="257">
          <p15:clr>
            <a:srgbClr val="FBAE40"/>
          </p15:clr>
        </p15:guide>
        <p15:guide id="4" orient="horz" pos="663">
          <p15:clr>
            <a:srgbClr val="FBAE40"/>
          </p15:clr>
        </p15:guide>
        <p15:guide id="6" orient="horz" pos="3884">
          <p15:clr>
            <a:srgbClr val="FBAE40"/>
          </p15:clr>
        </p15:guide>
        <p15:guide id="7" orient="horz" pos="4156">
          <p15:clr>
            <a:srgbClr val="FBAE40"/>
          </p15:clr>
        </p15:guide>
        <p15:guide id="8" pos="7423">
          <p15:clr>
            <a:srgbClr val="FBAE40"/>
          </p15:clr>
        </p15:guide>
        <p15:guide id="9" orient="horz" pos="300">
          <p15:clr>
            <a:srgbClr val="FBAE40"/>
          </p15:clr>
        </p15:guide>
        <p15:guide id="10" orient="horz" pos="890">
          <p15:clr>
            <a:srgbClr val="FBAE40"/>
          </p15:clr>
        </p15:guide>
        <p15:guide id="13" orient="horz" pos="3657">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Diagonal Element + Image_3">
    <p:bg>
      <p:bgPr>
        <a:solidFill>
          <a:schemeClr val="bg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2918946889"/>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17415"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sp>
        <p:nvSpPr>
          <p:cNvPr id="52" name="Bildplatzhalter 3">
            <a:extLst>
              <a:ext uri="{FF2B5EF4-FFF2-40B4-BE49-F238E27FC236}">
                <a16:creationId xmlns:a16="http://schemas.microsoft.com/office/drawing/2014/main" id="{AB5CB3CF-62F7-4265-A14A-D82EB2C352EB}"/>
              </a:ext>
            </a:extLst>
          </p:cNvPr>
          <p:cNvSpPr>
            <a:spLocks noGrp="1"/>
          </p:cNvSpPr>
          <p:nvPr>
            <p:ph type="pic" sz="quarter" idx="10"/>
          </p:nvPr>
        </p:nvSpPr>
        <p:spPr>
          <a:xfrm>
            <a:off x="5092584" y="3176"/>
            <a:ext cx="7099414" cy="6854824"/>
          </a:xfrm>
          <a:prstGeom prst="rect">
            <a:avLst/>
          </a:prstGeom>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sp>
        <p:nvSpPr>
          <p:cNvPr id="38" name="Text Placeholder 36">
            <a:extLst>
              <a:ext uri="{FF2B5EF4-FFF2-40B4-BE49-F238E27FC236}">
                <a16:creationId xmlns:a16="http://schemas.microsoft.com/office/drawing/2014/main" id="{D879D82C-3D75-40E8-A686-88F2FE8A2D83}"/>
              </a:ext>
            </a:extLst>
          </p:cNvPr>
          <p:cNvSpPr>
            <a:spLocks noGrp="1"/>
          </p:cNvSpPr>
          <p:nvPr>
            <p:ph type="body" sz="quarter" idx="18" hasCustomPrompt="1"/>
          </p:nvPr>
        </p:nvSpPr>
        <p:spPr>
          <a:xfrm>
            <a:off x="-3424148" y="-12801"/>
            <a:ext cx="11447098" cy="6883603"/>
          </a:xfrm>
          <a:custGeom>
            <a:avLst/>
            <a:gdLst>
              <a:gd name="connsiteX0" fmla="*/ 2629347 w 11447098"/>
              <a:gd name="connsiteY0" fmla="*/ 0 h 6883603"/>
              <a:gd name="connsiteX1" fmla="*/ 11447098 w 11447098"/>
              <a:gd name="connsiteY1" fmla="*/ 0 h 6883603"/>
              <a:gd name="connsiteX2" fmla="*/ 8817751 w 11447098"/>
              <a:gd name="connsiteY2" fmla="*/ 6883603 h 6883603"/>
              <a:gd name="connsiteX3" fmla="*/ 0 w 11447098"/>
              <a:gd name="connsiteY3" fmla="*/ 6883603 h 6883603"/>
            </a:gdLst>
            <a:ahLst/>
            <a:cxnLst>
              <a:cxn ang="0">
                <a:pos x="connsiteX0" y="connsiteY0"/>
              </a:cxn>
              <a:cxn ang="0">
                <a:pos x="connsiteX1" y="connsiteY1"/>
              </a:cxn>
              <a:cxn ang="0">
                <a:pos x="connsiteX2" y="connsiteY2"/>
              </a:cxn>
              <a:cxn ang="0">
                <a:pos x="connsiteX3" y="connsiteY3"/>
              </a:cxn>
            </a:cxnLst>
            <a:rect l="l" t="t" r="r" b="b"/>
            <a:pathLst>
              <a:path w="11447098" h="6883603">
                <a:moveTo>
                  <a:pt x="2629347" y="0"/>
                </a:moveTo>
                <a:lnTo>
                  <a:pt x="11447098" y="0"/>
                </a:lnTo>
                <a:lnTo>
                  <a:pt x="8817751" y="6883603"/>
                </a:lnTo>
                <a:lnTo>
                  <a:pt x="0" y="6883603"/>
                </a:lnTo>
                <a:close/>
              </a:path>
            </a:pathLst>
          </a:custGeom>
          <a:solidFill>
            <a:srgbClr val="78CDCD"/>
          </a:solidFill>
        </p:spPr>
        <p:txBody>
          <a:bodyPr wrap="square">
            <a:noAutofit/>
          </a:bodyPr>
          <a:lstStyle>
            <a:lvl1pPr>
              <a:defRPr/>
            </a:lvl1pPr>
          </a:lstStyle>
          <a:p>
            <a:pPr lvl="0"/>
            <a:r>
              <a:rPr lang="en-US"/>
              <a:t> </a:t>
            </a:r>
            <a:endParaRPr lang="de-DE"/>
          </a:p>
        </p:txBody>
      </p:sp>
      <p:grpSp>
        <p:nvGrpSpPr>
          <p:cNvPr id="47" name="Group 46">
            <a:extLst>
              <a:ext uri="{FF2B5EF4-FFF2-40B4-BE49-F238E27FC236}">
                <a16:creationId xmlns:a16="http://schemas.microsoft.com/office/drawing/2014/main" id="{F086F88A-6FD1-4CE6-8887-57CC3A6B167F}"/>
              </a:ext>
            </a:extLst>
          </p:cNvPr>
          <p:cNvGrpSpPr/>
          <p:nvPr/>
        </p:nvGrpSpPr>
        <p:grpSpPr>
          <a:xfrm>
            <a:off x="-215887" y="-216000"/>
            <a:ext cx="12626237" cy="7290000"/>
            <a:chOff x="-215887" y="-216000"/>
            <a:chExt cx="12626237" cy="7290000"/>
          </a:xfrm>
        </p:grpSpPr>
        <p:cxnSp>
          <p:nvCxnSpPr>
            <p:cNvPr id="48" name="Gerade Verbindung 2">
              <a:extLst>
                <a:ext uri="{FF2B5EF4-FFF2-40B4-BE49-F238E27FC236}">
                  <a16:creationId xmlns:a16="http://schemas.microsoft.com/office/drawing/2014/main" id="{EC0874B2-172E-449D-8446-D9775F6DCD1B}"/>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9" name="Gerade Verbindung 38">
              <a:extLst>
                <a:ext uri="{FF2B5EF4-FFF2-40B4-BE49-F238E27FC236}">
                  <a16:creationId xmlns:a16="http://schemas.microsoft.com/office/drawing/2014/main" id="{BD0D8B2C-C2CB-4D6D-BA26-04A4AB610DCD}"/>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0" name="Gerade Verbindung 39">
              <a:extLst>
                <a:ext uri="{FF2B5EF4-FFF2-40B4-BE49-F238E27FC236}">
                  <a16:creationId xmlns:a16="http://schemas.microsoft.com/office/drawing/2014/main" id="{381D6CC5-BA67-4E0D-80E4-6A4211A2F79F}"/>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41">
              <a:extLst>
                <a:ext uri="{FF2B5EF4-FFF2-40B4-BE49-F238E27FC236}">
                  <a16:creationId xmlns:a16="http://schemas.microsoft.com/office/drawing/2014/main" id="{3F3853E8-961A-4BF3-A881-CD0A61C8EFA9}"/>
                </a:ext>
              </a:extLst>
            </p:cNvPr>
            <p:cNvCxnSpPr/>
            <p:nvPr userDrawn="1"/>
          </p:nvCxnSpPr>
          <p:spPr bwMode="auto">
            <a:xfrm rot="5400000">
              <a:off x="12320396"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5" name="Gerade Verbindung 44">
              <a:extLst>
                <a:ext uri="{FF2B5EF4-FFF2-40B4-BE49-F238E27FC236}">
                  <a16:creationId xmlns:a16="http://schemas.microsoft.com/office/drawing/2014/main" id="{6FC7270D-F187-4AB3-805C-61F971B2F169}"/>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6" name="Gerade Verbindung 54">
              <a:extLst>
                <a:ext uri="{FF2B5EF4-FFF2-40B4-BE49-F238E27FC236}">
                  <a16:creationId xmlns:a16="http://schemas.microsoft.com/office/drawing/2014/main" id="{E243C2A1-6908-488F-AADE-45AC4F9C9B4A}"/>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4" name="Gerade Verbindung 55">
              <a:extLst>
                <a:ext uri="{FF2B5EF4-FFF2-40B4-BE49-F238E27FC236}">
                  <a16:creationId xmlns:a16="http://schemas.microsoft.com/office/drawing/2014/main" id="{1D147F9F-0479-4938-B0B4-D34682782ECC}"/>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5" name="Gerade Verbindung 56">
              <a:extLst>
                <a:ext uri="{FF2B5EF4-FFF2-40B4-BE49-F238E27FC236}">
                  <a16:creationId xmlns:a16="http://schemas.microsoft.com/office/drawing/2014/main" id="{0CB0209A-1940-47B9-B919-C6A08C625F49}"/>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6" name="Gerade Verbindung 58">
              <a:extLst>
                <a:ext uri="{FF2B5EF4-FFF2-40B4-BE49-F238E27FC236}">
                  <a16:creationId xmlns:a16="http://schemas.microsoft.com/office/drawing/2014/main" id="{B98584DB-03A8-426F-AA2F-7E5E5F72F939}"/>
                </a:ext>
              </a:extLst>
            </p:cNvPr>
            <p:cNvCxnSpPr/>
            <p:nvPr userDrawn="1"/>
          </p:nvCxnSpPr>
          <p:spPr bwMode="auto">
            <a:xfrm rot="5400000">
              <a:off x="-121924"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7" name="Gerade Verbindung 61">
              <a:extLst>
                <a:ext uri="{FF2B5EF4-FFF2-40B4-BE49-F238E27FC236}">
                  <a16:creationId xmlns:a16="http://schemas.microsoft.com/office/drawing/2014/main" id="{E269766E-1FF7-493E-9E6B-178E462F3BC0}"/>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88">
              <a:extLst>
                <a:ext uri="{FF2B5EF4-FFF2-40B4-BE49-F238E27FC236}">
                  <a16:creationId xmlns:a16="http://schemas.microsoft.com/office/drawing/2014/main" id="{46B6286B-A768-4918-9E2A-48641F1DCA23}"/>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44">
              <a:extLst>
                <a:ext uri="{FF2B5EF4-FFF2-40B4-BE49-F238E27FC236}">
                  <a16:creationId xmlns:a16="http://schemas.microsoft.com/office/drawing/2014/main" id="{6200F97B-01D1-4E4A-9996-705012DB3F98}"/>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41">
              <a:extLst>
                <a:ext uri="{FF2B5EF4-FFF2-40B4-BE49-F238E27FC236}">
                  <a16:creationId xmlns:a16="http://schemas.microsoft.com/office/drawing/2014/main" id="{1B79EB82-C006-40FC-960A-1ECCD92E5AD4}"/>
                </a:ext>
              </a:extLst>
            </p:cNvPr>
            <p:cNvCxnSpPr/>
            <p:nvPr userDrawn="1"/>
          </p:nvCxnSpPr>
          <p:spPr bwMode="auto">
            <a:xfrm rot="5400000">
              <a:off x="12320396" y="96254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55">
              <a:extLst>
                <a:ext uri="{FF2B5EF4-FFF2-40B4-BE49-F238E27FC236}">
                  <a16:creationId xmlns:a16="http://schemas.microsoft.com/office/drawing/2014/main" id="{F2AF24EB-E4EF-4145-BD42-7073DB92B134}"/>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2" name="Gerade Verbindung 58">
              <a:extLst>
                <a:ext uri="{FF2B5EF4-FFF2-40B4-BE49-F238E27FC236}">
                  <a16:creationId xmlns:a16="http://schemas.microsoft.com/office/drawing/2014/main" id="{3891FA59-5DF1-4717-A03B-2E86F338B82D}"/>
                </a:ext>
              </a:extLst>
            </p:cNvPr>
            <p:cNvCxnSpPr/>
            <p:nvPr userDrawn="1"/>
          </p:nvCxnSpPr>
          <p:spPr bwMode="auto">
            <a:xfrm rot="5400000">
              <a:off x="-121924" y="9617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3" name="Gerade Verbindung 61">
              <a:extLst>
                <a:ext uri="{FF2B5EF4-FFF2-40B4-BE49-F238E27FC236}">
                  <a16:creationId xmlns:a16="http://schemas.microsoft.com/office/drawing/2014/main" id="{97D2F0F1-C9E4-4CEF-AD36-C5D86181A151}"/>
                </a:ext>
              </a:extLst>
            </p:cNvPr>
            <p:cNvCxnSpPr/>
            <p:nvPr userDrawn="1"/>
          </p:nvCxnSpPr>
          <p:spPr bwMode="auto">
            <a:xfrm rot="5400000">
              <a:off x="-125934"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4" name="Gerade Verbindung 55">
              <a:extLst>
                <a:ext uri="{FF2B5EF4-FFF2-40B4-BE49-F238E27FC236}">
                  <a16:creationId xmlns:a16="http://schemas.microsoft.com/office/drawing/2014/main" id="{086604E5-667A-4159-A669-74F4B78420AD}"/>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5" name="Gerade Verbindung 44">
              <a:extLst>
                <a:ext uri="{FF2B5EF4-FFF2-40B4-BE49-F238E27FC236}">
                  <a16:creationId xmlns:a16="http://schemas.microsoft.com/office/drawing/2014/main" id="{4C9C06FF-62BA-49BF-98A6-2206230C4933}"/>
                </a:ext>
              </a:extLst>
            </p:cNvPr>
            <p:cNvCxnSpPr/>
            <p:nvPr userDrawn="1"/>
          </p:nvCxnSpPr>
          <p:spPr bwMode="auto">
            <a:xfrm rot="5400000">
              <a:off x="12320397"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6" name="Siemens Logo">
            <a:extLst>
              <a:ext uri="{FF2B5EF4-FFF2-40B4-BE49-F238E27FC236}">
                <a16:creationId xmlns:a16="http://schemas.microsoft.com/office/drawing/2014/main" id="{8B0E1E88-335F-4C7F-B143-817AE92C988B}"/>
              </a:ext>
            </a:extLst>
          </p:cNvPr>
          <p:cNvGrpSpPr/>
          <p:nvPr/>
        </p:nvGrpSpPr>
        <p:grpSpPr>
          <a:xfrm>
            <a:off x="10635188" y="6418800"/>
            <a:ext cx="1152000" cy="183168"/>
            <a:chOff x="10635188" y="6418800"/>
            <a:chExt cx="1152000" cy="183168"/>
          </a:xfrm>
        </p:grpSpPr>
        <p:sp>
          <p:nvSpPr>
            <p:cNvPr id="77" name="Freeform: Shape 76">
              <a:extLst>
                <a:ext uri="{FF2B5EF4-FFF2-40B4-BE49-F238E27FC236}">
                  <a16:creationId xmlns:a16="http://schemas.microsoft.com/office/drawing/2014/main" id="{AB81FCFE-78CB-460D-A973-7E60FE9CA52B}"/>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78" name="Siemens Logo">
              <a:extLst>
                <a:ext uri="{FF2B5EF4-FFF2-40B4-BE49-F238E27FC236}">
                  <a16:creationId xmlns:a16="http://schemas.microsoft.com/office/drawing/2014/main" id="{4F4A4562-C74D-425E-A0D8-C08F7EC6DD51}"/>
                </a:ext>
              </a:extLst>
            </p:cNvPr>
            <p:cNvGrpSpPr/>
            <p:nvPr/>
          </p:nvGrpSpPr>
          <p:grpSpPr>
            <a:xfrm>
              <a:off x="10635188" y="6418864"/>
              <a:ext cx="1152000" cy="182041"/>
              <a:chOff x="10635188" y="6418864"/>
              <a:chExt cx="1152000" cy="182041"/>
            </a:xfrm>
            <a:solidFill>
              <a:srgbClr val="009999"/>
            </a:solidFill>
          </p:grpSpPr>
          <p:sp>
            <p:nvSpPr>
              <p:cNvPr id="79" name="Freeform: Shape 78">
                <a:extLst>
                  <a:ext uri="{FF2B5EF4-FFF2-40B4-BE49-F238E27FC236}">
                    <a16:creationId xmlns:a16="http://schemas.microsoft.com/office/drawing/2014/main" id="{16BF99D8-BE4C-463C-B849-3E7D091556E1}"/>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C54842C6-E7F6-41D9-A73A-41332A459405}"/>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C84DB7E4-E242-4D19-8CA5-5FAD0CEBBCDD}"/>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7851BEDA-2E16-4553-B6EB-99D565A6B8CF}"/>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FAFF07D-ECA9-4861-BA86-E8F96C44A946}"/>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1DA39D39-A9F9-402A-8CC3-6172EFCC5605}"/>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AF8F49D0-5DF6-46A6-BB94-08B4FE46FBE5}"/>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40" name="Footer Placeholder">
            <a:extLst>
              <a:ext uri="{FF2B5EF4-FFF2-40B4-BE49-F238E27FC236}">
                <a16:creationId xmlns:a16="http://schemas.microsoft.com/office/drawing/2014/main" id="{31240951-DF2E-4036-89C1-1E5F2274A1A9}"/>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42" name="Slide Number Placeholder">
            <a:extLst>
              <a:ext uri="{FF2B5EF4-FFF2-40B4-BE49-F238E27FC236}">
                <a16:creationId xmlns:a16="http://schemas.microsoft.com/office/drawing/2014/main" id="{BE5FDF1D-3C85-402D-AE7D-7C1554EC3494}"/>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
        <p:nvSpPr>
          <p:cNvPr id="43" name="Title Placeholder">
            <a:extLst>
              <a:ext uri="{FF2B5EF4-FFF2-40B4-BE49-F238E27FC236}">
                <a16:creationId xmlns:a16="http://schemas.microsoft.com/office/drawing/2014/main" id="{760339F8-523C-4C2E-AECA-C309BC1C0E5A}"/>
              </a:ext>
            </a:extLst>
          </p:cNvPr>
          <p:cNvSpPr>
            <a:spLocks noGrp="1"/>
          </p:cNvSpPr>
          <p:nvPr>
            <p:ph type="title"/>
          </p:nvPr>
        </p:nvSpPr>
        <p:spPr>
          <a:xfrm>
            <a:off x="410401" y="478800"/>
            <a:ext cx="7188264" cy="576000"/>
          </a:xfrm>
          <a:prstGeom prst="rect">
            <a:avLst/>
          </a:prstGeom>
        </p:spPr>
        <p:txBody>
          <a:bodyPr vert="horz" lIns="0" tIns="0" rIns="216000" bIns="14400" rtlCol="0" anchor="t" anchorCtr="0">
            <a:noAutofit/>
          </a:bodyPr>
          <a:lstStyle>
            <a:lvl1pPr>
              <a:defRPr>
                <a:solidFill>
                  <a:srgbClr val="004669"/>
                </a:solidFill>
              </a:defRPr>
            </a:lvl1pPr>
          </a:lstStyle>
          <a:p>
            <a:r>
              <a:rPr lang="es-ES"/>
              <a:t>Haga clic para modificar el estilo de título del patrón</a:t>
            </a:r>
            <a:endParaRPr lang="en-US"/>
          </a:p>
        </p:txBody>
      </p:sp>
    </p:spTree>
    <p:extLst>
      <p:ext uri="{BB962C8B-B14F-4D97-AF65-F5344CB8AC3E}">
        <p14:creationId xmlns:p14="http://schemas.microsoft.com/office/powerpoint/2010/main" val="1191200065"/>
      </p:ext>
    </p:extLst>
  </p:cSld>
  <p:clrMapOvr>
    <a:masterClrMapping/>
  </p:clrMapOvr>
  <p:extLst>
    <p:ext uri="{DCECCB84-F9BA-43D5-87BE-67443E8EF086}">
      <p15:sldGuideLst xmlns:p15="http://schemas.microsoft.com/office/powerpoint/2012/main">
        <p15:guide id="1" pos="6471">
          <p15:clr>
            <a:srgbClr val="FBAE40"/>
          </p15:clr>
        </p15:guide>
        <p15:guide id="2" pos="257">
          <p15:clr>
            <a:srgbClr val="FBAE40"/>
          </p15:clr>
        </p15:guide>
        <p15:guide id="4" orient="horz" pos="300">
          <p15:clr>
            <a:srgbClr val="FBAE40"/>
          </p15:clr>
        </p15:guide>
        <p15:guide id="6" orient="horz" pos="3884">
          <p15:clr>
            <a:srgbClr val="FBAE40"/>
          </p15:clr>
        </p15:guide>
        <p15:guide id="7" orient="horz" pos="4156">
          <p15:clr>
            <a:srgbClr val="FBAE40"/>
          </p15:clr>
        </p15:guide>
        <p15:guide id="8" pos="7423">
          <p15:clr>
            <a:srgbClr val="FBAE40"/>
          </p15:clr>
        </p15:guide>
        <p15:guide id="9" orient="horz" pos="663">
          <p15:clr>
            <a:srgbClr val="FBAE40"/>
          </p15:clr>
        </p15:guide>
        <p15:guide id="10" orient="horz" pos="890">
          <p15:clr>
            <a:srgbClr val="FBAE40"/>
          </p15:clr>
        </p15:guide>
        <p15:guide id="12" orient="horz" pos="3657">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Diagonal Element + Image_4">
    <p:bg>
      <p:bgPr>
        <a:solidFill>
          <a:schemeClr val="bg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1220976093"/>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18439"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sp>
        <p:nvSpPr>
          <p:cNvPr id="52" name="Bildplatzhalter 3">
            <a:extLst>
              <a:ext uri="{FF2B5EF4-FFF2-40B4-BE49-F238E27FC236}">
                <a16:creationId xmlns:a16="http://schemas.microsoft.com/office/drawing/2014/main" id="{AB5CB3CF-62F7-4265-A14A-D82EB2C352EB}"/>
              </a:ext>
            </a:extLst>
          </p:cNvPr>
          <p:cNvSpPr>
            <a:spLocks noGrp="1"/>
          </p:cNvSpPr>
          <p:nvPr>
            <p:ph type="pic" sz="quarter" idx="10"/>
          </p:nvPr>
        </p:nvSpPr>
        <p:spPr>
          <a:xfrm>
            <a:off x="5092584" y="3176"/>
            <a:ext cx="7099414" cy="6854824"/>
          </a:xfrm>
          <a:prstGeom prst="rect">
            <a:avLst/>
          </a:prstGeom>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sp>
        <p:nvSpPr>
          <p:cNvPr id="37" name="Text Placeholder 35">
            <a:extLst>
              <a:ext uri="{FF2B5EF4-FFF2-40B4-BE49-F238E27FC236}">
                <a16:creationId xmlns:a16="http://schemas.microsoft.com/office/drawing/2014/main" id="{F3811A47-BB67-4F7D-9727-A20EBBCEB163}"/>
              </a:ext>
            </a:extLst>
          </p:cNvPr>
          <p:cNvSpPr>
            <a:spLocks noGrp="1"/>
          </p:cNvSpPr>
          <p:nvPr>
            <p:ph type="body" sz="quarter" idx="18" hasCustomPrompt="1"/>
          </p:nvPr>
        </p:nvSpPr>
        <p:spPr>
          <a:xfrm>
            <a:off x="-3424148" y="-12801"/>
            <a:ext cx="11447098" cy="6883603"/>
          </a:xfrm>
          <a:custGeom>
            <a:avLst/>
            <a:gdLst>
              <a:gd name="connsiteX0" fmla="*/ 2629347 w 11447098"/>
              <a:gd name="connsiteY0" fmla="*/ 0 h 6883603"/>
              <a:gd name="connsiteX1" fmla="*/ 11447098 w 11447098"/>
              <a:gd name="connsiteY1" fmla="*/ 0 h 6883603"/>
              <a:gd name="connsiteX2" fmla="*/ 8817751 w 11447098"/>
              <a:gd name="connsiteY2" fmla="*/ 6883603 h 6883603"/>
              <a:gd name="connsiteX3" fmla="*/ 0 w 11447098"/>
              <a:gd name="connsiteY3" fmla="*/ 6883603 h 6883603"/>
            </a:gdLst>
            <a:ahLst/>
            <a:cxnLst>
              <a:cxn ang="0">
                <a:pos x="connsiteX0" y="connsiteY0"/>
              </a:cxn>
              <a:cxn ang="0">
                <a:pos x="connsiteX1" y="connsiteY1"/>
              </a:cxn>
              <a:cxn ang="0">
                <a:pos x="connsiteX2" y="connsiteY2"/>
              </a:cxn>
              <a:cxn ang="0">
                <a:pos x="connsiteX3" y="connsiteY3"/>
              </a:cxn>
            </a:cxnLst>
            <a:rect l="l" t="t" r="r" b="b"/>
            <a:pathLst>
              <a:path w="11447098" h="6883603">
                <a:moveTo>
                  <a:pt x="2629347" y="0"/>
                </a:moveTo>
                <a:lnTo>
                  <a:pt x="11447098" y="0"/>
                </a:lnTo>
                <a:lnTo>
                  <a:pt x="8817751" y="6883603"/>
                </a:lnTo>
                <a:lnTo>
                  <a:pt x="0" y="6883603"/>
                </a:lnTo>
                <a:close/>
              </a:path>
            </a:pathLst>
          </a:custGeom>
          <a:solidFill>
            <a:srgbClr val="EBF0F5"/>
          </a:solidFill>
        </p:spPr>
        <p:txBody>
          <a:bodyPr wrap="square">
            <a:noAutofit/>
          </a:bodyPr>
          <a:lstStyle>
            <a:lvl1pPr>
              <a:defRPr/>
            </a:lvl1pPr>
          </a:lstStyle>
          <a:p>
            <a:pPr lvl="0"/>
            <a:r>
              <a:rPr lang="en-US"/>
              <a:t> </a:t>
            </a:r>
            <a:endParaRPr lang="de-DE"/>
          </a:p>
        </p:txBody>
      </p:sp>
      <p:grpSp>
        <p:nvGrpSpPr>
          <p:cNvPr id="46" name="Group 45">
            <a:extLst>
              <a:ext uri="{FF2B5EF4-FFF2-40B4-BE49-F238E27FC236}">
                <a16:creationId xmlns:a16="http://schemas.microsoft.com/office/drawing/2014/main" id="{95A76125-BE61-4F78-9A9E-660D53457CA1}"/>
              </a:ext>
            </a:extLst>
          </p:cNvPr>
          <p:cNvGrpSpPr/>
          <p:nvPr/>
        </p:nvGrpSpPr>
        <p:grpSpPr>
          <a:xfrm>
            <a:off x="-215887" y="-216000"/>
            <a:ext cx="12626237" cy="7290000"/>
            <a:chOff x="-215887" y="-216000"/>
            <a:chExt cx="12626237" cy="7290000"/>
          </a:xfrm>
        </p:grpSpPr>
        <p:cxnSp>
          <p:nvCxnSpPr>
            <p:cNvPr id="47" name="Gerade Verbindung 2">
              <a:extLst>
                <a:ext uri="{FF2B5EF4-FFF2-40B4-BE49-F238E27FC236}">
                  <a16:creationId xmlns:a16="http://schemas.microsoft.com/office/drawing/2014/main" id="{CC90CFFC-03A6-4DAE-A1DC-3FA27B4B99EF}"/>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8" name="Gerade Verbindung 38">
              <a:extLst>
                <a:ext uri="{FF2B5EF4-FFF2-40B4-BE49-F238E27FC236}">
                  <a16:creationId xmlns:a16="http://schemas.microsoft.com/office/drawing/2014/main" id="{27DB9E1C-045B-4F80-B9AA-7FC07E7A5251}"/>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9" name="Gerade Verbindung 39">
              <a:extLst>
                <a:ext uri="{FF2B5EF4-FFF2-40B4-BE49-F238E27FC236}">
                  <a16:creationId xmlns:a16="http://schemas.microsoft.com/office/drawing/2014/main" id="{32772559-FF55-4044-A5CE-34D4B5F78788}"/>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0" name="Gerade Verbindung 41">
              <a:extLst>
                <a:ext uri="{FF2B5EF4-FFF2-40B4-BE49-F238E27FC236}">
                  <a16:creationId xmlns:a16="http://schemas.microsoft.com/office/drawing/2014/main" id="{4A2E69E7-4D2A-4791-BE1D-9B6C7C8523A4}"/>
                </a:ext>
              </a:extLst>
            </p:cNvPr>
            <p:cNvCxnSpPr/>
            <p:nvPr userDrawn="1"/>
          </p:nvCxnSpPr>
          <p:spPr bwMode="auto">
            <a:xfrm rot="5400000">
              <a:off x="12320396"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44">
              <a:extLst>
                <a:ext uri="{FF2B5EF4-FFF2-40B4-BE49-F238E27FC236}">
                  <a16:creationId xmlns:a16="http://schemas.microsoft.com/office/drawing/2014/main" id="{328A43AD-DF9F-4BC8-A2FC-4B57CE0F636A}"/>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5" name="Gerade Verbindung 54">
              <a:extLst>
                <a:ext uri="{FF2B5EF4-FFF2-40B4-BE49-F238E27FC236}">
                  <a16:creationId xmlns:a16="http://schemas.microsoft.com/office/drawing/2014/main" id="{53C08020-C072-4214-B741-78D381D4F67F}"/>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6" name="Gerade Verbindung 55">
              <a:extLst>
                <a:ext uri="{FF2B5EF4-FFF2-40B4-BE49-F238E27FC236}">
                  <a16:creationId xmlns:a16="http://schemas.microsoft.com/office/drawing/2014/main" id="{CAEF95DE-919A-47D5-B0F6-C9DAB56F8D5E}"/>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4" name="Gerade Verbindung 56">
              <a:extLst>
                <a:ext uri="{FF2B5EF4-FFF2-40B4-BE49-F238E27FC236}">
                  <a16:creationId xmlns:a16="http://schemas.microsoft.com/office/drawing/2014/main" id="{49996CF0-8FF4-4595-84C1-482F3B8793F8}"/>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5" name="Gerade Verbindung 58">
              <a:extLst>
                <a:ext uri="{FF2B5EF4-FFF2-40B4-BE49-F238E27FC236}">
                  <a16:creationId xmlns:a16="http://schemas.microsoft.com/office/drawing/2014/main" id="{8C326934-5707-4ABF-A8D3-DC6E06A49382}"/>
                </a:ext>
              </a:extLst>
            </p:cNvPr>
            <p:cNvCxnSpPr/>
            <p:nvPr userDrawn="1"/>
          </p:nvCxnSpPr>
          <p:spPr bwMode="auto">
            <a:xfrm rot="5400000">
              <a:off x="-121924"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6" name="Gerade Verbindung 61">
              <a:extLst>
                <a:ext uri="{FF2B5EF4-FFF2-40B4-BE49-F238E27FC236}">
                  <a16:creationId xmlns:a16="http://schemas.microsoft.com/office/drawing/2014/main" id="{F83C5670-C05C-448E-B2A9-638C7CF7CB83}"/>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7" name="Gerade Verbindung 88">
              <a:extLst>
                <a:ext uri="{FF2B5EF4-FFF2-40B4-BE49-F238E27FC236}">
                  <a16:creationId xmlns:a16="http://schemas.microsoft.com/office/drawing/2014/main" id="{60810D63-5093-4E7A-BB84-6375FF775DB9}"/>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44">
              <a:extLst>
                <a:ext uri="{FF2B5EF4-FFF2-40B4-BE49-F238E27FC236}">
                  <a16:creationId xmlns:a16="http://schemas.microsoft.com/office/drawing/2014/main" id="{E9A61648-3946-4BB8-B2D1-79AFCF66A663}"/>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41">
              <a:extLst>
                <a:ext uri="{FF2B5EF4-FFF2-40B4-BE49-F238E27FC236}">
                  <a16:creationId xmlns:a16="http://schemas.microsoft.com/office/drawing/2014/main" id="{697C2060-DF38-46A5-8F24-C06580CFF24E}"/>
                </a:ext>
              </a:extLst>
            </p:cNvPr>
            <p:cNvCxnSpPr/>
            <p:nvPr userDrawn="1"/>
          </p:nvCxnSpPr>
          <p:spPr bwMode="auto">
            <a:xfrm rot="5400000">
              <a:off x="12320396" y="96254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55">
              <a:extLst>
                <a:ext uri="{FF2B5EF4-FFF2-40B4-BE49-F238E27FC236}">
                  <a16:creationId xmlns:a16="http://schemas.microsoft.com/office/drawing/2014/main" id="{7CC3C0AF-FE11-4663-9013-D5A85ABC2D48}"/>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58">
              <a:extLst>
                <a:ext uri="{FF2B5EF4-FFF2-40B4-BE49-F238E27FC236}">
                  <a16:creationId xmlns:a16="http://schemas.microsoft.com/office/drawing/2014/main" id="{63844A4D-6CF1-448D-AC69-AFCAC68AE5B6}"/>
                </a:ext>
              </a:extLst>
            </p:cNvPr>
            <p:cNvCxnSpPr/>
            <p:nvPr userDrawn="1"/>
          </p:nvCxnSpPr>
          <p:spPr bwMode="auto">
            <a:xfrm rot="5400000">
              <a:off x="-121924" y="9617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2" name="Gerade Verbindung 61">
              <a:extLst>
                <a:ext uri="{FF2B5EF4-FFF2-40B4-BE49-F238E27FC236}">
                  <a16:creationId xmlns:a16="http://schemas.microsoft.com/office/drawing/2014/main" id="{99D21B1A-6D73-4487-904F-3008F95DAE9C}"/>
                </a:ext>
              </a:extLst>
            </p:cNvPr>
            <p:cNvCxnSpPr/>
            <p:nvPr userDrawn="1"/>
          </p:nvCxnSpPr>
          <p:spPr bwMode="auto">
            <a:xfrm rot="5400000">
              <a:off x="-125934"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3" name="Gerade Verbindung 55">
              <a:extLst>
                <a:ext uri="{FF2B5EF4-FFF2-40B4-BE49-F238E27FC236}">
                  <a16:creationId xmlns:a16="http://schemas.microsoft.com/office/drawing/2014/main" id="{1AB225AB-3B8F-4815-9F4C-F3B1D4790329}"/>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4" name="Gerade Verbindung 44">
              <a:extLst>
                <a:ext uri="{FF2B5EF4-FFF2-40B4-BE49-F238E27FC236}">
                  <a16:creationId xmlns:a16="http://schemas.microsoft.com/office/drawing/2014/main" id="{171A09AB-1A65-4876-A90E-431D8F1A74F0}"/>
                </a:ext>
              </a:extLst>
            </p:cNvPr>
            <p:cNvCxnSpPr/>
            <p:nvPr userDrawn="1"/>
          </p:nvCxnSpPr>
          <p:spPr bwMode="auto">
            <a:xfrm rot="5400000">
              <a:off x="12320397"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5" name="Siemens Logo">
            <a:extLst>
              <a:ext uri="{FF2B5EF4-FFF2-40B4-BE49-F238E27FC236}">
                <a16:creationId xmlns:a16="http://schemas.microsoft.com/office/drawing/2014/main" id="{61A0D7AE-4DDE-4D49-938D-2DE861033C17}"/>
              </a:ext>
            </a:extLst>
          </p:cNvPr>
          <p:cNvGrpSpPr/>
          <p:nvPr/>
        </p:nvGrpSpPr>
        <p:grpSpPr>
          <a:xfrm>
            <a:off x="10635188" y="6418800"/>
            <a:ext cx="1152000" cy="183168"/>
            <a:chOff x="10635188" y="6418800"/>
            <a:chExt cx="1152000" cy="183168"/>
          </a:xfrm>
        </p:grpSpPr>
        <p:sp>
          <p:nvSpPr>
            <p:cNvPr id="76" name="Freeform: Shape 75">
              <a:extLst>
                <a:ext uri="{FF2B5EF4-FFF2-40B4-BE49-F238E27FC236}">
                  <a16:creationId xmlns:a16="http://schemas.microsoft.com/office/drawing/2014/main" id="{AE899DFE-39BE-45CA-A634-25BF6DEF5816}"/>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77" name="Siemens Logo">
              <a:extLst>
                <a:ext uri="{FF2B5EF4-FFF2-40B4-BE49-F238E27FC236}">
                  <a16:creationId xmlns:a16="http://schemas.microsoft.com/office/drawing/2014/main" id="{CD6C27ED-D5C6-4C36-B74A-3B77BAEC4896}"/>
                </a:ext>
              </a:extLst>
            </p:cNvPr>
            <p:cNvGrpSpPr/>
            <p:nvPr/>
          </p:nvGrpSpPr>
          <p:grpSpPr>
            <a:xfrm>
              <a:off x="10635188" y="6418864"/>
              <a:ext cx="1152000" cy="182041"/>
              <a:chOff x="10635188" y="6418864"/>
              <a:chExt cx="1152000" cy="182041"/>
            </a:xfrm>
            <a:solidFill>
              <a:srgbClr val="009999"/>
            </a:solidFill>
          </p:grpSpPr>
          <p:sp>
            <p:nvSpPr>
              <p:cNvPr id="78" name="Freeform: Shape 77">
                <a:extLst>
                  <a:ext uri="{FF2B5EF4-FFF2-40B4-BE49-F238E27FC236}">
                    <a16:creationId xmlns:a16="http://schemas.microsoft.com/office/drawing/2014/main" id="{851D6C6F-2886-4E57-B140-348E231F2B08}"/>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2E6FE00B-DFC4-47C4-9F8A-5B36E51C5248}"/>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26389C2E-646E-4097-BF11-222235BB1657}"/>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B7899966-9C84-471E-B0E4-2711525F640B}"/>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752BEEF9-464C-4FB1-9960-48AFD661761C}"/>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9E63D065-4F94-448F-9969-072C8FF8C853}"/>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F77F5BCB-B69C-418C-8128-8D6E154C5DBF}"/>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40" name="Footer Placeholder">
            <a:extLst>
              <a:ext uri="{FF2B5EF4-FFF2-40B4-BE49-F238E27FC236}">
                <a16:creationId xmlns:a16="http://schemas.microsoft.com/office/drawing/2014/main" id="{A900C73A-0F98-4AC6-9510-34D9B77339DB}"/>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chemeClr val="tx1"/>
                </a:solidFill>
              </a:defRPr>
            </a:lvl1pPr>
          </a:lstStyle>
          <a:p>
            <a:r>
              <a:rPr lang="en-US"/>
              <a:t>Confidential © Siemens </a:t>
            </a:r>
            <a:fld id="{9EEB68A6-4AAC-4290-9F78-99839047063B}" type="datetimeyyyy">
              <a:rPr lang="en-US" smtClean="0"/>
              <a:pPr/>
              <a:t>2022</a:t>
            </a:fld>
            <a:endParaRPr lang="en-US"/>
          </a:p>
        </p:txBody>
      </p:sp>
      <p:sp>
        <p:nvSpPr>
          <p:cNvPr id="41" name="Slide Number Placeholder">
            <a:extLst>
              <a:ext uri="{FF2B5EF4-FFF2-40B4-BE49-F238E27FC236}">
                <a16:creationId xmlns:a16="http://schemas.microsoft.com/office/drawing/2014/main" id="{C14D8241-FADD-4393-A23D-3FA032A1ADE0}"/>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chemeClr val="tx1"/>
                </a:solidFill>
              </a:defRPr>
            </a:lvl1pPr>
          </a:lstStyle>
          <a:p>
            <a:r>
              <a:rPr lang="en-US"/>
              <a:t>Page </a:t>
            </a:r>
            <a:fld id="{15EBE321-CBB1-4E91-BD14-37C8D44326FB}" type="slidenum">
              <a:rPr lang="en-US" smtClean="0"/>
              <a:pPr/>
              <a:t>‹#›</a:t>
            </a:fld>
            <a:endParaRPr lang="en-US"/>
          </a:p>
        </p:txBody>
      </p:sp>
      <p:sp>
        <p:nvSpPr>
          <p:cNvPr id="42" name="Title Placeholder">
            <a:extLst>
              <a:ext uri="{FF2B5EF4-FFF2-40B4-BE49-F238E27FC236}">
                <a16:creationId xmlns:a16="http://schemas.microsoft.com/office/drawing/2014/main" id="{D1FB9717-A5A5-4013-8073-E93CE90B381D}"/>
              </a:ext>
            </a:extLst>
          </p:cNvPr>
          <p:cNvSpPr>
            <a:spLocks noGrp="1"/>
          </p:cNvSpPr>
          <p:nvPr>
            <p:ph type="title"/>
          </p:nvPr>
        </p:nvSpPr>
        <p:spPr>
          <a:xfrm>
            <a:off x="410401" y="478800"/>
            <a:ext cx="7188264" cy="576000"/>
          </a:xfrm>
          <a:prstGeom prst="rect">
            <a:avLst/>
          </a:prstGeom>
        </p:spPr>
        <p:txBody>
          <a:bodyPr vert="horz" lIns="0" tIns="0" rIns="216000" bIns="14400" rtlCol="0" anchor="t" anchorCtr="0">
            <a:noAutofit/>
          </a:bodyPr>
          <a:lstStyle>
            <a:lvl1pPr>
              <a:defRPr>
                <a:solidFill>
                  <a:srgbClr val="004669"/>
                </a:solidFill>
              </a:defRPr>
            </a:lvl1pPr>
          </a:lstStyle>
          <a:p>
            <a:r>
              <a:rPr lang="es-ES"/>
              <a:t>Haga clic para modificar el estilo de título del patrón</a:t>
            </a:r>
            <a:endParaRPr lang="en-US"/>
          </a:p>
        </p:txBody>
      </p:sp>
    </p:spTree>
    <p:extLst>
      <p:ext uri="{BB962C8B-B14F-4D97-AF65-F5344CB8AC3E}">
        <p14:creationId xmlns:p14="http://schemas.microsoft.com/office/powerpoint/2010/main" val="2391663853"/>
      </p:ext>
    </p:extLst>
  </p:cSld>
  <p:clrMapOvr>
    <a:masterClrMapping/>
  </p:clrMapOvr>
  <p:extLst>
    <p:ext uri="{DCECCB84-F9BA-43D5-87BE-67443E8EF086}">
      <p15:sldGuideLst xmlns:p15="http://schemas.microsoft.com/office/powerpoint/2012/main">
        <p15:guide id="1" pos="6471">
          <p15:clr>
            <a:srgbClr val="FBAE40"/>
          </p15:clr>
        </p15:guide>
        <p15:guide id="2" pos="257">
          <p15:clr>
            <a:srgbClr val="FBAE40"/>
          </p15:clr>
        </p15:guide>
        <p15:guide id="4" orient="horz" pos="663">
          <p15:clr>
            <a:srgbClr val="FBAE40"/>
          </p15:clr>
        </p15:guide>
        <p15:guide id="6" orient="horz" pos="3884">
          <p15:clr>
            <a:srgbClr val="FBAE40"/>
          </p15:clr>
        </p15:guide>
        <p15:guide id="7" orient="horz" pos="4156">
          <p15:clr>
            <a:srgbClr val="FBAE40"/>
          </p15:clr>
        </p15:guide>
        <p15:guide id="8" pos="7423">
          <p15:clr>
            <a:srgbClr val="FBAE40"/>
          </p15:clr>
        </p15:guide>
        <p15:guide id="9" orient="horz" pos="300">
          <p15:clr>
            <a:srgbClr val="FBAE40"/>
          </p15:clr>
        </p15:guide>
        <p15:guide id="10" orient="horz" pos="890">
          <p15:clr>
            <a:srgbClr val="FBAE40"/>
          </p15:clr>
        </p15:guide>
        <p15:guide id="13" orient="horz" pos="3657">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Chapter Divider_1">
    <p:bg>
      <p:bgPr>
        <a:solidFill>
          <a:schemeClr val="accent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6C189B46-9C99-41A3-B612-818D788ED633}"/>
              </a:ext>
            </a:extLst>
          </p:cNvPr>
          <p:cNvGraphicFramePr>
            <a:graphicFrameLocks noChangeAspect="1"/>
          </p:cNvGraphicFramePr>
          <p:nvPr>
            <p:custDataLst>
              <p:tags r:id="rId2"/>
            </p:custDataLst>
            <p:extLst>
              <p:ext uri="{D42A27DB-BD31-4B8C-83A1-F6EECF244321}">
                <p14:modId xmlns:p14="http://schemas.microsoft.com/office/powerpoint/2010/main" val="1677615145"/>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19463" name="think-cell Slide" r:id="rId5" imgW="415" imgH="416" progId="TCLayout.ActiveDocument.1">
                  <p:embed/>
                </p:oleObj>
              </mc:Choice>
              <mc:Fallback>
                <p:oleObj name="think-cell Slide" r:id="rId5" imgW="415" imgH="416" progId="TCLayout.ActiveDocument.1">
                  <p:embed/>
                  <p:pic>
                    <p:nvPicPr>
                      <p:cNvPr id="3" name="Objekt 2" hidden="1">
                        <a:extLst>
                          <a:ext uri="{FF2B5EF4-FFF2-40B4-BE49-F238E27FC236}">
                            <a16:creationId xmlns:a16="http://schemas.microsoft.com/office/drawing/2014/main" id="{6C189B46-9C99-41A3-B612-818D788ED633}"/>
                          </a:ext>
                        </a:extLst>
                      </p:cNvPr>
                      <p:cNvPicPr/>
                      <p:nvPr/>
                    </p:nvPicPr>
                    <p:blipFill>
                      <a:blip r:embed="rId6"/>
                      <a:stretch>
                        <a:fillRect/>
                      </a:stretch>
                    </p:blipFill>
                    <p:spPr>
                      <a:xfrm>
                        <a:off x="1587" y="1588"/>
                        <a:ext cx="1587" cy="1588"/>
                      </a:xfrm>
                      <a:prstGeom prst="rect">
                        <a:avLst/>
                      </a:prstGeom>
                    </p:spPr>
                  </p:pic>
                </p:oleObj>
              </mc:Fallback>
            </mc:AlternateContent>
          </a:graphicData>
        </a:graphic>
      </p:graphicFrame>
      <p:sp>
        <p:nvSpPr>
          <p:cNvPr id="40" name="Title Placeholder 3">
            <a:extLst>
              <a:ext uri="{FF2B5EF4-FFF2-40B4-BE49-F238E27FC236}">
                <a16:creationId xmlns:a16="http://schemas.microsoft.com/office/drawing/2014/main" id="{BB0CA271-E422-4984-AA5E-5D759AACEBA1}"/>
              </a:ext>
            </a:extLst>
          </p:cNvPr>
          <p:cNvSpPr>
            <a:spLocks noGrp="1"/>
          </p:cNvSpPr>
          <p:nvPr>
            <p:ph type="title" hasCustomPrompt="1"/>
          </p:nvPr>
        </p:nvSpPr>
        <p:spPr>
          <a:xfrm>
            <a:off x="410948" y="4575348"/>
            <a:ext cx="9281226" cy="1590502"/>
          </a:xfrm>
          <a:prstGeom prst="rect">
            <a:avLst/>
          </a:prstGeom>
          <a:noFill/>
        </p:spPr>
        <p:txBody>
          <a:bodyPr vert="horz" wrap="square" lIns="0" tIns="0" rIns="216000" bIns="234000" rtlCol="0" anchor="b" anchorCtr="0">
            <a:spAutoFit/>
          </a:bodyPr>
          <a:lstStyle>
            <a:lvl1pPr>
              <a:defRPr lang="en-US" sz="4400" dirty="0">
                <a:solidFill>
                  <a:schemeClr val="bg1"/>
                </a:solidFill>
              </a:defRPr>
            </a:lvl1pPr>
          </a:lstStyle>
          <a:p>
            <a:pPr lvl="0">
              <a:spcBef>
                <a:spcPts val="1200"/>
              </a:spcBef>
            </a:pPr>
            <a:r>
              <a:rPr lang="en-US"/>
              <a:t>CLICK TO EDIT </a:t>
            </a:r>
            <a:br>
              <a:rPr lang="en-US"/>
            </a:br>
            <a:r>
              <a:rPr lang="en-US"/>
              <a:t>MASTER TITLE STYLE</a:t>
            </a:r>
          </a:p>
        </p:txBody>
      </p:sp>
      <p:sp>
        <p:nvSpPr>
          <p:cNvPr id="2" name="Rectangle 1" hidden="1">
            <a:extLst>
              <a:ext uri="{FF2B5EF4-FFF2-40B4-BE49-F238E27FC236}">
                <a16:creationId xmlns:a16="http://schemas.microsoft.com/office/drawing/2014/main" id="{3647D417-4461-48DE-9051-426937BE447E}"/>
              </a:ext>
            </a:extLst>
          </p:cNvPr>
          <p:cNvSpPr/>
          <p:nvPr>
            <p:custDataLst>
              <p:tags r:id="rId3"/>
            </p:custDataLst>
          </p:nvPr>
        </p:nvSpPr>
        <p:spPr bwMode="auto">
          <a:xfrm>
            <a:off x="0" y="0"/>
            <a:ext cx="158667" cy="158750"/>
          </a:xfrm>
          <a:prstGeom prst="rect">
            <a:avLst/>
          </a:prstGeom>
          <a:solidFill>
            <a:srgbClr val="50BED7"/>
          </a:solidFill>
          <a:ln>
            <a:noFill/>
          </a:ln>
          <a:effectLst/>
        </p:spPr>
        <p:txBody>
          <a:bodyPr wrap="none" lIns="0" tIns="0" rIns="0" bIns="0" numCol="1" spcCol="0" rtlCol="0" anchor="t" anchorCtr="0">
            <a:noAutofit/>
          </a:bodyPr>
          <a:lstStyle/>
          <a:p>
            <a:pPr marL="0" lvl="0" indent="0" algn="l">
              <a:lnSpc>
                <a:spcPct val="110000"/>
              </a:lnSpc>
              <a:spcBef>
                <a:spcPct val="0"/>
              </a:spcBef>
              <a:buFont typeface="Wingdings" charset="0"/>
              <a:buNone/>
            </a:pPr>
            <a:endParaRPr lang="en-US" sz="4400" b="1" i="0" baseline="0">
              <a:solidFill>
                <a:schemeClr val="bg1"/>
              </a:solidFill>
              <a:latin typeface="Arial" panose="020B0604020202020204" pitchFamily="34" charset="0"/>
              <a:ea typeface="+mj-ea"/>
              <a:cs typeface="Arial" panose="020B0604020202020204" pitchFamily="34" charset="0"/>
              <a:sym typeface="Arial" panose="020B0604020202020204" pitchFamily="34" charset="0"/>
            </a:endParaRPr>
          </a:p>
        </p:txBody>
      </p:sp>
      <p:grpSp>
        <p:nvGrpSpPr>
          <p:cNvPr id="6" name="Group 5">
            <a:extLst>
              <a:ext uri="{FF2B5EF4-FFF2-40B4-BE49-F238E27FC236}">
                <a16:creationId xmlns:a16="http://schemas.microsoft.com/office/drawing/2014/main" id="{25357009-57CC-4088-B740-848C8A7E8E0F}"/>
              </a:ext>
            </a:extLst>
          </p:cNvPr>
          <p:cNvGrpSpPr/>
          <p:nvPr/>
        </p:nvGrpSpPr>
        <p:grpSpPr>
          <a:xfrm>
            <a:off x="-215887" y="-216000"/>
            <a:ext cx="12626237" cy="7290000"/>
            <a:chOff x="-215887" y="-216000"/>
            <a:chExt cx="12626237" cy="7290000"/>
          </a:xfrm>
        </p:grpSpPr>
        <p:cxnSp>
          <p:nvCxnSpPr>
            <p:cNvPr id="59" name="Gerade Verbindung 2">
              <a:extLst>
                <a:ext uri="{FF2B5EF4-FFF2-40B4-BE49-F238E27FC236}">
                  <a16:creationId xmlns:a16="http://schemas.microsoft.com/office/drawing/2014/main" id="{CC3747E3-43B0-4905-9CFF-162B88A941DD}"/>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0" name="Gerade Verbindung 38">
              <a:extLst>
                <a:ext uri="{FF2B5EF4-FFF2-40B4-BE49-F238E27FC236}">
                  <a16:creationId xmlns:a16="http://schemas.microsoft.com/office/drawing/2014/main" id="{8DAE601A-4CB4-4D1C-B145-22266B97F311}"/>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1" name="Gerade Verbindung 44">
              <a:extLst>
                <a:ext uri="{FF2B5EF4-FFF2-40B4-BE49-F238E27FC236}">
                  <a16:creationId xmlns:a16="http://schemas.microsoft.com/office/drawing/2014/main" id="{3AFA41C7-701A-436D-8170-1AE6D78AA0D7}"/>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2" name="Gerade Verbindung 54">
              <a:extLst>
                <a:ext uri="{FF2B5EF4-FFF2-40B4-BE49-F238E27FC236}">
                  <a16:creationId xmlns:a16="http://schemas.microsoft.com/office/drawing/2014/main" id="{922B5C78-CFB4-4182-BD9C-BD1E59E98756}"/>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3" name="Gerade Verbindung 55">
              <a:extLst>
                <a:ext uri="{FF2B5EF4-FFF2-40B4-BE49-F238E27FC236}">
                  <a16:creationId xmlns:a16="http://schemas.microsoft.com/office/drawing/2014/main" id="{83AE2590-2D76-447C-BDA1-8B471F106EA5}"/>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4" name="Gerade Verbindung 61">
              <a:extLst>
                <a:ext uri="{FF2B5EF4-FFF2-40B4-BE49-F238E27FC236}">
                  <a16:creationId xmlns:a16="http://schemas.microsoft.com/office/drawing/2014/main" id="{1042320C-4B6E-4A7B-A3C4-CF45F0997E80}"/>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5" name="Gerade Verbindung 55">
              <a:extLst>
                <a:ext uri="{FF2B5EF4-FFF2-40B4-BE49-F238E27FC236}">
                  <a16:creationId xmlns:a16="http://schemas.microsoft.com/office/drawing/2014/main" id="{AF9E9A20-AFB8-459D-B7F0-82C9A871B2EE}"/>
                </a:ext>
              </a:extLst>
            </p:cNvPr>
            <p:cNvCxnSpPr/>
            <p:nvPr userDrawn="1"/>
          </p:nvCxnSpPr>
          <p:spPr bwMode="auto">
            <a:xfrm>
              <a:off x="9696943"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6" name="Gerade Verbindung 55">
              <a:extLst>
                <a:ext uri="{FF2B5EF4-FFF2-40B4-BE49-F238E27FC236}">
                  <a16:creationId xmlns:a16="http://schemas.microsoft.com/office/drawing/2014/main" id="{5E376836-1759-4B2B-AE91-C5C7C27FD5D1}"/>
                </a:ext>
              </a:extLst>
            </p:cNvPr>
            <p:cNvCxnSpPr/>
            <p:nvPr userDrawn="1"/>
          </p:nvCxnSpPr>
          <p:spPr bwMode="auto">
            <a:xfrm>
              <a:off x="9696943"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7" name="Gerade Verbindung 39">
              <a:extLst>
                <a:ext uri="{FF2B5EF4-FFF2-40B4-BE49-F238E27FC236}">
                  <a16:creationId xmlns:a16="http://schemas.microsoft.com/office/drawing/2014/main" id="{4E07AB82-D243-4849-9D84-D7D0E3CBF3F7}"/>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56">
              <a:extLst>
                <a:ext uri="{FF2B5EF4-FFF2-40B4-BE49-F238E27FC236}">
                  <a16:creationId xmlns:a16="http://schemas.microsoft.com/office/drawing/2014/main" id="{32B1734C-4A3C-4339-A253-567D5F86C1BE}"/>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88">
              <a:extLst>
                <a:ext uri="{FF2B5EF4-FFF2-40B4-BE49-F238E27FC236}">
                  <a16:creationId xmlns:a16="http://schemas.microsoft.com/office/drawing/2014/main" id="{D2F52117-53E0-40BC-9A6C-DB776CA5FAB6}"/>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44">
              <a:extLst>
                <a:ext uri="{FF2B5EF4-FFF2-40B4-BE49-F238E27FC236}">
                  <a16:creationId xmlns:a16="http://schemas.microsoft.com/office/drawing/2014/main" id="{1710CB24-BAB7-41D0-B9EB-8FA61A257594}"/>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61">
              <a:extLst>
                <a:ext uri="{FF2B5EF4-FFF2-40B4-BE49-F238E27FC236}">
                  <a16:creationId xmlns:a16="http://schemas.microsoft.com/office/drawing/2014/main" id="{FF6E1179-3E61-4097-9A3B-B467B65C5C08}"/>
                </a:ext>
              </a:extLst>
            </p:cNvPr>
            <p:cNvCxnSpPr/>
            <p:nvPr userDrawn="1"/>
          </p:nvCxnSpPr>
          <p:spPr bwMode="auto">
            <a:xfrm rot="5400000">
              <a:off x="-125934"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2" name="Gerade Verbindung 44">
              <a:extLst>
                <a:ext uri="{FF2B5EF4-FFF2-40B4-BE49-F238E27FC236}">
                  <a16:creationId xmlns:a16="http://schemas.microsoft.com/office/drawing/2014/main" id="{CFAE4E5E-B4FE-4A71-B9C3-18E48C4EFB02}"/>
                </a:ext>
              </a:extLst>
            </p:cNvPr>
            <p:cNvCxnSpPr/>
            <p:nvPr userDrawn="1"/>
          </p:nvCxnSpPr>
          <p:spPr bwMode="auto">
            <a:xfrm rot="5400000">
              <a:off x="12320397"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pic>
        <p:nvPicPr>
          <p:cNvPr id="27" name="Siemens Logo">
            <a:extLst>
              <a:ext uri="{FF2B5EF4-FFF2-40B4-BE49-F238E27FC236}">
                <a16:creationId xmlns:a16="http://schemas.microsoft.com/office/drawing/2014/main" id="{E202B5E5-E64B-4187-877D-EF7D4E4DAECE}"/>
              </a:ext>
            </a:extLst>
          </p:cNvPr>
          <p:cNvPicPr>
            <a:picLocks noChangeAspect="1"/>
          </p:cNvPicPr>
          <p:nvPr/>
        </p:nvPicPr>
        <p:blipFill>
          <a:blip r:embed="rId7" cstate="print">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p:blipFill>
        <p:spPr>
          <a:xfrm>
            <a:off x="10274400" y="6364800"/>
            <a:ext cx="1512000" cy="240408"/>
          </a:xfrm>
          <a:prstGeom prst="rect">
            <a:avLst/>
          </a:prstGeom>
        </p:spPr>
      </p:pic>
      <p:sp>
        <p:nvSpPr>
          <p:cNvPr id="22" name="Footer Placeholder">
            <a:extLst>
              <a:ext uri="{FF2B5EF4-FFF2-40B4-BE49-F238E27FC236}">
                <a16:creationId xmlns:a16="http://schemas.microsoft.com/office/drawing/2014/main" id="{F3A8333A-653E-4AE6-B857-1F1676C07685}"/>
              </a:ext>
            </a:extLst>
          </p:cNvPr>
          <p:cNvSpPr>
            <a:spLocks noGrp="1"/>
          </p:cNvSpPr>
          <p:nvPr>
            <p:ph type="ftr" sz="quarter" idx="3"/>
          </p:nvPr>
        </p:nvSpPr>
        <p:spPr>
          <a:xfrm>
            <a:off x="1059159" y="6310800"/>
            <a:ext cx="8637784"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23" name="Slide Number Placeholder">
            <a:extLst>
              <a:ext uri="{FF2B5EF4-FFF2-40B4-BE49-F238E27FC236}">
                <a16:creationId xmlns:a16="http://schemas.microsoft.com/office/drawing/2014/main" id="{E60391F5-0AB3-4D58-9442-B86E4B4E5811}"/>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Tree>
    <p:extLst>
      <p:ext uri="{BB962C8B-B14F-4D97-AF65-F5344CB8AC3E}">
        <p14:creationId xmlns:p14="http://schemas.microsoft.com/office/powerpoint/2010/main" val="3582515185"/>
      </p:ext>
    </p:extLst>
  </p:cSld>
  <p:clrMapOvr>
    <a:masterClrMapping/>
  </p:clrMapOvr>
  <p:extLst>
    <p:ext uri="{DCECCB84-F9BA-43D5-87BE-67443E8EF086}">
      <p15:sldGuideLst xmlns:p15="http://schemas.microsoft.com/office/powerpoint/2012/main">
        <p15:guide id="1" orient="horz" pos="3657">
          <p15:clr>
            <a:srgbClr val="FBAE40"/>
          </p15:clr>
        </p15:guide>
        <p15:guide id="3" pos="6108">
          <p15:clr>
            <a:srgbClr val="FBAE40"/>
          </p15:clr>
        </p15:guide>
        <p15:guide id="4" pos="257">
          <p15:clr>
            <a:srgbClr val="FBAE40"/>
          </p15:clr>
        </p15:guide>
        <p15:guide id="5" orient="horz" pos="3884">
          <p15:clr>
            <a:srgbClr val="FBAE40"/>
          </p15:clr>
        </p15:guide>
        <p15:guide id="6" orient="horz" pos="4156">
          <p15:clr>
            <a:srgbClr val="FBAE40"/>
          </p15:clr>
        </p15:guide>
        <p15:guide id="7" orient="horz" pos="300">
          <p15:clr>
            <a:srgbClr val="FBAE40"/>
          </p15:clr>
        </p15:guide>
        <p15:guide id="8" pos="7423">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Chapter Divider_2">
    <p:bg>
      <p:bgPr>
        <a:solidFill>
          <a:schemeClr val="accent2"/>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6C189B46-9C99-41A3-B612-818D788ED633}"/>
              </a:ext>
            </a:extLst>
          </p:cNvPr>
          <p:cNvGraphicFramePr>
            <a:graphicFrameLocks noChangeAspect="1"/>
          </p:cNvGraphicFramePr>
          <p:nvPr>
            <p:custDataLst>
              <p:tags r:id="rId2"/>
            </p:custDataLst>
            <p:extLst>
              <p:ext uri="{D42A27DB-BD31-4B8C-83A1-F6EECF244321}">
                <p14:modId xmlns:p14="http://schemas.microsoft.com/office/powerpoint/2010/main" val="1908479551"/>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20487" name="think-cell Slide" r:id="rId5" imgW="415" imgH="416" progId="TCLayout.ActiveDocument.1">
                  <p:embed/>
                </p:oleObj>
              </mc:Choice>
              <mc:Fallback>
                <p:oleObj name="think-cell Slide" r:id="rId5" imgW="415" imgH="416" progId="TCLayout.ActiveDocument.1">
                  <p:embed/>
                  <p:pic>
                    <p:nvPicPr>
                      <p:cNvPr id="3" name="Objekt 2" hidden="1">
                        <a:extLst>
                          <a:ext uri="{FF2B5EF4-FFF2-40B4-BE49-F238E27FC236}">
                            <a16:creationId xmlns:a16="http://schemas.microsoft.com/office/drawing/2014/main" id="{6C189B46-9C99-41A3-B612-818D788ED633}"/>
                          </a:ext>
                        </a:extLst>
                      </p:cNvPr>
                      <p:cNvPicPr/>
                      <p:nvPr/>
                    </p:nvPicPr>
                    <p:blipFill>
                      <a:blip r:embed="rId6"/>
                      <a:stretch>
                        <a:fillRect/>
                      </a:stretch>
                    </p:blipFill>
                    <p:spPr>
                      <a:xfrm>
                        <a:off x="1587" y="1588"/>
                        <a:ext cx="1587" cy="1588"/>
                      </a:xfrm>
                      <a:prstGeom prst="rect">
                        <a:avLst/>
                      </a:prstGeom>
                    </p:spPr>
                  </p:pic>
                </p:oleObj>
              </mc:Fallback>
            </mc:AlternateContent>
          </a:graphicData>
        </a:graphic>
      </p:graphicFrame>
      <p:sp>
        <p:nvSpPr>
          <p:cNvPr id="40" name="Title Placeholder 3">
            <a:extLst>
              <a:ext uri="{FF2B5EF4-FFF2-40B4-BE49-F238E27FC236}">
                <a16:creationId xmlns:a16="http://schemas.microsoft.com/office/drawing/2014/main" id="{BB0CA271-E422-4984-AA5E-5D759AACEBA1}"/>
              </a:ext>
            </a:extLst>
          </p:cNvPr>
          <p:cNvSpPr>
            <a:spLocks noGrp="1"/>
          </p:cNvSpPr>
          <p:nvPr>
            <p:ph type="title" hasCustomPrompt="1"/>
          </p:nvPr>
        </p:nvSpPr>
        <p:spPr>
          <a:xfrm>
            <a:off x="410948" y="4575348"/>
            <a:ext cx="9281226" cy="1590502"/>
          </a:xfrm>
          <a:prstGeom prst="rect">
            <a:avLst/>
          </a:prstGeom>
          <a:noFill/>
        </p:spPr>
        <p:txBody>
          <a:bodyPr vert="horz" wrap="square" lIns="0" tIns="0" rIns="216000" bIns="234000" rtlCol="0" anchor="b" anchorCtr="0">
            <a:spAutoFit/>
          </a:bodyPr>
          <a:lstStyle>
            <a:lvl1pPr>
              <a:defRPr lang="en-US" sz="4400" dirty="0">
                <a:solidFill>
                  <a:schemeClr val="bg1"/>
                </a:solidFill>
              </a:defRPr>
            </a:lvl1pPr>
          </a:lstStyle>
          <a:p>
            <a:pPr lvl="0">
              <a:spcBef>
                <a:spcPts val="1200"/>
              </a:spcBef>
            </a:pPr>
            <a:r>
              <a:rPr lang="en-US"/>
              <a:t>CLICK TO EDIT </a:t>
            </a:r>
            <a:br>
              <a:rPr lang="en-US"/>
            </a:br>
            <a:r>
              <a:rPr lang="en-US"/>
              <a:t>MASTER TITLE STYLE</a:t>
            </a:r>
          </a:p>
        </p:txBody>
      </p:sp>
      <p:sp>
        <p:nvSpPr>
          <p:cNvPr id="2" name="Rectangle 1" hidden="1">
            <a:extLst>
              <a:ext uri="{FF2B5EF4-FFF2-40B4-BE49-F238E27FC236}">
                <a16:creationId xmlns:a16="http://schemas.microsoft.com/office/drawing/2014/main" id="{3647D417-4461-48DE-9051-426937BE447E}"/>
              </a:ext>
            </a:extLst>
          </p:cNvPr>
          <p:cNvSpPr/>
          <p:nvPr>
            <p:custDataLst>
              <p:tags r:id="rId3"/>
            </p:custDataLst>
          </p:nvPr>
        </p:nvSpPr>
        <p:spPr bwMode="auto">
          <a:xfrm>
            <a:off x="0" y="0"/>
            <a:ext cx="158667" cy="158750"/>
          </a:xfrm>
          <a:prstGeom prst="rect">
            <a:avLst/>
          </a:prstGeom>
          <a:solidFill>
            <a:srgbClr val="50BED7"/>
          </a:solidFill>
          <a:ln>
            <a:noFill/>
          </a:ln>
          <a:effectLst/>
        </p:spPr>
        <p:txBody>
          <a:bodyPr wrap="none" lIns="0" tIns="0" rIns="0" bIns="0" numCol="1" spcCol="0" rtlCol="0" anchor="t" anchorCtr="0">
            <a:noAutofit/>
          </a:bodyPr>
          <a:lstStyle/>
          <a:p>
            <a:pPr marL="0" lvl="0" indent="0" algn="l">
              <a:lnSpc>
                <a:spcPct val="110000"/>
              </a:lnSpc>
              <a:spcBef>
                <a:spcPct val="0"/>
              </a:spcBef>
              <a:buFont typeface="Wingdings" charset="0"/>
              <a:buNone/>
            </a:pPr>
            <a:endParaRPr lang="en-US" sz="4400" b="1" i="0" baseline="0">
              <a:solidFill>
                <a:schemeClr val="bg1"/>
              </a:solidFill>
              <a:latin typeface="Arial" panose="020B0604020202020204" pitchFamily="34" charset="0"/>
              <a:ea typeface="+mj-ea"/>
              <a:cs typeface="Arial" panose="020B0604020202020204" pitchFamily="34" charset="0"/>
              <a:sym typeface="Arial" panose="020B0604020202020204" pitchFamily="34" charset="0"/>
            </a:endParaRPr>
          </a:p>
        </p:txBody>
      </p:sp>
      <p:grpSp>
        <p:nvGrpSpPr>
          <p:cNvPr id="43" name="Group 42">
            <a:extLst>
              <a:ext uri="{FF2B5EF4-FFF2-40B4-BE49-F238E27FC236}">
                <a16:creationId xmlns:a16="http://schemas.microsoft.com/office/drawing/2014/main" id="{041C177B-3B90-446D-A8C4-819ADD515118}"/>
              </a:ext>
            </a:extLst>
          </p:cNvPr>
          <p:cNvGrpSpPr/>
          <p:nvPr/>
        </p:nvGrpSpPr>
        <p:grpSpPr>
          <a:xfrm>
            <a:off x="-215887" y="-216000"/>
            <a:ext cx="12626237" cy="7290000"/>
            <a:chOff x="-215887" y="-216000"/>
            <a:chExt cx="12626237" cy="7290000"/>
          </a:xfrm>
        </p:grpSpPr>
        <p:cxnSp>
          <p:nvCxnSpPr>
            <p:cNvPr id="44" name="Gerade Verbindung 2">
              <a:extLst>
                <a:ext uri="{FF2B5EF4-FFF2-40B4-BE49-F238E27FC236}">
                  <a16:creationId xmlns:a16="http://schemas.microsoft.com/office/drawing/2014/main" id="{31C1305F-CEE0-4804-9FAF-1053CE46EC93}"/>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5" name="Gerade Verbindung 38">
              <a:extLst>
                <a:ext uri="{FF2B5EF4-FFF2-40B4-BE49-F238E27FC236}">
                  <a16:creationId xmlns:a16="http://schemas.microsoft.com/office/drawing/2014/main" id="{C727A862-BF2B-49AF-97B5-7B79D294D07B}"/>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6" name="Gerade Verbindung 44">
              <a:extLst>
                <a:ext uri="{FF2B5EF4-FFF2-40B4-BE49-F238E27FC236}">
                  <a16:creationId xmlns:a16="http://schemas.microsoft.com/office/drawing/2014/main" id="{0E2CBD85-5818-4D11-AA2D-9E78EF4D3EFC}"/>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7" name="Gerade Verbindung 54">
              <a:extLst>
                <a:ext uri="{FF2B5EF4-FFF2-40B4-BE49-F238E27FC236}">
                  <a16:creationId xmlns:a16="http://schemas.microsoft.com/office/drawing/2014/main" id="{A8BC9F7B-F697-4735-978C-0C0E2833074D}"/>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8" name="Gerade Verbindung 55">
              <a:extLst>
                <a:ext uri="{FF2B5EF4-FFF2-40B4-BE49-F238E27FC236}">
                  <a16:creationId xmlns:a16="http://schemas.microsoft.com/office/drawing/2014/main" id="{5E6A4E79-C99A-4D84-8104-AB71D0FFB24C}"/>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9" name="Gerade Verbindung 61">
              <a:extLst>
                <a:ext uri="{FF2B5EF4-FFF2-40B4-BE49-F238E27FC236}">
                  <a16:creationId xmlns:a16="http://schemas.microsoft.com/office/drawing/2014/main" id="{6C7B330A-7C5B-4461-8E74-34417CC02C48}"/>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0" name="Gerade Verbindung 55">
              <a:extLst>
                <a:ext uri="{FF2B5EF4-FFF2-40B4-BE49-F238E27FC236}">
                  <a16:creationId xmlns:a16="http://schemas.microsoft.com/office/drawing/2014/main" id="{2059F2C8-B731-4D6E-AF01-02D522B5561A}"/>
                </a:ext>
              </a:extLst>
            </p:cNvPr>
            <p:cNvCxnSpPr/>
            <p:nvPr userDrawn="1"/>
          </p:nvCxnSpPr>
          <p:spPr bwMode="auto">
            <a:xfrm>
              <a:off x="9696943"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55">
              <a:extLst>
                <a:ext uri="{FF2B5EF4-FFF2-40B4-BE49-F238E27FC236}">
                  <a16:creationId xmlns:a16="http://schemas.microsoft.com/office/drawing/2014/main" id="{4220888E-3AE1-4BA4-9409-4E78BB01D966}"/>
                </a:ext>
              </a:extLst>
            </p:cNvPr>
            <p:cNvCxnSpPr/>
            <p:nvPr userDrawn="1"/>
          </p:nvCxnSpPr>
          <p:spPr bwMode="auto">
            <a:xfrm>
              <a:off x="9696943"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2" name="Gerade Verbindung 39">
              <a:extLst>
                <a:ext uri="{FF2B5EF4-FFF2-40B4-BE49-F238E27FC236}">
                  <a16:creationId xmlns:a16="http://schemas.microsoft.com/office/drawing/2014/main" id="{C4BB6615-2F02-4D1A-A9B4-ADB95A07C20B}"/>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3" name="Gerade Verbindung 56">
              <a:extLst>
                <a:ext uri="{FF2B5EF4-FFF2-40B4-BE49-F238E27FC236}">
                  <a16:creationId xmlns:a16="http://schemas.microsoft.com/office/drawing/2014/main" id="{374E2BD7-AA8E-4667-8AB5-797EBAA4D707}"/>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4" name="Gerade Verbindung 88">
              <a:extLst>
                <a:ext uri="{FF2B5EF4-FFF2-40B4-BE49-F238E27FC236}">
                  <a16:creationId xmlns:a16="http://schemas.microsoft.com/office/drawing/2014/main" id="{5922A0C4-7255-460C-98B5-661D7CAECDE0}"/>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5" name="Gerade Verbindung 44">
              <a:extLst>
                <a:ext uri="{FF2B5EF4-FFF2-40B4-BE49-F238E27FC236}">
                  <a16:creationId xmlns:a16="http://schemas.microsoft.com/office/drawing/2014/main" id="{23E9FCB9-EBAC-4224-9C9D-D08E4A1EA8B2}"/>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6" name="Gerade Verbindung 61">
              <a:extLst>
                <a:ext uri="{FF2B5EF4-FFF2-40B4-BE49-F238E27FC236}">
                  <a16:creationId xmlns:a16="http://schemas.microsoft.com/office/drawing/2014/main" id="{90E4C422-EA07-481B-B424-960123D2F280}"/>
                </a:ext>
              </a:extLst>
            </p:cNvPr>
            <p:cNvCxnSpPr/>
            <p:nvPr userDrawn="1"/>
          </p:nvCxnSpPr>
          <p:spPr bwMode="auto">
            <a:xfrm rot="5400000">
              <a:off x="-125934"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7" name="Gerade Verbindung 44">
              <a:extLst>
                <a:ext uri="{FF2B5EF4-FFF2-40B4-BE49-F238E27FC236}">
                  <a16:creationId xmlns:a16="http://schemas.microsoft.com/office/drawing/2014/main" id="{C80F8D29-CDE9-4CD2-BB50-11E2B0DEE23B}"/>
                </a:ext>
              </a:extLst>
            </p:cNvPr>
            <p:cNvCxnSpPr/>
            <p:nvPr userDrawn="1"/>
          </p:nvCxnSpPr>
          <p:spPr bwMode="auto">
            <a:xfrm rot="5400000">
              <a:off x="12320397"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pic>
        <p:nvPicPr>
          <p:cNvPr id="58" name="Siemens Logo">
            <a:extLst>
              <a:ext uri="{FF2B5EF4-FFF2-40B4-BE49-F238E27FC236}">
                <a16:creationId xmlns:a16="http://schemas.microsoft.com/office/drawing/2014/main" id="{113B2BD6-8AFE-4ACF-A2A2-0C8744F79D38}"/>
              </a:ext>
            </a:extLst>
          </p:cNvPr>
          <p:cNvPicPr>
            <a:picLocks noChangeAspect="1"/>
          </p:cNvPicPr>
          <p:nvPr/>
        </p:nvPicPr>
        <p:blipFill>
          <a:blip r:embed="rId7" cstate="print">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p:blipFill>
        <p:spPr>
          <a:xfrm>
            <a:off x="10274400" y="6364800"/>
            <a:ext cx="1512000" cy="240408"/>
          </a:xfrm>
          <a:prstGeom prst="rect">
            <a:avLst/>
          </a:prstGeom>
        </p:spPr>
      </p:pic>
      <p:sp>
        <p:nvSpPr>
          <p:cNvPr id="22" name="Footer Placeholder">
            <a:extLst>
              <a:ext uri="{FF2B5EF4-FFF2-40B4-BE49-F238E27FC236}">
                <a16:creationId xmlns:a16="http://schemas.microsoft.com/office/drawing/2014/main" id="{E31BBB56-2A31-4752-94FF-7670DF56B85C}"/>
              </a:ext>
            </a:extLst>
          </p:cNvPr>
          <p:cNvSpPr>
            <a:spLocks noGrp="1"/>
          </p:cNvSpPr>
          <p:nvPr>
            <p:ph type="ftr" sz="quarter" idx="3"/>
          </p:nvPr>
        </p:nvSpPr>
        <p:spPr>
          <a:xfrm>
            <a:off x="1059159" y="6310800"/>
            <a:ext cx="8637784"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24" name="Slide Number Placeholder">
            <a:extLst>
              <a:ext uri="{FF2B5EF4-FFF2-40B4-BE49-F238E27FC236}">
                <a16:creationId xmlns:a16="http://schemas.microsoft.com/office/drawing/2014/main" id="{E0C5A0C7-57DD-40A0-8EE4-B0DA64449477}"/>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Tree>
    <p:extLst>
      <p:ext uri="{BB962C8B-B14F-4D97-AF65-F5344CB8AC3E}">
        <p14:creationId xmlns:p14="http://schemas.microsoft.com/office/powerpoint/2010/main" val="1837928834"/>
      </p:ext>
    </p:extLst>
  </p:cSld>
  <p:clrMapOvr>
    <a:masterClrMapping/>
  </p:clrMapOvr>
  <p:extLst>
    <p:ext uri="{DCECCB84-F9BA-43D5-87BE-67443E8EF086}">
      <p15:sldGuideLst xmlns:p15="http://schemas.microsoft.com/office/powerpoint/2012/main">
        <p15:guide id="1" orient="horz" pos="3657">
          <p15:clr>
            <a:srgbClr val="FBAE40"/>
          </p15:clr>
        </p15:guide>
        <p15:guide id="3" pos="6108">
          <p15:clr>
            <a:srgbClr val="FBAE40"/>
          </p15:clr>
        </p15:guide>
        <p15:guide id="4" pos="257">
          <p15:clr>
            <a:srgbClr val="FBAE40"/>
          </p15:clr>
        </p15:guide>
        <p15:guide id="5" orient="horz" pos="3884">
          <p15:clr>
            <a:srgbClr val="FBAE40"/>
          </p15:clr>
        </p15:guide>
        <p15:guide id="6" orient="horz" pos="4156">
          <p15:clr>
            <a:srgbClr val="FBAE40"/>
          </p15:clr>
        </p15:guide>
        <p15:guide id="7" orient="horz" pos="300">
          <p15:clr>
            <a:srgbClr val="FBAE40"/>
          </p15:clr>
        </p15:guide>
        <p15:guide id="8" pos="7423">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p:cSld name="Chapter Divider_3">
    <p:bg>
      <p:bgPr>
        <a:solidFill>
          <a:schemeClr val="accent3"/>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6C189B46-9C99-41A3-B612-818D788ED633}"/>
              </a:ext>
            </a:extLst>
          </p:cNvPr>
          <p:cNvGraphicFramePr>
            <a:graphicFrameLocks noChangeAspect="1"/>
          </p:cNvGraphicFramePr>
          <p:nvPr>
            <p:custDataLst>
              <p:tags r:id="rId2"/>
            </p:custDataLst>
            <p:extLst>
              <p:ext uri="{D42A27DB-BD31-4B8C-83A1-F6EECF244321}">
                <p14:modId xmlns:p14="http://schemas.microsoft.com/office/powerpoint/2010/main" val="1115172124"/>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21511" name="think-cell Slide" r:id="rId5" imgW="415" imgH="416" progId="TCLayout.ActiveDocument.1">
                  <p:embed/>
                </p:oleObj>
              </mc:Choice>
              <mc:Fallback>
                <p:oleObj name="think-cell Slide" r:id="rId5" imgW="415" imgH="416" progId="TCLayout.ActiveDocument.1">
                  <p:embed/>
                  <p:pic>
                    <p:nvPicPr>
                      <p:cNvPr id="3" name="Objekt 2" hidden="1">
                        <a:extLst>
                          <a:ext uri="{FF2B5EF4-FFF2-40B4-BE49-F238E27FC236}">
                            <a16:creationId xmlns:a16="http://schemas.microsoft.com/office/drawing/2014/main" id="{6C189B46-9C99-41A3-B612-818D788ED633}"/>
                          </a:ext>
                        </a:extLst>
                      </p:cNvPr>
                      <p:cNvPicPr/>
                      <p:nvPr/>
                    </p:nvPicPr>
                    <p:blipFill>
                      <a:blip r:embed="rId6"/>
                      <a:stretch>
                        <a:fillRect/>
                      </a:stretch>
                    </p:blipFill>
                    <p:spPr>
                      <a:xfrm>
                        <a:off x="1587" y="1588"/>
                        <a:ext cx="1587" cy="1588"/>
                      </a:xfrm>
                      <a:prstGeom prst="rect">
                        <a:avLst/>
                      </a:prstGeom>
                    </p:spPr>
                  </p:pic>
                </p:oleObj>
              </mc:Fallback>
            </mc:AlternateContent>
          </a:graphicData>
        </a:graphic>
      </p:graphicFrame>
      <p:sp>
        <p:nvSpPr>
          <p:cNvPr id="40" name="Title Placeholder 3">
            <a:extLst>
              <a:ext uri="{FF2B5EF4-FFF2-40B4-BE49-F238E27FC236}">
                <a16:creationId xmlns:a16="http://schemas.microsoft.com/office/drawing/2014/main" id="{BB0CA271-E422-4984-AA5E-5D759AACEBA1}"/>
              </a:ext>
            </a:extLst>
          </p:cNvPr>
          <p:cNvSpPr>
            <a:spLocks noGrp="1"/>
          </p:cNvSpPr>
          <p:nvPr>
            <p:ph type="title" hasCustomPrompt="1"/>
          </p:nvPr>
        </p:nvSpPr>
        <p:spPr>
          <a:xfrm>
            <a:off x="410948" y="4575348"/>
            <a:ext cx="9281226" cy="1590502"/>
          </a:xfrm>
          <a:prstGeom prst="rect">
            <a:avLst/>
          </a:prstGeom>
          <a:noFill/>
        </p:spPr>
        <p:txBody>
          <a:bodyPr vert="horz" wrap="square" lIns="0" tIns="0" rIns="216000" bIns="234000" rtlCol="0" anchor="b" anchorCtr="0">
            <a:spAutoFit/>
          </a:bodyPr>
          <a:lstStyle>
            <a:lvl1pPr>
              <a:defRPr lang="en-US" sz="4400" dirty="0">
                <a:solidFill>
                  <a:schemeClr val="bg1"/>
                </a:solidFill>
              </a:defRPr>
            </a:lvl1pPr>
          </a:lstStyle>
          <a:p>
            <a:pPr lvl="0">
              <a:spcBef>
                <a:spcPts val="1200"/>
              </a:spcBef>
            </a:pPr>
            <a:r>
              <a:rPr lang="en-US"/>
              <a:t>CLICK TO EDIT </a:t>
            </a:r>
            <a:br>
              <a:rPr lang="en-US"/>
            </a:br>
            <a:r>
              <a:rPr lang="en-US"/>
              <a:t>MASTER TITLE STYLE</a:t>
            </a:r>
          </a:p>
        </p:txBody>
      </p:sp>
      <p:sp>
        <p:nvSpPr>
          <p:cNvPr id="2" name="Rectangle 1" hidden="1">
            <a:extLst>
              <a:ext uri="{FF2B5EF4-FFF2-40B4-BE49-F238E27FC236}">
                <a16:creationId xmlns:a16="http://schemas.microsoft.com/office/drawing/2014/main" id="{3647D417-4461-48DE-9051-426937BE447E}"/>
              </a:ext>
            </a:extLst>
          </p:cNvPr>
          <p:cNvSpPr/>
          <p:nvPr>
            <p:custDataLst>
              <p:tags r:id="rId3"/>
            </p:custDataLst>
          </p:nvPr>
        </p:nvSpPr>
        <p:spPr bwMode="auto">
          <a:xfrm>
            <a:off x="0" y="0"/>
            <a:ext cx="158667" cy="158750"/>
          </a:xfrm>
          <a:prstGeom prst="rect">
            <a:avLst/>
          </a:prstGeom>
          <a:solidFill>
            <a:srgbClr val="50BED7"/>
          </a:solidFill>
          <a:ln>
            <a:noFill/>
          </a:ln>
          <a:effectLst/>
        </p:spPr>
        <p:txBody>
          <a:bodyPr wrap="none" lIns="0" tIns="0" rIns="0" bIns="0" numCol="1" spcCol="0" rtlCol="0" anchor="t" anchorCtr="0">
            <a:noAutofit/>
          </a:bodyPr>
          <a:lstStyle/>
          <a:p>
            <a:pPr marL="0" lvl="0" indent="0" algn="l">
              <a:lnSpc>
                <a:spcPct val="110000"/>
              </a:lnSpc>
              <a:spcBef>
                <a:spcPct val="0"/>
              </a:spcBef>
              <a:buFont typeface="Wingdings" charset="0"/>
              <a:buNone/>
            </a:pPr>
            <a:endParaRPr lang="en-US" sz="4400" b="1" i="0" baseline="0">
              <a:solidFill>
                <a:schemeClr val="bg1"/>
              </a:solidFill>
              <a:latin typeface="Arial" panose="020B0604020202020204" pitchFamily="34" charset="0"/>
              <a:ea typeface="+mj-ea"/>
              <a:cs typeface="Arial" panose="020B0604020202020204" pitchFamily="34" charset="0"/>
              <a:sym typeface="Arial" panose="020B0604020202020204" pitchFamily="34" charset="0"/>
            </a:endParaRPr>
          </a:p>
        </p:txBody>
      </p:sp>
      <p:grpSp>
        <p:nvGrpSpPr>
          <p:cNvPr id="26" name="Group 25">
            <a:extLst>
              <a:ext uri="{FF2B5EF4-FFF2-40B4-BE49-F238E27FC236}">
                <a16:creationId xmlns:a16="http://schemas.microsoft.com/office/drawing/2014/main" id="{315D2DA6-4240-42E9-AA9D-AA444D24A47C}"/>
              </a:ext>
            </a:extLst>
          </p:cNvPr>
          <p:cNvGrpSpPr/>
          <p:nvPr/>
        </p:nvGrpSpPr>
        <p:grpSpPr>
          <a:xfrm>
            <a:off x="-215887" y="-216000"/>
            <a:ext cx="12626237" cy="7290000"/>
            <a:chOff x="-215887" y="-216000"/>
            <a:chExt cx="12626237" cy="7290000"/>
          </a:xfrm>
        </p:grpSpPr>
        <p:cxnSp>
          <p:nvCxnSpPr>
            <p:cNvPr id="27" name="Gerade Verbindung 2">
              <a:extLst>
                <a:ext uri="{FF2B5EF4-FFF2-40B4-BE49-F238E27FC236}">
                  <a16:creationId xmlns:a16="http://schemas.microsoft.com/office/drawing/2014/main" id="{F706C5AD-D986-46A2-99A4-A875EE49E911}"/>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8" name="Gerade Verbindung 38">
              <a:extLst>
                <a:ext uri="{FF2B5EF4-FFF2-40B4-BE49-F238E27FC236}">
                  <a16:creationId xmlns:a16="http://schemas.microsoft.com/office/drawing/2014/main" id="{C65A7919-B9F0-486D-A3D1-B39E9D87BBFA}"/>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29" name="Gerade Verbindung 44">
              <a:extLst>
                <a:ext uri="{FF2B5EF4-FFF2-40B4-BE49-F238E27FC236}">
                  <a16:creationId xmlns:a16="http://schemas.microsoft.com/office/drawing/2014/main" id="{B9AA3BF4-9DE2-4F6A-B945-97948FA4F333}"/>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 name="Gerade Verbindung 54">
              <a:extLst>
                <a:ext uri="{FF2B5EF4-FFF2-40B4-BE49-F238E27FC236}">
                  <a16:creationId xmlns:a16="http://schemas.microsoft.com/office/drawing/2014/main" id="{914F949E-A2C0-4B0A-8218-7F9BE4FA9F1F}"/>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1" name="Gerade Verbindung 55">
              <a:extLst>
                <a:ext uri="{FF2B5EF4-FFF2-40B4-BE49-F238E27FC236}">
                  <a16:creationId xmlns:a16="http://schemas.microsoft.com/office/drawing/2014/main" id="{1CF54A0B-CDD5-4709-B1FA-FAF7D2ABE501}"/>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2" name="Gerade Verbindung 61">
              <a:extLst>
                <a:ext uri="{FF2B5EF4-FFF2-40B4-BE49-F238E27FC236}">
                  <a16:creationId xmlns:a16="http://schemas.microsoft.com/office/drawing/2014/main" id="{0ABF83C5-A329-4D16-AC72-D2BCBAE2313B}"/>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3" name="Gerade Verbindung 55">
              <a:extLst>
                <a:ext uri="{FF2B5EF4-FFF2-40B4-BE49-F238E27FC236}">
                  <a16:creationId xmlns:a16="http://schemas.microsoft.com/office/drawing/2014/main" id="{593FD5D2-30D2-48C4-A4C3-A6D2915948C9}"/>
                </a:ext>
              </a:extLst>
            </p:cNvPr>
            <p:cNvCxnSpPr/>
            <p:nvPr userDrawn="1"/>
          </p:nvCxnSpPr>
          <p:spPr bwMode="auto">
            <a:xfrm>
              <a:off x="9696943"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4" name="Gerade Verbindung 55">
              <a:extLst>
                <a:ext uri="{FF2B5EF4-FFF2-40B4-BE49-F238E27FC236}">
                  <a16:creationId xmlns:a16="http://schemas.microsoft.com/office/drawing/2014/main" id="{04E9EDA8-7996-43C5-BB3E-6A910FA58015}"/>
                </a:ext>
              </a:extLst>
            </p:cNvPr>
            <p:cNvCxnSpPr/>
            <p:nvPr userDrawn="1"/>
          </p:nvCxnSpPr>
          <p:spPr bwMode="auto">
            <a:xfrm>
              <a:off x="9696943"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5" name="Gerade Verbindung 39">
              <a:extLst>
                <a:ext uri="{FF2B5EF4-FFF2-40B4-BE49-F238E27FC236}">
                  <a16:creationId xmlns:a16="http://schemas.microsoft.com/office/drawing/2014/main" id="{F01CE634-8B44-43A8-9346-A5ED67D69F4A}"/>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6" name="Gerade Verbindung 56">
              <a:extLst>
                <a:ext uri="{FF2B5EF4-FFF2-40B4-BE49-F238E27FC236}">
                  <a16:creationId xmlns:a16="http://schemas.microsoft.com/office/drawing/2014/main" id="{274AEE53-574A-48F3-B272-F4F4A21542CA}"/>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7" name="Gerade Verbindung 88">
              <a:extLst>
                <a:ext uri="{FF2B5EF4-FFF2-40B4-BE49-F238E27FC236}">
                  <a16:creationId xmlns:a16="http://schemas.microsoft.com/office/drawing/2014/main" id="{4F60607D-F62A-4E30-8FD2-4B9559DB987E}"/>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9" name="Gerade Verbindung 44">
              <a:extLst>
                <a:ext uri="{FF2B5EF4-FFF2-40B4-BE49-F238E27FC236}">
                  <a16:creationId xmlns:a16="http://schemas.microsoft.com/office/drawing/2014/main" id="{B8A3D758-A01E-4017-B5CC-57350FDFCA94}"/>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1" name="Gerade Verbindung 61">
              <a:extLst>
                <a:ext uri="{FF2B5EF4-FFF2-40B4-BE49-F238E27FC236}">
                  <a16:creationId xmlns:a16="http://schemas.microsoft.com/office/drawing/2014/main" id="{649F114C-1FA2-46DC-8944-4DF7679988E2}"/>
                </a:ext>
              </a:extLst>
            </p:cNvPr>
            <p:cNvCxnSpPr/>
            <p:nvPr userDrawn="1"/>
          </p:nvCxnSpPr>
          <p:spPr bwMode="auto">
            <a:xfrm rot="5400000">
              <a:off x="-125934"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2" name="Gerade Verbindung 44">
              <a:extLst>
                <a:ext uri="{FF2B5EF4-FFF2-40B4-BE49-F238E27FC236}">
                  <a16:creationId xmlns:a16="http://schemas.microsoft.com/office/drawing/2014/main" id="{54EBE85A-C9F9-43C4-AC66-C32FCAAE0CD0}"/>
                </a:ext>
              </a:extLst>
            </p:cNvPr>
            <p:cNvCxnSpPr/>
            <p:nvPr userDrawn="1"/>
          </p:nvCxnSpPr>
          <p:spPr bwMode="auto">
            <a:xfrm rot="5400000">
              <a:off x="12320397" y="5716547"/>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pic>
        <p:nvPicPr>
          <p:cNvPr id="43" name="Siemens Logo">
            <a:extLst>
              <a:ext uri="{FF2B5EF4-FFF2-40B4-BE49-F238E27FC236}">
                <a16:creationId xmlns:a16="http://schemas.microsoft.com/office/drawing/2014/main" id="{9DDD8A57-77DF-4FE2-BF42-D5F6003110F8}"/>
              </a:ext>
            </a:extLst>
          </p:cNvPr>
          <p:cNvPicPr>
            <a:picLocks noChangeAspect="1"/>
          </p:cNvPicPr>
          <p:nvPr/>
        </p:nvPicPr>
        <p:blipFill>
          <a:blip r:embed="rId7" cstate="print">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p:blipFill>
        <p:spPr>
          <a:xfrm>
            <a:off x="10274400" y="6364800"/>
            <a:ext cx="1512000" cy="240408"/>
          </a:xfrm>
          <a:prstGeom prst="rect">
            <a:avLst/>
          </a:prstGeom>
        </p:spPr>
      </p:pic>
      <p:sp>
        <p:nvSpPr>
          <p:cNvPr id="22" name="Footer Placeholder">
            <a:extLst>
              <a:ext uri="{FF2B5EF4-FFF2-40B4-BE49-F238E27FC236}">
                <a16:creationId xmlns:a16="http://schemas.microsoft.com/office/drawing/2014/main" id="{9A2A0FF5-0CCF-426F-A40D-B9BC4B160FF4}"/>
              </a:ext>
            </a:extLst>
          </p:cNvPr>
          <p:cNvSpPr>
            <a:spLocks noGrp="1"/>
          </p:cNvSpPr>
          <p:nvPr>
            <p:ph type="ftr" sz="quarter" idx="3"/>
          </p:nvPr>
        </p:nvSpPr>
        <p:spPr>
          <a:xfrm>
            <a:off x="1059159" y="6310800"/>
            <a:ext cx="8637784"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24" name="Slide Number Placeholder">
            <a:extLst>
              <a:ext uri="{FF2B5EF4-FFF2-40B4-BE49-F238E27FC236}">
                <a16:creationId xmlns:a16="http://schemas.microsoft.com/office/drawing/2014/main" id="{29267AD1-314F-48D1-8031-80447629872F}"/>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Tree>
    <p:extLst>
      <p:ext uri="{BB962C8B-B14F-4D97-AF65-F5344CB8AC3E}">
        <p14:creationId xmlns:p14="http://schemas.microsoft.com/office/powerpoint/2010/main" val="4016856811"/>
      </p:ext>
    </p:extLst>
  </p:cSld>
  <p:clrMapOvr>
    <a:masterClrMapping/>
  </p:clrMapOvr>
  <p:extLst>
    <p:ext uri="{DCECCB84-F9BA-43D5-87BE-67443E8EF086}">
      <p15:sldGuideLst xmlns:p15="http://schemas.microsoft.com/office/powerpoint/2012/main">
        <p15:guide id="1" orient="horz" pos="3657">
          <p15:clr>
            <a:srgbClr val="FBAE40"/>
          </p15:clr>
        </p15:guide>
        <p15:guide id="3" pos="6108">
          <p15:clr>
            <a:srgbClr val="FBAE40"/>
          </p15:clr>
        </p15:guide>
        <p15:guide id="4" pos="257">
          <p15:clr>
            <a:srgbClr val="FBAE40"/>
          </p15:clr>
        </p15:guide>
        <p15:guide id="5" orient="horz" pos="3884">
          <p15:clr>
            <a:srgbClr val="FBAE40"/>
          </p15:clr>
        </p15:guide>
        <p15:guide id="6" orient="horz" pos="4156">
          <p15:clr>
            <a:srgbClr val="FBAE40"/>
          </p15:clr>
        </p15:guide>
        <p15:guide id="7" orient="horz" pos="323">
          <p15:clr>
            <a:srgbClr val="FBAE40"/>
          </p15:clr>
        </p15:guide>
        <p15:guide id="8" pos="7423">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p:cSld name="Chapter Divider_4">
    <p:bg>
      <p:bgPr>
        <a:solidFill>
          <a:schemeClr val="bg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2831471595"/>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22535"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sp>
        <p:nvSpPr>
          <p:cNvPr id="40" name="Text Placeholder 35">
            <a:extLst>
              <a:ext uri="{FF2B5EF4-FFF2-40B4-BE49-F238E27FC236}">
                <a16:creationId xmlns:a16="http://schemas.microsoft.com/office/drawing/2014/main" id="{002CC314-D3B5-4B4F-AF38-A5F823D0E2C9}"/>
              </a:ext>
            </a:extLst>
          </p:cNvPr>
          <p:cNvSpPr>
            <a:spLocks noGrp="1"/>
          </p:cNvSpPr>
          <p:nvPr>
            <p:ph type="body" sz="quarter" idx="18" hasCustomPrompt="1"/>
          </p:nvPr>
        </p:nvSpPr>
        <p:spPr>
          <a:xfrm>
            <a:off x="-1" y="-6"/>
            <a:ext cx="4295776" cy="6858002"/>
          </a:xfrm>
          <a:prstGeom prst="rect">
            <a:avLst/>
          </a:prstGeom>
          <a:solidFill>
            <a:schemeClr val="accent1"/>
          </a:solidFill>
        </p:spPr>
        <p:txBody>
          <a:bodyPr wrap="square">
            <a:noAutofit/>
          </a:bodyPr>
          <a:lstStyle>
            <a:lvl1pPr>
              <a:defRPr/>
            </a:lvl1pPr>
          </a:lstStyle>
          <a:p>
            <a:pPr lvl="0"/>
            <a:r>
              <a:rPr lang="en-US"/>
              <a:t> </a:t>
            </a:r>
            <a:endParaRPr lang="de-DE"/>
          </a:p>
        </p:txBody>
      </p:sp>
      <p:sp>
        <p:nvSpPr>
          <p:cNvPr id="39" name="Bildplatzhalter 3">
            <a:extLst>
              <a:ext uri="{FF2B5EF4-FFF2-40B4-BE49-F238E27FC236}">
                <a16:creationId xmlns:a16="http://schemas.microsoft.com/office/drawing/2014/main" id="{FCF2F476-BE67-4DF7-90E8-1678331F4BF6}"/>
              </a:ext>
            </a:extLst>
          </p:cNvPr>
          <p:cNvSpPr>
            <a:spLocks noGrp="1"/>
          </p:cNvSpPr>
          <p:nvPr>
            <p:ph type="pic" sz="quarter" idx="10"/>
          </p:nvPr>
        </p:nvSpPr>
        <p:spPr>
          <a:xfrm>
            <a:off x="4295775" y="-3"/>
            <a:ext cx="7896225" cy="6858003"/>
          </a:xfrm>
          <a:prstGeom prst="rect">
            <a:avLst/>
          </a:prstGeom>
          <a:noFill/>
          <a:extLst>
            <a:ext uri="{909E8E84-426E-40DD-AFC4-6F175D3DCCD1}">
              <a14:hiddenFill xmlns:a14="http://schemas.microsoft.com/office/drawing/2010/main">
                <a:solidFill>
                  <a:srgbClr val="78CDCD"/>
                </a:solidFill>
              </a14:hiddenFill>
            </a:ext>
          </a:extLst>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sp>
        <p:nvSpPr>
          <p:cNvPr id="34" name="Text Placeholder 7">
            <a:extLst>
              <a:ext uri="{FF2B5EF4-FFF2-40B4-BE49-F238E27FC236}">
                <a16:creationId xmlns:a16="http://schemas.microsoft.com/office/drawing/2014/main" id="{0F6478C8-2763-48EB-AE0A-203BF965AC76}"/>
              </a:ext>
            </a:extLst>
          </p:cNvPr>
          <p:cNvSpPr>
            <a:spLocks noGrp="1"/>
          </p:cNvSpPr>
          <p:nvPr>
            <p:ph type="body" sz="quarter" idx="11" hasCustomPrompt="1"/>
          </p:nvPr>
        </p:nvSpPr>
        <p:spPr>
          <a:xfrm>
            <a:off x="-794" y="1773238"/>
            <a:ext cx="4295776" cy="4392612"/>
          </a:xfrm>
          <a:prstGeom prst="rect">
            <a:avLst/>
          </a:prstGeom>
        </p:spPr>
        <p:txBody>
          <a:bodyPr lIns="421200" tIns="0" rIns="216000" bIns="0"/>
          <a:lstStyle>
            <a:lvl1pPr>
              <a:defRPr sz="3600">
                <a:solidFill>
                  <a:srgbClr val="FFFFFF"/>
                </a:solidFill>
              </a:defRPr>
            </a:lvl1pPr>
            <a:lvl2pPr>
              <a:defRPr sz="3600"/>
            </a:lvl2pPr>
            <a:lvl3pPr>
              <a:defRPr sz="3600"/>
            </a:lvl3pPr>
            <a:lvl4pPr>
              <a:defRPr sz="3600"/>
            </a:lvl4pPr>
            <a:lvl5pPr>
              <a:defRPr sz="3600"/>
            </a:lvl5pPr>
          </a:lstStyle>
          <a:p>
            <a:pPr lvl="0"/>
            <a:r>
              <a:rPr lang="en-US"/>
              <a:t>CLICK TO EDIT MASTER TITLE STYLE</a:t>
            </a:r>
          </a:p>
        </p:txBody>
      </p:sp>
      <p:grpSp>
        <p:nvGrpSpPr>
          <p:cNvPr id="5" name="Group 4">
            <a:extLst>
              <a:ext uri="{FF2B5EF4-FFF2-40B4-BE49-F238E27FC236}">
                <a16:creationId xmlns:a16="http://schemas.microsoft.com/office/drawing/2014/main" id="{1FD21CE8-4A67-43D0-B03F-5A6C6EDD20F4}"/>
              </a:ext>
            </a:extLst>
          </p:cNvPr>
          <p:cNvGrpSpPr/>
          <p:nvPr/>
        </p:nvGrpSpPr>
        <p:grpSpPr>
          <a:xfrm>
            <a:off x="-211877" y="-216000"/>
            <a:ext cx="12622226" cy="7290000"/>
            <a:chOff x="-211877" y="-216000"/>
            <a:chExt cx="12622226" cy="7290000"/>
          </a:xfrm>
        </p:grpSpPr>
        <p:cxnSp>
          <p:nvCxnSpPr>
            <p:cNvPr id="51" name="Gerade Verbindung 2">
              <a:extLst>
                <a:ext uri="{FF2B5EF4-FFF2-40B4-BE49-F238E27FC236}">
                  <a16:creationId xmlns:a16="http://schemas.microsoft.com/office/drawing/2014/main" id="{380C11BF-26F0-4C7E-A7A2-047A90DE3215}"/>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3" name="Gerade Verbindung 38">
              <a:extLst>
                <a:ext uri="{FF2B5EF4-FFF2-40B4-BE49-F238E27FC236}">
                  <a16:creationId xmlns:a16="http://schemas.microsoft.com/office/drawing/2014/main" id="{ACC65B70-ED08-40A5-B891-7520319D713F}"/>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1" name="Gerade Verbindung 44">
              <a:extLst>
                <a:ext uri="{FF2B5EF4-FFF2-40B4-BE49-F238E27FC236}">
                  <a16:creationId xmlns:a16="http://schemas.microsoft.com/office/drawing/2014/main" id="{DA170CF5-5358-469F-9BFE-56E98A6C7E31}"/>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2" name="Gerade Verbindung 54">
              <a:extLst>
                <a:ext uri="{FF2B5EF4-FFF2-40B4-BE49-F238E27FC236}">
                  <a16:creationId xmlns:a16="http://schemas.microsoft.com/office/drawing/2014/main" id="{BE985131-2090-4AF5-800E-C2DA62A7B145}"/>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3" name="Gerade Verbindung 55">
              <a:extLst>
                <a:ext uri="{FF2B5EF4-FFF2-40B4-BE49-F238E27FC236}">
                  <a16:creationId xmlns:a16="http://schemas.microsoft.com/office/drawing/2014/main" id="{31F0DAB7-CAF9-4A69-96AF-2F7BEC34CCDC}"/>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4" name="Gerade Verbindung 61">
              <a:extLst>
                <a:ext uri="{FF2B5EF4-FFF2-40B4-BE49-F238E27FC236}">
                  <a16:creationId xmlns:a16="http://schemas.microsoft.com/office/drawing/2014/main" id="{FDEC4DEF-936D-4D64-A731-EB26AD8907F2}"/>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5" name="Gerade Verbindung 55">
              <a:extLst>
                <a:ext uri="{FF2B5EF4-FFF2-40B4-BE49-F238E27FC236}">
                  <a16:creationId xmlns:a16="http://schemas.microsoft.com/office/drawing/2014/main" id="{2D24426C-B850-4099-B59A-576234DB564A}"/>
                </a:ext>
              </a:extLst>
            </p:cNvPr>
            <p:cNvCxnSpPr/>
            <p:nvPr userDrawn="1"/>
          </p:nvCxnSpPr>
          <p:spPr bwMode="auto">
            <a:xfrm>
              <a:off x="9696943"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6" name="Gerade Verbindung 55">
              <a:extLst>
                <a:ext uri="{FF2B5EF4-FFF2-40B4-BE49-F238E27FC236}">
                  <a16:creationId xmlns:a16="http://schemas.microsoft.com/office/drawing/2014/main" id="{35DE7A57-9807-4592-AB41-F0F99FE5D148}"/>
                </a:ext>
              </a:extLst>
            </p:cNvPr>
            <p:cNvCxnSpPr/>
            <p:nvPr userDrawn="1"/>
          </p:nvCxnSpPr>
          <p:spPr bwMode="auto">
            <a:xfrm>
              <a:off x="9696943"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7" name="Gerade Verbindung 39">
              <a:extLst>
                <a:ext uri="{FF2B5EF4-FFF2-40B4-BE49-F238E27FC236}">
                  <a16:creationId xmlns:a16="http://schemas.microsoft.com/office/drawing/2014/main" id="{35F73AE0-D806-460A-A0E5-2BBC4A61A783}"/>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56">
              <a:extLst>
                <a:ext uri="{FF2B5EF4-FFF2-40B4-BE49-F238E27FC236}">
                  <a16:creationId xmlns:a16="http://schemas.microsoft.com/office/drawing/2014/main" id="{C32DD9DD-A228-4342-A5D0-004BCADF4051}"/>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88">
              <a:extLst>
                <a:ext uri="{FF2B5EF4-FFF2-40B4-BE49-F238E27FC236}">
                  <a16:creationId xmlns:a16="http://schemas.microsoft.com/office/drawing/2014/main" id="{24BCB742-BDB0-4DD9-A829-C6D163B6AC8A}"/>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44">
              <a:extLst>
                <a:ext uri="{FF2B5EF4-FFF2-40B4-BE49-F238E27FC236}">
                  <a16:creationId xmlns:a16="http://schemas.microsoft.com/office/drawing/2014/main" id="{D0220DA4-3327-4D39-807A-8514E3155E64}"/>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3" name="Gerade Verbindung 55">
              <a:extLst>
                <a:ext uri="{FF2B5EF4-FFF2-40B4-BE49-F238E27FC236}">
                  <a16:creationId xmlns:a16="http://schemas.microsoft.com/office/drawing/2014/main" id="{51416B0D-5C1E-4B42-BAC8-BC71827AD52E}"/>
                </a:ext>
              </a:extLst>
            </p:cNvPr>
            <p:cNvCxnSpPr/>
            <p:nvPr userDrawn="1"/>
          </p:nvCxnSpPr>
          <p:spPr bwMode="auto">
            <a:xfrm>
              <a:off x="4295513"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4" name="Gerade Verbindung 55">
              <a:extLst>
                <a:ext uri="{FF2B5EF4-FFF2-40B4-BE49-F238E27FC236}">
                  <a16:creationId xmlns:a16="http://schemas.microsoft.com/office/drawing/2014/main" id="{72580712-2FAB-4502-A445-87059529D30E}"/>
                </a:ext>
              </a:extLst>
            </p:cNvPr>
            <p:cNvCxnSpPr/>
            <p:nvPr userDrawn="1"/>
          </p:nvCxnSpPr>
          <p:spPr bwMode="auto">
            <a:xfrm>
              <a:off x="4295513"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 name="Siemens Logo">
            <a:extLst>
              <a:ext uri="{FF2B5EF4-FFF2-40B4-BE49-F238E27FC236}">
                <a16:creationId xmlns:a16="http://schemas.microsoft.com/office/drawing/2014/main" id="{3EBE899F-A93F-4A34-BAD6-237C7BB3311A}"/>
              </a:ext>
            </a:extLst>
          </p:cNvPr>
          <p:cNvGrpSpPr/>
          <p:nvPr/>
        </p:nvGrpSpPr>
        <p:grpSpPr>
          <a:xfrm>
            <a:off x="10274400" y="6364800"/>
            <a:ext cx="1512000" cy="240408"/>
            <a:chOff x="10274400" y="6364800"/>
            <a:chExt cx="1512000" cy="240408"/>
          </a:xfrm>
        </p:grpSpPr>
        <p:sp>
          <p:nvSpPr>
            <p:cNvPr id="8" name="Freeform: Shape 7">
              <a:extLst>
                <a:ext uri="{FF2B5EF4-FFF2-40B4-BE49-F238E27FC236}">
                  <a16:creationId xmlns:a16="http://schemas.microsoft.com/office/drawing/2014/main" id="{D37CDEAB-90E1-4829-979B-2517745BCD37}"/>
                </a:ext>
              </a:extLst>
            </p:cNvPr>
            <p:cNvSpPr/>
            <p:nvPr/>
          </p:nvSpPr>
          <p:spPr>
            <a:xfrm>
              <a:off x="10274400" y="6364800"/>
              <a:ext cx="1512000" cy="240408"/>
            </a:xfrm>
            <a:custGeom>
              <a:avLst/>
              <a:gdLst>
                <a:gd name="connsiteX0" fmla="*/ 0 w 1512000"/>
                <a:gd name="connsiteY0" fmla="*/ 240408 h 240408"/>
                <a:gd name="connsiteX1" fmla="*/ 1512000 w 1512000"/>
                <a:gd name="connsiteY1" fmla="*/ 240408 h 240408"/>
                <a:gd name="connsiteX2" fmla="*/ 1512000 w 1512000"/>
                <a:gd name="connsiteY2" fmla="*/ 0 h 240408"/>
                <a:gd name="connsiteX3" fmla="*/ 0 w 1512000"/>
                <a:gd name="connsiteY3" fmla="*/ 0 h 240408"/>
                <a:gd name="connsiteX4" fmla="*/ 0 w 1512000"/>
                <a:gd name="connsiteY4" fmla="*/ 0 h 240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2000" h="240408">
                  <a:moveTo>
                    <a:pt x="0" y="240408"/>
                  </a:moveTo>
                  <a:lnTo>
                    <a:pt x="1512000" y="240408"/>
                  </a:lnTo>
                  <a:lnTo>
                    <a:pt x="1512000" y="0"/>
                  </a:lnTo>
                  <a:lnTo>
                    <a:pt x="0" y="0"/>
                  </a:lnTo>
                  <a:lnTo>
                    <a:pt x="0" y="0"/>
                  </a:lnTo>
                  <a:close/>
                </a:path>
              </a:pathLst>
            </a:custGeom>
            <a:noFill/>
            <a:ln w="1505" cap="flat">
              <a:noFill/>
              <a:prstDash val="solid"/>
              <a:miter/>
            </a:ln>
          </p:spPr>
          <p:txBody>
            <a:bodyPr rtlCol="0" anchor="ctr"/>
            <a:lstStyle/>
            <a:p>
              <a:endParaRPr lang="en-US"/>
            </a:p>
          </p:txBody>
        </p:sp>
        <p:grpSp>
          <p:nvGrpSpPr>
            <p:cNvPr id="9" name="Siemens Logo">
              <a:extLst>
                <a:ext uri="{FF2B5EF4-FFF2-40B4-BE49-F238E27FC236}">
                  <a16:creationId xmlns:a16="http://schemas.microsoft.com/office/drawing/2014/main" id="{3EBE899F-A93F-4A34-BAD6-237C7BB3311A}"/>
                </a:ext>
              </a:extLst>
            </p:cNvPr>
            <p:cNvGrpSpPr/>
            <p:nvPr/>
          </p:nvGrpSpPr>
          <p:grpSpPr>
            <a:xfrm>
              <a:off x="10274400" y="6364884"/>
              <a:ext cx="1512000" cy="238929"/>
              <a:chOff x="10274400" y="6364884"/>
              <a:chExt cx="1512000" cy="238929"/>
            </a:xfrm>
            <a:solidFill>
              <a:srgbClr val="FFFFFF"/>
            </a:solidFill>
          </p:grpSpPr>
          <p:sp>
            <p:nvSpPr>
              <p:cNvPr id="10" name="Freeform: Shape 9">
                <a:extLst>
                  <a:ext uri="{FF2B5EF4-FFF2-40B4-BE49-F238E27FC236}">
                    <a16:creationId xmlns:a16="http://schemas.microsoft.com/office/drawing/2014/main" id="{C7D83B96-47E0-484C-990F-121D8C000361}"/>
                  </a:ext>
                </a:extLst>
              </p:cNvPr>
              <p:cNvSpPr/>
              <p:nvPr/>
            </p:nvSpPr>
            <p:spPr>
              <a:xfrm>
                <a:off x="10274400" y="6364886"/>
                <a:ext cx="176962" cy="238927"/>
              </a:xfrm>
              <a:custGeom>
                <a:avLst/>
                <a:gdLst>
                  <a:gd name="connsiteX0" fmla="*/ 4666 w 176962"/>
                  <a:gd name="connsiteY0" fmla="*/ 230550 h 238927"/>
                  <a:gd name="connsiteX1" fmla="*/ 4666 w 176962"/>
                  <a:gd name="connsiteY1" fmla="*/ 185073 h 238927"/>
                  <a:gd name="connsiteX2" fmla="*/ 73377 w 176962"/>
                  <a:gd name="connsiteY2" fmla="*/ 197293 h 238927"/>
                  <a:gd name="connsiteX3" fmla="*/ 114641 w 176962"/>
                  <a:gd name="connsiteY3" fmla="*/ 175490 h 238927"/>
                  <a:gd name="connsiteX4" fmla="*/ 108627 w 176962"/>
                  <a:gd name="connsiteY4" fmla="*/ 161834 h 238927"/>
                  <a:gd name="connsiteX5" fmla="*/ 77124 w 176962"/>
                  <a:gd name="connsiteY5" fmla="*/ 145559 h 238927"/>
                  <a:gd name="connsiteX6" fmla="*/ 17869 w 176962"/>
                  <a:gd name="connsiteY6" fmla="*/ 113683 h 238927"/>
                  <a:gd name="connsiteX7" fmla="*/ 0 w 176962"/>
                  <a:gd name="connsiteY7" fmla="*/ 69771 h 238927"/>
                  <a:gd name="connsiteX8" fmla="*/ 26025 w 176962"/>
                  <a:gd name="connsiteY8" fmla="*/ 17725 h 238927"/>
                  <a:gd name="connsiteX9" fmla="*/ 93070 w 176962"/>
                  <a:gd name="connsiteY9" fmla="*/ 0 h 238927"/>
                  <a:gd name="connsiteX10" fmla="*/ 158967 w 176962"/>
                  <a:gd name="connsiteY10" fmla="*/ 8390 h 238927"/>
                  <a:gd name="connsiteX11" fmla="*/ 158967 w 176962"/>
                  <a:gd name="connsiteY11" fmla="*/ 52137 h 238927"/>
                  <a:gd name="connsiteX12" fmla="*/ 99390 w 176962"/>
                  <a:gd name="connsiteY12" fmla="*/ 39332 h 238927"/>
                  <a:gd name="connsiteX13" fmla="*/ 60651 w 176962"/>
                  <a:gd name="connsiteY13" fmla="*/ 60637 h 238927"/>
                  <a:gd name="connsiteX14" fmla="*/ 68460 w 176962"/>
                  <a:gd name="connsiteY14" fmla="*/ 73643 h 238927"/>
                  <a:gd name="connsiteX15" fmla="*/ 104242 w 176962"/>
                  <a:gd name="connsiteY15" fmla="*/ 90889 h 238927"/>
                  <a:gd name="connsiteX16" fmla="*/ 160364 w 176962"/>
                  <a:gd name="connsiteY16" fmla="*/ 123441 h 238927"/>
                  <a:gd name="connsiteX17" fmla="*/ 176963 w 176962"/>
                  <a:gd name="connsiteY17" fmla="*/ 165904 h 238927"/>
                  <a:gd name="connsiteX18" fmla="*/ 144423 w 176962"/>
                  <a:gd name="connsiteY18" fmla="*/ 222999 h 238927"/>
                  <a:gd name="connsiteX19" fmla="*/ 76084 w 176962"/>
                  <a:gd name="connsiteY19" fmla="*/ 238928 h 238927"/>
                  <a:gd name="connsiteX20" fmla="*/ 4666 w 176962"/>
                  <a:gd name="connsiteY20" fmla="*/ 230550 h 238927"/>
                  <a:gd name="connsiteX21" fmla="*/ 4666 w 176962"/>
                  <a:gd name="connsiteY21" fmla="*/ 230550 h 23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76962" h="238927">
                    <a:moveTo>
                      <a:pt x="4666" y="230550"/>
                    </a:moveTo>
                    <a:lnTo>
                      <a:pt x="4666" y="185073"/>
                    </a:lnTo>
                    <a:cubicBezTo>
                      <a:pt x="30550" y="193220"/>
                      <a:pt x="53454" y="197293"/>
                      <a:pt x="73377" y="197293"/>
                    </a:cubicBezTo>
                    <a:cubicBezTo>
                      <a:pt x="100885" y="197293"/>
                      <a:pt x="114641" y="190022"/>
                      <a:pt x="114641" y="175490"/>
                    </a:cubicBezTo>
                    <a:cubicBezTo>
                      <a:pt x="114641" y="170073"/>
                      <a:pt x="112639" y="165520"/>
                      <a:pt x="108627" y="161834"/>
                    </a:cubicBezTo>
                    <a:cubicBezTo>
                      <a:pt x="104523" y="157924"/>
                      <a:pt x="94013" y="152503"/>
                      <a:pt x="77124" y="145559"/>
                    </a:cubicBezTo>
                    <a:cubicBezTo>
                      <a:pt x="46821" y="133098"/>
                      <a:pt x="27060" y="122472"/>
                      <a:pt x="17869" y="113683"/>
                    </a:cubicBezTo>
                    <a:cubicBezTo>
                      <a:pt x="5956" y="102081"/>
                      <a:pt x="0" y="87451"/>
                      <a:pt x="0" y="69771"/>
                    </a:cubicBezTo>
                    <a:cubicBezTo>
                      <a:pt x="0" y="47004"/>
                      <a:pt x="8679" y="29650"/>
                      <a:pt x="26025" y="17725"/>
                    </a:cubicBezTo>
                    <a:cubicBezTo>
                      <a:pt x="43178" y="5904"/>
                      <a:pt x="65515" y="0"/>
                      <a:pt x="93070" y="0"/>
                    </a:cubicBezTo>
                    <a:cubicBezTo>
                      <a:pt x="108252" y="0"/>
                      <a:pt x="130226" y="2794"/>
                      <a:pt x="158967" y="8390"/>
                    </a:cubicBezTo>
                    <a:lnTo>
                      <a:pt x="158967" y="52137"/>
                    </a:lnTo>
                    <a:cubicBezTo>
                      <a:pt x="137581" y="43594"/>
                      <a:pt x="117730" y="39332"/>
                      <a:pt x="99390" y="39332"/>
                    </a:cubicBezTo>
                    <a:cubicBezTo>
                      <a:pt x="73563" y="39332"/>
                      <a:pt x="60651" y="46423"/>
                      <a:pt x="60651" y="60637"/>
                    </a:cubicBezTo>
                    <a:cubicBezTo>
                      <a:pt x="60651" y="65950"/>
                      <a:pt x="63251" y="70284"/>
                      <a:pt x="68460" y="73643"/>
                    </a:cubicBezTo>
                    <a:cubicBezTo>
                      <a:pt x="72792" y="76362"/>
                      <a:pt x="84728" y="82105"/>
                      <a:pt x="104242" y="90889"/>
                    </a:cubicBezTo>
                    <a:cubicBezTo>
                      <a:pt x="132339" y="103368"/>
                      <a:pt x="151044" y="114215"/>
                      <a:pt x="160364" y="123441"/>
                    </a:cubicBezTo>
                    <a:cubicBezTo>
                      <a:pt x="171423" y="134385"/>
                      <a:pt x="176963" y="148546"/>
                      <a:pt x="176963" y="165904"/>
                    </a:cubicBezTo>
                    <a:cubicBezTo>
                      <a:pt x="176963" y="190854"/>
                      <a:pt x="166111" y="209885"/>
                      <a:pt x="144423" y="222999"/>
                    </a:cubicBezTo>
                    <a:cubicBezTo>
                      <a:pt x="126852" y="233633"/>
                      <a:pt x="104068" y="238928"/>
                      <a:pt x="76084" y="238928"/>
                    </a:cubicBezTo>
                    <a:cubicBezTo>
                      <a:pt x="52451" y="238928"/>
                      <a:pt x="28640" y="236144"/>
                      <a:pt x="4666" y="230550"/>
                    </a:cubicBezTo>
                    <a:lnTo>
                      <a:pt x="4666" y="230550"/>
                    </a:lnTo>
                    <a:close/>
                  </a:path>
                </a:pathLst>
              </a:custGeom>
              <a:solidFill>
                <a:srgbClr val="000000"/>
              </a:solidFill>
              <a:ln w="150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23CBFDD2-1DC9-4830-BE9C-334C4FB5968E}"/>
                  </a:ext>
                </a:extLst>
              </p:cNvPr>
              <p:cNvSpPr/>
              <p:nvPr/>
            </p:nvSpPr>
            <p:spPr>
              <a:xfrm>
                <a:off x="10487687" y="6368888"/>
                <a:ext cx="64320" cy="230273"/>
              </a:xfrm>
              <a:custGeom>
                <a:avLst/>
                <a:gdLst>
                  <a:gd name="connsiteX0" fmla="*/ 0 w 64320"/>
                  <a:gd name="connsiteY0" fmla="*/ 0 h 230273"/>
                  <a:gd name="connsiteX1" fmla="*/ 0 w 64320"/>
                  <a:gd name="connsiteY1" fmla="*/ 0 h 230273"/>
                  <a:gd name="connsiteX2" fmla="*/ 64320 w 64320"/>
                  <a:gd name="connsiteY2" fmla="*/ 0 h 230273"/>
                  <a:gd name="connsiteX3" fmla="*/ 64320 w 64320"/>
                  <a:gd name="connsiteY3" fmla="*/ 230273 h 230273"/>
                  <a:gd name="connsiteX4" fmla="*/ 0 w 64320"/>
                  <a:gd name="connsiteY4" fmla="*/ 230273 h 230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320" h="230273">
                    <a:moveTo>
                      <a:pt x="0" y="0"/>
                    </a:moveTo>
                    <a:lnTo>
                      <a:pt x="0" y="0"/>
                    </a:lnTo>
                    <a:lnTo>
                      <a:pt x="64320" y="0"/>
                    </a:lnTo>
                    <a:lnTo>
                      <a:pt x="64320" y="230273"/>
                    </a:lnTo>
                    <a:lnTo>
                      <a:pt x="0" y="230273"/>
                    </a:lnTo>
                    <a:close/>
                  </a:path>
                </a:pathLst>
              </a:custGeom>
              <a:solidFill>
                <a:srgbClr val="000000"/>
              </a:solidFill>
              <a:ln w="150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B07068C3-A2C6-4ED8-B44A-242EFC4DE555}"/>
                  </a:ext>
                </a:extLst>
              </p:cNvPr>
              <p:cNvSpPr/>
              <p:nvPr/>
            </p:nvSpPr>
            <p:spPr>
              <a:xfrm>
                <a:off x="10610995" y="6368888"/>
                <a:ext cx="167620" cy="230273"/>
              </a:xfrm>
              <a:custGeom>
                <a:avLst/>
                <a:gdLst>
                  <a:gd name="connsiteX0" fmla="*/ 0 w 167620"/>
                  <a:gd name="connsiteY0" fmla="*/ 230273 h 230273"/>
                  <a:gd name="connsiteX1" fmla="*/ 0 w 167620"/>
                  <a:gd name="connsiteY1" fmla="*/ 0 h 230273"/>
                  <a:gd name="connsiteX2" fmla="*/ 164967 w 167620"/>
                  <a:gd name="connsiteY2" fmla="*/ 0 h 230273"/>
                  <a:gd name="connsiteX3" fmla="*/ 164967 w 167620"/>
                  <a:gd name="connsiteY3" fmla="*/ 41650 h 230273"/>
                  <a:gd name="connsiteX4" fmla="*/ 61992 w 167620"/>
                  <a:gd name="connsiteY4" fmla="*/ 41650 h 230273"/>
                  <a:gd name="connsiteX5" fmla="*/ 61992 w 167620"/>
                  <a:gd name="connsiteY5" fmla="*/ 93646 h 230273"/>
                  <a:gd name="connsiteX6" fmla="*/ 151626 w 167620"/>
                  <a:gd name="connsiteY6" fmla="*/ 93646 h 230273"/>
                  <a:gd name="connsiteX7" fmla="*/ 151626 w 167620"/>
                  <a:gd name="connsiteY7" fmla="*/ 131636 h 230273"/>
                  <a:gd name="connsiteX8" fmla="*/ 61992 w 167620"/>
                  <a:gd name="connsiteY8" fmla="*/ 131636 h 230273"/>
                  <a:gd name="connsiteX9" fmla="*/ 61992 w 167620"/>
                  <a:gd name="connsiteY9" fmla="*/ 186281 h 230273"/>
                  <a:gd name="connsiteX10" fmla="*/ 167620 w 167620"/>
                  <a:gd name="connsiteY10" fmla="*/ 186281 h 230273"/>
                  <a:gd name="connsiteX11" fmla="*/ 167620 w 167620"/>
                  <a:gd name="connsiteY11" fmla="*/ 230273 h 230273"/>
                  <a:gd name="connsiteX12" fmla="*/ 0 w 167620"/>
                  <a:gd name="connsiteY12"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620" h="230273">
                    <a:moveTo>
                      <a:pt x="0" y="230273"/>
                    </a:moveTo>
                    <a:lnTo>
                      <a:pt x="0" y="0"/>
                    </a:lnTo>
                    <a:lnTo>
                      <a:pt x="164967" y="0"/>
                    </a:lnTo>
                    <a:lnTo>
                      <a:pt x="164967" y="41650"/>
                    </a:lnTo>
                    <a:lnTo>
                      <a:pt x="61992" y="41650"/>
                    </a:lnTo>
                    <a:lnTo>
                      <a:pt x="61992" y="93646"/>
                    </a:lnTo>
                    <a:lnTo>
                      <a:pt x="151626" y="93646"/>
                    </a:lnTo>
                    <a:lnTo>
                      <a:pt x="151626" y="131636"/>
                    </a:lnTo>
                    <a:lnTo>
                      <a:pt x="61992" y="131636"/>
                    </a:lnTo>
                    <a:lnTo>
                      <a:pt x="61992" y="186281"/>
                    </a:lnTo>
                    <a:lnTo>
                      <a:pt x="167620" y="186281"/>
                    </a:lnTo>
                    <a:lnTo>
                      <a:pt x="167620" y="230273"/>
                    </a:lnTo>
                    <a:lnTo>
                      <a:pt x="0" y="230273"/>
                    </a:lnTo>
                    <a:close/>
                  </a:path>
                </a:pathLst>
              </a:custGeom>
              <a:solidFill>
                <a:srgbClr val="000000"/>
              </a:solidFill>
              <a:ln w="150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D98C94AB-31F7-4721-AAE2-8023C4916D01}"/>
                  </a:ext>
                </a:extLst>
              </p:cNvPr>
              <p:cNvSpPr/>
              <p:nvPr/>
            </p:nvSpPr>
            <p:spPr>
              <a:xfrm>
                <a:off x="10820605" y="6368888"/>
                <a:ext cx="279936" cy="232610"/>
              </a:xfrm>
              <a:custGeom>
                <a:avLst/>
                <a:gdLst>
                  <a:gd name="connsiteX0" fmla="*/ 0 w 279936"/>
                  <a:gd name="connsiteY0" fmla="*/ 230273 h 232610"/>
                  <a:gd name="connsiteX1" fmla="*/ 0 w 279936"/>
                  <a:gd name="connsiteY1" fmla="*/ 0 h 232610"/>
                  <a:gd name="connsiteX2" fmla="*/ 83394 w 279936"/>
                  <a:gd name="connsiteY2" fmla="*/ 0 h 232610"/>
                  <a:gd name="connsiteX3" fmla="*/ 141333 w 279936"/>
                  <a:gd name="connsiteY3" fmla="*/ 147134 h 232610"/>
                  <a:gd name="connsiteX4" fmla="*/ 200724 w 279936"/>
                  <a:gd name="connsiteY4" fmla="*/ 0 h 232610"/>
                  <a:gd name="connsiteX5" fmla="*/ 279936 w 279936"/>
                  <a:gd name="connsiteY5" fmla="*/ 0 h 232610"/>
                  <a:gd name="connsiteX6" fmla="*/ 279936 w 279936"/>
                  <a:gd name="connsiteY6" fmla="*/ 230273 h 232610"/>
                  <a:gd name="connsiteX7" fmla="*/ 218951 w 279936"/>
                  <a:gd name="connsiteY7" fmla="*/ 230273 h 232610"/>
                  <a:gd name="connsiteX8" fmla="*/ 218951 w 279936"/>
                  <a:gd name="connsiteY8" fmla="*/ 67234 h 232610"/>
                  <a:gd name="connsiteX9" fmla="*/ 151419 w 279936"/>
                  <a:gd name="connsiteY9" fmla="*/ 232611 h 232610"/>
                  <a:gd name="connsiteX10" fmla="*/ 111549 w 279936"/>
                  <a:gd name="connsiteY10" fmla="*/ 232611 h 232610"/>
                  <a:gd name="connsiteX11" fmla="*/ 45318 w 279936"/>
                  <a:gd name="connsiteY11" fmla="*/ 67234 h 232610"/>
                  <a:gd name="connsiteX12" fmla="*/ 45318 w 279936"/>
                  <a:gd name="connsiteY12" fmla="*/ 230273 h 232610"/>
                  <a:gd name="connsiteX13" fmla="*/ 0 w 279936"/>
                  <a:gd name="connsiteY13" fmla="*/ 230273 h 232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9936" h="232610">
                    <a:moveTo>
                      <a:pt x="0" y="230273"/>
                    </a:moveTo>
                    <a:lnTo>
                      <a:pt x="0" y="0"/>
                    </a:lnTo>
                    <a:lnTo>
                      <a:pt x="83394" y="0"/>
                    </a:lnTo>
                    <a:lnTo>
                      <a:pt x="141333" y="147134"/>
                    </a:lnTo>
                    <a:lnTo>
                      <a:pt x="200724" y="0"/>
                    </a:lnTo>
                    <a:lnTo>
                      <a:pt x="279936" y="0"/>
                    </a:lnTo>
                    <a:lnTo>
                      <a:pt x="279936" y="230273"/>
                    </a:lnTo>
                    <a:lnTo>
                      <a:pt x="218951" y="230273"/>
                    </a:lnTo>
                    <a:lnTo>
                      <a:pt x="218951" y="67234"/>
                    </a:lnTo>
                    <a:lnTo>
                      <a:pt x="151419" y="232611"/>
                    </a:lnTo>
                    <a:lnTo>
                      <a:pt x="111549" y="232611"/>
                    </a:lnTo>
                    <a:lnTo>
                      <a:pt x="45318" y="67234"/>
                    </a:lnTo>
                    <a:lnTo>
                      <a:pt x="45318" y="230273"/>
                    </a:lnTo>
                    <a:lnTo>
                      <a:pt x="0" y="230273"/>
                    </a:lnTo>
                    <a:close/>
                  </a:path>
                </a:pathLst>
              </a:custGeom>
              <a:solidFill>
                <a:srgbClr val="000000"/>
              </a:solidFill>
              <a:ln w="1505"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41E43CD0-EEE2-42C8-9398-ACA609C67E28}"/>
                  </a:ext>
                </a:extLst>
              </p:cNvPr>
              <p:cNvSpPr/>
              <p:nvPr/>
            </p:nvSpPr>
            <p:spPr>
              <a:xfrm>
                <a:off x="11159541" y="6368888"/>
                <a:ext cx="167633" cy="230273"/>
              </a:xfrm>
              <a:custGeom>
                <a:avLst/>
                <a:gdLst>
                  <a:gd name="connsiteX0" fmla="*/ 0 w 167633"/>
                  <a:gd name="connsiteY0" fmla="*/ 230273 h 230273"/>
                  <a:gd name="connsiteX1" fmla="*/ 0 w 167633"/>
                  <a:gd name="connsiteY1" fmla="*/ 0 h 230273"/>
                  <a:gd name="connsiteX2" fmla="*/ 164964 w 167633"/>
                  <a:gd name="connsiteY2" fmla="*/ 0 h 230273"/>
                  <a:gd name="connsiteX3" fmla="*/ 164964 w 167633"/>
                  <a:gd name="connsiteY3" fmla="*/ 41650 h 230273"/>
                  <a:gd name="connsiteX4" fmla="*/ 61998 w 167633"/>
                  <a:gd name="connsiteY4" fmla="*/ 41650 h 230273"/>
                  <a:gd name="connsiteX5" fmla="*/ 61998 w 167633"/>
                  <a:gd name="connsiteY5" fmla="*/ 93646 h 230273"/>
                  <a:gd name="connsiteX6" fmla="*/ 151629 w 167633"/>
                  <a:gd name="connsiteY6" fmla="*/ 93646 h 230273"/>
                  <a:gd name="connsiteX7" fmla="*/ 151629 w 167633"/>
                  <a:gd name="connsiteY7" fmla="*/ 131636 h 230273"/>
                  <a:gd name="connsiteX8" fmla="*/ 61998 w 167633"/>
                  <a:gd name="connsiteY8" fmla="*/ 131636 h 230273"/>
                  <a:gd name="connsiteX9" fmla="*/ 61998 w 167633"/>
                  <a:gd name="connsiteY9" fmla="*/ 186281 h 230273"/>
                  <a:gd name="connsiteX10" fmla="*/ 167634 w 167633"/>
                  <a:gd name="connsiteY10" fmla="*/ 186281 h 230273"/>
                  <a:gd name="connsiteX11" fmla="*/ 167634 w 167633"/>
                  <a:gd name="connsiteY11" fmla="*/ 230273 h 230273"/>
                  <a:gd name="connsiteX12" fmla="*/ 0 w 167633"/>
                  <a:gd name="connsiteY12"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633" h="230273">
                    <a:moveTo>
                      <a:pt x="0" y="230273"/>
                    </a:moveTo>
                    <a:lnTo>
                      <a:pt x="0" y="0"/>
                    </a:lnTo>
                    <a:lnTo>
                      <a:pt x="164964" y="0"/>
                    </a:lnTo>
                    <a:lnTo>
                      <a:pt x="164964" y="41650"/>
                    </a:lnTo>
                    <a:lnTo>
                      <a:pt x="61998" y="41650"/>
                    </a:lnTo>
                    <a:lnTo>
                      <a:pt x="61998" y="93646"/>
                    </a:lnTo>
                    <a:lnTo>
                      <a:pt x="151629" y="93646"/>
                    </a:lnTo>
                    <a:lnTo>
                      <a:pt x="151629" y="131636"/>
                    </a:lnTo>
                    <a:lnTo>
                      <a:pt x="61998" y="131636"/>
                    </a:lnTo>
                    <a:lnTo>
                      <a:pt x="61998" y="186281"/>
                    </a:lnTo>
                    <a:lnTo>
                      <a:pt x="167634" y="186281"/>
                    </a:lnTo>
                    <a:lnTo>
                      <a:pt x="167634" y="230273"/>
                    </a:lnTo>
                    <a:lnTo>
                      <a:pt x="0" y="230273"/>
                    </a:lnTo>
                    <a:close/>
                  </a:path>
                </a:pathLst>
              </a:custGeom>
              <a:solidFill>
                <a:srgbClr val="000000"/>
              </a:solidFill>
              <a:ln w="1505"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EF670736-420F-46FE-9C22-E311AD373CFF}"/>
                  </a:ext>
                </a:extLst>
              </p:cNvPr>
              <p:cNvSpPr/>
              <p:nvPr/>
            </p:nvSpPr>
            <p:spPr>
              <a:xfrm>
                <a:off x="11369497" y="6368888"/>
                <a:ext cx="198942" cy="230273"/>
              </a:xfrm>
              <a:custGeom>
                <a:avLst/>
                <a:gdLst>
                  <a:gd name="connsiteX0" fmla="*/ 0 w 198942"/>
                  <a:gd name="connsiteY0" fmla="*/ 230273 h 230273"/>
                  <a:gd name="connsiteX1" fmla="*/ 0 w 198942"/>
                  <a:gd name="connsiteY1" fmla="*/ 0 h 230273"/>
                  <a:gd name="connsiteX2" fmla="*/ 74548 w 198942"/>
                  <a:gd name="connsiteY2" fmla="*/ 0 h 230273"/>
                  <a:gd name="connsiteX3" fmla="*/ 153637 w 198942"/>
                  <a:gd name="connsiteY3" fmla="*/ 154150 h 230273"/>
                  <a:gd name="connsiteX4" fmla="*/ 153637 w 198942"/>
                  <a:gd name="connsiteY4" fmla="*/ 0 h 230273"/>
                  <a:gd name="connsiteX5" fmla="*/ 198943 w 198942"/>
                  <a:gd name="connsiteY5" fmla="*/ 0 h 230273"/>
                  <a:gd name="connsiteX6" fmla="*/ 198943 w 198942"/>
                  <a:gd name="connsiteY6" fmla="*/ 230273 h 230273"/>
                  <a:gd name="connsiteX7" fmla="*/ 126512 w 198942"/>
                  <a:gd name="connsiteY7" fmla="*/ 230273 h 230273"/>
                  <a:gd name="connsiteX8" fmla="*/ 45324 w 198942"/>
                  <a:gd name="connsiteY8" fmla="*/ 74049 h 230273"/>
                  <a:gd name="connsiteX9" fmla="*/ 45324 w 198942"/>
                  <a:gd name="connsiteY9" fmla="*/ 230273 h 230273"/>
                  <a:gd name="connsiteX10" fmla="*/ 0 w 198942"/>
                  <a:gd name="connsiteY10"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8942" h="230273">
                    <a:moveTo>
                      <a:pt x="0" y="230273"/>
                    </a:moveTo>
                    <a:lnTo>
                      <a:pt x="0" y="0"/>
                    </a:lnTo>
                    <a:lnTo>
                      <a:pt x="74548" y="0"/>
                    </a:lnTo>
                    <a:lnTo>
                      <a:pt x="153637" y="154150"/>
                    </a:lnTo>
                    <a:lnTo>
                      <a:pt x="153637" y="0"/>
                    </a:lnTo>
                    <a:lnTo>
                      <a:pt x="198943" y="0"/>
                    </a:lnTo>
                    <a:lnTo>
                      <a:pt x="198943" y="230273"/>
                    </a:lnTo>
                    <a:lnTo>
                      <a:pt x="126512" y="230273"/>
                    </a:lnTo>
                    <a:lnTo>
                      <a:pt x="45324" y="74049"/>
                    </a:lnTo>
                    <a:lnTo>
                      <a:pt x="45324" y="230273"/>
                    </a:lnTo>
                    <a:lnTo>
                      <a:pt x="0" y="230273"/>
                    </a:lnTo>
                    <a:close/>
                  </a:path>
                </a:pathLst>
              </a:custGeom>
              <a:solidFill>
                <a:srgbClr val="000000"/>
              </a:solidFill>
              <a:ln w="150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4978A2C2-6A6F-4700-B6D1-8AB24B898B2B}"/>
                  </a:ext>
                </a:extLst>
              </p:cNvPr>
              <p:cNvSpPr/>
              <p:nvPr/>
            </p:nvSpPr>
            <p:spPr>
              <a:xfrm>
                <a:off x="11609459" y="6364884"/>
                <a:ext cx="176940" cy="238927"/>
              </a:xfrm>
              <a:custGeom>
                <a:avLst/>
                <a:gdLst>
                  <a:gd name="connsiteX0" fmla="*/ 4643 w 176940"/>
                  <a:gd name="connsiteY0" fmla="*/ 230551 h 238927"/>
                  <a:gd name="connsiteX1" fmla="*/ 4643 w 176940"/>
                  <a:gd name="connsiteY1" fmla="*/ 185075 h 238927"/>
                  <a:gd name="connsiteX2" fmla="*/ 73367 w 176940"/>
                  <a:gd name="connsiteY2" fmla="*/ 197295 h 238927"/>
                  <a:gd name="connsiteX3" fmla="*/ 114617 w 176940"/>
                  <a:gd name="connsiteY3" fmla="*/ 175492 h 238927"/>
                  <a:gd name="connsiteX4" fmla="*/ 108790 w 176940"/>
                  <a:gd name="connsiteY4" fmla="*/ 161835 h 238927"/>
                  <a:gd name="connsiteX5" fmla="*/ 77121 w 176940"/>
                  <a:gd name="connsiteY5" fmla="*/ 145560 h 238927"/>
                  <a:gd name="connsiteX6" fmla="*/ 17852 w 176940"/>
                  <a:gd name="connsiteY6" fmla="*/ 113684 h 238927"/>
                  <a:gd name="connsiteX7" fmla="*/ 0 w 176940"/>
                  <a:gd name="connsiteY7" fmla="*/ 69616 h 238927"/>
                  <a:gd name="connsiteX8" fmla="*/ 26021 w 176940"/>
                  <a:gd name="connsiteY8" fmla="*/ 17725 h 238927"/>
                  <a:gd name="connsiteX9" fmla="*/ 93070 w 176940"/>
                  <a:gd name="connsiteY9" fmla="*/ 0 h 238927"/>
                  <a:gd name="connsiteX10" fmla="*/ 153262 w 176940"/>
                  <a:gd name="connsiteY10" fmla="*/ 7403 h 238927"/>
                  <a:gd name="connsiteX11" fmla="*/ 158949 w 176940"/>
                  <a:gd name="connsiteY11" fmla="*/ 8390 h 238927"/>
                  <a:gd name="connsiteX12" fmla="*/ 158949 w 176940"/>
                  <a:gd name="connsiteY12" fmla="*/ 52137 h 238927"/>
                  <a:gd name="connsiteX13" fmla="*/ 99213 w 176940"/>
                  <a:gd name="connsiteY13" fmla="*/ 39332 h 238927"/>
                  <a:gd name="connsiteX14" fmla="*/ 60652 w 176940"/>
                  <a:gd name="connsiteY14" fmla="*/ 60637 h 238927"/>
                  <a:gd name="connsiteX15" fmla="*/ 68435 w 176940"/>
                  <a:gd name="connsiteY15" fmla="*/ 73643 h 238927"/>
                  <a:gd name="connsiteX16" fmla="*/ 104387 w 176940"/>
                  <a:gd name="connsiteY16" fmla="*/ 90889 h 238927"/>
                  <a:gd name="connsiteX17" fmla="*/ 160339 w 176940"/>
                  <a:gd name="connsiteY17" fmla="*/ 123441 h 238927"/>
                  <a:gd name="connsiteX18" fmla="*/ 176940 w 176940"/>
                  <a:gd name="connsiteY18" fmla="*/ 165904 h 238927"/>
                  <a:gd name="connsiteX19" fmla="*/ 144574 w 176940"/>
                  <a:gd name="connsiteY19" fmla="*/ 222999 h 238927"/>
                  <a:gd name="connsiteX20" fmla="*/ 76079 w 176940"/>
                  <a:gd name="connsiteY20" fmla="*/ 238928 h 238927"/>
                  <a:gd name="connsiteX21" fmla="*/ 4643 w 176940"/>
                  <a:gd name="connsiteY21" fmla="*/ 230551 h 238927"/>
                  <a:gd name="connsiteX22" fmla="*/ 4643 w 176940"/>
                  <a:gd name="connsiteY22" fmla="*/ 230551 h 23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940" h="238927">
                    <a:moveTo>
                      <a:pt x="4643" y="230551"/>
                    </a:moveTo>
                    <a:lnTo>
                      <a:pt x="4643" y="185075"/>
                    </a:lnTo>
                    <a:cubicBezTo>
                      <a:pt x="30308" y="193222"/>
                      <a:pt x="53209" y="197295"/>
                      <a:pt x="73367" y="197295"/>
                    </a:cubicBezTo>
                    <a:cubicBezTo>
                      <a:pt x="100878" y="197295"/>
                      <a:pt x="114617" y="190024"/>
                      <a:pt x="114617" y="175492"/>
                    </a:cubicBezTo>
                    <a:cubicBezTo>
                      <a:pt x="114617" y="170074"/>
                      <a:pt x="112668" y="165522"/>
                      <a:pt x="108790" y="161835"/>
                    </a:cubicBezTo>
                    <a:cubicBezTo>
                      <a:pt x="104665" y="157925"/>
                      <a:pt x="94111" y="152505"/>
                      <a:pt x="77121" y="145560"/>
                    </a:cubicBezTo>
                    <a:cubicBezTo>
                      <a:pt x="46908" y="133203"/>
                      <a:pt x="27128" y="122581"/>
                      <a:pt x="17852" y="113684"/>
                    </a:cubicBezTo>
                    <a:cubicBezTo>
                      <a:pt x="5945" y="102185"/>
                      <a:pt x="0" y="87501"/>
                      <a:pt x="0" y="69616"/>
                    </a:cubicBezTo>
                    <a:cubicBezTo>
                      <a:pt x="0" y="46946"/>
                      <a:pt x="8658" y="29650"/>
                      <a:pt x="26021" y="17725"/>
                    </a:cubicBezTo>
                    <a:cubicBezTo>
                      <a:pt x="43149" y="5904"/>
                      <a:pt x="65512" y="0"/>
                      <a:pt x="93070" y="0"/>
                    </a:cubicBezTo>
                    <a:cubicBezTo>
                      <a:pt x="108563" y="0"/>
                      <a:pt x="128639" y="2460"/>
                      <a:pt x="153262" y="7403"/>
                    </a:cubicBezTo>
                    <a:lnTo>
                      <a:pt x="158949" y="8390"/>
                    </a:lnTo>
                    <a:lnTo>
                      <a:pt x="158949" y="52137"/>
                    </a:lnTo>
                    <a:cubicBezTo>
                      <a:pt x="137560" y="43594"/>
                      <a:pt x="117652" y="39332"/>
                      <a:pt x="99213" y="39332"/>
                    </a:cubicBezTo>
                    <a:cubicBezTo>
                      <a:pt x="73485" y="39332"/>
                      <a:pt x="60652" y="46423"/>
                      <a:pt x="60652" y="60637"/>
                    </a:cubicBezTo>
                    <a:cubicBezTo>
                      <a:pt x="60652" y="65950"/>
                      <a:pt x="63239" y="70284"/>
                      <a:pt x="68435" y="73643"/>
                    </a:cubicBezTo>
                    <a:cubicBezTo>
                      <a:pt x="72562" y="76258"/>
                      <a:pt x="84546" y="82003"/>
                      <a:pt x="104387" y="90889"/>
                    </a:cubicBezTo>
                    <a:cubicBezTo>
                      <a:pt x="132271" y="103368"/>
                      <a:pt x="150937" y="114215"/>
                      <a:pt x="160339" y="123441"/>
                    </a:cubicBezTo>
                    <a:cubicBezTo>
                      <a:pt x="171414" y="134385"/>
                      <a:pt x="176940" y="148546"/>
                      <a:pt x="176940" y="165904"/>
                    </a:cubicBezTo>
                    <a:cubicBezTo>
                      <a:pt x="176940" y="190854"/>
                      <a:pt x="166152" y="209885"/>
                      <a:pt x="144574" y="222999"/>
                    </a:cubicBezTo>
                    <a:cubicBezTo>
                      <a:pt x="126901" y="233633"/>
                      <a:pt x="104059" y="238928"/>
                      <a:pt x="76079" y="238928"/>
                    </a:cubicBezTo>
                    <a:cubicBezTo>
                      <a:pt x="52421" y="238929"/>
                      <a:pt x="28599" y="236146"/>
                      <a:pt x="4643" y="230551"/>
                    </a:cubicBezTo>
                    <a:lnTo>
                      <a:pt x="4643" y="230551"/>
                    </a:lnTo>
                    <a:close/>
                  </a:path>
                </a:pathLst>
              </a:custGeom>
              <a:solidFill>
                <a:srgbClr val="000000"/>
              </a:solidFill>
              <a:ln w="1505" cap="flat">
                <a:noFill/>
                <a:prstDash val="solid"/>
                <a:miter/>
              </a:ln>
            </p:spPr>
            <p:txBody>
              <a:bodyPr rtlCol="0" anchor="ctr"/>
              <a:lstStyle/>
              <a:p>
                <a:endParaRPr lang="en-US"/>
              </a:p>
            </p:txBody>
          </p:sp>
        </p:grpSp>
      </p:grpSp>
      <p:sp>
        <p:nvSpPr>
          <p:cNvPr id="35" name="Footer Placeholder">
            <a:extLst>
              <a:ext uri="{FF2B5EF4-FFF2-40B4-BE49-F238E27FC236}">
                <a16:creationId xmlns:a16="http://schemas.microsoft.com/office/drawing/2014/main" id="{BCCA834F-F4FF-4BCC-9017-918D73499690}"/>
              </a:ext>
            </a:extLst>
          </p:cNvPr>
          <p:cNvSpPr>
            <a:spLocks noGrp="1"/>
          </p:cNvSpPr>
          <p:nvPr>
            <p:ph type="ftr" sz="quarter" idx="3"/>
          </p:nvPr>
        </p:nvSpPr>
        <p:spPr>
          <a:xfrm>
            <a:off x="1059159" y="6310800"/>
            <a:ext cx="8637784"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37" name="Slide Number Placeholder">
            <a:extLst>
              <a:ext uri="{FF2B5EF4-FFF2-40B4-BE49-F238E27FC236}">
                <a16:creationId xmlns:a16="http://schemas.microsoft.com/office/drawing/2014/main" id="{84EED61C-9660-41C8-9802-57832A5154DC}"/>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
        <p:nvSpPr>
          <p:cNvPr id="36" name="Text Placeholder 7">
            <a:extLst>
              <a:ext uri="{FF2B5EF4-FFF2-40B4-BE49-F238E27FC236}">
                <a16:creationId xmlns:a16="http://schemas.microsoft.com/office/drawing/2014/main" id="{94A4FF2F-724D-45FA-A017-D6A1110CFBF2}"/>
              </a:ext>
            </a:extLst>
          </p:cNvPr>
          <p:cNvSpPr>
            <a:spLocks noGrp="1"/>
          </p:cNvSpPr>
          <p:nvPr>
            <p:ph type="body" sz="quarter" idx="12" hasCustomPrompt="1"/>
          </p:nvPr>
        </p:nvSpPr>
        <p:spPr>
          <a:xfrm>
            <a:off x="-1" y="3177"/>
            <a:ext cx="3648076" cy="1770061"/>
          </a:xfrm>
          <a:prstGeom prst="rect">
            <a:avLst/>
          </a:prstGeom>
        </p:spPr>
        <p:txBody>
          <a:bodyPr lIns="396000" tIns="162000" rIns="216000" bIns="0"/>
          <a:lstStyle>
            <a:lvl1pPr>
              <a:defRPr sz="9600">
                <a:solidFill>
                  <a:srgbClr val="FFFFFF"/>
                </a:solidFill>
              </a:defRPr>
            </a:lvl1pPr>
            <a:lvl2pPr>
              <a:defRPr sz="3600"/>
            </a:lvl2pPr>
            <a:lvl3pPr>
              <a:defRPr sz="3600"/>
            </a:lvl3pPr>
            <a:lvl4pPr>
              <a:defRPr sz="3600"/>
            </a:lvl4pPr>
            <a:lvl5pPr>
              <a:defRPr sz="3600"/>
            </a:lvl5pPr>
          </a:lstStyle>
          <a:p>
            <a:pPr lvl="0"/>
            <a:r>
              <a:rPr lang="en-US"/>
              <a:t>01</a:t>
            </a:r>
          </a:p>
        </p:txBody>
      </p:sp>
    </p:spTree>
    <p:extLst>
      <p:ext uri="{BB962C8B-B14F-4D97-AF65-F5344CB8AC3E}">
        <p14:creationId xmlns:p14="http://schemas.microsoft.com/office/powerpoint/2010/main" val="1691559386"/>
      </p:ext>
    </p:extLst>
  </p:cSld>
  <p:clrMapOvr>
    <a:masterClrMapping/>
  </p:clrMapOvr>
  <p:extLst>
    <p:ext uri="{DCECCB84-F9BA-43D5-87BE-67443E8EF086}">
      <p15:sldGuideLst xmlns:p15="http://schemas.microsoft.com/office/powerpoint/2012/main">
        <p15:guide id="1" pos="7423">
          <p15:clr>
            <a:srgbClr val="FBAE40"/>
          </p15:clr>
        </p15:guide>
        <p15:guide id="2" orient="horz" pos="300">
          <p15:clr>
            <a:srgbClr val="FBAE40"/>
          </p15:clr>
        </p15:guide>
        <p15:guide id="3" pos="6108">
          <p15:clr>
            <a:srgbClr val="FBAE40"/>
          </p15:clr>
        </p15:guide>
        <p15:guide id="4" pos="2706">
          <p15:clr>
            <a:srgbClr val="FBAE40"/>
          </p15:clr>
        </p15:guide>
        <p15:guide id="5" pos="257">
          <p15:clr>
            <a:srgbClr val="FBAE40"/>
          </p15:clr>
        </p15:guide>
        <p15:guide id="6" orient="horz" pos="4156">
          <p15:clr>
            <a:srgbClr val="FBAE40"/>
          </p15:clr>
        </p15:guide>
        <p15:guide id="7" orient="horz" pos="3884">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p:cSld name="Chapter Divider_5">
    <p:bg>
      <p:bgPr>
        <a:solidFill>
          <a:schemeClr val="bg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1286529058"/>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23559"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sp>
        <p:nvSpPr>
          <p:cNvPr id="67" name="Text Placeholder 35">
            <a:extLst>
              <a:ext uri="{FF2B5EF4-FFF2-40B4-BE49-F238E27FC236}">
                <a16:creationId xmlns:a16="http://schemas.microsoft.com/office/drawing/2014/main" id="{8B80519E-3A90-4298-9535-937C88B38512}"/>
              </a:ext>
            </a:extLst>
          </p:cNvPr>
          <p:cNvSpPr>
            <a:spLocks noGrp="1"/>
          </p:cNvSpPr>
          <p:nvPr>
            <p:ph type="body" sz="quarter" idx="18" hasCustomPrompt="1"/>
          </p:nvPr>
        </p:nvSpPr>
        <p:spPr>
          <a:xfrm>
            <a:off x="-1" y="-6"/>
            <a:ext cx="3648075" cy="6858002"/>
          </a:xfrm>
          <a:prstGeom prst="rect">
            <a:avLst/>
          </a:prstGeom>
          <a:solidFill>
            <a:srgbClr val="50BED7"/>
          </a:solidFill>
        </p:spPr>
        <p:txBody>
          <a:bodyPr wrap="square">
            <a:noAutofit/>
          </a:bodyPr>
          <a:lstStyle>
            <a:lvl1pPr>
              <a:defRPr/>
            </a:lvl1pPr>
          </a:lstStyle>
          <a:p>
            <a:pPr lvl="0"/>
            <a:r>
              <a:rPr lang="en-US"/>
              <a:t> </a:t>
            </a:r>
            <a:endParaRPr lang="de-DE"/>
          </a:p>
        </p:txBody>
      </p:sp>
      <p:sp>
        <p:nvSpPr>
          <p:cNvPr id="39" name="Bildplatzhalter 3">
            <a:extLst>
              <a:ext uri="{FF2B5EF4-FFF2-40B4-BE49-F238E27FC236}">
                <a16:creationId xmlns:a16="http://schemas.microsoft.com/office/drawing/2014/main" id="{FCF2F476-BE67-4DF7-90E8-1678331F4BF6}"/>
              </a:ext>
            </a:extLst>
          </p:cNvPr>
          <p:cNvSpPr>
            <a:spLocks noGrp="1"/>
          </p:cNvSpPr>
          <p:nvPr>
            <p:ph type="pic" sz="quarter" idx="10"/>
          </p:nvPr>
        </p:nvSpPr>
        <p:spPr>
          <a:xfrm>
            <a:off x="3648074" y="-3"/>
            <a:ext cx="8543920" cy="6858003"/>
          </a:xfrm>
          <a:prstGeom prst="rect">
            <a:avLst/>
          </a:prstGeom>
          <a:noFill/>
          <a:extLst>
            <a:ext uri="{909E8E84-426E-40DD-AFC4-6F175D3DCCD1}">
              <a14:hiddenFill xmlns:a14="http://schemas.microsoft.com/office/drawing/2010/main">
                <a:solidFill>
                  <a:srgbClr val="78CDCD"/>
                </a:solidFill>
              </a14:hiddenFill>
            </a:ext>
          </a:extLst>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sp>
        <p:nvSpPr>
          <p:cNvPr id="8" name="Text Placeholder 7">
            <a:extLst>
              <a:ext uri="{FF2B5EF4-FFF2-40B4-BE49-F238E27FC236}">
                <a16:creationId xmlns:a16="http://schemas.microsoft.com/office/drawing/2014/main" id="{BFABD3E6-433F-4993-87C0-FB75C620C76D}"/>
              </a:ext>
            </a:extLst>
          </p:cNvPr>
          <p:cNvSpPr>
            <a:spLocks noGrp="1"/>
          </p:cNvSpPr>
          <p:nvPr>
            <p:ph type="body" sz="quarter" idx="11" hasCustomPrompt="1"/>
          </p:nvPr>
        </p:nvSpPr>
        <p:spPr>
          <a:xfrm>
            <a:off x="-793" y="1773238"/>
            <a:ext cx="3648868" cy="4393082"/>
          </a:xfrm>
          <a:prstGeom prst="rect">
            <a:avLst/>
          </a:prstGeom>
        </p:spPr>
        <p:txBody>
          <a:bodyPr lIns="421200" tIns="0" rIns="216000" bIns="0"/>
          <a:lstStyle>
            <a:lvl1pPr>
              <a:defRPr sz="3600">
                <a:solidFill>
                  <a:srgbClr val="FFFFFF"/>
                </a:solidFill>
              </a:defRPr>
            </a:lvl1pPr>
            <a:lvl2pPr>
              <a:defRPr sz="3600"/>
            </a:lvl2pPr>
            <a:lvl3pPr>
              <a:defRPr sz="3600"/>
            </a:lvl3pPr>
            <a:lvl4pPr>
              <a:defRPr sz="3600"/>
            </a:lvl4pPr>
            <a:lvl5pPr>
              <a:defRPr sz="3600"/>
            </a:lvl5pPr>
          </a:lstStyle>
          <a:p>
            <a:pPr lvl="0"/>
            <a:r>
              <a:rPr lang="en-US"/>
              <a:t>CLICK TO EDIT MASTER TITLE STYLE</a:t>
            </a:r>
          </a:p>
        </p:txBody>
      </p:sp>
      <p:grpSp>
        <p:nvGrpSpPr>
          <p:cNvPr id="2" name="Group 1">
            <a:extLst>
              <a:ext uri="{FF2B5EF4-FFF2-40B4-BE49-F238E27FC236}">
                <a16:creationId xmlns:a16="http://schemas.microsoft.com/office/drawing/2014/main" id="{703960D5-E130-4A4D-82CB-6340CBCA5821}"/>
              </a:ext>
            </a:extLst>
          </p:cNvPr>
          <p:cNvGrpSpPr/>
          <p:nvPr/>
        </p:nvGrpSpPr>
        <p:grpSpPr>
          <a:xfrm>
            <a:off x="-211877" y="-216000"/>
            <a:ext cx="12622226" cy="7290000"/>
            <a:chOff x="-211877" y="-216000"/>
            <a:chExt cx="12622226" cy="7290000"/>
          </a:xfrm>
        </p:grpSpPr>
        <p:cxnSp>
          <p:nvCxnSpPr>
            <p:cNvPr id="49" name="Gerade Verbindung 2">
              <a:extLst>
                <a:ext uri="{FF2B5EF4-FFF2-40B4-BE49-F238E27FC236}">
                  <a16:creationId xmlns:a16="http://schemas.microsoft.com/office/drawing/2014/main" id="{A159F2DB-6800-4ACF-8899-1DEB9F539076}"/>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0" name="Gerade Verbindung 38">
              <a:extLst>
                <a:ext uri="{FF2B5EF4-FFF2-40B4-BE49-F238E27FC236}">
                  <a16:creationId xmlns:a16="http://schemas.microsoft.com/office/drawing/2014/main" id="{DF4CE904-04CF-43FA-B1B6-326812547EAB}"/>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2" name="Gerade Verbindung 44">
              <a:extLst>
                <a:ext uri="{FF2B5EF4-FFF2-40B4-BE49-F238E27FC236}">
                  <a16:creationId xmlns:a16="http://schemas.microsoft.com/office/drawing/2014/main" id="{F3FB2879-1261-404D-8314-2440F70CEC97}"/>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4" name="Gerade Verbindung 54">
              <a:extLst>
                <a:ext uri="{FF2B5EF4-FFF2-40B4-BE49-F238E27FC236}">
                  <a16:creationId xmlns:a16="http://schemas.microsoft.com/office/drawing/2014/main" id="{034834B4-010B-4DFC-9440-52553911F91E}"/>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5" name="Gerade Verbindung 55">
              <a:extLst>
                <a:ext uri="{FF2B5EF4-FFF2-40B4-BE49-F238E27FC236}">
                  <a16:creationId xmlns:a16="http://schemas.microsoft.com/office/drawing/2014/main" id="{6C8E2780-D70A-4D01-8721-2BC4E2BFAF30}"/>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6" name="Gerade Verbindung 61">
              <a:extLst>
                <a:ext uri="{FF2B5EF4-FFF2-40B4-BE49-F238E27FC236}">
                  <a16:creationId xmlns:a16="http://schemas.microsoft.com/office/drawing/2014/main" id="{B058AE80-CBF7-453A-8167-79C3E52F37DA}"/>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7" name="Gerade Verbindung 55">
              <a:extLst>
                <a:ext uri="{FF2B5EF4-FFF2-40B4-BE49-F238E27FC236}">
                  <a16:creationId xmlns:a16="http://schemas.microsoft.com/office/drawing/2014/main" id="{0D56D58E-E8EA-40BC-947F-35C70CD2ABA5}"/>
                </a:ext>
              </a:extLst>
            </p:cNvPr>
            <p:cNvCxnSpPr/>
            <p:nvPr userDrawn="1"/>
          </p:nvCxnSpPr>
          <p:spPr bwMode="auto">
            <a:xfrm>
              <a:off x="9696943"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8" name="Gerade Verbindung 55">
              <a:extLst>
                <a:ext uri="{FF2B5EF4-FFF2-40B4-BE49-F238E27FC236}">
                  <a16:creationId xmlns:a16="http://schemas.microsoft.com/office/drawing/2014/main" id="{B1B32B44-E078-48B6-A6D2-202780F2EF18}"/>
                </a:ext>
              </a:extLst>
            </p:cNvPr>
            <p:cNvCxnSpPr/>
            <p:nvPr userDrawn="1"/>
          </p:nvCxnSpPr>
          <p:spPr bwMode="auto">
            <a:xfrm>
              <a:off x="9696943"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9" name="Gerade Verbindung 39">
              <a:extLst>
                <a:ext uri="{FF2B5EF4-FFF2-40B4-BE49-F238E27FC236}">
                  <a16:creationId xmlns:a16="http://schemas.microsoft.com/office/drawing/2014/main" id="{622DFE45-7CCC-46AF-8943-D30910FE06A4}"/>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0" name="Gerade Verbindung 56">
              <a:extLst>
                <a:ext uri="{FF2B5EF4-FFF2-40B4-BE49-F238E27FC236}">
                  <a16:creationId xmlns:a16="http://schemas.microsoft.com/office/drawing/2014/main" id="{12B49612-69E9-4042-8087-2288140E1F37}"/>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88">
              <a:extLst>
                <a:ext uri="{FF2B5EF4-FFF2-40B4-BE49-F238E27FC236}">
                  <a16:creationId xmlns:a16="http://schemas.microsoft.com/office/drawing/2014/main" id="{C7FAD5CE-2285-46AD-ABB0-864104F99153}"/>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44">
              <a:extLst>
                <a:ext uri="{FF2B5EF4-FFF2-40B4-BE49-F238E27FC236}">
                  <a16:creationId xmlns:a16="http://schemas.microsoft.com/office/drawing/2014/main" id="{7A5EEDEF-9FBD-4CDF-A45B-4C402C2D9252}"/>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55">
              <a:extLst>
                <a:ext uri="{FF2B5EF4-FFF2-40B4-BE49-F238E27FC236}">
                  <a16:creationId xmlns:a16="http://schemas.microsoft.com/office/drawing/2014/main" id="{960C30CA-046D-42E8-B94C-7298622374D2}"/>
                </a:ext>
              </a:extLst>
            </p:cNvPr>
            <p:cNvCxnSpPr/>
            <p:nvPr userDrawn="1"/>
          </p:nvCxnSpPr>
          <p:spPr bwMode="auto">
            <a:xfrm>
              <a:off x="3646971"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55">
              <a:extLst>
                <a:ext uri="{FF2B5EF4-FFF2-40B4-BE49-F238E27FC236}">
                  <a16:creationId xmlns:a16="http://schemas.microsoft.com/office/drawing/2014/main" id="{27C06AB2-FA87-453D-8FD9-F8236E74AB11}"/>
                </a:ext>
              </a:extLst>
            </p:cNvPr>
            <p:cNvCxnSpPr/>
            <p:nvPr userDrawn="1"/>
          </p:nvCxnSpPr>
          <p:spPr bwMode="auto">
            <a:xfrm>
              <a:off x="3646971"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2" name="Siemens Logo">
            <a:extLst>
              <a:ext uri="{FF2B5EF4-FFF2-40B4-BE49-F238E27FC236}">
                <a16:creationId xmlns:a16="http://schemas.microsoft.com/office/drawing/2014/main" id="{41FB38A9-8196-4122-9949-E046FA097441}"/>
              </a:ext>
            </a:extLst>
          </p:cNvPr>
          <p:cNvGrpSpPr/>
          <p:nvPr/>
        </p:nvGrpSpPr>
        <p:grpSpPr>
          <a:xfrm>
            <a:off x="10274400" y="6364800"/>
            <a:ext cx="1512000" cy="240408"/>
            <a:chOff x="10274400" y="6364800"/>
            <a:chExt cx="1512000" cy="240408"/>
          </a:xfrm>
        </p:grpSpPr>
        <p:sp>
          <p:nvSpPr>
            <p:cNvPr id="73" name="Freeform: Shape 72">
              <a:extLst>
                <a:ext uri="{FF2B5EF4-FFF2-40B4-BE49-F238E27FC236}">
                  <a16:creationId xmlns:a16="http://schemas.microsoft.com/office/drawing/2014/main" id="{2C8421D5-DB20-423E-8F67-CFC7DFD98954}"/>
                </a:ext>
              </a:extLst>
            </p:cNvPr>
            <p:cNvSpPr/>
            <p:nvPr/>
          </p:nvSpPr>
          <p:spPr>
            <a:xfrm>
              <a:off x="10274400" y="6364800"/>
              <a:ext cx="1512000" cy="240408"/>
            </a:xfrm>
            <a:custGeom>
              <a:avLst/>
              <a:gdLst>
                <a:gd name="connsiteX0" fmla="*/ 0 w 1512000"/>
                <a:gd name="connsiteY0" fmla="*/ 240408 h 240408"/>
                <a:gd name="connsiteX1" fmla="*/ 1512000 w 1512000"/>
                <a:gd name="connsiteY1" fmla="*/ 240408 h 240408"/>
                <a:gd name="connsiteX2" fmla="*/ 1512000 w 1512000"/>
                <a:gd name="connsiteY2" fmla="*/ 0 h 240408"/>
                <a:gd name="connsiteX3" fmla="*/ 0 w 1512000"/>
                <a:gd name="connsiteY3" fmla="*/ 0 h 240408"/>
                <a:gd name="connsiteX4" fmla="*/ 0 w 1512000"/>
                <a:gd name="connsiteY4" fmla="*/ 0 h 240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2000" h="240408">
                  <a:moveTo>
                    <a:pt x="0" y="240408"/>
                  </a:moveTo>
                  <a:lnTo>
                    <a:pt x="1512000" y="240408"/>
                  </a:lnTo>
                  <a:lnTo>
                    <a:pt x="1512000" y="0"/>
                  </a:lnTo>
                  <a:lnTo>
                    <a:pt x="0" y="0"/>
                  </a:lnTo>
                  <a:lnTo>
                    <a:pt x="0" y="0"/>
                  </a:lnTo>
                  <a:close/>
                </a:path>
              </a:pathLst>
            </a:custGeom>
            <a:noFill/>
            <a:ln w="1505" cap="flat">
              <a:noFill/>
              <a:prstDash val="solid"/>
              <a:miter/>
            </a:ln>
          </p:spPr>
          <p:txBody>
            <a:bodyPr rtlCol="0" anchor="ctr"/>
            <a:lstStyle/>
            <a:p>
              <a:endParaRPr lang="en-US"/>
            </a:p>
          </p:txBody>
        </p:sp>
        <p:grpSp>
          <p:nvGrpSpPr>
            <p:cNvPr id="74" name="Siemens Logo">
              <a:extLst>
                <a:ext uri="{FF2B5EF4-FFF2-40B4-BE49-F238E27FC236}">
                  <a16:creationId xmlns:a16="http://schemas.microsoft.com/office/drawing/2014/main" id="{DC8F98EE-AF6C-4BAA-9D24-1C377897C989}"/>
                </a:ext>
              </a:extLst>
            </p:cNvPr>
            <p:cNvGrpSpPr/>
            <p:nvPr/>
          </p:nvGrpSpPr>
          <p:grpSpPr>
            <a:xfrm>
              <a:off x="10274400" y="6364884"/>
              <a:ext cx="1512000" cy="238929"/>
              <a:chOff x="10274400" y="6364884"/>
              <a:chExt cx="1512000" cy="238929"/>
            </a:xfrm>
            <a:solidFill>
              <a:srgbClr val="FFFFFF"/>
            </a:solidFill>
          </p:grpSpPr>
          <p:sp>
            <p:nvSpPr>
              <p:cNvPr id="75" name="Freeform: Shape 74">
                <a:extLst>
                  <a:ext uri="{FF2B5EF4-FFF2-40B4-BE49-F238E27FC236}">
                    <a16:creationId xmlns:a16="http://schemas.microsoft.com/office/drawing/2014/main" id="{41841D14-E255-4279-B5B7-9279525BD66D}"/>
                  </a:ext>
                </a:extLst>
              </p:cNvPr>
              <p:cNvSpPr/>
              <p:nvPr/>
            </p:nvSpPr>
            <p:spPr>
              <a:xfrm>
                <a:off x="10274400" y="6364886"/>
                <a:ext cx="176962" cy="238927"/>
              </a:xfrm>
              <a:custGeom>
                <a:avLst/>
                <a:gdLst>
                  <a:gd name="connsiteX0" fmla="*/ 4666 w 176962"/>
                  <a:gd name="connsiteY0" fmla="*/ 230550 h 238927"/>
                  <a:gd name="connsiteX1" fmla="*/ 4666 w 176962"/>
                  <a:gd name="connsiteY1" fmla="*/ 185073 h 238927"/>
                  <a:gd name="connsiteX2" fmla="*/ 73377 w 176962"/>
                  <a:gd name="connsiteY2" fmla="*/ 197293 h 238927"/>
                  <a:gd name="connsiteX3" fmla="*/ 114641 w 176962"/>
                  <a:gd name="connsiteY3" fmla="*/ 175490 h 238927"/>
                  <a:gd name="connsiteX4" fmla="*/ 108627 w 176962"/>
                  <a:gd name="connsiteY4" fmla="*/ 161834 h 238927"/>
                  <a:gd name="connsiteX5" fmla="*/ 77124 w 176962"/>
                  <a:gd name="connsiteY5" fmla="*/ 145559 h 238927"/>
                  <a:gd name="connsiteX6" fmla="*/ 17869 w 176962"/>
                  <a:gd name="connsiteY6" fmla="*/ 113683 h 238927"/>
                  <a:gd name="connsiteX7" fmla="*/ 0 w 176962"/>
                  <a:gd name="connsiteY7" fmla="*/ 69771 h 238927"/>
                  <a:gd name="connsiteX8" fmla="*/ 26025 w 176962"/>
                  <a:gd name="connsiteY8" fmla="*/ 17725 h 238927"/>
                  <a:gd name="connsiteX9" fmla="*/ 93070 w 176962"/>
                  <a:gd name="connsiteY9" fmla="*/ 0 h 238927"/>
                  <a:gd name="connsiteX10" fmla="*/ 158967 w 176962"/>
                  <a:gd name="connsiteY10" fmla="*/ 8390 h 238927"/>
                  <a:gd name="connsiteX11" fmla="*/ 158967 w 176962"/>
                  <a:gd name="connsiteY11" fmla="*/ 52137 h 238927"/>
                  <a:gd name="connsiteX12" fmla="*/ 99390 w 176962"/>
                  <a:gd name="connsiteY12" fmla="*/ 39332 h 238927"/>
                  <a:gd name="connsiteX13" fmla="*/ 60651 w 176962"/>
                  <a:gd name="connsiteY13" fmla="*/ 60637 h 238927"/>
                  <a:gd name="connsiteX14" fmla="*/ 68460 w 176962"/>
                  <a:gd name="connsiteY14" fmla="*/ 73643 h 238927"/>
                  <a:gd name="connsiteX15" fmla="*/ 104242 w 176962"/>
                  <a:gd name="connsiteY15" fmla="*/ 90889 h 238927"/>
                  <a:gd name="connsiteX16" fmla="*/ 160364 w 176962"/>
                  <a:gd name="connsiteY16" fmla="*/ 123441 h 238927"/>
                  <a:gd name="connsiteX17" fmla="*/ 176963 w 176962"/>
                  <a:gd name="connsiteY17" fmla="*/ 165904 h 238927"/>
                  <a:gd name="connsiteX18" fmla="*/ 144423 w 176962"/>
                  <a:gd name="connsiteY18" fmla="*/ 222999 h 238927"/>
                  <a:gd name="connsiteX19" fmla="*/ 76084 w 176962"/>
                  <a:gd name="connsiteY19" fmla="*/ 238928 h 238927"/>
                  <a:gd name="connsiteX20" fmla="*/ 4666 w 176962"/>
                  <a:gd name="connsiteY20" fmla="*/ 230550 h 238927"/>
                  <a:gd name="connsiteX21" fmla="*/ 4666 w 176962"/>
                  <a:gd name="connsiteY21" fmla="*/ 230550 h 23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76962" h="238927">
                    <a:moveTo>
                      <a:pt x="4666" y="230550"/>
                    </a:moveTo>
                    <a:lnTo>
                      <a:pt x="4666" y="185073"/>
                    </a:lnTo>
                    <a:cubicBezTo>
                      <a:pt x="30550" y="193220"/>
                      <a:pt x="53454" y="197293"/>
                      <a:pt x="73377" y="197293"/>
                    </a:cubicBezTo>
                    <a:cubicBezTo>
                      <a:pt x="100885" y="197293"/>
                      <a:pt x="114641" y="190022"/>
                      <a:pt x="114641" y="175490"/>
                    </a:cubicBezTo>
                    <a:cubicBezTo>
                      <a:pt x="114641" y="170073"/>
                      <a:pt x="112639" y="165520"/>
                      <a:pt x="108627" y="161834"/>
                    </a:cubicBezTo>
                    <a:cubicBezTo>
                      <a:pt x="104523" y="157924"/>
                      <a:pt x="94013" y="152503"/>
                      <a:pt x="77124" y="145559"/>
                    </a:cubicBezTo>
                    <a:cubicBezTo>
                      <a:pt x="46821" y="133098"/>
                      <a:pt x="27060" y="122472"/>
                      <a:pt x="17869" y="113683"/>
                    </a:cubicBezTo>
                    <a:cubicBezTo>
                      <a:pt x="5956" y="102081"/>
                      <a:pt x="0" y="87451"/>
                      <a:pt x="0" y="69771"/>
                    </a:cubicBezTo>
                    <a:cubicBezTo>
                      <a:pt x="0" y="47004"/>
                      <a:pt x="8679" y="29650"/>
                      <a:pt x="26025" y="17725"/>
                    </a:cubicBezTo>
                    <a:cubicBezTo>
                      <a:pt x="43178" y="5904"/>
                      <a:pt x="65515" y="0"/>
                      <a:pt x="93070" y="0"/>
                    </a:cubicBezTo>
                    <a:cubicBezTo>
                      <a:pt x="108252" y="0"/>
                      <a:pt x="130226" y="2794"/>
                      <a:pt x="158967" y="8390"/>
                    </a:cubicBezTo>
                    <a:lnTo>
                      <a:pt x="158967" y="52137"/>
                    </a:lnTo>
                    <a:cubicBezTo>
                      <a:pt x="137581" y="43594"/>
                      <a:pt x="117730" y="39332"/>
                      <a:pt x="99390" y="39332"/>
                    </a:cubicBezTo>
                    <a:cubicBezTo>
                      <a:pt x="73563" y="39332"/>
                      <a:pt x="60651" y="46423"/>
                      <a:pt x="60651" y="60637"/>
                    </a:cubicBezTo>
                    <a:cubicBezTo>
                      <a:pt x="60651" y="65950"/>
                      <a:pt x="63251" y="70284"/>
                      <a:pt x="68460" y="73643"/>
                    </a:cubicBezTo>
                    <a:cubicBezTo>
                      <a:pt x="72792" y="76362"/>
                      <a:pt x="84728" y="82105"/>
                      <a:pt x="104242" y="90889"/>
                    </a:cubicBezTo>
                    <a:cubicBezTo>
                      <a:pt x="132339" y="103368"/>
                      <a:pt x="151044" y="114215"/>
                      <a:pt x="160364" y="123441"/>
                    </a:cubicBezTo>
                    <a:cubicBezTo>
                      <a:pt x="171423" y="134385"/>
                      <a:pt x="176963" y="148546"/>
                      <a:pt x="176963" y="165904"/>
                    </a:cubicBezTo>
                    <a:cubicBezTo>
                      <a:pt x="176963" y="190854"/>
                      <a:pt x="166111" y="209885"/>
                      <a:pt x="144423" y="222999"/>
                    </a:cubicBezTo>
                    <a:cubicBezTo>
                      <a:pt x="126852" y="233633"/>
                      <a:pt x="104068" y="238928"/>
                      <a:pt x="76084" y="238928"/>
                    </a:cubicBezTo>
                    <a:cubicBezTo>
                      <a:pt x="52451" y="238928"/>
                      <a:pt x="28640" y="236144"/>
                      <a:pt x="4666" y="230550"/>
                    </a:cubicBezTo>
                    <a:lnTo>
                      <a:pt x="4666" y="230550"/>
                    </a:lnTo>
                    <a:close/>
                  </a:path>
                </a:pathLst>
              </a:custGeom>
              <a:solidFill>
                <a:srgbClr val="000000"/>
              </a:solidFill>
              <a:ln w="150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A0775CE1-5AA9-480D-AAFE-3989228AB94E}"/>
                  </a:ext>
                </a:extLst>
              </p:cNvPr>
              <p:cNvSpPr/>
              <p:nvPr/>
            </p:nvSpPr>
            <p:spPr>
              <a:xfrm>
                <a:off x="10487687" y="6368888"/>
                <a:ext cx="64320" cy="230273"/>
              </a:xfrm>
              <a:custGeom>
                <a:avLst/>
                <a:gdLst>
                  <a:gd name="connsiteX0" fmla="*/ 0 w 64320"/>
                  <a:gd name="connsiteY0" fmla="*/ 0 h 230273"/>
                  <a:gd name="connsiteX1" fmla="*/ 0 w 64320"/>
                  <a:gd name="connsiteY1" fmla="*/ 0 h 230273"/>
                  <a:gd name="connsiteX2" fmla="*/ 64320 w 64320"/>
                  <a:gd name="connsiteY2" fmla="*/ 0 h 230273"/>
                  <a:gd name="connsiteX3" fmla="*/ 64320 w 64320"/>
                  <a:gd name="connsiteY3" fmla="*/ 230273 h 230273"/>
                  <a:gd name="connsiteX4" fmla="*/ 0 w 64320"/>
                  <a:gd name="connsiteY4" fmla="*/ 230273 h 230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320" h="230273">
                    <a:moveTo>
                      <a:pt x="0" y="0"/>
                    </a:moveTo>
                    <a:lnTo>
                      <a:pt x="0" y="0"/>
                    </a:lnTo>
                    <a:lnTo>
                      <a:pt x="64320" y="0"/>
                    </a:lnTo>
                    <a:lnTo>
                      <a:pt x="64320" y="230273"/>
                    </a:lnTo>
                    <a:lnTo>
                      <a:pt x="0" y="230273"/>
                    </a:lnTo>
                    <a:close/>
                  </a:path>
                </a:pathLst>
              </a:custGeom>
              <a:solidFill>
                <a:srgbClr val="000000"/>
              </a:solidFill>
              <a:ln w="150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0D3714C4-8BD7-475C-A946-62295B7DA47D}"/>
                  </a:ext>
                </a:extLst>
              </p:cNvPr>
              <p:cNvSpPr/>
              <p:nvPr/>
            </p:nvSpPr>
            <p:spPr>
              <a:xfrm>
                <a:off x="10610995" y="6368888"/>
                <a:ext cx="167620" cy="230273"/>
              </a:xfrm>
              <a:custGeom>
                <a:avLst/>
                <a:gdLst>
                  <a:gd name="connsiteX0" fmla="*/ 0 w 167620"/>
                  <a:gd name="connsiteY0" fmla="*/ 230273 h 230273"/>
                  <a:gd name="connsiteX1" fmla="*/ 0 w 167620"/>
                  <a:gd name="connsiteY1" fmla="*/ 0 h 230273"/>
                  <a:gd name="connsiteX2" fmla="*/ 164967 w 167620"/>
                  <a:gd name="connsiteY2" fmla="*/ 0 h 230273"/>
                  <a:gd name="connsiteX3" fmla="*/ 164967 w 167620"/>
                  <a:gd name="connsiteY3" fmla="*/ 41650 h 230273"/>
                  <a:gd name="connsiteX4" fmla="*/ 61992 w 167620"/>
                  <a:gd name="connsiteY4" fmla="*/ 41650 h 230273"/>
                  <a:gd name="connsiteX5" fmla="*/ 61992 w 167620"/>
                  <a:gd name="connsiteY5" fmla="*/ 93646 h 230273"/>
                  <a:gd name="connsiteX6" fmla="*/ 151626 w 167620"/>
                  <a:gd name="connsiteY6" fmla="*/ 93646 h 230273"/>
                  <a:gd name="connsiteX7" fmla="*/ 151626 w 167620"/>
                  <a:gd name="connsiteY7" fmla="*/ 131636 h 230273"/>
                  <a:gd name="connsiteX8" fmla="*/ 61992 w 167620"/>
                  <a:gd name="connsiteY8" fmla="*/ 131636 h 230273"/>
                  <a:gd name="connsiteX9" fmla="*/ 61992 w 167620"/>
                  <a:gd name="connsiteY9" fmla="*/ 186281 h 230273"/>
                  <a:gd name="connsiteX10" fmla="*/ 167620 w 167620"/>
                  <a:gd name="connsiteY10" fmla="*/ 186281 h 230273"/>
                  <a:gd name="connsiteX11" fmla="*/ 167620 w 167620"/>
                  <a:gd name="connsiteY11" fmla="*/ 230273 h 230273"/>
                  <a:gd name="connsiteX12" fmla="*/ 0 w 167620"/>
                  <a:gd name="connsiteY12"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620" h="230273">
                    <a:moveTo>
                      <a:pt x="0" y="230273"/>
                    </a:moveTo>
                    <a:lnTo>
                      <a:pt x="0" y="0"/>
                    </a:lnTo>
                    <a:lnTo>
                      <a:pt x="164967" y="0"/>
                    </a:lnTo>
                    <a:lnTo>
                      <a:pt x="164967" y="41650"/>
                    </a:lnTo>
                    <a:lnTo>
                      <a:pt x="61992" y="41650"/>
                    </a:lnTo>
                    <a:lnTo>
                      <a:pt x="61992" y="93646"/>
                    </a:lnTo>
                    <a:lnTo>
                      <a:pt x="151626" y="93646"/>
                    </a:lnTo>
                    <a:lnTo>
                      <a:pt x="151626" y="131636"/>
                    </a:lnTo>
                    <a:lnTo>
                      <a:pt x="61992" y="131636"/>
                    </a:lnTo>
                    <a:lnTo>
                      <a:pt x="61992" y="186281"/>
                    </a:lnTo>
                    <a:lnTo>
                      <a:pt x="167620" y="186281"/>
                    </a:lnTo>
                    <a:lnTo>
                      <a:pt x="167620" y="230273"/>
                    </a:lnTo>
                    <a:lnTo>
                      <a:pt x="0" y="230273"/>
                    </a:lnTo>
                    <a:close/>
                  </a:path>
                </a:pathLst>
              </a:custGeom>
              <a:solidFill>
                <a:srgbClr val="000000"/>
              </a:solidFill>
              <a:ln w="150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751047DA-FBF2-4FDD-ACB4-7C04BC9504B4}"/>
                  </a:ext>
                </a:extLst>
              </p:cNvPr>
              <p:cNvSpPr/>
              <p:nvPr/>
            </p:nvSpPr>
            <p:spPr>
              <a:xfrm>
                <a:off x="10820605" y="6368888"/>
                <a:ext cx="279936" cy="232610"/>
              </a:xfrm>
              <a:custGeom>
                <a:avLst/>
                <a:gdLst>
                  <a:gd name="connsiteX0" fmla="*/ 0 w 279936"/>
                  <a:gd name="connsiteY0" fmla="*/ 230273 h 232610"/>
                  <a:gd name="connsiteX1" fmla="*/ 0 w 279936"/>
                  <a:gd name="connsiteY1" fmla="*/ 0 h 232610"/>
                  <a:gd name="connsiteX2" fmla="*/ 83394 w 279936"/>
                  <a:gd name="connsiteY2" fmla="*/ 0 h 232610"/>
                  <a:gd name="connsiteX3" fmla="*/ 141333 w 279936"/>
                  <a:gd name="connsiteY3" fmla="*/ 147134 h 232610"/>
                  <a:gd name="connsiteX4" fmla="*/ 200724 w 279936"/>
                  <a:gd name="connsiteY4" fmla="*/ 0 h 232610"/>
                  <a:gd name="connsiteX5" fmla="*/ 279936 w 279936"/>
                  <a:gd name="connsiteY5" fmla="*/ 0 h 232610"/>
                  <a:gd name="connsiteX6" fmla="*/ 279936 w 279936"/>
                  <a:gd name="connsiteY6" fmla="*/ 230273 h 232610"/>
                  <a:gd name="connsiteX7" fmla="*/ 218951 w 279936"/>
                  <a:gd name="connsiteY7" fmla="*/ 230273 h 232610"/>
                  <a:gd name="connsiteX8" fmla="*/ 218951 w 279936"/>
                  <a:gd name="connsiteY8" fmla="*/ 67234 h 232610"/>
                  <a:gd name="connsiteX9" fmla="*/ 151419 w 279936"/>
                  <a:gd name="connsiteY9" fmla="*/ 232611 h 232610"/>
                  <a:gd name="connsiteX10" fmla="*/ 111549 w 279936"/>
                  <a:gd name="connsiteY10" fmla="*/ 232611 h 232610"/>
                  <a:gd name="connsiteX11" fmla="*/ 45318 w 279936"/>
                  <a:gd name="connsiteY11" fmla="*/ 67234 h 232610"/>
                  <a:gd name="connsiteX12" fmla="*/ 45318 w 279936"/>
                  <a:gd name="connsiteY12" fmla="*/ 230273 h 232610"/>
                  <a:gd name="connsiteX13" fmla="*/ 0 w 279936"/>
                  <a:gd name="connsiteY13" fmla="*/ 230273 h 232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9936" h="232610">
                    <a:moveTo>
                      <a:pt x="0" y="230273"/>
                    </a:moveTo>
                    <a:lnTo>
                      <a:pt x="0" y="0"/>
                    </a:lnTo>
                    <a:lnTo>
                      <a:pt x="83394" y="0"/>
                    </a:lnTo>
                    <a:lnTo>
                      <a:pt x="141333" y="147134"/>
                    </a:lnTo>
                    <a:lnTo>
                      <a:pt x="200724" y="0"/>
                    </a:lnTo>
                    <a:lnTo>
                      <a:pt x="279936" y="0"/>
                    </a:lnTo>
                    <a:lnTo>
                      <a:pt x="279936" y="230273"/>
                    </a:lnTo>
                    <a:lnTo>
                      <a:pt x="218951" y="230273"/>
                    </a:lnTo>
                    <a:lnTo>
                      <a:pt x="218951" y="67234"/>
                    </a:lnTo>
                    <a:lnTo>
                      <a:pt x="151419" y="232611"/>
                    </a:lnTo>
                    <a:lnTo>
                      <a:pt x="111549" y="232611"/>
                    </a:lnTo>
                    <a:lnTo>
                      <a:pt x="45318" y="67234"/>
                    </a:lnTo>
                    <a:lnTo>
                      <a:pt x="45318" y="230273"/>
                    </a:lnTo>
                    <a:lnTo>
                      <a:pt x="0" y="230273"/>
                    </a:lnTo>
                    <a:close/>
                  </a:path>
                </a:pathLst>
              </a:custGeom>
              <a:solidFill>
                <a:srgbClr val="000000"/>
              </a:solidFill>
              <a:ln w="150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502A00B7-FDB3-469B-A457-AA7C5E725531}"/>
                  </a:ext>
                </a:extLst>
              </p:cNvPr>
              <p:cNvSpPr/>
              <p:nvPr/>
            </p:nvSpPr>
            <p:spPr>
              <a:xfrm>
                <a:off x="11159541" y="6368888"/>
                <a:ext cx="167633" cy="230273"/>
              </a:xfrm>
              <a:custGeom>
                <a:avLst/>
                <a:gdLst>
                  <a:gd name="connsiteX0" fmla="*/ 0 w 167633"/>
                  <a:gd name="connsiteY0" fmla="*/ 230273 h 230273"/>
                  <a:gd name="connsiteX1" fmla="*/ 0 w 167633"/>
                  <a:gd name="connsiteY1" fmla="*/ 0 h 230273"/>
                  <a:gd name="connsiteX2" fmla="*/ 164964 w 167633"/>
                  <a:gd name="connsiteY2" fmla="*/ 0 h 230273"/>
                  <a:gd name="connsiteX3" fmla="*/ 164964 w 167633"/>
                  <a:gd name="connsiteY3" fmla="*/ 41650 h 230273"/>
                  <a:gd name="connsiteX4" fmla="*/ 61998 w 167633"/>
                  <a:gd name="connsiteY4" fmla="*/ 41650 h 230273"/>
                  <a:gd name="connsiteX5" fmla="*/ 61998 w 167633"/>
                  <a:gd name="connsiteY5" fmla="*/ 93646 h 230273"/>
                  <a:gd name="connsiteX6" fmla="*/ 151629 w 167633"/>
                  <a:gd name="connsiteY6" fmla="*/ 93646 h 230273"/>
                  <a:gd name="connsiteX7" fmla="*/ 151629 w 167633"/>
                  <a:gd name="connsiteY7" fmla="*/ 131636 h 230273"/>
                  <a:gd name="connsiteX8" fmla="*/ 61998 w 167633"/>
                  <a:gd name="connsiteY8" fmla="*/ 131636 h 230273"/>
                  <a:gd name="connsiteX9" fmla="*/ 61998 w 167633"/>
                  <a:gd name="connsiteY9" fmla="*/ 186281 h 230273"/>
                  <a:gd name="connsiteX10" fmla="*/ 167634 w 167633"/>
                  <a:gd name="connsiteY10" fmla="*/ 186281 h 230273"/>
                  <a:gd name="connsiteX11" fmla="*/ 167634 w 167633"/>
                  <a:gd name="connsiteY11" fmla="*/ 230273 h 230273"/>
                  <a:gd name="connsiteX12" fmla="*/ 0 w 167633"/>
                  <a:gd name="connsiteY12"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633" h="230273">
                    <a:moveTo>
                      <a:pt x="0" y="230273"/>
                    </a:moveTo>
                    <a:lnTo>
                      <a:pt x="0" y="0"/>
                    </a:lnTo>
                    <a:lnTo>
                      <a:pt x="164964" y="0"/>
                    </a:lnTo>
                    <a:lnTo>
                      <a:pt x="164964" y="41650"/>
                    </a:lnTo>
                    <a:lnTo>
                      <a:pt x="61998" y="41650"/>
                    </a:lnTo>
                    <a:lnTo>
                      <a:pt x="61998" y="93646"/>
                    </a:lnTo>
                    <a:lnTo>
                      <a:pt x="151629" y="93646"/>
                    </a:lnTo>
                    <a:lnTo>
                      <a:pt x="151629" y="131636"/>
                    </a:lnTo>
                    <a:lnTo>
                      <a:pt x="61998" y="131636"/>
                    </a:lnTo>
                    <a:lnTo>
                      <a:pt x="61998" y="186281"/>
                    </a:lnTo>
                    <a:lnTo>
                      <a:pt x="167634" y="186281"/>
                    </a:lnTo>
                    <a:lnTo>
                      <a:pt x="167634" y="230273"/>
                    </a:lnTo>
                    <a:lnTo>
                      <a:pt x="0" y="230273"/>
                    </a:lnTo>
                    <a:close/>
                  </a:path>
                </a:pathLst>
              </a:custGeom>
              <a:solidFill>
                <a:srgbClr val="000000"/>
              </a:solidFill>
              <a:ln w="150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733BD105-23EC-41F2-A019-6AAB12452366}"/>
                  </a:ext>
                </a:extLst>
              </p:cNvPr>
              <p:cNvSpPr/>
              <p:nvPr/>
            </p:nvSpPr>
            <p:spPr>
              <a:xfrm>
                <a:off x="11369497" y="6368888"/>
                <a:ext cx="198942" cy="230273"/>
              </a:xfrm>
              <a:custGeom>
                <a:avLst/>
                <a:gdLst>
                  <a:gd name="connsiteX0" fmla="*/ 0 w 198942"/>
                  <a:gd name="connsiteY0" fmla="*/ 230273 h 230273"/>
                  <a:gd name="connsiteX1" fmla="*/ 0 w 198942"/>
                  <a:gd name="connsiteY1" fmla="*/ 0 h 230273"/>
                  <a:gd name="connsiteX2" fmla="*/ 74548 w 198942"/>
                  <a:gd name="connsiteY2" fmla="*/ 0 h 230273"/>
                  <a:gd name="connsiteX3" fmla="*/ 153637 w 198942"/>
                  <a:gd name="connsiteY3" fmla="*/ 154150 h 230273"/>
                  <a:gd name="connsiteX4" fmla="*/ 153637 w 198942"/>
                  <a:gd name="connsiteY4" fmla="*/ 0 h 230273"/>
                  <a:gd name="connsiteX5" fmla="*/ 198943 w 198942"/>
                  <a:gd name="connsiteY5" fmla="*/ 0 h 230273"/>
                  <a:gd name="connsiteX6" fmla="*/ 198943 w 198942"/>
                  <a:gd name="connsiteY6" fmla="*/ 230273 h 230273"/>
                  <a:gd name="connsiteX7" fmla="*/ 126512 w 198942"/>
                  <a:gd name="connsiteY7" fmla="*/ 230273 h 230273"/>
                  <a:gd name="connsiteX8" fmla="*/ 45324 w 198942"/>
                  <a:gd name="connsiteY8" fmla="*/ 74049 h 230273"/>
                  <a:gd name="connsiteX9" fmla="*/ 45324 w 198942"/>
                  <a:gd name="connsiteY9" fmla="*/ 230273 h 230273"/>
                  <a:gd name="connsiteX10" fmla="*/ 0 w 198942"/>
                  <a:gd name="connsiteY10" fmla="*/ 230273 h 230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8942" h="230273">
                    <a:moveTo>
                      <a:pt x="0" y="230273"/>
                    </a:moveTo>
                    <a:lnTo>
                      <a:pt x="0" y="0"/>
                    </a:lnTo>
                    <a:lnTo>
                      <a:pt x="74548" y="0"/>
                    </a:lnTo>
                    <a:lnTo>
                      <a:pt x="153637" y="154150"/>
                    </a:lnTo>
                    <a:lnTo>
                      <a:pt x="153637" y="0"/>
                    </a:lnTo>
                    <a:lnTo>
                      <a:pt x="198943" y="0"/>
                    </a:lnTo>
                    <a:lnTo>
                      <a:pt x="198943" y="230273"/>
                    </a:lnTo>
                    <a:lnTo>
                      <a:pt x="126512" y="230273"/>
                    </a:lnTo>
                    <a:lnTo>
                      <a:pt x="45324" y="74049"/>
                    </a:lnTo>
                    <a:lnTo>
                      <a:pt x="45324" y="230273"/>
                    </a:lnTo>
                    <a:lnTo>
                      <a:pt x="0" y="230273"/>
                    </a:lnTo>
                    <a:close/>
                  </a:path>
                </a:pathLst>
              </a:custGeom>
              <a:solidFill>
                <a:srgbClr val="000000"/>
              </a:solidFill>
              <a:ln w="150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F1EF061A-FEE2-48C8-880A-1E50DCF6B814}"/>
                  </a:ext>
                </a:extLst>
              </p:cNvPr>
              <p:cNvSpPr/>
              <p:nvPr/>
            </p:nvSpPr>
            <p:spPr>
              <a:xfrm>
                <a:off x="11609459" y="6364884"/>
                <a:ext cx="176940" cy="238927"/>
              </a:xfrm>
              <a:custGeom>
                <a:avLst/>
                <a:gdLst>
                  <a:gd name="connsiteX0" fmla="*/ 4643 w 176940"/>
                  <a:gd name="connsiteY0" fmla="*/ 230551 h 238927"/>
                  <a:gd name="connsiteX1" fmla="*/ 4643 w 176940"/>
                  <a:gd name="connsiteY1" fmla="*/ 185075 h 238927"/>
                  <a:gd name="connsiteX2" fmla="*/ 73367 w 176940"/>
                  <a:gd name="connsiteY2" fmla="*/ 197295 h 238927"/>
                  <a:gd name="connsiteX3" fmla="*/ 114617 w 176940"/>
                  <a:gd name="connsiteY3" fmla="*/ 175492 h 238927"/>
                  <a:gd name="connsiteX4" fmla="*/ 108790 w 176940"/>
                  <a:gd name="connsiteY4" fmla="*/ 161835 h 238927"/>
                  <a:gd name="connsiteX5" fmla="*/ 77121 w 176940"/>
                  <a:gd name="connsiteY5" fmla="*/ 145560 h 238927"/>
                  <a:gd name="connsiteX6" fmla="*/ 17852 w 176940"/>
                  <a:gd name="connsiteY6" fmla="*/ 113684 h 238927"/>
                  <a:gd name="connsiteX7" fmla="*/ 0 w 176940"/>
                  <a:gd name="connsiteY7" fmla="*/ 69616 h 238927"/>
                  <a:gd name="connsiteX8" fmla="*/ 26021 w 176940"/>
                  <a:gd name="connsiteY8" fmla="*/ 17725 h 238927"/>
                  <a:gd name="connsiteX9" fmla="*/ 93070 w 176940"/>
                  <a:gd name="connsiteY9" fmla="*/ 0 h 238927"/>
                  <a:gd name="connsiteX10" fmla="*/ 153262 w 176940"/>
                  <a:gd name="connsiteY10" fmla="*/ 7403 h 238927"/>
                  <a:gd name="connsiteX11" fmla="*/ 158949 w 176940"/>
                  <a:gd name="connsiteY11" fmla="*/ 8390 h 238927"/>
                  <a:gd name="connsiteX12" fmla="*/ 158949 w 176940"/>
                  <a:gd name="connsiteY12" fmla="*/ 52137 h 238927"/>
                  <a:gd name="connsiteX13" fmla="*/ 99213 w 176940"/>
                  <a:gd name="connsiteY13" fmla="*/ 39332 h 238927"/>
                  <a:gd name="connsiteX14" fmla="*/ 60652 w 176940"/>
                  <a:gd name="connsiteY14" fmla="*/ 60637 h 238927"/>
                  <a:gd name="connsiteX15" fmla="*/ 68435 w 176940"/>
                  <a:gd name="connsiteY15" fmla="*/ 73643 h 238927"/>
                  <a:gd name="connsiteX16" fmla="*/ 104387 w 176940"/>
                  <a:gd name="connsiteY16" fmla="*/ 90889 h 238927"/>
                  <a:gd name="connsiteX17" fmla="*/ 160339 w 176940"/>
                  <a:gd name="connsiteY17" fmla="*/ 123441 h 238927"/>
                  <a:gd name="connsiteX18" fmla="*/ 176940 w 176940"/>
                  <a:gd name="connsiteY18" fmla="*/ 165904 h 238927"/>
                  <a:gd name="connsiteX19" fmla="*/ 144574 w 176940"/>
                  <a:gd name="connsiteY19" fmla="*/ 222999 h 238927"/>
                  <a:gd name="connsiteX20" fmla="*/ 76079 w 176940"/>
                  <a:gd name="connsiteY20" fmla="*/ 238928 h 238927"/>
                  <a:gd name="connsiteX21" fmla="*/ 4643 w 176940"/>
                  <a:gd name="connsiteY21" fmla="*/ 230551 h 238927"/>
                  <a:gd name="connsiteX22" fmla="*/ 4643 w 176940"/>
                  <a:gd name="connsiteY22" fmla="*/ 230551 h 238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6940" h="238927">
                    <a:moveTo>
                      <a:pt x="4643" y="230551"/>
                    </a:moveTo>
                    <a:lnTo>
                      <a:pt x="4643" y="185075"/>
                    </a:lnTo>
                    <a:cubicBezTo>
                      <a:pt x="30308" y="193222"/>
                      <a:pt x="53209" y="197295"/>
                      <a:pt x="73367" y="197295"/>
                    </a:cubicBezTo>
                    <a:cubicBezTo>
                      <a:pt x="100878" y="197295"/>
                      <a:pt x="114617" y="190024"/>
                      <a:pt x="114617" y="175492"/>
                    </a:cubicBezTo>
                    <a:cubicBezTo>
                      <a:pt x="114617" y="170074"/>
                      <a:pt x="112668" y="165522"/>
                      <a:pt x="108790" y="161835"/>
                    </a:cubicBezTo>
                    <a:cubicBezTo>
                      <a:pt x="104665" y="157925"/>
                      <a:pt x="94111" y="152505"/>
                      <a:pt x="77121" y="145560"/>
                    </a:cubicBezTo>
                    <a:cubicBezTo>
                      <a:pt x="46908" y="133203"/>
                      <a:pt x="27128" y="122581"/>
                      <a:pt x="17852" y="113684"/>
                    </a:cubicBezTo>
                    <a:cubicBezTo>
                      <a:pt x="5945" y="102185"/>
                      <a:pt x="0" y="87501"/>
                      <a:pt x="0" y="69616"/>
                    </a:cubicBezTo>
                    <a:cubicBezTo>
                      <a:pt x="0" y="46946"/>
                      <a:pt x="8658" y="29650"/>
                      <a:pt x="26021" y="17725"/>
                    </a:cubicBezTo>
                    <a:cubicBezTo>
                      <a:pt x="43149" y="5904"/>
                      <a:pt x="65512" y="0"/>
                      <a:pt x="93070" y="0"/>
                    </a:cubicBezTo>
                    <a:cubicBezTo>
                      <a:pt x="108563" y="0"/>
                      <a:pt x="128639" y="2460"/>
                      <a:pt x="153262" y="7403"/>
                    </a:cubicBezTo>
                    <a:lnTo>
                      <a:pt x="158949" y="8390"/>
                    </a:lnTo>
                    <a:lnTo>
                      <a:pt x="158949" y="52137"/>
                    </a:lnTo>
                    <a:cubicBezTo>
                      <a:pt x="137560" y="43594"/>
                      <a:pt x="117652" y="39332"/>
                      <a:pt x="99213" y="39332"/>
                    </a:cubicBezTo>
                    <a:cubicBezTo>
                      <a:pt x="73485" y="39332"/>
                      <a:pt x="60652" y="46423"/>
                      <a:pt x="60652" y="60637"/>
                    </a:cubicBezTo>
                    <a:cubicBezTo>
                      <a:pt x="60652" y="65950"/>
                      <a:pt x="63239" y="70284"/>
                      <a:pt x="68435" y="73643"/>
                    </a:cubicBezTo>
                    <a:cubicBezTo>
                      <a:pt x="72562" y="76258"/>
                      <a:pt x="84546" y="82003"/>
                      <a:pt x="104387" y="90889"/>
                    </a:cubicBezTo>
                    <a:cubicBezTo>
                      <a:pt x="132271" y="103368"/>
                      <a:pt x="150937" y="114215"/>
                      <a:pt x="160339" y="123441"/>
                    </a:cubicBezTo>
                    <a:cubicBezTo>
                      <a:pt x="171414" y="134385"/>
                      <a:pt x="176940" y="148546"/>
                      <a:pt x="176940" y="165904"/>
                    </a:cubicBezTo>
                    <a:cubicBezTo>
                      <a:pt x="176940" y="190854"/>
                      <a:pt x="166152" y="209885"/>
                      <a:pt x="144574" y="222999"/>
                    </a:cubicBezTo>
                    <a:cubicBezTo>
                      <a:pt x="126901" y="233633"/>
                      <a:pt x="104059" y="238928"/>
                      <a:pt x="76079" y="238928"/>
                    </a:cubicBezTo>
                    <a:cubicBezTo>
                      <a:pt x="52421" y="238929"/>
                      <a:pt x="28599" y="236146"/>
                      <a:pt x="4643" y="230551"/>
                    </a:cubicBezTo>
                    <a:lnTo>
                      <a:pt x="4643" y="230551"/>
                    </a:lnTo>
                    <a:close/>
                  </a:path>
                </a:pathLst>
              </a:custGeom>
              <a:solidFill>
                <a:srgbClr val="000000"/>
              </a:solidFill>
              <a:ln w="1505" cap="flat">
                <a:noFill/>
                <a:prstDash val="solid"/>
                <a:miter/>
              </a:ln>
            </p:spPr>
            <p:txBody>
              <a:bodyPr rtlCol="0" anchor="ctr"/>
              <a:lstStyle/>
              <a:p>
                <a:endParaRPr lang="en-US"/>
              </a:p>
            </p:txBody>
          </p:sp>
        </p:grpSp>
      </p:grpSp>
      <p:sp>
        <p:nvSpPr>
          <p:cNvPr id="33" name="Footer Placeholder">
            <a:extLst>
              <a:ext uri="{FF2B5EF4-FFF2-40B4-BE49-F238E27FC236}">
                <a16:creationId xmlns:a16="http://schemas.microsoft.com/office/drawing/2014/main" id="{B8C4848B-69EB-44F4-9CF6-AD2D14EBF32A}"/>
              </a:ext>
            </a:extLst>
          </p:cNvPr>
          <p:cNvSpPr>
            <a:spLocks noGrp="1"/>
          </p:cNvSpPr>
          <p:nvPr>
            <p:ph type="ftr" sz="quarter" idx="3"/>
          </p:nvPr>
        </p:nvSpPr>
        <p:spPr>
          <a:xfrm>
            <a:off x="1059159" y="6310800"/>
            <a:ext cx="8637784"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35" name="Slide Number Placeholder">
            <a:extLst>
              <a:ext uri="{FF2B5EF4-FFF2-40B4-BE49-F238E27FC236}">
                <a16:creationId xmlns:a16="http://schemas.microsoft.com/office/drawing/2014/main" id="{1F92EEC6-D596-47A0-99A5-18BBB8B007B3}"/>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
        <p:nvSpPr>
          <p:cNvPr id="34" name="Text Placeholder 7">
            <a:extLst>
              <a:ext uri="{FF2B5EF4-FFF2-40B4-BE49-F238E27FC236}">
                <a16:creationId xmlns:a16="http://schemas.microsoft.com/office/drawing/2014/main" id="{76D8C601-E11A-4F39-B1E6-5830A9835131}"/>
              </a:ext>
            </a:extLst>
          </p:cNvPr>
          <p:cNvSpPr>
            <a:spLocks noGrp="1"/>
          </p:cNvSpPr>
          <p:nvPr>
            <p:ph type="body" sz="quarter" idx="12" hasCustomPrompt="1"/>
          </p:nvPr>
        </p:nvSpPr>
        <p:spPr>
          <a:xfrm>
            <a:off x="-1" y="3177"/>
            <a:ext cx="3648076" cy="1770061"/>
          </a:xfrm>
          <a:prstGeom prst="rect">
            <a:avLst/>
          </a:prstGeom>
        </p:spPr>
        <p:txBody>
          <a:bodyPr lIns="396000" tIns="162000" rIns="216000" bIns="0"/>
          <a:lstStyle>
            <a:lvl1pPr>
              <a:defRPr sz="9600">
                <a:solidFill>
                  <a:srgbClr val="FFFFFF"/>
                </a:solidFill>
              </a:defRPr>
            </a:lvl1pPr>
            <a:lvl2pPr>
              <a:defRPr sz="3600"/>
            </a:lvl2pPr>
            <a:lvl3pPr>
              <a:defRPr sz="3600"/>
            </a:lvl3pPr>
            <a:lvl4pPr>
              <a:defRPr sz="3600"/>
            </a:lvl4pPr>
            <a:lvl5pPr>
              <a:defRPr sz="3600"/>
            </a:lvl5pPr>
          </a:lstStyle>
          <a:p>
            <a:pPr lvl="0"/>
            <a:r>
              <a:rPr lang="en-US"/>
              <a:t>01</a:t>
            </a:r>
          </a:p>
        </p:txBody>
      </p:sp>
    </p:spTree>
    <p:extLst>
      <p:ext uri="{BB962C8B-B14F-4D97-AF65-F5344CB8AC3E}">
        <p14:creationId xmlns:p14="http://schemas.microsoft.com/office/powerpoint/2010/main" val="1109480980"/>
      </p:ext>
    </p:extLst>
  </p:cSld>
  <p:clrMapOvr>
    <a:masterClrMapping/>
  </p:clrMapOvr>
  <p:extLst>
    <p:ext uri="{DCECCB84-F9BA-43D5-87BE-67443E8EF086}">
      <p15:sldGuideLst xmlns:p15="http://schemas.microsoft.com/office/powerpoint/2012/main">
        <p15:guide id="1" pos="7423">
          <p15:clr>
            <a:srgbClr val="FBAE40"/>
          </p15:clr>
        </p15:guide>
        <p15:guide id="2" orient="horz" pos="300">
          <p15:clr>
            <a:srgbClr val="FBAE40"/>
          </p15:clr>
        </p15:guide>
        <p15:guide id="3" pos="6108">
          <p15:clr>
            <a:srgbClr val="FBAE40"/>
          </p15:clr>
        </p15:guide>
        <p15:guide id="4" pos="2298">
          <p15:clr>
            <a:srgbClr val="FBAE40"/>
          </p15:clr>
        </p15:guide>
        <p15:guide id="5" pos="257">
          <p15:clr>
            <a:srgbClr val="FBAE40"/>
          </p15:clr>
        </p15:guide>
        <p15:guide id="6" orient="horz" pos="4156">
          <p15:clr>
            <a:srgbClr val="FBAE40"/>
          </p15:clr>
        </p15:guide>
        <p15:guide id="7" orient="horz" pos="3884">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Single large image">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A5533CF6-11ED-45F9-8053-33EBC2BB6712}"/>
              </a:ext>
            </a:extLst>
          </p:cNvPr>
          <p:cNvGraphicFramePr>
            <a:graphicFrameLocks noChangeAspect="1"/>
          </p:cNvGraphicFramePr>
          <p:nvPr>
            <p:custDataLst>
              <p:tags r:id="rId2"/>
            </p:custDataLst>
            <p:extLst>
              <p:ext uri="{D42A27DB-BD31-4B8C-83A1-F6EECF244321}">
                <p14:modId xmlns:p14="http://schemas.microsoft.com/office/powerpoint/2010/main" val="30952589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4583" name="think-cell Slide" r:id="rId4" imgW="347" imgH="348" progId="TCLayout.ActiveDocument.1">
                  <p:embed/>
                </p:oleObj>
              </mc:Choice>
              <mc:Fallback>
                <p:oleObj name="think-cell Slide" r:id="rId4" imgW="347" imgH="348" progId="TCLayout.ActiveDocument.1">
                  <p:embed/>
                  <p:pic>
                    <p:nvPicPr>
                      <p:cNvPr id="4" name="Object 3" hidden="1">
                        <a:extLst>
                          <a:ext uri="{FF2B5EF4-FFF2-40B4-BE49-F238E27FC236}">
                            <a16:creationId xmlns:a16="http://schemas.microsoft.com/office/drawing/2014/main" id="{A5533CF6-11ED-45F9-8053-33EBC2BB671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4" name="Bildplatzhalter 3">
            <a:extLst>
              <a:ext uri="{FF2B5EF4-FFF2-40B4-BE49-F238E27FC236}">
                <a16:creationId xmlns:a16="http://schemas.microsoft.com/office/drawing/2014/main" id="{FB273D55-31D5-4CA3-85FA-C1B33F582728}"/>
              </a:ext>
            </a:extLst>
          </p:cNvPr>
          <p:cNvSpPr>
            <a:spLocks noGrp="1"/>
          </p:cNvSpPr>
          <p:nvPr>
            <p:ph type="pic" sz="quarter" idx="10"/>
          </p:nvPr>
        </p:nvSpPr>
        <p:spPr>
          <a:xfrm>
            <a:off x="-5481" y="1426127"/>
            <a:ext cx="12192000" cy="4738292"/>
          </a:xfrm>
          <a:prstGeom prst="rect">
            <a:avLst/>
          </a:prstGeom>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grpSp>
        <p:nvGrpSpPr>
          <p:cNvPr id="95" name="Group 94">
            <a:extLst>
              <a:ext uri="{FF2B5EF4-FFF2-40B4-BE49-F238E27FC236}">
                <a16:creationId xmlns:a16="http://schemas.microsoft.com/office/drawing/2014/main" id="{E8384F16-6550-4C8E-9AFC-0D7BEDD39B1C}"/>
              </a:ext>
            </a:extLst>
          </p:cNvPr>
          <p:cNvGrpSpPr/>
          <p:nvPr/>
        </p:nvGrpSpPr>
        <p:grpSpPr>
          <a:xfrm>
            <a:off x="-211877" y="-216000"/>
            <a:ext cx="12622226" cy="7290000"/>
            <a:chOff x="-211877" y="-216000"/>
            <a:chExt cx="12622226" cy="7290000"/>
          </a:xfrm>
        </p:grpSpPr>
        <p:cxnSp>
          <p:nvCxnSpPr>
            <p:cNvPr id="77" name="Gerade Verbindung 2">
              <a:extLst>
                <a:ext uri="{FF2B5EF4-FFF2-40B4-BE49-F238E27FC236}">
                  <a16:creationId xmlns:a16="http://schemas.microsoft.com/office/drawing/2014/main" id="{3A44E472-34D4-4093-9197-96A9A4B88995}"/>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8" name="Gerade Verbindung 38">
              <a:extLst>
                <a:ext uri="{FF2B5EF4-FFF2-40B4-BE49-F238E27FC236}">
                  <a16:creationId xmlns:a16="http://schemas.microsoft.com/office/drawing/2014/main" id="{19DFA97F-7A51-4DDE-BF5C-35197126B9F1}"/>
                </a:ext>
              </a:extLst>
            </p:cNvPr>
            <p:cNvCxnSpPr/>
            <p:nvPr userDrawn="1"/>
          </p:nvCxnSpPr>
          <p:spPr bwMode="auto">
            <a:xfrm>
              <a:off x="11780838" y="-216000"/>
              <a:ext cx="4839"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9" name="Gerade Verbindung 39">
              <a:extLst>
                <a:ext uri="{FF2B5EF4-FFF2-40B4-BE49-F238E27FC236}">
                  <a16:creationId xmlns:a16="http://schemas.microsoft.com/office/drawing/2014/main" id="{FBE7733D-D346-4604-9FE5-E663F47C3637}"/>
                </a:ext>
              </a:extLst>
            </p:cNvPr>
            <p:cNvCxnSpPr/>
            <p:nvPr userDrawn="1"/>
          </p:nvCxnSpPr>
          <p:spPr bwMode="auto">
            <a:xfrm flipH="1">
              <a:off x="12230443" y="476982"/>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0" name="Gerade Verbindung 41">
              <a:extLst>
                <a:ext uri="{FF2B5EF4-FFF2-40B4-BE49-F238E27FC236}">
                  <a16:creationId xmlns:a16="http://schemas.microsoft.com/office/drawing/2014/main" id="{3FAB3A56-6DC9-44E5-B4B7-1C5F161F60BB}"/>
                </a:ext>
              </a:extLst>
            </p:cNvPr>
            <p:cNvCxnSpPr/>
            <p:nvPr userDrawn="1"/>
          </p:nvCxnSpPr>
          <p:spPr bwMode="auto">
            <a:xfrm flipH="1">
              <a:off x="12230443" y="1412419"/>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1" name="Gerade Verbindung 44">
              <a:extLst>
                <a:ext uri="{FF2B5EF4-FFF2-40B4-BE49-F238E27FC236}">
                  <a16:creationId xmlns:a16="http://schemas.microsoft.com/office/drawing/2014/main" id="{579C991F-962E-4956-9CB1-0505A5AF7547}"/>
                </a:ext>
              </a:extLst>
            </p:cNvPr>
            <p:cNvCxnSpPr/>
            <p:nvPr userDrawn="1"/>
          </p:nvCxnSpPr>
          <p:spPr bwMode="auto">
            <a:xfrm flipH="1">
              <a:off x="12230443" y="6164419"/>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2" name="Gerade Verbindung 54">
              <a:extLst>
                <a:ext uri="{FF2B5EF4-FFF2-40B4-BE49-F238E27FC236}">
                  <a16:creationId xmlns:a16="http://schemas.microsoft.com/office/drawing/2014/main" id="{82C1288B-5268-4687-9C90-7A081356B91A}"/>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3" name="Gerade Verbindung 55">
              <a:extLst>
                <a:ext uri="{FF2B5EF4-FFF2-40B4-BE49-F238E27FC236}">
                  <a16:creationId xmlns:a16="http://schemas.microsoft.com/office/drawing/2014/main" id="{09AF5DA0-412D-4C57-B049-8326019DAB87}"/>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4" name="Gerade Verbindung 56">
              <a:extLst>
                <a:ext uri="{FF2B5EF4-FFF2-40B4-BE49-F238E27FC236}">
                  <a16:creationId xmlns:a16="http://schemas.microsoft.com/office/drawing/2014/main" id="{C6CBEF5D-7EA4-40F8-A7A8-695025FEB1FC}"/>
                </a:ext>
              </a:extLst>
            </p:cNvPr>
            <p:cNvCxnSpPr/>
            <p:nvPr userDrawn="1"/>
          </p:nvCxnSpPr>
          <p:spPr bwMode="auto">
            <a:xfrm flipH="1">
              <a:off x="-211877" y="476987"/>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5" name="Gerade Verbindung 58">
              <a:extLst>
                <a:ext uri="{FF2B5EF4-FFF2-40B4-BE49-F238E27FC236}">
                  <a16:creationId xmlns:a16="http://schemas.microsoft.com/office/drawing/2014/main" id="{70508AFE-180E-4CEF-935B-0DDC04609BF8}"/>
                </a:ext>
              </a:extLst>
            </p:cNvPr>
            <p:cNvCxnSpPr/>
            <p:nvPr userDrawn="1"/>
          </p:nvCxnSpPr>
          <p:spPr bwMode="auto">
            <a:xfrm flipH="1">
              <a:off x="-211877" y="1412419"/>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6" name="Gerade Verbindung 61">
              <a:extLst>
                <a:ext uri="{FF2B5EF4-FFF2-40B4-BE49-F238E27FC236}">
                  <a16:creationId xmlns:a16="http://schemas.microsoft.com/office/drawing/2014/main" id="{C9870933-6223-4B66-8116-631E37C165D1}"/>
                </a:ext>
              </a:extLst>
            </p:cNvPr>
            <p:cNvCxnSpPr/>
            <p:nvPr userDrawn="1"/>
          </p:nvCxnSpPr>
          <p:spPr bwMode="auto">
            <a:xfrm flipH="1">
              <a:off x="-211877" y="6164419"/>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7" name="Gerade Verbindung 88">
              <a:extLst>
                <a:ext uri="{FF2B5EF4-FFF2-40B4-BE49-F238E27FC236}">
                  <a16:creationId xmlns:a16="http://schemas.microsoft.com/office/drawing/2014/main" id="{1E66B98B-395F-49F1-8E88-0DB3ACD9189B}"/>
                </a:ext>
              </a:extLst>
            </p:cNvPr>
            <p:cNvCxnSpPr/>
            <p:nvPr userDrawn="1"/>
          </p:nvCxnSpPr>
          <p:spPr bwMode="auto">
            <a:xfrm flipH="1">
              <a:off x="-211877" y="6598943"/>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8" name="Gerade Verbindung 44">
              <a:extLst>
                <a:ext uri="{FF2B5EF4-FFF2-40B4-BE49-F238E27FC236}">
                  <a16:creationId xmlns:a16="http://schemas.microsoft.com/office/drawing/2014/main" id="{C8B61C07-1AD8-494C-BB03-8C99D4CC30EA}"/>
                </a:ext>
              </a:extLst>
            </p:cNvPr>
            <p:cNvCxnSpPr/>
            <p:nvPr userDrawn="1"/>
          </p:nvCxnSpPr>
          <p:spPr bwMode="auto">
            <a:xfrm flipH="1">
              <a:off x="12230443" y="6599558"/>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9" name="Gerade Verbindung 41">
              <a:extLst>
                <a:ext uri="{FF2B5EF4-FFF2-40B4-BE49-F238E27FC236}">
                  <a16:creationId xmlns:a16="http://schemas.microsoft.com/office/drawing/2014/main" id="{2573DAAE-0B2D-4E40-B743-DA1DC716422B}"/>
                </a:ext>
              </a:extLst>
            </p:cNvPr>
            <p:cNvCxnSpPr/>
            <p:nvPr userDrawn="1"/>
          </p:nvCxnSpPr>
          <p:spPr bwMode="auto">
            <a:xfrm flipH="1">
              <a:off x="12230443" y="1052498"/>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0" name="Gerade Verbindung 55">
              <a:extLst>
                <a:ext uri="{FF2B5EF4-FFF2-40B4-BE49-F238E27FC236}">
                  <a16:creationId xmlns:a16="http://schemas.microsoft.com/office/drawing/2014/main" id="{228EDFC3-BC12-435D-BC85-FC29A330B45C}"/>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1" name="Gerade Verbindung 58">
              <a:extLst>
                <a:ext uri="{FF2B5EF4-FFF2-40B4-BE49-F238E27FC236}">
                  <a16:creationId xmlns:a16="http://schemas.microsoft.com/office/drawing/2014/main" id="{D356934D-0C93-41E3-B3FF-8326816CD2F2}"/>
                </a:ext>
              </a:extLst>
            </p:cNvPr>
            <p:cNvCxnSpPr/>
            <p:nvPr userDrawn="1"/>
          </p:nvCxnSpPr>
          <p:spPr bwMode="auto">
            <a:xfrm flipH="1">
              <a:off x="-211877" y="1051719"/>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3" name="Gerade Verbindung 55">
              <a:extLst>
                <a:ext uri="{FF2B5EF4-FFF2-40B4-BE49-F238E27FC236}">
                  <a16:creationId xmlns:a16="http://schemas.microsoft.com/office/drawing/2014/main" id="{118BFF58-4150-4664-925F-CAF9386CAE39}"/>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96" name="Siemens Logo">
            <a:extLst>
              <a:ext uri="{FF2B5EF4-FFF2-40B4-BE49-F238E27FC236}">
                <a16:creationId xmlns:a16="http://schemas.microsoft.com/office/drawing/2014/main" id="{4B93B00A-3513-4761-8AE8-FDC1989A3A43}"/>
              </a:ext>
            </a:extLst>
          </p:cNvPr>
          <p:cNvGrpSpPr/>
          <p:nvPr/>
        </p:nvGrpSpPr>
        <p:grpSpPr>
          <a:xfrm>
            <a:off x="10635188" y="6418800"/>
            <a:ext cx="1152000" cy="183168"/>
            <a:chOff x="10635188" y="6418800"/>
            <a:chExt cx="1152000" cy="183168"/>
          </a:xfrm>
        </p:grpSpPr>
        <p:sp>
          <p:nvSpPr>
            <p:cNvPr id="97" name="Freeform: Shape 96">
              <a:extLst>
                <a:ext uri="{FF2B5EF4-FFF2-40B4-BE49-F238E27FC236}">
                  <a16:creationId xmlns:a16="http://schemas.microsoft.com/office/drawing/2014/main" id="{06780CD2-20AA-49CA-AF02-AE1CB7924103}"/>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98" name="Siemens Logo">
              <a:extLst>
                <a:ext uri="{FF2B5EF4-FFF2-40B4-BE49-F238E27FC236}">
                  <a16:creationId xmlns:a16="http://schemas.microsoft.com/office/drawing/2014/main" id="{52537F7E-8158-4863-8157-A0A34EA23405}"/>
                </a:ext>
              </a:extLst>
            </p:cNvPr>
            <p:cNvGrpSpPr/>
            <p:nvPr/>
          </p:nvGrpSpPr>
          <p:grpSpPr>
            <a:xfrm>
              <a:off x="10635188" y="6418864"/>
              <a:ext cx="1152000" cy="182041"/>
              <a:chOff x="10635188" y="6418864"/>
              <a:chExt cx="1152000" cy="182041"/>
            </a:xfrm>
            <a:solidFill>
              <a:srgbClr val="009999"/>
            </a:solidFill>
          </p:grpSpPr>
          <p:sp>
            <p:nvSpPr>
              <p:cNvPr id="99" name="Freeform: Shape 98">
                <a:extLst>
                  <a:ext uri="{FF2B5EF4-FFF2-40B4-BE49-F238E27FC236}">
                    <a16:creationId xmlns:a16="http://schemas.microsoft.com/office/drawing/2014/main" id="{FF9661F2-6F2E-4638-A8B4-4FE840A90271}"/>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747B2751-C227-4684-B629-16D3BAE7087B}"/>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D92ACE30-C23F-4994-A846-C3C55A739848}"/>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0641E89A-65E9-4B98-A9E1-80D37EEB2918}"/>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7509961B-49A4-48DA-8D3D-921E09EF2A26}"/>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0E189337-FD19-43AB-A5CE-331345A03C7D}"/>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F4E2088C-8433-48B5-9BA7-6A6BB6333C46}"/>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4" name="Footer Placeholder">
            <a:extLst>
              <a:ext uri="{FF2B5EF4-FFF2-40B4-BE49-F238E27FC236}">
                <a16:creationId xmlns:a16="http://schemas.microsoft.com/office/drawing/2014/main" id="{34FD1BBB-DE59-4B54-A30B-BF97AE8389BF}"/>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chemeClr val="tx1"/>
                </a:solidFill>
              </a:defRPr>
            </a:lvl1pPr>
          </a:lstStyle>
          <a:p>
            <a:r>
              <a:rPr lang="en-US"/>
              <a:t>Confidential © Siemens </a:t>
            </a:r>
            <a:fld id="{9EEB68A6-4AAC-4290-9F78-99839047063B}" type="datetimeyyyy">
              <a:rPr lang="en-US" smtClean="0"/>
              <a:pPr/>
              <a:t>2022</a:t>
            </a:fld>
            <a:endParaRPr lang="en-US"/>
          </a:p>
        </p:txBody>
      </p:sp>
      <p:sp>
        <p:nvSpPr>
          <p:cNvPr id="38" name="Slide Number Placeholder">
            <a:extLst>
              <a:ext uri="{FF2B5EF4-FFF2-40B4-BE49-F238E27FC236}">
                <a16:creationId xmlns:a16="http://schemas.microsoft.com/office/drawing/2014/main" id="{55DAF6A1-030B-4366-93D5-F564018B9A2B}"/>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chemeClr val="tx1"/>
                </a:solidFill>
              </a:defRPr>
            </a:lvl1pPr>
          </a:lstStyle>
          <a:p>
            <a:r>
              <a:rPr lang="en-US"/>
              <a:t>Page </a:t>
            </a:r>
            <a:fld id="{15EBE321-CBB1-4E91-BD14-37C8D44326FB}" type="slidenum">
              <a:rPr lang="en-US" smtClean="0"/>
              <a:pPr/>
              <a:t>‹#›</a:t>
            </a:fld>
            <a:endParaRPr lang="en-US"/>
          </a:p>
        </p:txBody>
      </p:sp>
      <p:sp>
        <p:nvSpPr>
          <p:cNvPr id="36" name="Title Placeholder">
            <a:extLst>
              <a:ext uri="{FF2B5EF4-FFF2-40B4-BE49-F238E27FC236}">
                <a16:creationId xmlns:a16="http://schemas.microsoft.com/office/drawing/2014/main" id="{416CCF23-0F71-483A-911F-82A8A54A93F0}"/>
              </a:ext>
            </a:extLst>
          </p:cNvPr>
          <p:cNvSpPr>
            <a:spLocks noGrp="1"/>
          </p:cNvSpPr>
          <p:nvPr>
            <p:ph type="title"/>
          </p:nvPr>
        </p:nvSpPr>
        <p:spPr>
          <a:xfrm>
            <a:off x="410400" y="478800"/>
            <a:ext cx="9863997" cy="576000"/>
          </a:xfrm>
          <a:prstGeom prst="rect">
            <a:avLst/>
          </a:prstGeom>
        </p:spPr>
        <p:txBody>
          <a:bodyPr vert="horz" lIns="0" tIns="0" rIns="324000" bIns="14400" rtlCol="0" anchor="t" anchorCtr="0">
            <a:noAutofit/>
          </a:bodyPr>
          <a:lstStyle/>
          <a:p>
            <a:r>
              <a:rPr lang="es-ES"/>
              <a:t>Haga clic para modificar el estilo de título del patrón</a:t>
            </a:r>
            <a:endParaRPr lang="en-US"/>
          </a:p>
        </p:txBody>
      </p:sp>
    </p:spTree>
    <p:extLst>
      <p:ext uri="{BB962C8B-B14F-4D97-AF65-F5344CB8AC3E}">
        <p14:creationId xmlns:p14="http://schemas.microsoft.com/office/powerpoint/2010/main" val="1670523124"/>
      </p:ext>
    </p:extLst>
  </p:cSld>
  <p:clrMapOvr>
    <a:masterClrMapping/>
  </p:clrMapOvr>
  <p:extLst>
    <p:ext uri="{DCECCB84-F9BA-43D5-87BE-67443E8EF086}">
      <p15:sldGuideLst xmlns:p15="http://schemas.microsoft.com/office/powerpoint/2012/main">
        <p15:guide id="1" pos="6471">
          <p15:clr>
            <a:srgbClr val="FBAE40"/>
          </p15:clr>
        </p15:guide>
        <p15:guide id="2" orient="horz" pos="890">
          <p15:clr>
            <a:srgbClr val="FBAE40"/>
          </p15:clr>
        </p15:guide>
        <p15:guide id="3" pos="7423">
          <p15:clr>
            <a:srgbClr val="FBAE40"/>
          </p15:clr>
        </p15:guide>
        <p15:guide id="4" orient="horz" pos="663">
          <p15:clr>
            <a:srgbClr val="FBAE40"/>
          </p15:clr>
        </p15:guide>
        <p15:guide id="5" orient="horz" pos="300">
          <p15:clr>
            <a:srgbClr val="FBAE40"/>
          </p15:clr>
        </p15:guide>
        <p15:guide id="6" orient="horz" pos="3884">
          <p15:clr>
            <a:srgbClr val="FBAE40"/>
          </p15:clr>
        </p15:guide>
        <p15:guide id="7" orient="horz" pos="4156">
          <p15:clr>
            <a:srgbClr val="FBAE40"/>
          </p15:clr>
        </p15:guide>
        <p15:guide id="8" pos="257">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Full bleed image">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CBDA3D7B-BF4F-4F83-A88D-12ADD70A9CEA}"/>
              </a:ext>
            </a:extLst>
          </p:cNvPr>
          <p:cNvGraphicFramePr>
            <a:graphicFrameLocks noChangeAspect="1"/>
          </p:cNvGraphicFramePr>
          <p:nvPr>
            <p:custDataLst>
              <p:tags r:id="rId2"/>
            </p:custDataLst>
            <p:extLst>
              <p:ext uri="{D42A27DB-BD31-4B8C-83A1-F6EECF244321}">
                <p14:modId xmlns:p14="http://schemas.microsoft.com/office/powerpoint/2010/main" val="2293469120"/>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25607" name="think-cell Slide" r:id="rId4" imgW="415" imgH="416" progId="TCLayout.ActiveDocument.1">
                  <p:embed/>
                </p:oleObj>
              </mc:Choice>
              <mc:Fallback>
                <p:oleObj name="think-cell Slide" r:id="rId4" imgW="415" imgH="416" progId="TCLayout.ActiveDocument.1">
                  <p:embed/>
                  <p:pic>
                    <p:nvPicPr>
                      <p:cNvPr id="5" name="Object 4" hidden="1">
                        <a:extLst>
                          <a:ext uri="{FF2B5EF4-FFF2-40B4-BE49-F238E27FC236}">
                            <a16:creationId xmlns:a16="http://schemas.microsoft.com/office/drawing/2014/main" id="{CBDA3D7B-BF4F-4F83-A88D-12ADD70A9CEA}"/>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sp>
        <p:nvSpPr>
          <p:cNvPr id="6" name="Bildplatzhalter 3">
            <a:extLst>
              <a:ext uri="{FF2B5EF4-FFF2-40B4-BE49-F238E27FC236}">
                <a16:creationId xmlns:a16="http://schemas.microsoft.com/office/drawing/2014/main" id="{7F3F00CD-D23B-4003-BF56-4935C7B1329D}"/>
              </a:ext>
            </a:extLst>
          </p:cNvPr>
          <p:cNvSpPr>
            <a:spLocks noGrp="1"/>
          </p:cNvSpPr>
          <p:nvPr>
            <p:ph type="pic" sz="quarter" idx="10"/>
          </p:nvPr>
        </p:nvSpPr>
        <p:spPr>
          <a:xfrm>
            <a:off x="0" y="0"/>
            <a:ext cx="12192000" cy="6858000"/>
          </a:xfrm>
          <a:prstGeom prst="rect">
            <a:avLst/>
          </a:prstGeom>
        </p:spPr>
        <p:txBody>
          <a:bodyPr tIns="1800000" anchor="t"/>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grpSp>
        <p:nvGrpSpPr>
          <p:cNvPr id="2" name="Group 1">
            <a:extLst>
              <a:ext uri="{FF2B5EF4-FFF2-40B4-BE49-F238E27FC236}">
                <a16:creationId xmlns:a16="http://schemas.microsoft.com/office/drawing/2014/main" id="{39BB69E0-8A1A-4970-AE14-D5B34838B096}"/>
              </a:ext>
            </a:extLst>
          </p:cNvPr>
          <p:cNvGrpSpPr/>
          <p:nvPr/>
        </p:nvGrpSpPr>
        <p:grpSpPr>
          <a:xfrm>
            <a:off x="-211877" y="-216000"/>
            <a:ext cx="12622226" cy="7290000"/>
            <a:chOff x="-211877" y="-216000"/>
            <a:chExt cx="12622226" cy="7290000"/>
          </a:xfrm>
        </p:grpSpPr>
        <p:cxnSp>
          <p:nvCxnSpPr>
            <p:cNvPr id="31" name="Gerade Verbindung 2">
              <a:extLst>
                <a:ext uri="{FF2B5EF4-FFF2-40B4-BE49-F238E27FC236}">
                  <a16:creationId xmlns:a16="http://schemas.microsoft.com/office/drawing/2014/main" id="{231E35CA-0537-4DCE-B9FA-1E7DCA973EF1}"/>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7" name="Gerade Verbindung 38">
              <a:extLst>
                <a:ext uri="{FF2B5EF4-FFF2-40B4-BE49-F238E27FC236}">
                  <a16:creationId xmlns:a16="http://schemas.microsoft.com/office/drawing/2014/main" id="{1441E344-671F-4F8A-A898-1DC946A141EA}"/>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2" name="Gerade Verbindung 39">
              <a:extLst>
                <a:ext uri="{FF2B5EF4-FFF2-40B4-BE49-F238E27FC236}">
                  <a16:creationId xmlns:a16="http://schemas.microsoft.com/office/drawing/2014/main" id="{2D6DFC0A-E0ED-4EBD-9E9B-43A5E2925999}"/>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8" name="Gerade Verbindung 44">
              <a:extLst>
                <a:ext uri="{FF2B5EF4-FFF2-40B4-BE49-F238E27FC236}">
                  <a16:creationId xmlns:a16="http://schemas.microsoft.com/office/drawing/2014/main" id="{6A701491-5EDA-41D0-963A-52ACF45AB0EB}"/>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0" name="Gerade Verbindung 54">
              <a:extLst>
                <a:ext uri="{FF2B5EF4-FFF2-40B4-BE49-F238E27FC236}">
                  <a16:creationId xmlns:a16="http://schemas.microsoft.com/office/drawing/2014/main" id="{A8F87E4D-4404-47E6-99C0-041429DACE66}"/>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55">
              <a:extLst>
                <a:ext uri="{FF2B5EF4-FFF2-40B4-BE49-F238E27FC236}">
                  <a16:creationId xmlns:a16="http://schemas.microsoft.com/office/drawing/2014/main" id="{139AA5AF-5A5D-41FA-A769-5763C352B33D}"/>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2" name="Gerade Verbindung 56">
              <a:extLst>
                <a:ext uri="{FF2B5EF4-FFF2-40B4-BE49-F238E27FC236}">
                  <a16:creationId xmlns:a16="http://schemas.microsoft.com/office/drawing/2014/main" id="{4A4BDAE4-F91B-4882-8D1C-81184C7316D0}"/>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4" name="Gerade Verbindung 61">
              <a:extLst>
                <a:ext uri="{FF2B5EF4-FFF2-40B4-BE49-F238E27FC236}">
                  <a16:creationId xmlns:a16="http://schemas.microsoft.com/office/drawing/2014/main" id="{A236FC63-0FA1-4C0E-8F63-BDC050E74FED}"/>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5" name="Gerade Verbindung 88">
              <a:extLst>
                <a:ext uri="{FF2B5EF4-FFF2-40B4-BE49-F238E27FC236}">
                  <a16:creationId xmlns:a16="http://schemas.microsoft.com/office/drawing/2014/main" id="{47CE1649-F711-4C93-9E58-601707ADF492}"/>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6" name="Gerade Verbindung 44">
              <a:extLst>
                <a:ext uri="{FF2B5EF4-FFF2-40B4-BE49-F238E27FC236}">
                  <a16:creationId xmlns:a16="http://schemas.microsoft.com/office/drawing/2014/main" id="{20D95978-36FA-4415-BE4C-6D4E88DCB942}"/>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8" name="Gerade Verbindung 55">
              <a:extLst>
                <a:ext uri="{FF2B5EF4-FFF2-40B4-BE49-F238E27FC236}">
                  <a16:creationId xmlns:a16="http://schemas.microsoft.com/office/drawing/2014/main" id="{4C778F37-CB89-49A6-BB34-B43789D4C3D8}"/>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1" name="Gerade Verbindung 55">
              <a:extLst>
                <a:ext uri="{FF2B5EF4-FFF2-40B4-BE49-F238E27FC236}">
                  <a16:creationId xmlns:a16="http://schemas.microsoft.com/office/drawing/2014/main" id="{2F7F3389-2EB9-441A-9074-9372294E20DD}"/>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63" name="Siemens Logo">
            <a:extLst>
              <a:ext uri="{FF2B5EF4-FFF2-40B4-BE49-F238E27FC236}">
                <a16:creationId xmlns:a16="http://schemas.microsoft.com/office/drawing/2014/main" id="{C24CF5A3-9810-42F8-A198-C912A8094692}"/>
              </a:ext>
            </a:extLst>
          </p:cNvPr>
          <p:cNvGrpSpPr/>
          <p:nvPr/>
        </p:nvGrpSpPr>
        <p:grpSpPr>
          <a:xfrm>
            <a:off x="10635188" y="6418800"/>
            <a:ext cx="1152000" cy="183168"/>
            <a:chOff x="10635188" y="6418800"/>
            <a:chExt cx="1152000" cy="183168"/>
          </a:xfrm>
        </p:grpSpPr>
        <p:sp>
          <p:nvSpPr>
            <p:cNvPr id="64" name="Freeform: Shape 63">
              <a:extLst>
                <a:ext uri="{FF2B5EF4-FFF2-40B4-BE49-F238E27FC236}">
                  <a16:creationId xmlns:a16="http://schemas.microsoft.com/office/drawing/2014/main" id="{1D3BECEC-6C0B-49D5-93A6-1FB2D2A1A00B}"/>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65" name="Siemens Logo">
              <a:extLst>
                <a:ext uri="{FF2B5EF4-FFF2-40B4-BE49-F238E27FC236}">
                  <a16:creationId xmlns:a16="http://schemas.microsoft.com/office/drawing/2014/main" id="{2E6642B3-4D40-4A70-9A89-0129DD241047}"/>
                </a:ext>
              </a:extLst>
            </p:cNvPr>
            <p:cNvGrpSpPr/>
            <p:nvPr/>
          </p:nvGrpSpPr>
          <p:grpSpPr>
            <a:xfrm>
              <a:off x="10635188" y="6418864"/>
              <a:ext cx="1152000" cy="182041"/>
              <a:chOff x="10635188" y="6418864"/>
              <a:chExt cx="1152000" cy="182041"/>
            </a:xfrm>
            <a:solidFill>
              <a:srgbClr val="009999"/>
            </a:solidFill>
          </p:grpSpPr>
          <p:sp>
            <p:nvSpPr>
              <p:cNvPr id="66" name="Freeform: Shape 65">
                <a:extLst>
                  <a:ext uri="{FF2B5EF4-FFF2-40B4-BE49-F238E27FC236}">
                    <a16:creationId xmlns:a16="http://schemas.microsoft.com/office/drawing/2014/main" id="{4AAB6E31-E846-4687-BE33-8DCFCB13E776}"/>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578268F4-7154-4EED-920F-1B693FA3AC68}"/>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0990A6A7-009B-4437-9F65-FED342FD5A46}"/>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351E3863-9749-44FA-8627-9AE94C879F00}"/>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89362A6C-B773-4C6A-9227-234D7A5BD71E}"/>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39DBC8B-C118-4B21-9DCD-E97ACAB182AD}"/>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CC482A2D-EB37-4088-B8B5-873B336C5A32}"/>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29" name="Footer Placeholder">
            <a:extLst>
              <a:ext uri="{FF2B5EF4-FFF2-40B4-BE49-F238E27FC236}">
                <a16:creationId xmlns:a16="http://schemas.microsoft.com/office/drawing/2014/main" id="{D4A5EE36-BA4E-47EB-975A-FDA7E6850C76}"/>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chemeClr val="tx1"/>
                </a:solidFill>
              </a:defRPr>
            </a:lvl1pPr>
          </a:lstStyle>
          <a:p>
            <a:r>
              <a:rPr lang="en-US"/>
              <a:t>Confidential © Siemens </a:t>
            </a:r>
            <a:fld id="{9EEB68A6-4AAC-4290-9F78-99839047063B}" type="datetimeyyyy">
              <a:rPr lang="en-US" smtClean="0"/>
              <a:pPr/>
              <a:t>2022</a:t>
            </a:fld>
            <a:endParaRPr lang="en-US"/>
          </a:p>
        </p:txBody>
      </p:sp>
      <p:sp>
        <p:nvSpPr>
          <p:cNvPr id="33" name="Slide Number Placeholder">
            <a:extLst>
              <a:ext uri="{FF2B5EF4-FFF2-40B4-BE49-F238E27FC236}">
                <a16:creationId xmlns:a16="http://schemas.microsoft.com/office/drawing/2014/main" id="{37F20D1A-8335-4857-9FA0-68E19C1526C2}"/>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chemeClr val="tx1"/>
                </a:solidFill>
              </a:defRPr>
            </a:lvl1pPr>
          </a:lstStyle>
          <a:p>
            <a:r>
              <a:rPr lang="en-US"/>
              <a:t>Page </a:t>
            </a:r>
            <a:fld id="{15EBE321-CBB1-4E91-BD14-37C8D44326FB}" type="slidenum">
              <a:rPr lang="en-US" smtClean="0"/>
              <a:pPr/>
              <a:t>‹#›</a:t>
            </a:fld>
            <a:endParaRPr lang="en-US"/>
          </a:p>
        </p:txBody>
      </p:sp>
    </p:spTree>
    <p:extLst>
      <p:ext uri="{BB962C8B-B14F-4D97-AF65-F5344CB8AC3E}">
        <p14:creationId xmlns:p14="http://schemas.microsoft.com/office/powerpoint/2010/main" val="1160293357"/>
      </p:ext>
    </p:extLst>
  </p:cSld>
  <p:clrMapOvr>
    <a:masterClrMapping/>
  </p:clrMapOvr>
  <p:extLst>
    <p:ext uri="{DCECCB84-F9BA-43D5-87BE-67443E8EF086}">
      <p15:sldGuideLst xmlns:p15="http://schemas.microsoft.com/office/powerpoint/2012/main">
        <p15:guide id="2" orient="horz" pos="300">
          <p15:clr>
            <a:srgbClr val="FBAE40"/>
          </p15:clr>
        </p15:guide>
        <p15:guide id="3" pos="257">
          <p15:clr>
            <a:srgbClr val="FBAE40"/>
          </p15:clr>
        </p15:guide>
        <p15:guide id="4" pos="6471">
          <p15:clr>
            <a:srgbClr val="FBAE40"/>
          </p15:clr>
        </p15:guide>
        <p15:guide id="5" pos="7423">
          <p15:clr>
            <a:srgbClr val="FBAE40"/>
          </p15:clr>
        </p15:guide>
        <p15:guide id="6" orient="horz" pos="3884">
          <p15:clr>
            <a:srgbClr val="FBAE40"/>
          </p15:clr>
        </p15:guide>
        <p15:guide id="7" orient="horz" pos="4156">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Image+Text_1">
    <p:spTree>
      <p:nvGrpSpPr>
        <p:cNvPr id="1" name=""/>
        <p:cNvGrpSpPr/>
        <p:nvPr/>
      </p:nvGrpSpPr>
      <p:grpSpPr>
        <a:xfrm>
          <a:off x="0" y="0"/>
          <a:ext cx="0" cy="0"/>
          <a:chOff x="0" y="0"/>
          <a:chExt cx="0" cy="0"/>
        </a:xfrm>
      </p:grpSpPr>
      <p:graphicFrame>
        <p:nvGraphicFramePr>
          <p:cNvPr id="5" name="Objekt 4" hidden="1">
            <a:extLst>
              <a:ext uri="{FF2B5EF4-FFF2-40B4-BE49-F238E27FC236}">
                <a16:creationId xmlns:a16="http://schemas.microsoft.com/office/drawing/2014/main" id="{0C17989F-550A-426C-8774-21793C9D63EB}"/>
              </a:ext>
            </a:extLst>
          </p:cNvPr>
          <p:cNvGraphicFramePr>
            <a:graphicFrameLocks noChangeAspect="1"/>
          </p:cNvGraphicFramePr>
          <p:nvPr>
            <p:custDataLst>
              <p:tags r:id="rId2"/>
            </p:custDataLst>
            <p:extLst>
              <p:ext uri="{D42A27DB-BD31-4B8C-83A1-F6EECF244321}">
                <p14:modId xmlns:p14="http://schemas.microsoft.com/office/powerpoint/2010/main" val="3335684913"/>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26631" name="think-cell Slide" r:id="rId6" imgW="415" imgH="416" progId="TCLayout.ActiveDocument.1">
                  <p:embed/>
                </p:oleObj>
              </mc:Choice>
              <mc:Fallback>
                <p:oleObj name="think-cell Slide" r:id="rId6" imgW="415" imgH="416" progId="TCLayout.ActiveDocument.1">
                  <p:embed/>
                  <p:pic>
                    <p:nvPicPr>
                      <p:cNvPr id="5" name="Objekt 4" hidden="1">
                        <a:extLst>
                          <a:ext uri="{FF2B5EF4-FFF2-40B4-BE49-F238E27FC236}">
                            <a16:creationId xmlns:a16="http://schemas.microsoft.com/office/drawing/2014/main" id="{0C17989F-550A-426C-8774-21793C9D63EB}"/>
                          </a:ext>
                        </a:extLst>
                      </p:cNvPr>
                      <p:cNvPicPr/>
                      <p:nvPr/>
                    </p:nvPicPr>
                    <p:blipFill>
                      <a:blip r:embed="rId7"/>
                      <a:stretch>
                        <a:fillRect/>
                      </a:stretch>
                    </p:blipFill>
                    <p:spPr>
                      <a:xfrm>
                        <a:off x="1587" y="1588"/>
                        <a:ext cx="1587" cy="1588"/>
                      </a:xfrm>
                      <a:prstGeom prst="rect">
                        <a:avLst/>
                      </a:prstGeom>
                    </p:spPr>
                  </p:pic>
                </p:oleObj>
              </mc:Fallback>
            </mc:AlternateContent>
          </a:graphicData>
        </a:graphic>
      </p:graphicFrame>
      <p:sp>
        <p:nvSpPr>
          <p:cNvPr id="9" name="Bildplatzhalter 3">
            <a:extLst>
              <a:ext uri="{FF2B5EF4-FFF2-40B4-BE49-F238E27FC236}">
                <a16:creationId xmlns:a16="http://schemas.microsoft.com/office/drawing/2014/main" id="{34A2D6F6-BDBB-492A-BB68-17F138BC5B99}"/>
              </a:ext>
            </a:extLst>
          </p:cNvPr>
          <p:cNvSpPr>
            <a:spLocks noGrp="1"/>
          </p:cNvSpPr>
          <p:nvPr>
            <p:ph type="pic" sz="quarter" idx="10"/>
          </p:nvPr>
        </p:nvSpPr>
        <p:spPr>
          <a:xfrm>
            <a:off x="0" y="1413850"/>
            <a:ext cx="5072596" cy="4752000"/>
          </a:xfrm>
          <a:prstGeom prst="rect">
            <a:avLst/>
          </a:prstGeom>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sp>
        <p:nvSpPr>
          <p:cNvPr id="3" name="Rectangle 2" hidden="1">
            <a:extLst>
              <a:ext uri="{FF2B5EF4-FFF2-40B4-BE49-F238E27FC236}">
                <a16:creationId xmlns:a16="http://schemas.microsoft.com/office/drawing/2014/main" id="{7778F2E8-34B2-44C8-B722-F5A7810BD21E}"/>
              </a:ext>
            </a:extLst>
          </p:cNvPr>
          <p:cNvSpPr/>
          <p:nvPr>
            <p:custDataLst>
              <p:tags r:id="rId3"/>
            </p:custDataLst>
          </p:nvPr>
        </p:nvSpPr>
        <p:spPr bwMode="auto">
          <a:xfrm>
            <a:off x="0" y="0"/>
            <a:ext cx="158667" cy="158750"/>
          </a:xfrm>
          <a:prstGeom prst="rect">
            <a:avLst/>
          </a:prstGeom>
          <a:solidFill>
            <a:srgbClr val="50BED7"/>
          </a:solidFill>
          <a:ln>
            <a:noFill/>
          </a:ln>
          <a:effectLst/>
        </p:spPr>
        <p:txBody>
          <a:bodyPr wrap="none" lIns="0" tIns="0" rIns="0" bIns="0" numCol="1" spcCol="0" rtlCol="0" anchor="t" anchorCtr="0">
            <a:noAutofit/>
          </a:bodyPr>
          <a:lstStyle/>
          <a:p>
            <a:pPr marL="0" lvl="0" indent="0" algn="l">
              <a:lnSpc>
                <a:spcPct val="110000"/>
              </a:lnSpc>
              <a:spcBef>
                <a:spcPct val="0"/>
              </a:spcBef>
              <a:buFont typeface="Wingdings" charset="0"/>
              <a:buNone/>
            </a:pPr>
            <a:endParaRPr lang="en-US" sz="2200" b="1" i="0" baseline="0">
              <a:solidFill>
                <a:schemeClr val="bg1"/>
              </a:solidFill>
              <a:latin typeface="Arial" panose="020B0604020202020204" pitchFamily="34" charset="0"/>
              <a:ea typeface="+mj-ea"/>
              <a:cs typeface="Arial" panose="020B0604020202020204" pitchFamily="34" charset="0"/>
              <a:sym typeface="Arial" panose="020B0604020202020204" pitchFamily="34" charset="0"/>
            </a:endParaRPr>
          </a:p>
        </p:txBody>
      </p:sp>
      <p:sp>
        <p:nvSpPr>
          <p:cNvPr id="10" name="cdtText Placeholder 12 Id13">
            <a:extLst>
              <a:ext uri="{FF2B5EF4-FFF2-40B4-BE49-F238E27FC236}">
                <a16:creationId xmlns:a16="http://schemas.microsoft.com/office/drawing/2014/main" id="{0E57C568-E0CB-4840-87D2-C78FC8C9875D}"/>
              </a:ext>
            </a:extLst>
          </p:cNvPr>
          <p:cNvSpPr>
            <a:spLocks noGrp="1"/>
          </p:cNvSpPr>
          <p:nvPr>
            <p:ph type="body" sz="quarter" idx="14"/>
            <p:custDataLst>
              <p:tags r:id="rId4"/>
            </p:custDataLst>
          </p:nvPr>
        </p:nvSpPr>
        <p:spPr bwMode="auto">
          <a:xfrm>
            <a:off x="5072596" y="1411590"/>
            <a:ext cx="7119404" cy="4754260"/>
          </a:xfrm>
          <a:prstGeom prst="rect">
            <a:avLst/>
          </a:prstGeom>
          <a:solidFill>
            <a:schemeClr val="accent1"/>
          </a:solidFill>
        </p:spPr>
        <p:txBody>
          <a:bodyPr lIns="288000" tIns="252000" rIns="360000" bIns="252000">
            <a:noAutofit/>
          </a:bodyPr>
          <a:lstStyle>
            <a:lvl1pPr marL="0" marR="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b="0" baseline="0">
                <a:solidFill>
                  <a:srgbClr val="FFFFFF"/>
                </a:solidFill>
                <a:latin typeface="Arial" panose="020B0604020202020204" pitchFamily="34" charset="0"/>
                <a:cs typeface="Arial" panose="020B0604020202020204" pitchFamily="34" charset="0"/>
              </a:defRPr>
            </a:lvl1pPr>
            <a:lvl2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2pPr>
            <a:lvl3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1">
                <a:solidFill>
                  <a:srgbClr val="FFFFFF"/>
                </a:solidFill>
                <a:latin typeface="Siemens Sans" pitchFamily="2" charset="0"/>
              </a:defRPr>
            </a:lvl3pPr>
            <a:lvl4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4pPr>
            <a:lvl5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1" baseline="0">
                <a:solidFill>
                  <a:srgbClr val="FFFFFF"/>
                </a:solidFill>
                <a:latin typeface="Siemens Sans" pitchFamily="2" charset="0"/>
              </a:defRPr>
            </a:lvl5pPr>
            <a:lvl6pPr marL="360363" indent="-180975">
              <a:lnSpc>
                <a:spcPct val="100000"/>
              </a:lnSpc>
              <a:spcBef>
                <a:spcPts val="500"/>
              </a:spcBef>
              <a:spcAft>
                <a:spcPts val="500"/>
              </a:spcAft>
              <a:buFont typeface="Arial" pitchFamily="34" charset="0"/>
              <a:buChar char="•"/>
              <a:tabLst>
                <a:tab pos="5359400" algn="r"/>
              </a:tabLst>
              <a:defRPr b="1"/>
            </a:lvl6pPr>
          </a:lstStyle>
          <a:p>
            <a:pPr marL="0" marR="0" lvl="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a:pPr>
            <a:r>
              <a:rPr lang="es-ES" noProof="0"/>
              <a:t>Haga clic para modificar los estilos de texto del patrón</a:t>
            </a:r>
          </a:p>
          <a:p>
            <a:pPr marL="0" marR="0" lvl="1"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a:pPr>
            <a:r>
              <a:rPr lang="es-ES" noProof="0"/>
              <a:t>Segundo nivel</a:t>
            </a:r>
          </a:p>
        </p:txBody>
      </p:sp>
      <p:grpSp>
        <p:nvGrpSpPr>
          <p:cNvPr id="7" name="Group 6">
            <a:extLst>
              <a:ext uri="{FF2B5EF4-FFF2-40B4-BE49-F238E27FC236}">
                <a16:creationId xmlns:a16="http://schemas.microsoft.com/office/drawing/2014/main" id="{78770C88-F741-4CB7-BE6F-23B7FF13BBE5}"/>
              </a:ext>
            </a:extLst>
          </p:cNvPr>
          <p:cNvGrpSpPr/>
          <p:nvPr/>
        </p:nvGrpSpPr>
        <p:grpSpPr>
          <a:xfrm>
            <a:off x="-213109" y="-216000"/>
            <a:ext cx="12622226" cy="7290000"/>
            <a:chOff x="-213109" y="-216000"/>
            <a:chExt cx="12622226" cy="7290000"/>
          </a:xfrm>
        </p:grpSpPr>
        <p:cxnSp>
          <p:nvCxnSpPr>
            <p:cNvPr id="50" name="Gerade Verbindung 2">
              <a:extLst>
                <a:ext uri="{FF2B5EF4-FFF2-40B4-BE49-F238E27FC236}">
                  <a16:creationId xmlns:a16="http://schemas.microsoft.com/office/drawing/2014/main" id="{D1121798-7A2E-4084-BB5E-E7585EFFF577}"/>
                </a:ext>
              </a:extLst>
            </p:cNvPr>
            <p:cNvCxnSpPr/>
            <p:nvPr userDrawn="1"/>
          </p:nvCxnSpPr>
          <p:spPr bwMode="auto">
            <a:xfrm>
              <a:off x="408024"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38">
              <a:extLst>
                <a:ext uri="{FF2B5EF4-FFF2-40B4-BE49-F238E27FC236}">
                  <a16:creationId xmlns:a16="http://schemas.microsoft.com/office/drawing/2014/main" id="{87BEB445-7803-49A9-90F8-B4E562450308}"/>
                </a:ext>
              </a:extLst>
            </p:cNvPr>
            <p:cNvCxnSpPr/>
            <p:nvPr userDrawn="1"/>
          </p:nvCxnSpPr>
          <p:spPr bwMode="auto">
            <a:xfrm>
              <a:off x="1178444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2" name="Gerade Verbindung 39">
              <a:extLst>
                <a:ext uri="{FF2B5EF4-FFF2-40B4-BE49-F238E27FC236}">
                  <a16:creationId xmlns:a16="http://schemas.microsoft.com/office/drawing/2014/main" id="{5C9FD8BE-0442-4DA4-B7A4-3767CD8D5BD7}"/>
                </a:ext>
              </a:extLst>
            </p:cNvPr>
            <p:cNvCxnSpPr/>
            <p:nvPr userDrawn="1"/>
          </p:nvCxnSpPr>
          <p:spPr bwMode="auto">
            <a:xfrm rot="5400000">
              <a:off x="12319164"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3" name="Gerade Verbindung 41">
              <a:extLst>
                <a:ext uri="{FF2B5EF4-FFF2-40B4-BE49-F238E27FC236}">
                  <a16:creationId xmlns:a16="http://schemas.microsoft.com/office/drawing/2014/main" id="{D83A849C-C7D4-4284-8979-EF81C33816D0}"/>
                </a:ext>
              </a:extLst>
            </p:cNvPr>
            <p:cNvCxnSpPr/>
            <p:nvPr userDrawn="1"/>
          </p:nvCxnSpPr>
          <p:spPr bwMode="auto">
            <a:xfrm rot="5400000">
              <a:off x="12319164"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5" name="Gerade Verbindung 44">
              <a:extLst>
                <a:ext uri="{FF2B5EF4-FFF2-40B4-BE49-F238E27FC236}">
                  <a16:creationId xmlns:a16="http://schemas.microsoft.com/office/drawing/2014/main" id="{EBAD9F14-B434-4E76-B1FB-EC26EE01311E}"/>
                </a:ext>
              </a:extLst>
            </p:cNvPr>
            <p:cNvCxnSpPr/>
            <p:nvPr userDrawn="1"/>
          </p:nvCxnSpPr>
          <p:spPr bwMode="auto">
            <a:xfrm rot="5400000">
              <a:off x="1231916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6" name="Gerade Verbindung 54">
              <a:extLst>
                <a:ext uri="{FF2B5EF4-FFF2-40B4-BE49-F238E27FC236}">
                  <a16:creationId xmlns:a16="http://schemas.microsoft.com/office/drawing/2014/main" id="{8BABC20B-7B3D-49DE-B1B1-57793D7E9E0F}"/>
                </a:ext>
              </a:extLst>
            </p:cNvPr>
            <p:cNvCxnSpPr/>
            <p:nvPr userDrawn="1"/>
          </p:nvCxnSpPr>
          <p:spPr bwMode="auto">
            <a:xfrm>
              <a:off x="408024"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7" name="Gerade Verbindung 55">
              <a:extLst>
                <a:ext uri="{FF2B5EF4-FFF2-40B4-BE49-F238E27FC236}">
                  <a16:creationId xmlns:a16="http://schemas.microsoft.com/office/drawing/2014/main" id="{71DBF7A8-9C39-4506-B673-7203A2009385}"/>
                </a:ext>
              </a:extLst>
            </p:cNvPr>
            <p:cNvCxnSpPr/>
            <p:nvPr userDrawn="1"/>
          </p:nvCxnSpPr>
          <p:spPr bwMode="auto">
            <a:xfrm>
              <a:off x="1178444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8" name="Gerade Verbindung 56">
              <a:extLst>
                <a:ext uri="{FF2B5EF4-FFF2-40B4-BE49-F238E27FC236}">
                  <a16:creationId xmlns:a16="http://schemas.microsoft.com/office/drawing/2014/main" id="{88632BF8-7111-4C7F-9C13-D3EC0A2BE9C3}"/>
                </a:ext>
              </a:extLst>
            </p:cNvPr>
            <p:cNvCxnSpPr/>
            <p:nvPr userDrawn="1"/>
          </p:nvCxnSpPr>
          <p:spPr bwMode="auto">
            <a:xfrm rot="5400000">
              <a:off x="-123156"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9" name="Gerade Verbindung 58">
              <a:extLst>
                <a:ext uri="{FF2B5EF4-FFF2-40B4-BE49-F238E27FC236}">
                  <a16:creationId xmlns:a16="http://schemas.microsoft.com/office/drawing/2014/main" id="{1180046C-C8E8-48B0-9EBF-72045DEFD671}"/>
                </a:ext>
              </a:extLst>
            </p:cNvPr>
            <p:cNvCxnSpPr/>
            <p:nvPr userDrawn="1"/>
          </p:nvCxnSpPr>
          <p:spPr bwMode="auto">
            <a:xfrm rot="5400000">
              <a:off x="-123156"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0" name="Gerade Verbindung 61">
              <a:extLst>
                <a:ext uri="{FF2B5EF4-FFF2-40B4-BE49-F238E27FC236}">
                  <a16:creationId xmlns:a16="http://schemas.microsoft.com/office/drawing/2014/main" id="{CBFFD405-D381-4FDB-970D-7FB945BE6C48}"/>
                </a:ext>
              </a:extLst>
            </p:cNvPr>
            <p:cNvCxnSpPr/>
            <p:nvPr userDrawn="1"/>
          </p:nvCxnSpPr>
          <p:spPr bwMode="auto">
            <a:xfrm rot="5400000">
              <a:off x="-12315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1" name="Gerade Verbindung 88">
              <a:extLst>
                <a:ext uri="{FF2B5EF4-FFF2-40B4-BE49-F238E27FC236}">
                  <a16:creationId xmlns:a16="http://schemas.microsoft.com/office/drawing/2014/main" id="{0D771A08-CE03-49AC-A11D-EB6BD50C312F}"/>
                </a:ext>
              </a:extLst>
            </p:cNvPr>
            <p:cNvCxnSpPr/>
            <p:nvPr userDrawn="1"/>
          </p:nvCxnSpPr>
          <p:spPr bwMode="auto">
            <a:xfrm rot="5400000">
              <a:off x="-123156"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2" name="Gerade Verbindung 44">
              <a:extLst>
                <a:ext uri="{FF2B5EF4-FFF2-40B4-BE49-F238E27FC236}">
                  <a16:creationId xmlns:a16="http://schemas.microsoft.com/office/drawing/2014/main" id="{E609F0E6-2F93-4770-A225-AD0C66101183}"/>
                </a:ext>
              </a:extLst>
            </p:cNvPr>
            <p:cNvCxnSpPr/>
            <p:nvPr userDrawn="1"/>
          </p:nvCxnSpPr>
          <p:spPr bwMode="auto">
            <a:xfrm rot="5400000">
              <a:off x="12319164"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3" name="Gerade Verbindung 41">
              <a:extLst>
                <a:ext uri="{FF2B5EF4-FFF2-40B4-BE49-F238E27FC236}">
                  <a16:creationId xmlns:a16="http://schemas.microsoft.com/office/drawing/2014/main" id="{030BF6E3-D8B1-41AC-ABBA-14634E5BD313}"/>
                </a:ext>
              </a:extLst>
            </p:cNvPr>
            <p:cNvCxnSpPr/>
            <p:nvPr userDrawn="1"/>
          </p:nvCxnSpPr>
          <p:spPr bwMode="auto">
            <a:xfrm rot="5400000">
              <a:off x="12319164" y="96254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4" name="Gerade Verbindung 55">
              <a:extLst>
                <a:ext uri="{FF2B5EF4-FFF2-40B4-BE49-F238E27FC236}">
                  <a16:creationId xmlns:a16="http://schemas.microsoft.com/office/drawing/2014/main" id="{29FAA0A1-7C85-476C-B041-2C48D57CE6A8}"/>
                </a:ext>
              </a:extLst>
            </p:cNvPr>
            <p:cNvCxnSpPr/>
            <p:nvPr userDrawn="1"/>
          </p:nvCxnSpPr>
          <p:spPr bwMode="auto">
            <a:xfrm>
              <a:off x="10272288"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5" name="Gerade Verbindung 58">
              <a:extLst>
                <a:ext uri="{FF2B5EF4-FFF2-40B4-BE49-F238E27FC236}">
                  <a16:creationId xmlns:a16="http://schemas.microsoft.com/office/drawing/2014/main" id="{F710D37B-2AA0-4543-9864-EDA7D1E02BF9}"/>
                </a:ext>
              </a:extLst>
            </p:cNvPr>
            <p:cNvCxnSpPr/>
            <p:nvPr userDrawn="1"/>
          </p:nvCxnSpPr>
          <p:spPr bwMode="auto">
            <a:xfrm rot="5400000">
              <a:off x="-123156" y="9617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7" name="Gerade Verbindung 55">
              <a:extLst>
                <a:ext uri="{FF2B5EF4-FFF2-40B4-BE49-F238E27FC236}">
                  <a16:creationId xmlns:a16="http://schemas.microsoft.com/office/drawing/2014/main" id="{F66295E1-76DC-4C00-A5E0-1AE0DB858433}"/>
                </a:ext>
              </a:extLst>
            </p:cNvPr>
            <p:cNvCxnSpPr/>
            <p:nvPr userDrawn="1"/>
          </p:nvCxnSpPr>
          <p:spPr bwMode="auto">
            <a:xfrm>
              <a:off x="10272288"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35">
              <a:extLst>
                <a:ext uri="{FF2B5EF4-FFF2-40B4-BE49-F238E27FC236}">
                  <a16:creationId xmlns:a16="http://schemas.microsoft.com/office/drawing/2014/main" id="{C698C230-E4B0-42F0-82CE-C6C86FA3C111}"/>
                </a:ext>
              </a:extLst>
            </p:cNvPr>
            <p:cNvCxnSpPr/>
            <p:nvPr userDrawn="1"/>
          </p:nvCxnSpPr>
          <p:spPr bwMode="auto">
            <a:xfrm>
              <a:off x="507021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52">
              <a:extLst>
                <a:ext uri="{FF2B5EF4-FFF2-40B4-BE49-F238E27FC236}">
                  <a16:creationId xmlns:a16="http://schemas.microsoft.com/office/drawing/2014/main" id="{4BCD04C2-1A0E-4E66-89D0-381456B312B5}"/>
                </a:ext>
              </a:extLst>
            </p:cNvPr>
            <p:cNvCxnSpPr/>
            <p:nvPr userDrawn="1"/>
          </p:nvCxnSpPr>
          <p:spPr bwMode="auto">
            <a:xfrm>
              <a:off x="507021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81" name="Siemens Logo">
            <a:extLst>
              <a:ext uri="{FF2B5EF4-FFF2-40B4-BE49-F238E27FC236}">
                <a16:creationId xmlns:a16="http://schemas.microsoft.com/office/drawing/2014/main" id="{0AB0EE28-F1A7-4F55-A3D4-9A6FCC656792}"/>
              </a:ext>
            </a:extLst>
          </p:cNvPr>
          <p:cNvGrpSpPr/>
          <p:nvPr/>
        </p:nvGrpSpPr>
        <p:grpSpPr>
          <a:xfrm>
            <a:off x="10635188" y="6418800"/>
            <a:ext cx="1152000" cy="183168"/>
            <a:chOff x="10635188" y="6418800"/>
            <a:chExt cx="1152000" cy="183168"/>
          </a:xfrm>
        </p:grpSpPr>
        <p:sp>
          <p:nvSpPr>
            <p:cNvPr id="82" name="Freeform: Shape 81">
              <a:extLst>
                <a:ext uri="{FF2B5EF4-FFF2-40B4-BE49-F238E27FC236}">
                  <a16:creationId xmlns:a16="http://schemas.microsoft.com/office/drawing/2014/main" id="{76ECF4AC-6634-4A72-A1EC-20BE11574D14}"/>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83" name="Siemens Logo">
              <a:extLst>
                <a:ext uri="{FF2B5EF4-FFF2-40B4-BE49-F238E27FC236}">
                  <a16:creationId xmlns:a16="http://schemas.microsoft.com/office/drawing/2014/main" id="{AEF79488-7915-44E3-B079-D52663C17A1D}"/>
                </a:ext>
              </a:extLst>
            </p:cNvPr>
            <p:cNvGrpSpPr/>
            <p:nvPr/>
          </p:nvGrpSpPr>
          <p:grpSpPr>
            <a:xfrm>
              <a:off x="10635188" y="6418864"/>
              <a:ext cx="1152000" cy="182041"/>
              <a:chOff x="10635188" y="6418864"/>
              <a:chExt cx="1152000" cy="182041"/>
            </a:xfrm>
            <a:solidFill>
              <a:srgbClr val="009999"/>
            </a:solidFill>
          </p:grpSpPr>
          <p:sp>
            <p:nvSpPr>
              <p:cNvPr id="84" name="Freeform: Shape 83">
                <a:extLst>
                  <a:ext uri="{FF2B5EF4-FFF2-40B4-BE49-F238E27FC236}">
                    <a16:creationId xmlns:a16="http://schemas.microsoft.com/office/drawing/2014/main" id="{9D5C2F24-4714-43F1-91D6-2D90EC20023D}"/>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E7F29332-DAC7-4235-A372-31B33FF6F7E8}"/>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FCD2A5E4-EF70-42B6-8468-56CA60E37A5D}"/>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D450D673-6660-4296-8CC2-F2072AB79D54}"/>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8705DAAC-D032-4EFE-86C7-D714269CF9A1}"/>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E88E7D7F-BC7E-4C21-B54B-27AE76E8E2E7}"/>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FAA916E5-74FD-4CC7-B2AE-CF5685330F83}"/>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41" name="Footer Placeholder">
            <a:extLst>
              <a:ext uri="{FF2B5EF4-FFF2-40B4-BE49-F238E27FC236}">
                <a16:creationId xmlns:a16="http://schemas.microsoft.com/office/drawing/2014/main" id="{B47D7CEF-23DE-479F-A8F6-F9879CD7041C}"/>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chemeClr val="tx1"/>
                </a:solidFill>
              </a:defRPr>
            </a:lvl1pPr>
          </a:lstStyle>
          <a:p>
            <a:r>
              <a:rPr lang="en-US"/>
              <a:t>Confidential © Siemens </a:t>
            </a:r>
            <a:fld id="{9EEB68A6-4AAC-4290-9F78-99839047063B}" type="datetimeyyyy">
              <a:rPr lang="en-US" smtClean="0"/>
              <a:pPr/>
              <a:t>2022</a:t>
            </a:fld>
            <a:endParaRPr lang="en-US"/>
          </a:p>
        </p:txBody>
      </p:sp>
      <p:sp>
        <p:nvSpPr>
          <p:cNvPr id="42" name="Slide Number Placeholder">
            <a:extLst>
              <a:ext uri="{FF2B5EF4-FFF2-40B4-BE49-F238E27FC236}">
                <a16:creationId xmlns:a16="http://schemas.microsoft.com/office/drawing/2014/main" id="{607ED91E-8968-4DD3-B0EE-EA5FD763DEC3}"/>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chemeClr val="tx1"/>
                </a:solidFill>
              </a:defRPr>
            </a:lvl1pPr>
          </a:lstStyle>
          <a:p>
            <a:r>
              <a:rPr lang="en-US"/>
              <a:t>Page </a:t>
            </a:r>
            <a:fld id="{15EBE321-CBB1-4E91-BD14-37C8D44326FB}" type="slidenum">
              <a:rPr lang="en-US" smtClean="0"/>
              <a:pPr/>
              <a:t>‹#›</a:t>
            </a:fld>
            <a:endParaRPr lang="en-US"/>
          </a:p>
        </p:txBody>
      </p:sp>
      <p:sp>
        <p:nvSpPr>
          <p:cNvPr id="45" name="Title Placeholder">
            <a:extLst>
              <a:ext uri="{FF2B5EF4-FFF2-40B4-BE49-F238E27FC236}">
                <a16:creationId xmlns:a16="http://schemas.microsoft.com/office/drawing/2014/main" id="{C8724E1F-45B9-4407-8EB0-D1B92FE30A93}"/>
              </a:ext>
            </a:extLst>
          </p:cNvPr>
          <p:cNvSpPr>
            <a:spLocks noGrp="1"/>
          </p:cNvSpPr>
          <p:nvPr>
            <p:ph type="title"/>
          </p:nvPr>
        </p:nvSpPr>
        <p:spPr>
          <a:xfrm>
            <a:off x="410400" y="478800"/>
            <a:ext cx="9863997" cy="576000"/>
          </a:xfrm>
          <a:prstGeom prst="rect">
            <a:avLst/>
          </a:prstGeom>
        </p:spPr>
        <p:txBody>
          <a:bodyPr vert="horz" lIns="0" tIns="0" rIns="324000" bIns="14400" rtlCol="0" anchor="t" anchorCtr="0">
            <a:noAutofit/>
          </a:bodyPr>
          <a:lstStyle/>
          <a:p>
            <a:r>
              <a:rPr lang="es-ES"/>
              <a:t>Haga clic para modificar el estilo de título del patrón</a:t>
            </a:r>
            <a:endParaRPr lang="en-US"/>
          </a:p>
        </p:txBody>
      </p:sp>
    </p:spTree>
    <p:extLst>
      <p:ext uri="{BB962C8B-B14F-4D97-AF65-F5344CB8AC3E}">
        <p14:creationId xmlns:p14="http://schemas.microsoft.com/office/powerpoint/2010/main" val="568580975"/>
      </p:ext>
    </p:extLst>
  </p:cSld>
  <p:clrMapOvr>
    <a:masterClrMapping/>
  </p:clrMapOvr>
  <p:extLst>
    <p:ext uri="{DCECCB84-F9BA-43D5-87BE-67443E8EF086}">
      <p15:sldGuideLst xmlns:p15="http://schemas.microsoft.com/office/powerpoint/2012/main">
        <p15:guide id="1" pos="6471">
          <p15:clr>
            <a:srgbClr val="FBAE40"/>
          </p15:clr>
        </p15:guide>
        <p15:guide id="2" orient="horz" pos="890">
          <p15:clr>
            <a:srgbClr val="FBAE40"/>
          </p15:clr>
        </p15:guide>
        <p15:guide id="3" orient="horz" pos="663">
          <p15:clr>
            <a:srgbClr val="FBAE40"/>
          </p15:clr>
        </p15:guide>
        <p15:guide id="4" orient="horz" pos="300">
          <p15:clr>
            <a:srgbClr val="FBAE40"/>
          </p15:clr>
        </p15:guide>
        <p15:guide id="5" pos="3193">
          <p15:clr>
            <a:srgbClr val="FBAE40"/>
          </p15:clr>
        </p15:guide>
        <p15:guide id="6" pos="257">
          <p15:clr>
            <a:srgbClr val="FBAE40"/>
          </p15:clr>
        </p15:guide>
        <p15:guide id="7" pos="7423">
          <p15:clr>
            <a:srgbClr val="FBAE40"/>
          </p15:clr>
        </p15:guide>
        <p15:guide id="8" orient="horz" pos="4156">
          <p15:clr>
            <a:srgbClr val="FBAE40"/>
          </p15:clr>
        </p15:guide>
        <p15:guide id="10" orient="horz" pos="3884">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Image+Text_2">
    <p:spTree>
      <p:nvGrpSpPr>
        <p:cNvPr id="1" name=""/>
        <p:cNvGrpSpPr/>
        <p:nvPr/>
      </p:nvGrpSpPr>
      <p:grpSpPr>
        <a:xfrm>
          <a:off x="0" y="0"/>
          <a:ext cx="0" cy="0"/>
          <a:chOff x="0" y="0"/>
          <a:chExt cx="0" cy="0"/>
        </a:xfrm>
      </p:grpSpPr>
      <p:graphicFrame>
        <p:nvGraphicFramePr>
          <p:cNvPr id="5" name="Objekt 4" hidden="1">
            <a:extLst>
              <a:ext uri="{FF2B5EF4-FFF2-40B4-BE49-F238E27FC236}">
                <a16:creationId xmlns:a16="http://schemas.microsoft.com/office/drawing/2014/main" id="{0C17989F-550A-426C-8774-21793C9D63EB}"/>
              </a:ext>
            </a:extLst>
          </p:cNvPr>
          <p:cNvGraphicFramePr>
            <a:graphicFrameLocks noChangeAspect="1"/>
          </p:cNvGraphicFramePr>
          <p:nvPr>
            <p:custDataLst>
              <p:tags r:id="rId2"/>
            </p:custDataLst>
            <p:extLst>
              <p:ext uri="{D42A27DB-BD31-4B8C-83A1-F6EECF244321}">
                <p14:modId xmlns:p14="http://schemas.microsoft.com/office/powerpoint/2010/main" val="2324806333"/>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27655" name="think-cell Slide" r:id="rId6" imgW="415" imgH="416" progId="TCLayout.ActiveDocument.1">
                  <p:embed/>
                </p:oleObj>
              </mc:Choice>
              <mc:Fallback>
                <p:oleObj name="think-cell Slide" r:id="rId6" imgW="415" imgH="416" progId="TCLayout.ActiveDocument.1">
                  <p:embed/>
                  <p:pic>
                    <p:nvPicPr>
                      <p:cNvPr id="5" name="Objekt 4" hidden="1">
                        <a:extLst>
                          <a:ext uri="{FF2B5EF4-FFF2-40B4-BE49-F238E27FC236}">
                            <a16:creationId xmlns:a16="http://schemas.microsoft.com/office/drawing/2014/main" id="{0C17989F-550A-426C-8774-21793C9D63EB}"/>
                          </a:ext>
                        </a:extLst>
                      </p:cNvPr>
                      <p:cNvPicPr/>
                      <p:nvPr/>
                    </p:nvPicPr>
                    <p:blipFill>
                      <a:blip r:embed="rId7"/>
                      <a:stretch>
                        <a:fillRect/>
                      </a:stretch>
                    </p:blipFill>
                    <p:spPr>
                      <a:xfrm>
                        <a:off x="1587" y="1588"/>
                        <a:ext cx="1587" cy="1588"/>
                      </a:xfrm>
                      <a:prstGeom prst="rect">
                        <a:avLst/>
                      </a:prstGeom>
                    </p:spPr>
                  </p:pic>
                </p:oleObj>
              </mc:Fallback>
            </mc:AlternateContent>
          </a:graphicData>
        </a:graphic>
      </p:graphicFrame>
      <p:sp>
        <p:nvSpPr>
          <p:cNvPr id="9" name="Bildplatzhalter 3">
            <a:extLst>
              <a:ext uri="{FF2B5EF4-FFF2-40B4-BE49-F238E27FC236}">
                <a16:creationId xmlns:a16="http://schemas.microsoft.com/office/drawing/2014/main" id="{34A2D6F6-BDBB-492A-BB68-17F138BC5B99}"/>
              </a:ext>
            </a:extLst>
          </p:cNvPr>
          <p:cNvSpPr>
            <a:spLocks noGrp="1"/>
          </p:cNvSpPr>
          <p:nvPr>
            <p:ph type="pic" sz="quarter" idx="10"/>
          </p:nvPr>
        </p:nvSpPr>
        <p:spPr>
          <a:xfrm>
            <a:off x="0" y="1413850"/>
            <a:ext cx="5072596" cy="4752000"/>
          </a:xfrm>
          <a:prstGeom prst="rect">
            <a:avLst/>
          </a:prstGeom>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sp>
        <p:nvSpPr>
          <p:cNvPr id="3" name="Rectangle 2" hidden="1">
            <a:extLst>
              <a:ext uri="{FF2B5EF4-FFF2-40B4-BE49-F238E27FC236}">
                <a16:creationId xmlns:a16="http://schemas.microsoft.com/office/drawing/2014/main" id="{7778F2E8-34B2-44C8-B722-F5A7810BD21E}"/>
              </a:ext>
            </a:extLst>
          </p:cNvPr>
          <p:cNvSpPr/>
          <p:nvPr>
            <p:custDataLst>
              <p:tags r:id="rId3"/>
            </p:custDataLst>
          </p:nvPr>
        </p:nvSpPr>
        <p:spPr bwMode="auto">
          <a:xfrm>
            <a:off x="0" y="0"/>
            <a:ext cx="158667" cy="158750"/>
          </a:xfrm>
          <a:prstGeom prst="rect">
            <a:avLst/>
          </a:prstGeom>
          <a:solidFill>
            <a:srgbClr val="50BED7"/>
          </a:solidFill>
          <a:ln>
            <a:noFill/>
          </a:ln>
          <a:effectLst/>
        </p:spPr>
        <p:txBody>
          <a:bodyPr wrap="none" lIns="0" tIns="0" rIns="0" bIns="0" numCol="1" spcCol="0" rtlCol="0" anchor="t" anchorCtr="0">
            <a:noAutofit/>
          </a:bodyPr>
          <a:lstStyle/>
          <a:p>
            <a:pPr marL="0" lvl="0" indent="0" algn="l">
              <a:lnSpc>
                <a:spcPct val="110000"/>
              </a:lnSpc>
              <a:spcBef>
                <a:spcPct val="0"/>
              </a:spcBef>
              <a:buFont typeface="Wingdings" charset="0"/>
              <a:buNone/>
            </a:pPr>
            <a:endParaRPr lang="en-US" sz="2200" b="1" i="0" baseline="0">
              <a:solidFill>
                <a:schemeClr val="bg1"/>
              </a:solidFill>
              <a:latin typeface="Arial" panose="020B0604020202020204" pitchFamily="34" charset="0"/>
              <a:ea typeface="+mj-ea"/>
              <a:cs typeface="Arial" panose="020B0604020202020204" pitchFamily="34" charset="0"/>
              <a:sym typeface="Arial" panose="020B0604020202020204" pitchFamily="34" charset="0"/>
            </a:endParaRPr>
          </a:p>
        </p:txBody>
      </p:sp>
      <p:sp>
        <p:nvSpPr>
          <p:cNvPr id="10" name="cdtText Placeholder 12 Id13">
            <a:extLst>
              <a:ext uri="{FF2B5EF4-FFF2-40B4-BE49-F238E27FC236}">
                <a16:creationId xmlns:a16="http://schemas.microsoft.com/office/drawing/2014/main" id="{0E57C568-E0CB-4840-87D2-C78FC8C9875D}"/>
              </a:ext>
            </a:extLst>
          </p:cNvPr>
          <p:cNvSpPr>
            <a:spLocks noGrp="1"/>
          </p:cNvSpPr>
          <p:nvPr>
            <p:ph type="body" sz="quarter" idx="14"/>
            <p:custDataLst>
              <p:tags r:id="rId4"/>
            </p:custDataLst>
          </p:nvPr>
        </p:nvSpPr>
        <p:spPr bwMode="auto">
          <a:xfrm>
            <a:off x="5072596" y="1411590"/>
            <a:ext cx="7119404" cy="4754260"/>
          </a:xfrm>
          <a:prstGeom prst="rect">
            <a:avLst/>
          </a:prstGeom>
          <a:solidFill>
            <a:srgbClr val="50BED7"/>
          </a:solidFill>
        </p:spPr>
        <p:txBody>
          <a:bodyPr lIns="288000" tIns="252000" rIns="360000" bIns="252000">
            <a:noAutofit/>
          </a:bodyPr>
          <a:lstStyle>
            <a:lvl1pPr marL="0" marR="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b="0" baseline="0">
                <a:solidFill>
                  <a:srgbClr val="004669"/>
                </a:solidFill>
                <a:latin typeface="Arial" panose="020B0604020202020204" pitchFamily="34" charset="0"/>
                <a:cs typeface="Arial" panose="020B0604020202020204" pitchFamily="34" charset="0"/>
              </a:defRPr>
            </a:lvl1pPr>
            <a:lvl2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2pPr>
            <a:lvl3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1">
                <a:solidFill>
                  <a:srgbClr val="FFFFFF"/>
                </a:solidFill>
                <a:latin typeface="Siemens Sans" pitchFamily="2" charset="0"/>
              </a:defRPr>
            </a:lvl3pPr>
            <a:lvl4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4pPr>
            <a:lvl5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1" baseline="0">
                <a:solidFill>
                  <a:srgbClr val="FFFFFF"/>
                </a:solidFill>
                <a:latin typeface="Siemens Sans" pitchFamily="2" charset="0"/>
              </a:defRPr>
            </a:lvl5pPr>
            <a:lvl6pPr marL="360363" indent="-180975">
              <a:lnSpc>
                <a:spcPct val="100000"/>
              </a:lnSpc>
              <a:spcBef>
                <a:spcPts val="500"/>
              </a:spcBef>
              <a:spcAft>
                <a:spcPts val="500"/>
              </a:spcAft>
              <a:buFont typeface="Arial" pitchFamily="34" charset="0"/>
              <a:buChar char="•"/>
              <a:tabLst>
                <a:tab pos="5359400" algn="r"/>
              </a:tabLst>
              <a:defRPr b="1"/>
            </a:lvl6pPr>
          </a:lstStyle>
          <a:p>
            <a:pPr marL="0" marR="0" lvl="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a:pPr>
            <a:r>
              <a:rPr lang="es-ES" noProof="0"/>
              <a:t>Haga clic para modificar los estilos de texto del patrón</a:t>
            </a:r>
          </a:p>
          <a:p>
            <a:pPr marL="0" marR="0" lvl="1"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a:pPr>
            <a:r>
              <a:rPr lang="es-ES" noProof="0"/>
              <a:t>Segundo nivel</a:t>
            </a:r>
          </a:p>
        </p:txBody>
      </p:sp>
      <p:grpSp>
        <p:nvGrpSpPr>
          <p:cNvPr id="43" name="Group 42">
            <a:extLst>
              <a:ext uri="{FF2B5EF4-FFF2-40B4-BE49-F238E27FC236}">
                <a16:creationId xmlns:a16="http://schemas.microsoft.com/office/drawing/2014/main" id="{A3D55CDC-5AB6-4A39-BD51-6F358F74CB4F}"/>
              </a:ext>
            </a:extLst>
          </p:cNvPr>
          <p:cNvGrpSpPr/>
          <p:nvPr/>
        </p:nvGrpSpPr>
        <p:grpSpPr>
          <a:xfrm>
            <a:off x="-213109" y="-216000"/>
            <a:ext cx="12622226" cy="7290000"/>
            <a:chOff x="-213109" y="-216000"/>
            <a:chExt cx="12622226" cy="7290000"/>
          </a:xfrm>
        </p:grpSpPr>
        <p:cxnSp>
          <p:nvCxnSpPr>
            <p:cNvPr id="45" name="Gerade Verbindung 2">
              <a:extLst>
                <a:ext uri="{FF2B5EF4-FFF2-40B4-BE49-F238E27FC236}">
                  <a16:creationId xmlns:a16="http://schemas.microsoft.com/office/drawing/2014/main" id="{ABB60D11-E3A8-4526-B45E-3B2339050C47}"/>
                </a:ext>
              </a:extLst>
            </p:cNvPr>
            <p:cNvCxnSpPr/>
            <p:nvPr userDrawn="1"/>
          </p:nvCxnSpPr>
          <p:spPr bwMode="auto">
            <a:xfrm>
              <a:off x="408024"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4" name="Gerade Verbindung 38">
              <a:extLst>
                <a:ext uri="{FF2B5EF4-FFF2-40B4-BE49-F238E27FC236}">
                  <a16:creationId xmlns:a16="http://schemas.microsoft.com/office/drawing/2014/main" id="{771ACB15-2C38-4AC4-AA29-D51D28DFF0DB}"/>
                </a:ext>
              </a:extLst>
            </p:cNvPr>
            <p:cNvCxnSpPr/>
            <p:nvPr userDrawn="1"/>
          </p:nvCxnSpPr>
          <p:spPr bwMode="auto">
            <a:xfrm>
              <a:off x="1178444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5" name="Gerade Verbindung 39">
              <a:extLst>
                <a:ext uri="{FF2B5EF4-FFF2-40B4-BE49-F238E27FC236}">
                  <a16:creationId xmlns:a16="http://schemas.microsoft.com/office/drawing/2014/main" id="{6F32EECF-042F-4162-9B5D-F38ED9AD6734}"/>
                </a:ext>
              </a:extLst>
            </p:cNvPr>
            <p:cNvCxnSpPr/>
            <p:nvPr userDrawn="1"/>
          </p:nvCxnSpPr>
          <p:spPr bwMode="auto">
            <a:xfrm rot="5400000">
              <a:off x="12319164"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6" name="Gerade Verbindung 41">
              <a:extLst>
                <a:ext uri="{FF2B5EF4-FFF2-40B4-BE49-F238E27FC236}">
                  <a16:creationId xmlns:a16="http://schemas.microsoft.com/office/drawing/2014/main" id="{BC982A0A-AA13-419C-84CA-3F77F4C5F39E}"/>
                </a:ext>
              </a:extLst>
            </p:cNvPr>
            <p:cNvCxnSpPr/>
            <p:nvPr userDrawn="1"/>
          </p:nvCxnSpPr>
          <p:spPr bwMode="auto">
            <a:xfrm rot="5400000">
              <a:off x="12319164"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7" name="Gerade Verbindung 44">
              <a:extLst>
                <a:ext uri="{FF2B5EF4-FFF2-40B4-BE49-F238E27FC236}">
                  <a16:creationId xmlns:a16="http://schemas.microsoft.com/office/drawing/2014/main" id="{EA561CB9-CFD9-4418-9E27-A76B6D97E260}"/>
                </a:ext>
              </a:extLst>
            </p:cNvPr>
            <p:cNvCxnSpPr/>
            <p:nvPr userDrawn="1"/>
          </p:nvCxnSpPr>
          <p:spPr bwMode="auto">
            <a:xfrm rot="5400000">
              <a:off x="1231916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54">
              <a:extLst>
                <a:ext uri="{FF2B5EF4-FFF2-40B4-BE49-F238E27FC236}">
                  <a16:creationId xmlns:a16="http://schemas.microsoft.com/office/drawing/2014/main" id="{F1D87C7D-B87B-4657-87F9-086D951FE949}"/>
                </a:ext>
              </a:extLst>
            </p:cNvPr>
            <p:cNvCxnSpPr/>
            <p:nvPr userDrawn="1"/>
          </p:nvCxnSpPr>
          <p:spPr bwMode="auto">
            <a:xfrm>
              <a:off x="408024"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55">
              <a:extLst>
                <a:ext uri="{FF2B5EF4-FFF2-40B4-BE49-F238E27FC236}">
                  <a16:creationId xmlns:a16="http://schemas.microsoft.com/office/drawing/2014/main" id="{3EECC07A-DBBB-4B77-B29E-255C00A76932}"/>
                </a:ext>
              </a:extLst>
            </p:cNvPr>
            <p:cNvCxnSpPr/>
            <p:nvPr userDrawn="1"/>
          </p:nvCxnSpPr>
          <p:spPr bwMode="auto">
            <a:xfrm>
              <a:off x="1178444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56">
              <a:extLst>
                <a:ext uri="{FF2B5EF4-FFF2-40B4-BE49-F238E27FC236}">
                  <a16:creationId xmlns:a16="http://schemas.microsoft.com/office/drawing/2014/main" id="{E5D26B93-0445-442D-9CA9-08A3F86416F1}"/>
                </a:ext>
              </a:extLst>
            </p:cNvPr>
            <p:cNvCxnSpPr/>
            <p:nvPr userDrawn="1"/>
          </p:nvCxnSpPr>
          <p:spPr bwMode="auto">
            <a:xfrm rot="5400000">
              <a:off x="-123156"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58">
              <a:extLst>
                <a:ext uri="{FF2B5EF4-FFF2-40B4-BE49-F238E27FC236}">
                  <a16:creationId xmlns:a16="http://schemas.microsoft.com/office/drawing/2014/main" id="{FE28C679-1368-4070-8368-A2FACFF79108}"/>
                </a:ext>
              </a:extLst>
            </p:cNvPr>
            <p:cNvCxnSpPr/>
            <p:nvPr userDrawn="1"/>
          </p:nvCxnSpPr>
          <p:spPr bwMode="auto">
            <a:xfrm rot="5400000">
              <a:off x="-123156"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2" name="Gerade Verbindung 61">
              <a:extLst>
                <a:ext uri="{FF2B5EF4-FFF2-40B4-BE49-F238E27FC236}">
                  <a16:creationId xmlns:a16="http://schemas.microsoft.com/office/drawing/2014/main" id="{FEFB51A7-A1A9-4AC7-AADB-A8698710D815}"/>
                </a:ext>
              </a:extLst>
            </p:cNvPr>
            <p:cNvCxnSpPr/>
            <p:nvPr userDrawn="1"/>
          </p:nvCxnSpPr>
          <p:spPr bwMode="auto">
            <a:xfrm rot="5400000">
              <a:off x="-12315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3" name="Gerade Verbindung 88">
              <a:extLst>
                <a:ext uri="{FF2B5EF4-FFF2-40B4-BE49-F238E27FC236}">
                  <a16:creationId xmlns:a16="http://schemas.microsoft.com/office/drawing/2014/main" id="{8FD25432-96A1-4D89-96AC-39C8D600B94B}"/>
                </a:ext>
              </a:extLst>
            </p:cNvPr>
            <p:cNvCxnSpPr/>
            <p:nvPr userDrawn="1"/>
          </p:nvCxnSpPr>
          <p:spPr bwMode="auto">
            <a:xfrm rot="5400000">
              <a:off x="-123156"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4" name="Gerade Verbindung 44">
              <a:extLst>
                <a:ext uri="{FF2B5EF4-FFF2-40B4-BE49-F238E27FC236}">
                  <a16:creationId xmlns:a16="http://schemas.microsoft.com/office/drawing/2014/main" id="{D82AED14-90DB-47FE-9756-C86F2A78EE90}"/>
                </a:ext>
              </a:extLst>
            </p:cNvPr>
            <p:cNvCxnSpPr/>
            <p:nvPr userDrawn="1"/>
          </p:nvCxnSpPr>
          <p:spPr bwMode="auto">
            <a:xfrm rot="5400000">
              <a:off x="12319164"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5" name="Gerade Verbindung 41">
              <a:extLst>
                <a:ext uri="{FF2B5EF4-FFF2-40B4-BE49-F238E27FC236}">
                  <a16:creationId xmlns:a16="http://schemas.microsoft.com/office/drawing/2014/main" id="{9937F6BC-FCD8-4705-BD72-D19751CE632D}"/>
                </a:ext>
              </a:extLst>
            </p:cNvPr>
            <p:cNvCxnSpPr/>
            <p:nvPr userDrawn="1"/>
          </p:nvCxnSpPr>
          <p:spPr bwMode="auto">
            <a:xfrm rot="5400000">
              <a:off x="12319164" y="96254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6" name="Gerade Verbindung 55">
              <a:extLst>
                <a:ext uri="{FF2B5EF4-FFF2-40B4-BE49-F238E27FC236}">
                  <a16:creationId xmlns:a16="http://schemas.microsoft.com/office/drawing/2014/main" id="{8E3311FB-C569-4E32-93D5-CDEFA0FCD5D4}"/>
                </a:ext>
              </a:extLst>
            </p:cNvPr>
            <p:cNvCxnSpPr/>
            <p:nvPr userDrawn="1"/>
          </p:nvCxnSpPr>
          <p:spPr bwMode="auto">
            <a:xfrm>
              <a:off x="10272288"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7" name="Gerade Verbindung 58">
              <a:extLst>
                <a:ext uri="{FF2B5EF4-FFF2-40B4-BE49-F238E27FC236}">
                  <a16:creationId xmlns:a16="http://schemas.microsoft.com/office/drawing/2014/main" id="{7CCFC8C4-798D-4E0C-80E5-C2A5508A41E7}"/>
                </a:ext>
              </a:extLst>
            </p:cNvPr>
            <p:cNvCxnSpPr/>
            <p:nvPr userDrawn="1"/>
          </p:nvCxnSpPr>
          <p:spPr bwMode="auto">
            <a:xfrm rot="5400000">
              <a:off x="-123156" y="9617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8" name="Gerade Verbindung 55">
              <a:extLst>
                <a:ext uri="{FF2B5EF4-FFF2-40B4-BE49-F238E27FC236}">
                  <a16:creationId xmlns:a16="http://schemas.microsoft.com/office/drawing/2014/main" id="{D20EE1C2-A66E-48A3-9DCE-518B5E70C759}"/>
                </a:ext>
              </a:extLst>
            </p:cNvPr>
            <p:cNvCxnSpPr/>
            <p:nvPr userDrawn="1"/>
          </p:nvCxnSpPr>
          <p:spPr bwMode="auto">
            <a:xfrm>
              <a:off x="10272288"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9" name="Gerade Verbindung 35">
              <a:extLst>
                <a:ext uri="{FF2B5EF4-FFF2-40B4-BE49-F238E27FC236}">
                  <a16:creationId xmlns:a16="http://schemas.microsoft.com/office/drawing/2014/main" id="{DA3174E7-6EDA-4D78-AA5B-2AD7BFEB03E2}"/>
                </a:ext>
              </a:extLst>
            </p:cNvPr>
            <p:cNvCxnSpPr/>
            <p:nvPr userDrawn="1"/>
          </p:nvCxnSpPr>
          <p:spPr bwMode="auto">
            <a:xfrm>
              <a:off x="507021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0" name="Gerade Verbindung 52">
              <a:extLst>
                <a:ext uri="{FF2B5EF4-FFF2-40B4-BE49-F238E27FC236}">
                  <a16:creationId xmlns:a16="http://schemas.microsoft.com/office/drawing/2014/main" id="{534F611A-180F-4F00-9F96-8CF14DBC0E4D}"/>
                </a:ext>
              </a:extLst>
            </p:cNvPr>
            <p:cNvCxnSpPr/>
            <p:nvPr userDrawn="1"/>
          </p:nvCxnSpPr>
          <p:spPr bwMode="auto">
            <a:xfrm>
              <a:off x="507021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91" name="Siemens Logo">
            <a:extLst>
              <a:ext uri="{FF2B5EF4-FFF2-40B4-BE49-F238E27FC236}">
                <a16:creationId xmlns:a16="http://schemas.microsoft.com/office/drawing/2014/main" id="{588CEFAB-57EF-4846-A79E-CE9D55583F93}"/>
              </a:ext>
            </a:extLst>
          </p:cNvPr>
          <p:cNvGrpSpPr/>
          <p:nvPr/>
        </p:nvGrpSpPr>
        <p:grpSpPr>
          <a:xfrm>
            <a:off x="10635188" y="6418800"/>
            <a:ext cx="1152000" cy="183168"/>
            <a:chOff x="10635188" y="6418800"/>
            <a:chExt cx="1152000" cy="183168"/>
          </a:xfrm>
        </p:grpSpPr>
        <p:sp>
          <p:nvSpPr>
            <p:cNvPr id="92" name="Freeform: Shape 91">
              <a:extLst>
                <a:ext uri="{FF2B5EF4-FFF2-40B4-BE49-F238E27FC236}">
                  <a16:creationId xmlns:a16="http://schemas.microsoft.com/office/drawing/2014/main" id="{3F9C7859-74F9-45A2-B012-132F6347DB6D}"/>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93" name="Siemens Logo">
              <a:extLst>
                <a:ext uri="{FF2B5EF4-FFF2-40B4-BE49-F238E27FC236}">
                  <a16:creationId xmlns:a16="http://schemas.microsoft.com/office/drawing/2014/main" id="{05F58211-0302-4786-B2E5-14357475BD0A}"/>
                </a:ext>
              </a:extLst>
            </p:cNvPr>
            <p:cNvGrpSpPr/>
            <p:nvPr/>
          </p:nvGrpSpPr>
          <p:grpSpPr>
            <a:xfrm>
              <a:off x="10635188" y="6418864"/>
              <a:ext cx="1152000" cy="182041"/>
              <a:chOff x="10635188" y="6418864"/>
              <a:chExt cx="1152000" cy="182041"/>
            </a:xfrm>
            <a:solidFill>
              <a:srgbClr val="009999"/>
            </a:solidFill>
          </p:grpSpPr>
          <p:sp>
            <p:nvSpPr>
              <p:cNvPr id="94" name="Freeform: Shape 93">
                <a:extLst>
                  <a:ext uri="{FF2B5EF4-FFF2-40B4-BE49-F238E27FC236}">
                    <a16:creationId xmlns:a16="http://schemas.microsoft.com/office/drawing/2014/main" id="{37F2E35B-69A1-4F83-B3A3-718A3AD3BBD3}"/>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C25A1D67-BD1E-4698-BB74-EA386FCE93E8}"/>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6F50EB89-34F2-4472-92E2-04BE1FF940CD}"/>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C53668AC-80DA-48A4-907E-D3B586E0956B}"/>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994330B9-F895-464F-AC5F-5C22C73A1215}"/>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086368C3-F5FA-4F81-9CC4-E0AD8A34DE4D}"/>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3CC729FB-5171-4203-A687-8ADFE5ECE50D}"/>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9" name="Footer Placeholder">
            <a:extLst>
              <a:ext uri="{FF2B5EF4-FFF2-40B4-BE49-F238E27FC236}">
                <a16:creationId xmlns:a16="http://schemas.microsoft.com/office/drawing/2014/main" id="{3522860B-4A2E-412D-936E-CCA4FD3EC76E}"/>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chemeClr val="tx1"/>
                </a:solidFill>
              </a:defRPr>
            </a:lvl1pPr>
          </a:lstStyle>
          <a:p>
            <a:r>
              <a:rPr lang="en-US"/>
              <a:t>Confidential © Siemens </a:t>
            </a:r>
            <a:fld id="{9EEB68A6-4AAC-4290-9F78-99839047063B}" type="datetimeyyyy">
              <a:rPr lang="en-US" smtClean="0"/>
              <a:pPr/>
              <a:t>2022</a:t>
            </a:fld>
            <a:endParaRPr lang="en-US"/>
          </a:p>
        </p:txBody>
      </p:sp>
      <p:sp>
        <p:nvSpPr>
          <p:cNvPr id="40" name="Slide Number Placeholder">
            <a:extLst>
              <a:ext uri="{FF2B5EF4-FFF2-40B4-BE49-F238E27FC236}">
                <a16:creationId xmlns:a16="http://schemas.microsoft.com/office/drawing/2014/main" id="{166FE3F6-13A2-4797-AE1C-D2DA98B5C2BF}"/>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chemeClr val="tx1"/>
                </a:solidFill>
              </a:defRPr>
            </a:lvl1pPr>
          </a:lstStyle>
          <a:p>
            <a:r>
              <a:rPr lang="en-US"/>
              <a:t>Page </a:t>
            </a:r>
            <a:fld id="{15EBE321-CBB1-4E91-BD14-37C8D44326FB}" type="slidenum">
              <a:rPr lang="en-US" smtClean="0"/>
              <a:pPr/>
              <a:t>‹#›</a:t>
            </a:fld>
            <a:endParaRPr lang="en-US"/>
          </a:p>
        </p:txBody>
      </p:sp>
      <p:sp>
        <p:nvSpPr>
          <p:cNvPr id="42" name="Title Placeholder">
            <a:extLst>
              <a:ext uri="{FF2B5EF4-FFF2-40B4-BE49-F238E27FC236}">
                <a16:creationId xmlns:a16="http://schemas.microsoft.com/office/drawing/2014/main" id="{1C14121A-A2BA-407D-B008-FDD89D169AE5}"/>
              </a:ext>
            </a:extLst>
          </p:cNvPr>
          <p:cNvSpPr>
            <a:spLocks noGrp="1"/>
          </p:cNvSpPr>
          <p:nvPr>
            <p:ph type="title"/>
          </p:nvPr>
        </p:nvSpPr>
        <p:spPr>
          <a:xfrm>
            <a:off x="410400" y="478800"/>
            <a:ext cx="9863997" cy="576000"/>
          </a:xfrm>
          <a:prstGeom prst="rect">
            <a:avLst/>
          </a:prstGeom>
        </p:spPr>
        <p:txBody>
          <a:bodyPr vert="horz" lIns="0" tIns="0" rIns="324000" bIns="14400" rtlCol="0" anchor="t" anchorCtr="0">
            <a:noAutofit/>
          </a:bodyPr>
          <a:lstStyle/>
          <a:p>
            <a:r>
              <a:rPr lang="es-ES"/>
              <a:t>Haga clic para modificar el estilo de título del patrón</a:t>
            </a:r>
            <a:endParaRPr lang="en-US"/>
          </a:p>
        </p:txBody>
      </p:sp>
    </p:spTree>
    <p:extLst>
      <p:ext uri="{BB962C8B-B14F-4D97-AF65-F5344CB8AC3E}">
        <p14:creationId xmlns:p14="http://schemas.microsoft.com/office/powerpoint/2010/main" val="2411306571"/>
      </p:ext>
    </p:extLst>
  </p:cSld>
  <p:clrMapOvr>
    <a:masterClrMapping/>
  </p:clrMapOvr>
  <p:extLst>
    <p:ext uri="{DCECCB84-F9BA-43D5-87BE-67443E8EF086}">
      <p15:sldGuideLst xmlns:p15="http://schemas.microsoft.com/office/powerpoint/2012/main">
        <p15:guide id="1" pos="6471">
          <p15:clr>
            <a:srgbClr val="FBAE40"/>
          </p15:clr>
        </p15:guide>
        <p15:guide id="2" orient="horz" pos="890">
          <p15:clr>
            <a:srgbClr val="FBAE40"/>
          </p15:clr>
        </p15:guide>
        <p15:guide id="3" orient="horz" pos="663">
          <p15:clr>
            <a:srgbClr val="FBAE40"/>
          </p15:clr>
        </p15:guide>
        <p15:guide id="4" orient="horz" pos="300">
          <p15:clr>
            <a:srgbClr val="FBAE40"/>
          </p15:clr>
        </p15:guide>
        <p15:guide id="5" pos="3194">
          <p15:clr>
            <a:srgbClr val="FBAE40"/>
          </p15:clr>
        </p15:guide>
        <p15:guide id="6" pos="257">
          <p15:clr>
            <a:srgbClr val="FBAE40"/>
          </p15:clr>
        </p15:guide>
        <p15:guide id="7" pos="7423">
          <p15:clr>
            <a:srgbClr val="FBAE40"/>
          </p15:clr>
        </p15:guide>
        <p15:guide id="8" orient="horz" pos="4156">
          <p15:clr>
            <a:srgbClr val="FBAE40"/>
          </p15:clr>
        </p15:guide>
        <p15:guide id="10" orient="horz" pos="3884">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Image+Text_3">
    <p:spTree>
      <p:nvGrpSpPr>
        <p:cNvPr id="1" name=""/>
        <p:cNvGrpSpPr/>
        <p:nvPr/>
      </p:nvGrpSpPr>
      <p:grpSpPr>
        <a:xfrm>
          <a:off x="0" y="0"/>
          <a:ext cx="0" cy="0"/>
          <a:chOff x="0" y="0"/>
          <a:chExt cx="0" cy="0"/>
        </a:xfrm>
      </p:grpSpPr>
      <p:graphicFrame>
        <p:nvGraphicFramePr>
          <p:cNvPr id="5" name="Objekt 4" hidden="1">
            <a:extLst>
              <a:ext uri="{FF2B5EF4-FFF2-40B4-BE49-F238E27FC236}">
                <a16:creationId xmlns:a16="http://schemas.microsoft.com/office/drawing/2014/main" id="{0C17989F-550A-426C-8774-21793C9D63EB}"/>
              </a:ext>
            </a:extLst>
          </p:cNvPr>
          <p:cNvGraphicFramePr>
            <a:graphicFrameLocks noChangeAspect="1"/>
          </p:cNvGraphicFramePr>
          <p:nvPr>
            <p:custDataLst>
              <p:tags r:id="rId2"/>
            </p:custDataLst>
            <p:extLst>
              <p:ext uri="{D42A27DB-BD31-4B8C-83A1-F6EECF244321}">
                <p14:modId xmlns:p14="http://schemas.microsoft.com/office/powerpoint/2010/main" val="3810170944"/>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28679" name="think-cell Slide" r:id="rId6" imgW="415" imgH="416" progId="TCLayout.ActiveDocument.1">
                  <p:embed/>
                </p:oleObj>
              </mc:Choice>
              <mc:Fallback>
                <p:oleObj name="think-cell Slide" r:id="rId6" imgW="415" imgH="416" progId="TCLayout.ActiveDocument.1">
                  <p:embed/>
                  <p:pic>
                    <p:nvPicPr>
                      <p:cNvPr id="5" name="Objekt 4" hidden="1">
                        <a:extLst>
                          <a:ext uri="{FF2B5EF4-FFF2-40B4-BE49-F238E27FC236}">
                            <a16:creationId xmlns:a16="http://schemas.microsoft.com/office/drawing/2014/main" id="{0C17989F-550A-426C-8774-21793C9D63EB}"/>
                          </a:ext>
                        </a:extLst>
                      </p:cNvPr>
                      <p:cNvPicPr/>
                      <p:nvPr/>
                    </p:nvPicPr>
                    <p:blipFill>
                      <a:blip r:embed="rId7"/>
                      <a:stretch>
                        <a:fillRect/>
                      </a:stretch>
                    </p:blipFill>
                    <p:spPr>
                      <a:xfrm>
                        <a:off x="1587" y="1588"/>
                        <a:ext cx="1587" cy="1588"/>
                      </a:xfrm>
                      <a:prstGeom prst="rect">
                        <a:avLst/>
                      </a:prstGeom>
                    </p:spPr>
                  </p:pic>
                </p:oleObj>
              </mc:Fallback>
            </mc:AlternateContent>
          </a:graphicData>
        </a:graphic>
      </p:graphicFrame>
      <p:sp>
        <p:nvSpPr>
          <p:cNvPr id="9" name="Bildplatzhalter 3">
            <a:extLst>
              <a:ext uri="{FF2B5EF4-FFF2-40B4-BE49-F238E27FC236}">
                <a16:creationId xmlns:a16="http://schemas.microsoft.com/office/drawing/2014/main" id="{34A2D6F6-BDBB-492A-BB68-17F138BC5B99}"/>
              </a:ext>
            </a:extLst>
          </p:cNvPr>
          <p:cNvSpPr>
            <a:spLocks noGrp="1"/>
          </p:cNvSpPr>
          <p:nvPr>
            <p:ph type="pic" sz="quarter" idx="10"/>
          </p:nvPr>
        </p:nvSpPr>
        <p:spPr>
          <a:xfrm>
            <a:off x="0" y="1413850"/>
            <a:ext cx="5072596" cy="4752000"/>
          </a:xfrm>
          <a:prstGeom prst="rect">
            <a:avLst/>
          </a:prstGeom>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sp>
        <p:nvSpPr>
          <p:cNvPr id="3" name="Rectangle 2" hidden="1">
            <a:extLst>
              <a:ext uri="{FF2B5EF4-FFF2-40B4-BE49-F238E27FC236}">
                <a16:creationId xmlns:a16="http://schemas.microsoft.com/office/drawing/2014/main" id="{7778F2E8-34B2-44C8-B722-F5A7810BD21E}"/>
              </a:ext>
            </a:extLst>
          </p:cNvPr>
          <p:cNvSpPr/>
          <p:nvPr>
            <p:custDataLst>
              <p:tags r:id="rId3"/>
            </p:custDataLst>
          </p:nvPr>
        </p:nvSpPr>
        <p:spPr bwMode="auto">
          <a:xfrm>
            <a:off x="0" y="0"/>
            <a:ext cx="158667" cy="158750"/>
          </a:xfrm>
          <a:prstGeom prst="rect">
            <a:avLst/>
          </a:prstGeom>
          <a:solidFill>
            <a:srgbClr val="50BED7"/>
          </a:solidFill>
          <a:ln>
            <a:noFill/>
          </a:ln>
          <a:effectLst/>
        </p:spPr>
        <p:txBody>
          <a:bodyPr wrap="none" lIns="0" tIns="0" rIns="0" bIns="0" numCol="1" spcCol="0" rtlCol="0" anchor="t" anchorCtr="0">
            <a:noAutofit/>
          </a:bodyPr>
          <a:lstStyle/>
          <a:p>
            <a:pPr marL="0" lvl="0" indent="0" algn="l">
              <a:lnSpc>
                <a:spcPct val="110000"/>
              </a:lnSpc>
              <a:spcBef>
                <a:spcPct val="0"/>
              </a:spcBef>
              <a:buFont typeface="Wingdings" charset="0"/>
              <a:buNone/>
            </a:pPr>
            <a:endParaRPr lang="en-US" sz="2200" b="1" i="0" baseline="0">
              <a:solidFill>
                <a:schemeClr val="bg1"/>
              </a:solidFill>
              <a:latin typeface="Arial" panose="020B0604020202020204" pitchFamily="34" charset="0"/>
              <a:ea typeface="+mj-ea"/>
              <a:cs typeface="Arial" panose="020B0604020202020204" pitchFamily="34" charset="0"/>
              <a:sym typeface="Arial" panose="020B0604020202020204" pitchFamily="34" charset="0"/>
            </a:endParaRPr>
          </a:p>
        </p:txBody>
      </p:sp>
      <p:sp>
        <p:nvSpPr>
          <p:cNvPr id="10" name="cdtText Placeholder 12 Id13">
            <a:extLst>
              <a:ext uri="{FF2B5EF4-FFF2-40B4-BE49-F238E27FC236}">
                <a16:creationId xmlns:a16="http://schemas.microsoft.com/office/drawing/2014/main" id="{0E57C568-E0CB-4840-87D2-C78FC8C9875D}"/>
              </a:ext>
            </a:extLst>
          </p:cNvPr>
          <p:cNvSpPr>
            <a:spLocks noGrp="1"/>
          </p:cNvSpPr>
          <p:nvPr>
            <p:ph type="body" sz="quarter" idx="14"/>
            <p:custDataLst>
              <p:tags r:id="rId4"/>
            </p:custDataLst>
          </p:nvPr>
        </p:nvSpPr>
        <p:spPr bwMode="auto">
          <a:xfrm>
            <a:off x="5072596" y="1411590"/>
            <a:ext cx="7119404" cy="4754260"/>
          </a:xfrm>
          <a:prstGeom prst="rect">
            <a:avLst/>
          </a:prstGeom>
          <a:solidFill>
            <a:srgbClr val="78CDCD"/>
          </a:solidFill>
        </p:spPr>
        <p:txBody>
          <a:bodyPr lIns="288000" tIns="252000" rIns="360000" bIns="252000">
            <a:noAutofit/>
          </a:bodyPr>
          <a:lstStyle>
            <a:lvl1pPr marL="0" marR="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b="0" baseline="0">
                <a:solidFill>
                  <a:srgbClr val="004669"/>
                </a:solidFill>
                <a:latin typeface="Arial" panose="020B0604020202020204" pitchFamily="34" charset="0"/>
                <a:cs typeface="Arial" panose="020B0604020202020204" pitchFamily="34" charset="0"/>
              </a:defRPr>
            </a:lvl1pPr>
            <a:lvl2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2pPr>
            <a:lvl3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1">
                <a:solidFill>
                  <a:srgbClr val="FFFFFF"/>
                </a:solidFill>
                <a:latin typeface="Siemens Sans" pitchFamily="2" charset="0"/>
              </a:defRPr>
            </a:lvl3pPr>
            <a:lvl4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4pPr>
            <a:lvl5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1" baseline="0">
                <a:solidFill>
                  <a:srgbClr val="FFFFFF"/>
                </a:solidFill>
                <a:latin typeface="Siemens Sans" pitchFamily="2" charset="0"/>
              </a:defRPr>
            </a:lvl5pPr>
            <a:lvl6pPr marL="360363" indent="-180975">
              <a:lnSpc>
                <a:spcPct val="100000"/>
              </a:lnSpc>
              <a:spcBef>
                <a:spcPts val="500"/>
              </a:spcBef>
              <a:spcAft>
                <a:spcPts val="500"/>
              </a:spcAft>
              <a:buFont typeface="Arial" pitchFamily="34" charset="0"/>
              <a:buChar char="•"/>
              <a:tabLst>
                <a:tab pos="5359400" algn="r"/>
              </a:tabLst>
              <a:defRPr b="1"/>
            </a:lvl6pPr>
          </a:lstStyle>
          <a:p>
            <a:pPr marL="0" marR="0" lvl="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a:pPr>
            <a:r>
              <a:rPr lang="es-ES" noProof="0"/>
              <a:t>Haga clic para modificar los estilos de texto del patrón</a:t>
            </a:r>
          </a:p>
          <a:p>
            <a:pPr marL="0" marR="0" lvl="1"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a:pPr>
            <a:r>
              <a:rPr lang="es-ES" noProof="0"/>
              <a:t>Segundo nivel</a:t>
            </a:r>
          </a:p>
        </p:txBody>
      </p:sp>
      <p:grpSp>
        <p:nvGrpSpPr>
          <p:cNvPr id="81" name="Group 80">
            <a:extLst>
              <a:ext uri="{FF2B5EF4-FFF2-40B4-BE49-F238E27FC236}">
                <a16:creationId xmlns:a16="http://schemas.microsoft.com/office/drawing/2014/main" id="{2ED25A58-325C-4CFD-86C2-9B8D8DB91E5E}"/>
              </a:ext>
            </a:extLst>
          </p:cNvPr>
          <p:cNvGrpSpPr/>
          <p:nvPr/>
        </p:nvGrpSpPr>
        <p:grpSpPr>
          <a:xfrm>
            <a:off x="-213109" y="-216000"/>
            <a:ext cx="12622226" cy="7290000"/>
            <a:chOff x="-213109" y="-216000"/>
            <a:chExt cx="12622226" cy="7290000"/>
          </a:xfrm>
        </p:grpSpPr>
        <p:cxnSp>
          <p:nvCxnSpPr>
            <p:cNvPr id="82" name="Gerade Verbindung 2">
              <a:extLst>
                <a:ext uri="{FF2B5EF4-FFF2-40B4-BE49-F238E27FC236}">
                  <a16:creationId xmlns:a16="http://schemas.microsoft.com/office/drawing/2014/main" id="{A4147AAC-A67C-44FB-A0EE-D45F730F7173}"/>
                </a:ext>
              </a:extLst>
            </p:cNvPr>
            <p:cNvCxnSpPr/>
            <p:nvPr userDrawn="1"/>
          </p:nvCxnSpPr>
          <p:spPr bwMode="auto">
            <a:xfrm>
              <a:off x="408024"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3" name="Gerade Verbindung 38">
              <a:extLst>
                <a:ext uri="{FF2B5EF4-FFF2-40B4-BE49-F238E27FC236}">
                  <a16:creationId xmlns:a16="http://schemas.microsoft.com/office/drawing/2014/main" id="{1FEF93A3-05B3-4F80-BE5F-1980D6F98662}"/>
                </a:ext>
              </a:extLst>
            </p:cNvPr>
            <p:cNvCxnSpPr/>
            <p:nvPr userDrawn="1"/>
          </p:nvCxnSpPr>
          <p:spPr bwMode="auto">
            <a:xfrm>
              <a:off x="1178444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4" name="Gerade Verbindung 39">
              <a:extLst>
                <a:ext uri="{FF2B5EF4-FFF2-40B4-BE49-F238E27FC236}">
                  <a16:creationId xmlns:a16="http://schemas.microsoft.com/office/drawing/2014/main" id="{5F85AC8D-9B09-41D0-84E4-D96555CA99E0}"/>
                </a:ext>
              </a:extLst>
            </p:cNvPr>
            <p:cNvCxnSpPr/>
            <p:nvPr userDrawn="1"/>
          </p:nvCxnSpPr>
          <p:spPr bwMode="auto">
            <a:xfrm rot="5400000">
              <a:off x="12319164"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5" name="Gerade Verbindung 41">
              <a:extLst>
                <a:ext uri="{FF2B5EF4-FFF2-40B4-BE49-F238E27FC236}">
                  <a16:creationId xmlns:a16="http://schemas.microsoft.com/office/drawing/2014/main" id="{74FE9699-0F85-4C2E-B041-885FA78C6F25}"/>
                </a:ext>
              </a:extLst>
            </p:cNvPr>
            <p:cNvCxnSpPr/>
            <p:nvPr userDrawn="1"/>
          </p:nvCxnSpPr>
          <p:spPr bwMode="auto">
            <a:xfrm rot="5400000">
              <a:off x="12319164"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6" name="Gerade Verbindung 44">
              <a:extLst>
                <a:ext uri="{FF2B5EF4-FFF2-40B4-BE49-F238E27FC236}">
                  <a16:creationId xmlns:a16="http://schemas.microsoft.com/office/drawing/2014/main" id="{B14FA144-31CA-4422-9253-7F2F174898C1}"/>
                </a:ext>
              </a:extLst>
            </p:cNvPr>
            <p:cNvCxnSpPr/>
            <p:nvPr userDrawn="1"/>
          </p:nvCxnSpPr>
          <p:spPr bwMode="auto">
            <a:xfrm rot="5400000">
              <a:off x="1231916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7" name="Gerade Verbindung 54">
              <a:extLst>
                <a:ext uri="{FF2B5EF4-FFF2-40B4-BE49-F238E27FC236}">
                  <a16:creationId xmlns:a16="http://schemas.microsoft.com/office/drawing/2014/main" id="{51D2FCD9-8C00-49BE-B578-31CA0ABB2A6D}"/>
                </a:ext>
              </a:extLst>
            </p:cNvPr>
            <p:cNvCxnSpPr/>
            <p:nvPr userDrawn="1"/>
          </p:nvCxnSpPr>
          <p:spPr bwMode="auto">
            <a:xfrm>
              <a:off x="408024"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8" name="Gerade Verbindung 55">
              <a:extLst>
                <a:ext uri="{FF2B5EF4-FFF2-40B4-BE49-F238E27FC236}">
                  <a16:creationId xmlns:a16="http://schemas.microsoft.com/office/drawing/2014/main" id="{9A960F92-9EFB-49A8-A008-0D983A6096CD}"/>
                </a:ext>
              </a:extLst>
            </p:cNvPr>
            <p:cNvCxnSpPr/>
            <p:nvPr userDrawn="1"/>
          </p:nvCxnSpPr>
          <p:spPr bwMode="auto">
            <a:xfrm>
              <a:off x="1178444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9" name="Gerade Verbindung 56">
              <a:extLst>
                <a:ext uri="{FF2B5EF4-FFF2-40B4-BE49-F238E27FC236}">
                  <a16:creationId xmlns:a16="http://schemas.microsoft.com/office/drawing/2014/main" id="{0B23AF26-6285-4493-945F-17A3BEB06DB0}"/>
                </a:ext>
              </a:extLst>
            </p:cNvPr>
            <p:cNvCxnSpPr/>
            <p:nvPr userDrawn="1"/>
          </p:nvCxnSpPr>
          <p:spPr bwMode="auto">
            <a:xfrm rot="5400000">
              <a:off x="-123156"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0" name="Gerade Verbindung 58">
              <a:extLst>
                <a:ext uri="{FF2B5EF4-FFF2-40B4-BE49-F238E27FC236}">
                  <a16:creationId xmlns:a16="http://schemas.microsoft.com/office/drawing/2014/main" id="{114AA9E5-7AC3-443B-AB0E-80FB3F966BF6}"/>
                </a:ext>
              </a:extLst>
            </p:cNvPr>
            <p:cNvCxnSpPr/>
            <p:nvPr userDrawn="1"/>
          </p:nvCxnSpPr>
          <p:spPr bwMode="auto">
            <a:xfrm rot="5400000">
              <a:off x="-123156" y="1322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1" name="Gerade Verbindung 61">
              <a:extLst>
                <a:ext uri="{FF2B5EF4-FFF2-40B4-BE49-F238E27FC236}">
                  <a16:creationId xmlns:a16="http://schemas.microsoft.com/office/drawing/2014/main" id="{6F4C71B5-3579-4C5A-8FC5-876EEFA7A97F}"/>
                </a:ext>
              </a:extLst>
            </p:cNvPr>
            <p:cNvCxnSpPr/>
            <p:nvPr userDrawn="1"/>
          </p:nvCxnSpPr>
          <p:spPr bwMode="auto">
            <a:xfrm rot="5400000">
              <a:off x="-12315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2" name="Gerade Verbindung 88">
              <a:extLst>
                <a:ext uri="{FF2B5EF4-FFF2-40B4-BE49-F238E27FC236}">
                  <a16:creationId xmlns:a16="http://schemas.microsoft.com/office/drawing/2014/main" id="{853A1BCB-1A0E-48C2-BA28-3AC68B519C2A}"/>
                </a:ext>
              </a:extLst>
            </p:cNvPr>
            <p:cNvCxnSpPr/>
            <p:nvPr userDrawn="1"/>
          </p:nvCxnSpPr>
          <p:spPr bwMode="auto">
            <a:xfrm rot="5400000">
              <a:off x="-123156"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3" name="Gerade Verbindung 44">
              <a:extLst>
                <a:ext uri="{FF2B5EF4-FFF2-40B4-BE49-F238E27FC236}">
                  <a16:creationId xmlns:a16="http://schemas.microsoft.com/office/drawing/2014/main" id="{EB071CC2-127F-4D96-93B9-FC69C3D5BABA}"/>
                </a:ext>
              </a:extLst>
            </p:cNvPr>
            <p:cNvCxnSpPr/>
            <p:nvPr userDrawn="1"/>
          </p:nvCxnSpPr>
          <p:spPr bwMode="auto">
            <a:xfrm rot="5400000">
              <a:off x="12319164"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4" name="Gerade Verbindung 41">
              <a:extLst>
                <a:ext uri="{FF2B5EF4-FFF2-40B4-BE49-F238E27FC236}">
                  <a16:creationId xmlns:a16="http://schemas.microsoft.com/office/drawing/2014/main" id="{23FC711D-5613-4055-8FAF-67A6D71215D5}"/>
                </a:ext>
              </a:extLst>
            </p:cNvPr>
            <p:cNvCxnSpPr/>
            <p:nvPr userDrawn="1"/>
          </p:nvCxnSpPr>
          <p:spPr bwMode="auto">
            <a:xfrm rot="5400000">
              <a:off x="12319164" y="96254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5" name="Gerade Verbindung 55">
              <a:extLst>
                <a:ext uri="{FF2B5EF4-FFF2-40B4-BE49-F238E27FC236}">
                  <a16:creationId xmlns:a16="http://schemas.microsoft.com/office/drawing/2014/main" id="{AB7E293D-C733-4278-B6D7-57893F373C4F}"/>
                </a:ext>
              </a:extLst>
            </p:cNvPr>
            <p:cNvCxnSpPr/>
            <p:nvPr userDrawn="1"/>
          </p:nvCxnSpPr>
          <p:spPr bwMode="auto">
            <a:xfrm>
              <a:off x="10272288"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6" name="Gerade Verbindung 58">
              <a:extLst>
                <a:ext uri="{FF2B5EF4-FFF2-40B4-BE49-F238E27FC236}">
                  <a16:creationId xmlns:a16="http://schemas.microsoft.com/office/drawing/2014/main" id="{2AA54355-8F77-4D91-9625-E2368D70BB6B}"/>
                </a:ext>
              </a:extLst>
            </p:cNvPr>
            <p:cNvCxnSpPr/>
            <p:nvPr userDrawn="1"/>
          </p:nvCxnSpPr>
          <p:spPr bwMode="auto">
            <a:xfrm rot="5400000">
              <a:off x="-123156" y="9617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7" name="Gerade Verbindung 55">
              <a:extLst>
                <a:ext uri="{FF2B5EF4-FFF2-40B4-BE49-F238E27FC236}">
                  <a16:creationId xmlns:a16="http://schemas.microsoft.com/office/drawing/2014/main" id="{DE0B665F-94A3-4C12-9339-A524AFE41FBE}"/>
                </a:ext>
              </a:extLst>
            </p:cNvPr>
            <p:cNvCxnSpPr/>
            <p:nvPr userDrawn="1"/>
          </p:nvCxnSpPr>
          <p:spPr bwMode="auto">
            <a:xfrm>
              <a:off x="10272288"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8" name="Gerade Verbindung 35">
              <a:extLst>
                <a:ext uri="{FF2B5EF4-FFF2-40B4-BE49-F238E27FC236}">
                  <a16:creationId xmlns:a16="http://schemas.microsoft.com/office/drawing/2014/main" id="{F121EA9E-7C99-414D-B327-36B0A53F7A09}"/>
                </a:ext>
              </a:extLst>
            </p:cNvPr>
            <p:cNvCxnSpPr/>
            <p:nvPr userDrawn="1"/>
          </p:nvCxnSpPr>
          <p:spPr bwMode="auto">
            <a:xfrm>
              <a:off x="507021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9" name="Gerade Verbindung 52">
              <a:extLst>
                <a:ext uri="{FF2B5EF4-FFF2-40B4-BE49-F238E27FC236}">
                  <a16:creationId xmlns:a16="http://schemas.microsoft.com/office/drawing/2014/main" id="{DF0A0419-BEED-4CA8-A569-26CAC54F4BE6}"/>
                </a:ext>
              </a:extLst>
            </p:cNvPr>
            <p:cNvCxnSpPr/>
            <p:nvPr userDrawn="1"/>
          </p:nvCxnSpPr>
          <p:spPr bwMode="auto">
            <a:xfrm>
              <a:off x="507021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110" name="Siemens Logo">
            <a:extLst>
              <a:ext uri="{FF2B5EF4-FFF2-40B4-BE49-F238E27FC236}">
                <a16:creationId xmlns:a16="http://schemas.microsoft.com/office/drawing/2014/main" id="{96AFC6EE-D10F-442D-AB45-8F88E5CED13C}"/>
              </a:ext>
            </a:extLst>
          </p:cNvPr>
          <p:cNvGrpSpPr/>
          <p:nvPr/>
        </p:nvGrpSpPr>
        <p:grpSpPr>
          <a:xfrm>
            <a:off x="10635188" y="6418800"/>
            <a:ext cx="1152000" cy="183168"/>
            <a:chOff x="10635188" y="6418800"/>
            <a:chExt cx="1152000" cy="183168"/>
          </a:xfrm>
        </p:grpSpPr>
        <p:sp>
          <p:nvSpPr>
            <p:cNvPr id="111" name="Freeform: Shape 110">
              <a:extLst>
                <a:ext uri="{FF2B5EF4-FFF2-40B4-BE49-F238E27FC236}">
                  <a16:creationId xmlns:a16="http://schemas.microsoft.com/office/drawing/2014/main" id="{98008D48-3EBE-46A8-9E16-3023667B2E80}"/>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112" name="Siemens Logo">
              <a:extLst>
                <a:ext uri="{FF2B5EF4-FFF2-40B4-BE49-F238E27FC236}">
                  <a16:creationId xmlns:a16="http://schemas.microsoft.com/office/drawing/2014/main" id="{4F2CD9C6-45DF-4C73-89DD-DF61790C9C5C}"/>
                </a:ext>
              </a:extLst>
            </p:cNvPr>
            <p:cNvGrpSpPr/>
            <p:nvPr/>
          </p:nvGrpSpPr>
          <p:grpSpPr>
            <a:xfrm>
              <a:off x="10635188" y="6418864"/>
              <a:ext cx="1152000" cy="182041"/>
              <a:chOff x="10635188" y="6418864"/>
              <a:chExt cx="1152000" cy="182041"/>
            </a:xfrm>
            <a:solidFill>
              <a:srgbClr val="009999"/>
            </a:solidFill>
          </p:grpSpPr>
          <p:sp>
            <p:nvSpPr>
              <p:cNvPr id="113" name="Freeform: Shape 112">
                <a:extLst>
                  <a:ext uri="{FF2B5EF4-FFF2-40B4-BE49-F238E27FC236}">
                    <a16:creationId xmlns:a16="http://schemas.microsoft.com/office/drawing/2014/main" id="{0244D317-BB3F-4D89-A4C8-ECCE46E6BDC7}"/>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FBF87981-386D-4BAD-A6A1-4707169C04C0}"/>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988DB9CE-1443-46A8-B999-14CF09B36417}"/>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08FED5F7-9F97-402C-8B11-D663BCD4A3E9}"/>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90F14128-0B78-4C4C-8C18-16A9D0ECEC7C}"/>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F4F042B9-0A9C-4080-A4C9-6A2AA4E7ABA1}"/>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434005BD-D2C6-47B6-8073-57C2EB08F3CC}"/>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9" name="Footer Placeholder">
            <a:extLst>
              <a:ext uri="{FF2B5EF4-FFF2-40B4-BE49-F238E27FC236}">
                <a16:creationId xmlns:a16="http://schemas.microsoft.com/office/drawing/2014/main" id="{E1AB6886-33DF-439F-A6B5-3B2A4064E3CE}"/>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chemeClr val="tx1"/>
                </a:solidFill>
              </a:defRPr>
            </a:lvl1pPr>
          </a:lstStyle>
          <a:p>
            <a:r>
              <a:rPr lang="en-US"/>
              <a:t>Confidential © Siemens </a:t>
            </a:r>
            <a:fld id="{9EEB68A6-4AAC-4290-9F78-99839047063B}" type="datetimeyyyy">
              <a:rPr lang="en-US" smtClean="0"/>
              <a:pPr/>
              <a:t>2022</a:t>
            </a:fld>
            <a:endParaRPr lang="en-US"/>
          </a:p>
        </p:txBody>
      </p:sp>
      <p:sp>
        <p:nvSpPr>
          <p:cNvPr id="41" name="Slide Number Placeholder">
            <a:extLst>
              <a:ext uri="{FF2B5EF4-FFF2-40B4-BE49-F238E27FC236}">
                <a16:creationId xmlns:a16="http://schemas.microsoft.com/office/drawing/2014/main" id="{69FF761E-2C26-4908-A77E-6E5F8B336901}"/>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chemeClr val="tx1"/>
                </a:solidFill>
              </a:defRPr>
            </a:lvl1pPr>
          </a:lstStyle>
          <a:p>
            <a:r>
              <a:rPr lang="en-US"/>
              <a:t>Page </a:t>
            </a:r>
            <a:fld id="{15EBE321-CBB1-4E91-BD14-37C8D44326FB}" type="slidenum">
              <a:rPr lang="en-US" smtClean="0"/>
              <a:pPr/>
              <a:t>‹#›</a:t>
            </a:fld>
            <a:endParaRPr lang="en-US"/>
          </a:p>
        </p:txBody>
      </p:sp>
      <p:sp>
        <p:nvSpPr>
          <p:cNvPr id="48" name="Title Placeholder">
            <a:extLst>
              <a:ext uri="{FF2B5EF4-FFF2-40B4-BE49-F238E27FC236}">
                <a16:creationId xmlns:a16="http://schemas.microsoft.com/office/drawing/2014/main" id="{8F6DCECD-4334-43F7-9ECF-1471ADECD632}"/>
              </a:ext>
            </a:extLst>
          </p:cNvPr>
          <p:cNvSpPr>
            <a:spLocks noGrp="1"/>
          </p:cNvSpPr>
          <p:nvPr>
            <p:ph type="title"/>
          </p:nvPr>
        </p:nvSpPr>
        <p:spPr>
          <a:xfrm>
            <a:off x="410400" y="478800"/>
            <a:ext cx="9863997" cy="576000"/>
          </a:xfrm>
          <a:prstGeom prst="rect">
            <a:avLst/>
          </a:prstGeom>
        </p:spPr>
        <p:txBody>
          <a:bodyPr vert="horz" lIns="0" tIns="0" rIns="324000" bIns="14400" rtlCol="0" anchor="t" anchorCtr="0">
            <a:noAutofit/>
          </a:bodyPr>
          <a:lstStyle/>
          <a:p>
            <a:r>
              <a:rPr lang="es-ES"/>
              <a:t>Haga clic para modificar el estilo de título del patrón</a:t>
            </a:r>
            <a:endParaRPr lang="en-US"/>
          </a:p>
        </p:txBody>
      </p:sp>
    </p:spTree>
    <p:extLst>
      <p:ext uri="{BB962C8B-B14F-4D97-AF65-F5344CB8AC3E}">
        <p14:creationId xmlns:p14="http://schemas.microsoft.com/office/powerpoint/2010/main" val="2863576932"/>
      </p:ext>
    </p:extLst>
  </p:cSld>
  <p:clrMapOvr>
    <a:masterClrMapping/>
  </p:clrMapOvr>
  <p:extLst>
    <p:ext uri="{DCECCB84-F9BA-43D5-87BE-67443E8EF086}">
      <p15:sldGuideLst xmlns:p15="http://schemas.microsoft.com/office/powerpoint/2012/main">
        <p15:guide id="1" pos="6471">
          <p15:clr>
            <a:srgbClr val="FBAE40"/>
          </p15:clr>
        </p15:guide>
        <p15:guide id="2" orient="horz" pos="890">
          <p15:clr>
            <a:srgbClr val="FBAE40"/>
          </p15:clr>
        </p15:guide>
        <p15:guide id="3" orient="horz" pos="663">
          <p15:clr>
            <a:srgbClr val="FBAE40"/>
          </p15:clr>
        </p15:guide>
        <p15:guide id="4" orient="horz" pos="300">
          <p15:clr>
            <a:srgbClr val="FBAE40"/>
          </p15:clr>
        </p15:guide>
        <p15:guide id="5" pos="3194">
          <p15:clr>
            <a:srgbClr val="FBAE40"/>
          </p15:clr>
        </p15:guide>
        <p15:guide id="6" pos="257">
          <p15:clr>
            <a:srgbClr val="FBAE40"/>
          </p15:clr>
        </p15:guide>
        <p15:guide id="7" pos="7423">
          <p15:clr>
            <a:srgbClr val="FBAE40"/>
          </p15:clr>
        </p15:guide>
        <p15:guide id="8" orient="horz" pos="4156">
          <p15:clr>
            <a:srgbClr val="FBAE40"/>
          </p15:clr>
        </p15:guide>
        <p15:guide id="10" orient="horz" pos="3884">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p:cSld name="Statement_large box left_1">
    <p:bg>
      <p:bgPr>
        <a:solidFill>
          <a:schemeClr val="bg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3008819853"/>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29703" name="think-cell Slide" r:id="rId5" imgW="415" imgH="416" progId="TCLayout.ActiveDocument.1">
                  <p:embed/>
                </p:oleObj>
              </mc:Choice>
              <mc:Fallback>
                <p:oleObj name="think-cell Slide" r:id="rId5"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6"/>
                      <a:stretch>
                        <a:fillRect/>
                      </a:stretch>
                    </p:blipFill>
                    <p:spPr>
                      <a:xfrm>
                        <a:off x="1587" y="1588"/>
                        <a:ext cx="1587" cy="1588"/>
                      </a:xfrm>
                      <a:prstGeom prst="rect">
                        <a:avLst/>
                      </a:prstGeom>
                    </p:spPr>
                  </p:pic>
                </p:oleObj>
              </mc:Fallback>
            </mc:AlternateContent>
          </a:graphicData>
        </a:graphic>
      </p:graphicFrame>
      <p:sp>
        <p:nvSpPr>
          <p:cNvPr id="32" name="cdtText Placeholder 12 Id13">
            <a:extLst>
              <a:ext uri="{FF2B5EF4-FFF2-40B4-BE49-F238E27FC236}">
                <a16:creationId xmlns:a16="http://schemas.microsoft.com/office/drawing/2014/main" id="{03EA447B-3B56-454A-9CCC-6B467AC20359}"/>
              </a:ext>
            </a:extLst>
          </p:cNvPr>
          <p:cNvSpPr>
            <a:spLocks noGrp="1"/>
          </p:cNvSpPr>
          <p:nvPr>
            <p:ph type="body" sz="quarter" idx="14" hasCustomPrompt="1"/>
            <p:custDataLst>
              <p:tags r:id="rId3"/>
            </p:custDataLst>
          </p:nvPr>
        </p:nvSpPr>
        <p:spPr bwMode="auto">
          <a:xfrm>
            <a:off x="-13570" y="0"/>
            <a:ext cx="5101505" cy="6858000"/>
          </a:xfrm>
          <a:prstGeom prst="rect">
            <a:avLst/>
          </a:prstGeom>
          <a:solidFill>
            <a:srgbClr val="004669"/>
          </a:solidFill>
        </p:spPr>
        <p:txBody>
          <a:bodyPr lIns="421200" tIns="360000" rIns="421200" bIns="0">
            <a:noAutofit/>
          </a:bodyPr>
          <a:lstStyle>
            <a:lvl1pPr marL="0" marR="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sz="3600" b="0" baseline="0">
                <a:solidFill>
                  <a:srgbClr val="FFFFFF"/>
                </a:solidFill>
                <a:latin typeface="Arial" panose="020B0604020202020204" pitchFamily="34" charset="0"/>
                <a:cs typeface="Arial" panose="020B0604020202020204" pitchFamily="34" charset="0"/>
              </a:defRPr>
            </a:lvl1pPr>
            <a:lvl2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2pPr>
            <a:lvl3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1">
                <a:solidFill>
                  <a:srgbClr val="FFFFFF"/>
                </a:solidFill>
                <a:latin typeface="Siemens Sans" pitchFamily="2" charset="0"/>
              </a:defRPr>
            </a:lvl3pPr>
            <a:lvl4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4pPr>
            <a:lvl5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1" baseline="0">
                <a:solidFill>
                  <a:srgbClr val="FFFFFF"/>
                </a:solidFill>
                <a:latin typeface="Siemens Sans" pitchFamily="2" charset="0"/>
              </a:defRPr>
            </a:lvl5pPr>
            <a:lvl6pPr marL="360363" indent="-180975">
              <a:lnSpc>
                <a:spcPct val="100000"/>
              </a:lnSpc>
              <a:spcBef>
                <a:spcPts val="500"/>
              </a:spcBef>
              <a:spcAft>
                <a:spcPts val="500"/>
              </a:spcAft>
              <a:buFont typeface="Arial" pitchFamily="34" charset="0"/>
              <a:buChar char="•"/>
              <a:tabLst>
                <a:tab pos="5359400" algn="r"/>
              </a:tabLst>
              <a:defRPr b="1"/>
            </a:lvl6pPr>
          </a:lstStyle>
          <a:p>
            <a:pPr marL="0" marR="0" lvl="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a:pPr>
            <a:r>
              <a:rPr lang="en-US" noProof="0"/>
              <a:t>VERY BOLD STATEMENT, ARIAL 36 PT, HIGHLIGHT. </a:t>
            </a:r>
          </a:p>
        </p:txBody>
      </p:sp>
      <p:sp>
        <p:nvSpPr>
          <p:cNvPr id="53" name="Bildplatzhalter 3">
            <a:extLst>
              <a:ext uri="{FF2B5EF4-FFF2-40B4-BE49-F238E27FC236}">
                <a16:creationId xmlns:a16="http://schemas.microsoft.com/office/drawing/2014/main" id="{70B0761A-D0B8-4801-87D7-B3B870EAD261}"/>
              </a:ext>
            </a:extLst>
          </p:cNvPr>
          <p:cNvSpPr>
            <a:spLocks noGrp="1"/>
          </p:cNvSpPr>
          <p:nvPr>
            <p:ph type="pic" sz="quarter" idx="10"/>
          </p:nvPr>
        </p:nvSpPr>
        <p:spPr>
          <a:xfrm>
            <a:off x="5088466" y="0"/>
            <a:ext cx="7103533" cy="6854824"/>
          </a:xfrm>
          <a:prstGeom prst="rect">
            <a:avLst/>
          </a:prstGeom>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grpSp>
        <p:nvGrpSpPr>
          <p:cNvPr id="4" name="Group 3">
            <a:extLst>
              <a:ext uri="{FF2B5EF4-FFF2-40B4-BE49-F238E27FC236}">
                <a16:creationId xmlns:a16="http://schemas.microsoft.com/office/drawing/2014/main" id="{AFE6113E-E4E1-4407-B59E-74DC1AE834CD}"/>
              </a:ext>
            </a:extLst>
          </p:cNvPr>
          <p:cNvGrpSpPr/>
          <p:nvPr/>
        </p:nvGrpSpPr>
        <p:grpSpPr>
          <a:xfrm>
            <a:off x="-211877" y="-216000"/>
            <a:ext cx="12622226" cy="7290000"/>
            <a:chOff x="-211877" y="-216000"/>
            <a:chExt cx="12622226" cy="7290000"/>
          </a:xfrm>
        </p:grpSpPr>
        <p:cxnSp>
          <p:nvCxnSpPr>
            <p:cNvPr id="52" name="Gerade Verbindung 2">
              <a:extLst>
                <a:ext uri="{FF2B5EF4-FFF2-40B4-BE49-F238E27FC236}">
                  <a16:creationId xmlns:a16="http://schemas.microsoft.com/office/drawing/2014/main" id="{BE90A7C8-874B-4469-9652-600465A18F25}"/>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5" name="Gerade Verbindung 38">
              <a:extLst>
                <a:ext uri="{FF2B5EF4-FFF2-40B4-BE49-F238E27FC236}">
                  <a16:creationId xmlns:a16="http://schemas.microsoft.com/office/drawing/2014/main" id="{327CF824-F6DF-4FF1-BDA5-1B0A8EA154C0}"/>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4" name="Gerade Verbindung 39">
              <a:extLst>
                <a:ext uri="{FF2B5EF4-FFF2-40B4-BE49-F238E27FC236}">
                  <a16:creationId xmlns:a16="http://schemas.microsoft.com/office/drawing/2014/main" id="{5746ABFC-5255-4F26-B44B-ADDA957E013F}"/>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5" name="Gerade Verbindung 44">
              <a:extLst>
                <a:ext uri="{FF2B5EF4-FFF2-40B4-BE49-F238E27FC236}">
                  <a16:creationId xmlns:a16="http://schemas.microsoft.com/office/drawing/2014/main" id="{0360C531-7928-4F84-86BE-1FFDEFC5D015}"/>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6" name="Gerade Verbindung 54">
              <a:extLst>
                <a:ext uri="{FF2B5EF4-FFF2-40B4-BE49-F238E27FC236}">
                  <a16:creationId xmlns:a16="http://schemas.microsoft.com/office/drawing/2014/main" id="{53F356A1-3905-41CF-B8D8-3721FA664424}"/>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7" name="Gerade Verbindung 55">
              <a:extLst>
                <a:ext uri="{FF2B5EF4-FFF2-40B4-BE49-F238E27FC236}">
                  <a16:creationId xmlns:a16="http://schemas.microsoft.com/office/drawing/2014/main" id="{C215F768-BBED-4620-99B4-BB0B4D830C87}"/>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56">
              <a:extLst>
                <a:ext uri="{FF2B5EF4-FFF2-40B4-BE49-F238E27FC236}">
                  <a16:creationId xmlns:a16="http://schemas.microsoft.com/office/drawing/2014/main" id="{36454CB4-2EF3-44B0-92E1-88CD007F64A6}"/>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61">
              <a:extLst>
                <a:ext uri="{FF2B5EF4-FFF2-40B4-BE49-F238E27FC236}">
                  <a16:creationId xmlns:a16="http://schemas.microsoft.com/office/drawing/2014/main" id="{0504C20A-C06F-4178-AA68-37391617FB4F}"/>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88">
              <a:extLst>
                <a:ext uri="{FF2B5EF4-FFF2-40B4-BE49-F238E27FC236}">
                  <a16:creationId xmlns:a16="http://schemas.microsoft.com/office/drawing/2014/main" id="{A40D1FD0-A8EE-4E39-BB44-CEBA66F41344}"/>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44">
              <a:extLst>
                <a:ext uri="{FF2B5EF4-FFF2-40B4-BE49-F238E27FC236}">
                  <a16:creationId xmlns:a16="http://schemas.microsoft.com/office/drawing/2014/main" id="{0AA88B25-E171-4AAD-AEEE-3C8F34AC03DC}"/>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2" name="Gerade Verbindung 55">
              <a:extLst>
                <a:ext uri="{FF2B5EF4-FFF2-40B4-BE49-F238E27FC236}">
                  <a16:creationId xmlns:a16="http://schemas.microsoft.com/office/drawing/2014/main" id="{8A3BDA50-2684-4414-9899-0ED44B976558}"/>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3" name="Gerade Verbindung 55">
              <a:extLst>
                <a:ext uri="{FF2B5EF4-FFF2-40B4-BE49-F238E27FC236}">
                  <a16:creationId xmlns:a16="http://schemas.microsoft.com/office/drawing/2014/main" id="{2AF35DEC-11D4-4EAA-98A5-5C8F3D6A0A04}"/>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4" name="Gerade Verbindung 35">
              <a:extLst>
                <a:ext uri="{FF2B5EF4-FFF2-40B4-BE49-F238E27FC236}">
                  <a16:creationId xmlns:a16="http://schemas.microsoft.com/office/drawing/2014/main" id="{3895E480-2AFD-4D31-ABCE-ACE31B50402E}"/>
                </a:ext>
              </a:extLst>
            </p:cNvPr>
            <p:cNvCxnSpPr/>
            <p:nvPr userDrawn="1"/>
          </p:nvCxnSpPr>
          <p:spPr bwMode="auto">
            <a:xfrm>
              <a:off x="508846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5" name="Gerade Verbindung 35">
              <a:extLst>
                <a:ext uri="{FF2B5EF4-FFF2-40B4-BE49-F238E27FC236}">
                  <a16:creationId xmlns:a16="http://schemas.microsoft.com/office/drawing/2014/main" id="{EB016862-07B3-470C-94A6-405BA2F1C2D9}"/>
                </a:ext>
              </a:extLst>
            </p:cNvPr>
            <p:cNvCxnSpPr/>
            <p:nvPr userDrawn="1"/>
          </p:nvCxnSpPr>
          <p:spPr bwMode="auto">
            <a:xfrm>
              <a:off x="508846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8" name="Siemens Logo">
            <a:extLst>
              <a:ext uri="{FF2B5EF4-FFF2-40B4-BE49-F238E27FC236}">
                <a16:creationId xmlns:a16="http://schemas.microsoft.com/office/drawing/2014/main" id="{52D602BF-D819-4EAA-B8F3-D22B911EBD36}"/>
              </a:ext>
            </a:extLst>
          </p:cNvPr>
          <p:cNvGrpSpPr/>
          <p:nvPr/>
        </p:nvGrpSpPr>
        <p:grpSpPr>
          <a:xfrm>
            <a:off x="10635188" y="6418800"/>
            <a:ext cx="1152000" cy="183168"/>
            <a:chOff x="10635188" y="6418800"/>
            <a:chExt cx="1152000" cy="183168"/>
          </a:xfrm>
        </p:grpSpPr>
        <p:sp>
          <p:nvSpPr>
            <p:cNvPr id="80" name="Freeform: Shape 79">
              <a:extLst>
                <a:ext uri="{FF2B5EF4-FFF2-40B4-BE49-F238E27FC236}">
                  <a16:creationId xmlns:a16="http://schemas.microsoft.com/office/drawing/2014/main" id="{E17C71E9-2284-4774-90D7-A29880D4A3B2}"/>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81" name="Siemens Logo">
              <a:extLst>
                <a:ext uri="{FF2B5EF4-FFF2-40B4-BE49-F238E27FC236}">
                  <a16:creationId xmlns:a16="http://schemas.microsoft.com/office/drawing/2014/main" id="{9AB811B5-4863-4EE0-BB09-0F6C9EFEE1F1}"/>
                </a:ext>
              </a:extLst>
            </p:cNvPr>
            <p:cNvGrpSpPr/>
            <p:nvPr/>
          </p:nvGrpSpPr>
          <p:grpSpPr>
            <a:xfrm>
              <a:off x="10635188" y="6418864"/>
              <a:ext cx="1152000" cy="182041"/>
              <a:chOff x="10635188" y="6418864"/>
              <a:chExt cx="1152000" cy="182041"/>
            </a:xfrm>
            <a:solidFill>
              <a:srgbClr val="009999"/>
            </a:solidFill>
          </p:grpSpPr>
          <p:sp>
            <p:nvSpPr>
              <p:cNvPr id="82" name="Freeform: Shape 81">
                <a:extLst>
                  <a:ext uri="{FF2B5EF4-FFF2-40B4-BE49-F238E27FC236}">
                    <a16:creationId xmlns:a16="http://schemas.microsoft.com/office/drawing/2014/main" id="{40C4714B-B910-4D55-8B6B-37612C6E12D0}"/>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41D7777F-382B-48DE-BBA6-E170952C53FE}"/>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878DF543-BD10-48FF-B95D-390410820A64}"/>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EE5EB231-8BE1-44B4-A752-E0D936A4259C}"/>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7667A737-037A-4813-B37F-F4054AB8F0FF}"/>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E0745347-7823-473F-814A-00ACB1594734}"/>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AFD088E9-F1A7-4837-8BCE-AF7CC52F294E}"/>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4" name="Footer Placeholder">
            <a:extLst>
              <a:ext uri="{FF2B5EF4-FFF2-40B4-BE49-F238E27FC236}">
                <a16:creationId xmlns:a16="http://schemas.microsoft.com/office/drawing/2014/main" id="{107E4B73-F440-40BC-841D-26E3A3B8243A}"/>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35" name="Slide Number Placeholder">
            <a:extLst>
              <a:ext uri="{FF2B5EF4-FFF2-40B4-BE49-F238E27FC236}">
                <a16:creationId xmlns:a16="http://schemas.microsoft.com/office/drawing/2014/main" id="{BA026BD5-9306-4350-8251-A61CD26ECA7E}"/>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pic>
        <p:nvPicPr>
          <p:cNvPr id="46" name="Picture 45">
            <a:extLst>
              <a:ext uri="{FF2B5EF4-FFF2-40B4-BE49-F238E27FC236}">
                <a16:creationId xmlns:a16="http://schemas.microsoft.com/office/drawing/2014/main" id="{97553E70-AF87-BD82-466A-C154EFDB274E}"/>
              </a:ext>
            </a:extLst>
          </p:cNvPr>
          <p:cNvPicPr>
            <a:picLocks noChangeAspect="1"/>
          </p:cNvPicPr>
          <p:nvPr userDrawn="1"/>
        </p:nvPicPr>
        <p:blipFill>
          <a:blip r:embed="rId7"/>
          <a:stretch>
            <a:fillRect/>
          </a:stretch>
        </p:blipFill>
        <p:spPr>
          <a:xfrm>
            <a:off x="8976822" y="6267647"/>
            <a:ext cx="1356036" cy="474183"/>
          </a:xfrm>
          <a:prstGeom prst="rect">
            <a:avLst/>
          </a:prstGeom>
        </p:spPr>
      </p:pic>
    </p:spTree>
    <p:extLst>
      <p:ext uri="{BB962C8B-B14F-4D97-AF65-F5344CB8AC3E}">
        <p14:creationId xmlns:p14="http://schemas.microsoft.com/office/powerpoint/2010/main" val="3506334837"/>
      </p:ext>
    </p:extLst>
  </p:cSld>
  <p:clrMapOvr>
    <a:masterClrMapping/>
  </p:clrMapOvr>
  <p:extLst>
    <p:ext uri="{DCECCB84-F9BA-43D5-87BE-67443E8EF086}">
      <p15:sldGuideLst xmlns:p15="http://schemas.microsoft.com/office/powerpoint/2012/main">
        <p15:guide id="1" pos="257">
          <p15:clr>
            <a:srgbClr val="FBAE40"/>
          </p15:clr>
        </p15:guide>
        <p15:guide id="2" orient="horz" pos="300">
          <p15:clr>
            <a:srgbClr val="FBAE40"/>
          </p15:clr>
        </p15:guide>
        <p15:guide id="3" pos="3205">
          <p15:clr>
            <a:srgbClr val="FBAE40"/>
          </p15:clr>
        </p15:guide>
        <p15:guide id="4" pos="6471">
          <p15:clr>
            <a:srgbClr val="FBAE40"/>
          </p15:clr>
        </p15:guide>
        <p15:guide id="5" pos="7423">
          <p15:clr>
            <a:srgbClr val="FBAE40"/>
          </p15:clr>
        </p15:guide>
        <p15:guide id="6" orient="horz" pos="3884">
          <p15:clr>
            <a:srgbClr val="FBAE40"/>
          </p15:clr>
        </p15:guide>
        <p15:guide id="7" orient="horz" pos="4156">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p:cSld name="Statement_large box left_2">
    <p:bg>
      <p:bgPr>
        <a:solidFill>
          <a:schemeClr val="bg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4171826425"/>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30727" name="think-cell Slide" r:id="rId5" imgW="415" imgH="416" progId="TCLayout.ActiveDocument.1">
                  <p:embed/>
                </p:oleObj>
              </mc:Choice>
              <mc:Fallback>
                <p:oleObj name="think-cell Slide" r:id="rId5"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6"/>
                      <a:stretch>
                        <a:fillRect/>
                      </a:stretch>
                    </p:blipFill>
                    <p:spPr>
                      <a:xfrm>
                        <a:off x="1587" y="1588"/>
                        <a:ext cx="1587" cy="1588"/>
                      </a:xfrm>
                      <a:prstGeom prst="rect">
                        <a:avLst/>
                      </a:prstGeom>
                    </p:spPr>
                  </p:pic>
                </p:oleObj>
              </mc:Fallback>
            </mc:AlternateContent>
          </a:graphicData>
        </a:graphic>
      </p:graphicFrame>
      <p:sp>
        <p:nvSpPr>
          <p:cNvPr id="34" name="cdtText Placeholder 12 Id13">
            <a:extLst>
              <a:ext uri="{FF2B5EF4-FFF2-40B4-BE49-F238E27FC236}">
                <a16:creationId xmlns:a16="http://schemas.microsoft.com/office/drawing/2014/main" id="{3A4835BB-6758-4E21-A6E7-15F3F6B3139E}"/>
              </a:ext>
            </a:extLst>
          </p:cNvPr>
          <p:cNvSpPr>
            <a:spLocks noGrp="1"/>
          </p:cNvSpPr>
          <p:nvPr>
            <p:ph type="body" sz="quarter" idx="14" hasCustomPrompt="1"/>
            <p:custDataLst>
              <p:tags r:id="rId3"/>
            </p:custDataLst>
          </p:nvPr>
        </p:nvSpPr>
        <p:spPr bwMode="auto">
          <a:xfrm>
            <a:off x="-13570" y="0"/>
            <a:ext cx="5101505" cy="6858000"/>
          </a:xfrm>
          <a:prstGeom prst="rect">
            <a:avLst/>
          </a:prstGeom>
          <a:solidFill>
            <a:srgbClr val="50BED7"/>
          </a:solidFill>
        </p:spPr>
        <p:txBody>
          <a:bodyPr lIns="421200" tIns="360000" rIns="421200" bIns="0">
            <a:noAutofit/>
          </a:bodyPr>
          <a:lstStyle>
            <a:lvl1pPr marL="0" marR="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sz="3600" b="0" baseline="0">
                <a:solidFill>
                  <a:srgbClr val="FFFFFF"/>
                </a:solidFill>
                <a:latin typeface="Arial" panose="020B0604020202020204" pitchFamily="34" charset="0"/>
                <a:cs typeface="Arial" panose="020B0604020202020204" pitchFamily="34" charset="0"/>
              </a:defRPr>
            </a:lvl1pPr>
            <a:lvl2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2pPr>
            <a:lvl3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1">
                <a:solidFill>
                  <a:srgbClr val="FFFFFF"/>
                </a:solidFill>
                <a:latin typeface="Siemens Sans" pitchFamily="2" charset="0"/>
              </a:defRPr>
            </a:lvl3pPr>
            <a:lvl4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4pPr>
            <a:lvl5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1" baseline="0">
                <a:solidFill>
                  <a:srgbClr val="FFFFFF"/>
                </a:solidFill>
                <a:latin typeface="Siemens Sans" pitchFamily="2" charset="0"/>
              </a:defRPr>
            </a:lvl5pPr>
            <a:lvl6pPr marL="360363" indent="-180975">
              <a:lnSpc>
                <a:spcPct val="100000"/>
              </a:lnSpc>
              <a:spcBef>
                <a:spcPts val="500"/>
              </a:spcBef>
              <a:spcAft>
                <a:spcPts val="500"/>
              </a:spcAft>
              <a:buFont typeface="Arial" pitchFamily="34" charset="0"/>
              <a:buChar char="•"/>
              <a:tabLst>
                <a:tab pos="5359400" algn="r"/>
              </a:tabLst>
              <a:defRPr b="1"/>
            </a:lvl6pPr>
          </a:lstStyle>
          <a:p>
            <a:pPr marL="0" marR="0" lvl="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a:pPr>
            <a:r>
              <a:rPr lang="en-US" noProof="0"/>
              <a:t>VERY BOLD STATEMENT, ARIAL 36 PT, HIGHLIGHT. </a:t>
            </a:r>
          </a:p>
        </p:txBody>
      </p:sp>
      <p:sp>
        <p:nvSpPr>
          <p:cNvPr id="53" name="Bildplatzhalter 3">
            <a:extLst>
              <a:ext uri="{FF2B5EF4-FFF2-40B4-BE49-F238E27FC236}">
                <a16:creationId xmlns:a16="http://schemas.microsoft.com/office/drawing/2014/main" id="{70B0761A-D0B8-4801-87D7-B3B870EAD261}"/>
              </a:ext>
            </a:extLst>
          </p:cNvPr>
          <p:cNvSpPr>
            <a:spLocks noGrp="1"/>
          </p:cNvSpPr>
          <p:nvPr>
            <p:ph type="pic" sz="quarter" idx="10"/>
          </p:nvPr>
        </p:nvSpPr>
        <p:spPr>
          <a:xfrm>
            <a:off x="5087935" y="3176"/>
            <a:ext cx="7099413" cy="6854824"/>
          </a:xfrm>
          <a:prstGeom prst="rect">
            <a:avLst/>
          </a:prstGeom>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grpSp>
        <p:nvGrpSpPr>
          <p:cNvPr id="37" name="Group 36">
            <a:extLst>
              <a:ext uri="{FF2B5EF4-FFF2-40B4-BE49-F238E27FC236}">
                <a16:creationId xmlns:a16="http://schemas.microsoft.com/office/drawing/2014/main" id="{0309EE66-B98E-4F1A-BA48-1F97729312E3}"/>
              </a:ext>
            </a:extLst>
          </p:cNvPr>
          <p:cNvGrpSpPr/>
          <p:nvPr/>
        </p:nvGrpSpPr>
        <p:grpSpPr>
          <a:xfrm>
            <a:off x="-211877" y="-216000"/>
            <a:ext cx="12622226" cy="7290000"/>
            <a:chOff x="-211877" y="-216000"/>
            <a:chExt cx="12622226" cy="7290000"/>
          </a:xfrm>
        </p:grpSpPr>
        <p:cxnSp>
          <p:nvCxnSpPr>
            <p:cNvPr id="38" name="Gerade Verbindung 2">
              <a:extLst>
                <a:ext uri="{FF2B5EF4-FFF2-40B4-BE49-F238E27FC236}">
                  <a16:creationId xmlns:a16="http://schemas.microsoft.com/office/drawing/2014/main" id="{578B0F91-15DE-4599-859F-62C0F74733F0}"/>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2" name="Gerade Verbindung 38">
              <a:extLst>
                <a:ext uri="{FF2B5EF4-FFF2-40B4-BE49-F238E27FC236}">
                  <a16:creationId xmlns:a16="http://schemas.microsoft.com/office/drawing/2014/main" id="{EDCCECB2-5270-4D30-B815-6B17EAFB9F41}"/>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3" name="Gerade Verbindung 39">
              <a:extLst>
                <a:ext uri="{FF2B5EF4-FFF2-40B4-BE49-F238E27FC236}">
                  <a16:creationId xmlns:a16="http://schemas.microsoft.com/office/drawing/2014/main" id="{5284E3A1-9BFB-40B9-B9F4-F6DA46AF2206}"/>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4" name="Gerade Verbindung 44">
              <a:extLst>
                <a:ext uri="{FF2B5EF4-FFF2-40B4-BE49-F238E27FC236}">
                  <a16:creationId xmlns:a16="http://schemas.microsoft.com/office/drawing/2014/main" id="{6DA7A573-F087-4625-BCE0-1B0060D80D86}"/>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5" name="Gerade Verbindung 54">
              <a:extLst>
                <a:ext uri="{FF2B5EF4-FFF2-40B4-BE49-F238E27FC236}">
                  <a16:creationId xmlns:a16="http://schemas.microsoft.com/office/drawing/2014/main" id="{158A09F2-7D6A-4262-ADA4-C6D8F76B63BA}"/>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6" name="Gerade Verbindung 55">
              <a:extLst>
                <a:ext uri="{FF2B5EF4-FFF2-40B4-BE49-F238E27FC236}">
                  <a16:creationId xmlns:a16="http://schemas.microsoft.com/office/drawing/2014/main" id="{FFB7D806-DCE7-451C-8089-078919DE43F9}"/>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56">
              <a:extLst>
                <a:ext uri="{FF2B5EF4-FFF2-40B4-BE49-F238E27FC236}">
                  <a16:creationId xmlns:a16="http://schemas.microsoft.com/office/drawing/2014/main" id="{C82A629A-3A9F-43B6-A4F9-DE8B3AB9F03A}"/>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61">
              <a:extLst>
                <a:ext uri="{FF2B5EF4-FFF2-40B4-BE49-F238E27FC236}">
                  <a16:creationId xmlns:a16="http://schemas.microsoft.com/office/drawing/2014/main" id="{D61A8FC1-1613-4DEA-BFD9-7B29234CB4F4}"/>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88">
              <a:extLst>
                <a:ext uri="{FF2B5EF4-FFF2-40B4-BE49-F238E27FC236}">
                  <a16:creationId xmlns:a16="http://schemas.microsoft.com/office/drawing/2014/main" id="{F451B6B3-799C-4018-ACBC-6E71D2722E53}"/>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44">
              <a:extLst>
                <a:ext uri="{FF2B5EF4-FFF2-40B4-BE49-F238E27FC236}">
                  <a16:creationId xmlns:a16="http://schemas.microsoft.com/office/drawing/2014/main" id="{608278AF-5221-40A7-8C95-7BB2E2400F29}"/>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55">
              <a:extLst>
                <a:ext uri="{FF2B5EF4-FFF2-40B4-BE49-F238E27FC236}">
                  <a16:creationId xmlns:a16="http://schemas.microsoft.com/office/drawing/2014/main" id="{DBE0C6BE-0EBC-4C3F-8F6C-552341056FB3}"/>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2" name="Gerade Verbindung 55">
              <a:extLst>
                <a:ext uri="{FF2B5EF4-FFF2-40B4-BE49-F238E27FC236}">
                  <a16:creationId xmlns:a16="http://schemas.microsoft.com/office/drawing/2014/main" id="{C81501BB-DE23-4F11-961F-D35A726A000C}"/>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3" name="Gerade Verbindung 35">
              <a:extLst>
                <a:ext uri="{FF2B5EF4-FFF2-40B4-BE49-F238E27FC236}">
                  <a16:creationId xmlns:a16="http://schemas.microsoft.com/office/drawing/2014/main" id="{52090D41-1710-4097-8087-DF7AF886D1EF}"/>
                </a:ext>
              </a:extLst>
            </p:cNvPr>
            <p:cNvCxnSpPr/>
            <p:nvPr userDrawn="1"/>
          </p:nvCxnSpPr>
          <p:spPr bwMode="auto">
            <a:xfrm>
              <a:off x="508846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4" name="Gerade Verbindung 35">
              <a:extLst>
                <a:ext uri="{FF2B5EF4-FFF2-40B4-BE49-F238E27FC236}">
                  <a16:creationId xmlns:a16="http://schemas.microsoft.com/office/drawing/2014/main" id="{BB990792-FD63-445A-A669-431B2BC37323}"/>
                </a:ext>
              </a:extLst>
            </p:cNvPr>
            <p:cNvCxnSpPr/>
            <p:nvPr userDrawn="1"/>
          </p:nvCxnSpPr>
          <p:spPr bwMode="auto">
            <a:xfrm>
              <a:off x="508846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5" name="Siemens Logo">
            <a:extLst>
              <a:ext uri="{FF2B5EF4-FFF2-40B4-BE49-F238E27FC236}">
                <a16:creationId xmlns:a16="http://schemas.microsoft.com/office/drawing/2014/main" id="{F204811D-D27B-441C-969B-F790FD70AB05}"/>
              </a:ext>
            </a:extLst>
          </p:cNvPr>
          <p:cNvGrpSpPr/>
          <p:nvPr/>
        </p:nvGrpSpPr>
        <p:grpSpPr>
          <a:xfrm>
            <a:off x="10635188" y="6418800"/>
            <a:ext cx="1152000" cy="183168"/>
            <a:chOff x="10635188" y="6418800"/>
            <a:chExt cx="1152000" cy="183168"/>
          </a:xfrm>
        </p:grpSpPr>
        <p:sp>
          <p:nvSpPr>
            <p:cNvPr id="76" name="Freeform: Shape 75">
              <a:extLst>
                <a:ext uri="{FF2B5EF4-FFF2-40B4-BE49-F238E27FC236}">
                  <a16:creationId xmlns:a16="http://schemas.microsoft.com/office/drawing/2014/main" id="{66B05E50-C666-49E7-9C41-7453CFBAAC34}"/>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77" name="Siemens Logo">
              <a:extLst>
                <a:ext uri="{FF2B5EF4-FFF2-40B4-BE49-F238E27FC236}">
                  <a16:creationId xmlns:a16="http://schemas.microsoft.com/office/drawing/2014/main" id="{08C1EE8D-DDA6-4357-9A86-9234BC6AD85D}"/>
                </a:ext>
              </a:extLst>
            </p:cNvPr>
            <p:cNvGrpSpPr/>
            <p:nvPr/>
          </p:nvGrpSpPr>
          <p:grpSpPr>
            <a:xfrm>
              <a:off x="10635188" y="6418864"/>
              <a:ext cx="1152000" cy="182041"/>
              <a:chOff x="10635188" y="6418864"/>
              <a:chExt cx="1152000" cy="182041"/>
            </a:xfrm>
            <a:solidFill>
              <a:srgbClr val="009999"/>
            </a:solidFill>
          </p:grpSpPr>
          <p:sp>
            <p:nvSpPr>
              <p:cNvPr id="78" name="Freeform: Shape 77">
                <a:extLst>
                  <a:ext uri="{FF2B5EF4-FFF2-40B4-BE49-F238E27FC236}">
                    <a16:creationId xmlns:a16="http://schemas.microsoft.com/office/drawing/2014/main" id="{B064859A-1CA8-41A5-8D05-A44599AB931F}"/>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4148E077-2FD6-4CBE-968C-953B4C8B0176}"/>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343A7D13-9BD6-4AE9-9DDE-71061DAD9B89}"/>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E63B9C2-66A5-4D86-9546-B91A07F10CD0}"/>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46C47FE1-7F0D-4E7E-BBC3-92493F1656D3}"/>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F223D8BD-8258-498F-9BE1-4ED62EDE3089}"/>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B2300050-A644-4BB5-A250-B5AC4CB892BA}"/>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2" name="Footer Placeholder">
            <a:extLst>
              <a:ext uri="{FF2B5EF4-FFF2-40B4-BE49-F238E27FC236}">
                <a16:creationId xmlns:a16="http://schemas.microsoft.com/office/drawing/2014/main" id="{9C80ECB6-55E1-42F0-B561-9F8050A42311}"/>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33" name="Slide Number Placeholder">
            <a:extLst>
              <a:ext uri="{FF2B5EF4-FFF2-40B4-BE49-F238E27FC236}">
                <a16:creationId xmlns:a16="http://schemas.microsoft.com/office/drawing/2014/main" id="{26224F2A-04EB-47D2-BED8-920EF183C05C}"/>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Tree>
    <p:extLst>
      <p:ext uri="{BB962C8B-B14F-4D97-AF65-F5344CB8AC3E}">
        <p14:creationId xmlns:p14="http://schemas.microsoft.com/office/powerpoint/2010/main" val="4274914689"/>
      </p:ext>
    </p:extLst>
  </p:cSld>
  <p:clrMapOvr>
    <a:masterClrMapping/>
  </p:clrMapOvr>
  <p:extLst>
    <p:ext uri="{DCECCB84-F9BA-43D5-87BE-67443E8EF086}">
      <p15:sldGuideLst xmlns:p15="http://schemas.microsoft.com/office/powerpoint/2012/main">
        <p15:guide id="1" pos="257">
          <p15:clr>
            <a:srgbClr val="FBAE40"/>
          </p15:clr>
        </p15:guide>
        <p15:guide id="2" orient="horz" pos="300">
          <p15:clr>
            <a:srgbClr val="FBAE40"/>
          </p15:clr>
        </p15:guide>
        <p15:guide id="3" pos="3205">
          <p15:clr>
            <a:srgbClr val="FBAE40"/>
          </p15:clr>
        </p15:guide>
        <p15:guide id="4" pos="6471">
          <p15:clr>
            <a:srgbClr val="FBAE40"/>
          </p15:clr>
        </p15:guide>
        <p15:guide id="5" pos="7423">
          <p15:clr>
            <a:srgbClr val="FBAE40"/>
          </p15:clr>
        </p15:guide>
        <p15:guide id="6" orient="horz" pos="3884">
          <p15:clr>
            <a:srgbClr val="FBAE40"/>
          </p15:clr>
        </p15:guide>
        <p15:guide id="7" orient="horz" pos="4156">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p:cSld name="Statement_large box left_3">
    <p:bg>
      <p:bgPr>
        <a:solidFill>
          <a:schemeClr val="bg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2228108962"/>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31751" name="think-cell Slide" r:id="rId5" imgW="415" imgH="416" progId="TCLayout.ActiveDocument.1">
                  <p:embed/>
                </p:oleObj>
              </mc:Choice>
              <mc:Fallback>
                <p:oleObj name="think-cell Slide" r:id="rId5"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6"/>
                      <a:stretch>
                        <a:fillRect/>
                      </a:stretch>
                    </p:blipFill>
                    <p:spPr>
                      <a:xfrm>
                        <a:off x="1587" y="1588"/>
                        <a:ext cx="1587" cy="1588"/>
                      </a:xfrm>
                      <a:prstGeom prst="rect">
                        <a:avLst/>
                      </a:prstGeom>
                    </p:spPr>
                  </p:pic>
                </p:oleObj>
              </mc:Fallback>
            </mc:AlternateContent>
          </a:graphicData>
        </a:graphic>
      </p:graphicFrame>
      <p:sp>
        <p:nvSpPr>
          <p:cNvPr id="33" name="cdtText Placeholder 12 Id13">
            <a:extLst>
              <a:ext uri="{FF2B5EF4-FFF2-40B4-BE49-F238E27FC236}">
                <a16:creationId xmlns:a16="http://schemas.microsoft.com/office/drawing/2014/main" id="{F37C2E0B-3DB9-44DE-89DB-C9C0C013C926}"/>
              </a:ext>
            </a:extLst>
          </p:cNvPr>
          <p:cNvSpPr>
            <a:spLocks noGrp="1"/>
          </p:cNvSpPr>
          <p:nvPr>
            <p:ph type="body" sz="quarter" idx="14" hasCustomPrompt="1"/>
            <p:custDataLst>
              <p:tags r:id="rId3"/>
            </p:custDataLst>
          </p:nvPr>
        </p:nvSpPr>
        <p:spPr bwMode="auto">
          <a:xfrm>
            <a:off x="-13570" y="0"/>
            <a:ext cx="5101505" cy="6858000"/>
          </a:xfrm>
          <a:prstGeom prst="rect">
            <a:avLst/>
          </a:prstGeom>
          <a:solidFill>
            <a:srgbClr val="78CDCD"/>
          </a:solidFill>
        </p:spPr>
        <p:txBody>
          <a:bodyPr lIns="421200" tIns="360000" rIns="421200" bIns="0">
            <a:noAutofit/>
          </a:bodyPr>
          <a:lstStyle>
            <a:lvl1pPr marL="0" marR="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sz="3600" b="0" baseline="0">
                <a:solidFill>
                  <a:srgbClr val="004669"/>
                </a:solidFill>
                <a:latin typeface="Arial" panose="020B0604020202020204" pitchFamily="34" charset="0"/>
                <a:cs typeface="Arial" panose="020B0604020202020204" pitchFamily="34" charset="0"/>
              </a:defRPr>
            </a:lvl1pPr>
            <a:lvl2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2pPr>
            <a:lvl3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1">
                <a:solidFill>
                  <a:srgbClr val="FFFFFF"/>
                </a:solidFill>
                <a:latin typeface="Siemens Sans" pitchFamily="2" charset="0"/>
              </a:defRPr>
            </a:lvl3pPr>
            <a:lvl4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4pPr>
            <a:lvl5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1" baseline="0">
                <a:solidFill>
                  <a:srgbClr val="FFFFFF"/>
                </a:solidFill>
                <a:latin typeface="Siemens Sans" pitchFamily="2" charset="0"/>
              </a:defRPr>
            </a:lvl5pPr>
            <a:lvl6pPr marL="360363" indent="-180975">
              <a:lnSpc>
                <a:spcPct val="100000"/>
              </a:lnSpc>
              <a:spcBef>
                <a:spcPts val="500"/>
              </a:spcBef>
              <a:spcAft>
                <a:spcPts val="500"/>
              </a:spcAft>
              <a:buFont typeface="Arial" pitchFamily="34" charset="0"/>
              <a:buChar char="•"/>
              <a:tabLst>
                <a:tab pos="5359400" algn="r"/>
              </a:tabLst>
              <a:defRPr b="1"/>
            </a:lvl6pPr>
          </a:lstStyle>
          <a:p>
            <a:pPr marL="0" marR="0" lvl="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a:pPr>
            <a:r>
              <a:rPr lang="en-US" noProof="0"/>
              <a:t>VERY BOLD STATEMENT, ARIAL 36 PT, HIGHLIGHT. </a:t>
            </a:r>
          </a:p>
        </p:txBody>
      </p:sp>
      <p:sp>
        <p:nvSpPr>
          <p:cNvPr id="75" name="Bildplatzhalter 3">
            <a:extLst>
              <a:ext uri="{FF2B5EF4-FFF2-40B4-BE49-F238E27FC236}">
                <a16:creationId xmlns:a16="http://schemas.microsoft.com/office/drawing/2014/main" id="{6D50B53B-CCF3-42DC-9A0C-C735793D0876}"/>
              </a:ext>
            </a:extLst>
          </p:cNvPr>
          <p:cNvSpPr>
            <a:spLocks noGrp="1"/>
          </p:cNvSpPr>
          <p:nvPr>
            <p:ph type="pic" sz="quarter" idx="10"/>
          </p:nvPr>
        </p:nvSpPr>
        <p:spPr>
          <a:xfrm>
            <a:off x="5087935" y="3176"/>
            <a:ext cx="7099413" cy="6854824"/>
          </a:xfrm>
          <a:prstGeom prst="rect">
            <a:avLst/>
          </a:prstGeom>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grpSp>
        <p:nvGrpSpPr>
          <p:cNvPr id="37" name="Group 36">
            <a:extLst>
              <a:ext uri="{FF2B5EF4-FFF2-40B4-BE49-F238E27FC236}">
                <a16:creationId xmlns:a16="http://schemas.microsoft.com/office/drawing/2014/main" id="{FFBACDDD-0619-4F9C-83C6-24DD111BF3D1}"/>
              </a:ext>
            </a:extLst>
          </p:cNvPr>
          <p:cNvGrpSpPr/>
          <p:nvPr/>
        </p:nvGrpSpPr>
        <p:grpSpPr>
          <a:xfrm>
            <a:off x="-211877" y="-216000"/>
            <a:ext cx="12622226" cy="7290000"/>
            <a:chOff x="-211877" y="-216000"/>
            <a:chExt cx="12622226" cy="7290000"/>
          </a:xfrm>
        </p:grpSpPr>
        <p:cxnSp>
          <p:nvCxnSpPr>
            <p:cNvPr id="38" name="Gerade Verbindung 2">
              <a:extLst>
                <a:ext uri="{FF2B5EF4-FFF2-40B4-BE49-F238E27FC236}">
                  <a16:creationId xmlns:a16="http://schemas.microsoft.com/office/drawing/2014/main" id="{3C30B6D5-B990-42BE-880E-79CFCCBC7FFA}"/>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2" name="Gerade Verbindung 38">
              <a:extLst>
                <a:ext uri="{FF2B5EF4-FFF2-40B4-BE49-F238E27FC236}">
                  <a16:creationId xmlns:a16="http://schemas.microsoft.com/office/drawing/2014/main" id="{E41F9288-B107-4FE1-BB66-D61411F05D83}"/>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3" name="Gerade Verbindung 39">
              <a:extLst>
                <a:ext uri="{FF2B5EF4-FFF2-40B4-BE49-F238E27FC236}">
                  <a16:creationId xmlns:a16="http://schemas.microsoft.com/office/drawing/2014/main" id="{6DB374B6-0264-474D-9999-62031858D894}"/>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4" name="Gerade Verbindung 44">
              <a:extLst>
                <a:ext uri="{FF2B5EF4-FFF2-40B4-BE49-F238E27FC236}">
                  <a16:creationId xmlns:a16="http://schemas.microsoft.com/office/drawing/2014/main" id="{D801E1AD-4D86-4E58-A6A0-46E31DAAACA1}"/>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5" name="Gerade Verbindung 54">
              <a:extLst>
                <a:ext uri="{FF2B5EF4-FFF2-40B4-BE49-F238E27FC236}">
                  <a16:creationId xmlns:a16="http://schemas.microsoft.com/office/drawing/2014/main" id="{817E5970-F14A-4C4F-ADBE-ACCDFA50EB6F}"/>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6" name="Gerade Verbindung 55">
              <a:extLst>
                <a:ext uri="{FF2B5EF4-FFF2-40B4-BE49-F238E27FC236}">
                  <a16:creationId xmlns:a16="http://schemas.microsoft.com/office/drawing/2014/main" id="{0DE547C4-3268-45AF-B1F6-E6D9D75C8967}"/>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56">
              <a:extLst>
                <a:ext uri="{FF2B5EF4-FFF2-40B4-BE49-F238E27FC236}">
                  <a16:creationId xmlns:a16="http://schemas.microsoft.com/office/drawing/2014/main" id="{8E22F9E1-5AC1-4ED6-AE34-689605DA1074}"/>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61">
              <a:extLst>
                <a:ext uri="{FF2B5EF4-FFF2-40B4-BE49-F238E27FC236}">
                  <a16:creationId xmlns:a16="http://schemas.microsoft.com/office/drawing/2014/main" id="{8476098F-879D-4D2B-9BA2-770A7E777FC5}"/>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88">
              <a:extLst>
                <a:ext uri="{FF2B5EF4-FFF2-40B4-BE49-F238E27FC236}">
                  <a16:creationId xmlns:a16="http://schemas.microsoft.com/office/drawing/2014/main" id="{335B0A4E-28ED-43F4-9BFD-F55D138756FC}"/>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44">
              <a:extLst>
                <a:ext uri="{FF2B5EF4-FFF2-40B4-BE49-F238E27FC236}">
                  <a16:creationId xmlns:a16="http://schemas.microsoft.com/office/drawing/2014/main" id="{1E0D9C33-8B69-461D-921A-35B5B55ED223}"/>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55">
              <a:extLst>
                <a:ext uri="{FF2B5EF4-FFF2-40B4-BE49-F238E27FC236}">
                  <a16:creationId xmlns:a16="http://schemas.microsoft.com/office/drawing/2014/main" id="{0710EF94-1687-4D5D-96FC-C704428F54B4}"/>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2" name="Gerade Verbindung 55">
              <a:extLst>
                <a:ext uri="{FF2B5EF4-FFF2-40B4-BE49-F238E27FC236}">
                  <a16:creationId xmlns:a16="http://schemas.microsoft.com/office/drawing/2014/main" id="{821DF792-8C5D-447D-B062-047FE786E403}"/>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3" name="Gerade Verbindung 35">
              <a:extLst>
                <a:ext uri="{FF2B5EF4-FFF2-40B4-BE49-F238E27FC236}">
                  <a16:creationId xmlns:a16="http://schemas.microsoft.com/office/drawing/2014/main" id="{5EB348D2-D552-43D3-978B-373FA2AD32C4}"/>
                </a:ext>
              </a:extLst>
            </p:cNvPr>
            <p:cNvCxnSpPr/>
            <p:nvPr userDrawn="1"/>
          </p:nvCxnSpPr>
          <p:spPr bwMode="auto">
            <a:xfrm>
              <a:off x="508846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4" name="Gerade Verbindung 35">
              <a:extLst>
                <a:ext uri="{FF2B5EF4-FFF2-40B4-BE49-F238E27FC236}">
                  <a16:creationId xmlns:a16="http://schemas.microsoft.com/office/drawing/2014/main" id="{7E4CF577-95AB-4A20-8AE2-85A6797A911E}"/>
                </a:ext>
              </a:extLst>
            </p:cNvPr>
            <p:cNvCxnSpPr/>
            <p:nvPr userDrawn="1"/>
          </p:nvCxnSpPr>
          <p:spPr bwMode="auto">
            <a:xfrm>
              <a:off x="508846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6" name="Siemens Logo">
            <a:extLst>
              <a:ext uri="{FF2B5EF4-FFF2-40B4-BE49-F238E27FC236}">
                <a16:creationId xmlns:a16="http://schemas.microsoft.com/office/drawing/2014/main" id="{EA553165-AB0E-44DE-8E18-9A315FD1ED1E}"/>
              </a:ext>
            </a:extLst>
          </p:cNvPr>
          <p:cNvGrpSpPr/>
          <p:nvPr/>
        </p:nvGrpSpPr>
        <p:grpSpPr>
          <a:xfrm>
            <a:off x="10635188" y="6418800"/>
            <a:ext cx="1152000" cy="183168"/>
            <a:chOff x="10635188" y="6418800"/>
            <a:chExt cx="1152000" cy="183168"/>
          </a:xfrm>
        </p:grpSpPr>
        <p:sp>
          <p:nvSpPr>
            <p:cNvPr id="77" name="Freeform: Shape 76">
              <a:extLst>
                <a:ext uri="{FF2B5EF4-FFF2-40B4-BE49-F238E27FC236}">
                  <a16:creationId xmlns:a16="http://schemas.microsoft.com/office/drawing/2014/main" id="{BA2EAF67-9AA4-46EA-A51F-9FEBD5A11FBC}"/>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78" name="Siemens Logo">
              <a:extLst>
                <a:ext uri="{FF2B5EF4-FFF2-40B4-BE49-F238E27FC236}">
                  <a16:creationId xmlns:a16="http://schemas.microsoft.com/office/drawing/2014/main" id="{A1BE0E46-FC61-4D7A-AA69-D6E47A7035E5}"/>
                </a:ext>
              </a:extLst>
            </p:cNvPr>
            <p:cNvGrpSpPr/>
            <p:nvPr/>
          </p:nvGrpSpPr>
          <p:grpSpPr>
            <a:xfrm>
              <a:off x="10635188" y="6418864"/>
              <a:ext cx="1152000" cy="182041"/>
              <a:chOff x="10635188" y="6418864"/>
              <a:chExt cx="1152000" cy="182041"/>
            </a:xfrm>
            <a:solidFill>
              <a:srgbClr val="009999"/>
            </a:solidFill>
          </p:grpSpPr>
          <p:sp>
            <p:nvSpPr>
              <p:cNvPr id="79" name="Freeform: Shape 78">
                <a:extLst>
                  <a:ext uri="{FF2B5EF4-FFF2-40B4-BE49-F238E27FC236}">
                    <a16:creationId xmlns:a16="http://schemas.microsoft.com/office/drawing/2014/main" id="{D9FD9474-140E-40C4-A243-7B0C741D0EEB}"/>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BD16E352-89E4-457D-970D-32B747E16C88}"/>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332FA307-0F8A-4643-9803-4E4126EF85FA}"/>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AEA88A5-8523-42E0-82D1-3E9DC590BEC1}"/>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BA06CA13-F47B-42D7-B7F4-AFF5CADA8939}"/>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787CB586-7FE6-4665-9A7A-4487AED448E3}"/>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E9ABC67D-316C-479D-9DE1-CD39E5FD7902}"/>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4" name="Footer Placeholder">
            <a:extLst>
              <a:ext uri="{FF2B5EF4-FFF2-40B4-BE49-F238E27FC236}">
                <a16:creationId xmlns:a16="http://schemas.microsoft.com/office/drawing/2014/main" id="{1970223B-5721-412A-9FE6-3760069F4770}"/>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35" name="Slide Number Placeholder">
            <a:extLst>
              <a:ext uri="{FF2B5EF4-FFF2-40B4-BE49-F238E27FC236}">
                <a16:creationId xmlns:a16="http://schemas.microsoft.com/office/drawing/2014/main" id="{EAC322A8-9369-49F1-A966-6C5C6B9174A4}"/>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Tree>
    <p:extLst>
      <p:ext uri="{BB962C8B-B14F-4D97-AF65-F5344CB8AC3E}">
        <p14:creationId xmlns:p14="http://schemas.microsoft.com/office/powerpoint/2010/main" val="784856737"/>
      </p:ext>
    </p:extLst>
  </p:cSld>
  <p:clrMapOvr>
    <a:masterClrMapping/>
  </p:clrMapOvr>
  <p:extLst>
    <p:ext uri="{DCECCB84-F9BA-43D5-87BE-67443E8EF086}">
      <p15:sldGuideLst xmlns:p15="http://schemas.microsoft.com/office/powerpoint/2012/main">
        <p15:guide id="1" pos="257">
          <p15:clr>
            <a:srgbClr val="FBAE40"/>
          </p15:clr>
        </p15:guide>
        <p15:guide id="2" orient="horz" pos="300">
          <p15:clr>
            <a:srgbClr val="FBAE40"/>
          </p15:clr>
        </p15:guide>
        <p15:guide id="3" pos="3205">
          <p15:clr>
            <a:srgbClr val="FBAE40"/>
          </p15:clr>
        </p15:guide>
        <p15:guide id="4" pos="6471">
          <p15:clr>
            <a:srgbClr val="FBAE40"/>
          </p15:clr>
        </p15:guide>
        <p15:guide id="5" pos="7423">
          <p15:clr>
            <a:srgbClr val="FBAE40"/>
          </p15:clr>
        </p15:guide>
        <p15:guide id="6" orient="horz" pos="3884">
          <p15:clr>
            <a:srgbClr val="FBAE40"/>
          </p15:clr>
        </p15:guide>
        <p15:guide id="7" orient="horz" pos="4156">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p:cSld name="Statement_small box left_1">
    <p:bg>
      <p:bgPr>
        <a:solidFill>
          <a:schemeClr val="bg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3801660910"/>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32775" name="think-cell Slide" r:id="rId5" imgW="415" imgH="416" progId="TCLayout.ActiveDocument.1">
                  <p:embed/>
                </p:oleObj>
              </mc:Choice>
              <mc:Fallback>
                <p:oleObj name="think-cell Slide" r:id="rId5"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6"/>
                      <a:stretch>
                        <a:fillRect/>
                      </a:stretch>
                    </p:blipFill>
                    <p:spPr>
                      <a:xfrm>
                        <a:off x="1587" y="1588"/>
                        <a:ext cx="1587" cy="1588"/>
                      </a:xfrm>
                      <a:prstGeom prst="rect">
                        <a:avLst/>
                      </a:prstGeom>
                    </p:spPr>
                  </p:pic>
                </p:oleObj>
              </mc:Fallback>
            </mc:AlternateContent>
          </a:graphicData>
        </a:graphic>
      </p:graphicFrame>
      <p:sp>
        <p:nvSpPr>
          <p:cNvPr id="53" name="Bildplatzhalter 3">
            <a:extLst>
              <a:ext uri="{FF2B5EF4-FFF2-40B4-BE49-F238E27FC236}">
                <a16:creationId xmlns:a16="http://schemas.microsoft.com/office/drawing/2014/main" id="{1DDF6B9D-10EB-4B33-B044-B39E04E5A414}"/>
              </a:ext>
            </a:extLst>
          </p:cNvPr>
          <p:cNvSpPr>
            <a:spLocks noGrp="1"/>
          </p:cNvSpPr>
          <p:nvPr>
            <p:ph type="pic" sz="quarter" idx="10"/>
          </p:nvPr>
        </p:nvSpPr>
        <p:spPr>
          <a:xfrm>
            <a:off x="4153978" y="3176"/>
            <a:ext cx="8038022" cy="6854824"/>
          </a:xfrm>
          <a:prstGeom prst="rect">
            <a:avLst/>
          </a:prstGeom>
          <a:noFill/>
          <a:extLst>
            <a:ext uri="{909E8E84-426E-40DD-AFC4-6F175D3DCCD1}">
              <a14:hiddenFill xmlns:a14="http://schemas.microsoft.com/office/drawing/2010/main">
                <a:solidFill>
                  <a:srgbClr val="78CDCD"/>
                </a:solidFill>
              </a14:hiddenFill>
            </a:ext>
          </a:extLst>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sp>
        <p:nvSpPr>
          <p:cNvPr id="55" name="cdtText Placeholder 12 Id13">
            <a:extLst>
              <a:ext uri="{FF2B5EF4-FFF2-40B4-BE49-F238E27FC236}">
                <a16:creationId xmlns:a16="http://schemas.microsoft.com/office/drawing/2014/main" id="{E4175730-75EC-403C-8F7C-0936160CCB17}"/>
              </a:ext>
            </a:extLst>
          </p:cNvPr>
          <p:cNvSpPr>
            <a:spLocks noGrp="1"/>
          </p:cNvSpPr>
          <p:nvPr>
            <p:ph type="body" sz="quarter" idx="14" hasCustomPrompt="1"/>
            <p:custDataLst>
              <p:tags r:id="rId3"/>
            </p:custDataLst>
          </p:nvPr>
        </p:nvSpPr>
        <p:spPr bwMode="auto">
          <a:xfrm>
            <a:off x="-13568" y="0"/>
            <a:ext cx="4167546" cy="6858000"/>
          </a:xfrm>
          <a:prstGeom prst="rect">
            <a:avLst/>
          </a:prstGeom>
          <a:solidFill>
            <a:schemeClr val="accent1"/>
          </a:solidFill>
        </p:spPr>
        <p:txBody>
          <a:bodyPr lIns="421200" tIns="360000" rIns="421200" bIns="0">
            <a:noAutofit/>
          </a:bodyPr>
          <a:lstStyle>
            <a:lvl1pPr marL="0" marR="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sz="3600" b="0" baseline="0">
                <a:solidFill>
                  <a:srgbClr val="FFFFFF"/>
                </a:solidFill>
                <a:latin typeface="Arial" panose="020B0604020202020204" pitchFamily="34" charset="0"/>
                <a:cs typeface="Arial" panose="020B0604020202020204" pitchFamily="34" charset="0"/>
              </a:defRPr>
            </a:lvl1pPr>
            <a:lvl2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2pPr>
            <a:lvl3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1">
                <a:solidFill>
                  <a:srgbClr val="FFFFFF"/>
                </a:solidFill>
                <a:latin typeface="Siemens Sans" pitchFamily="2" charset="0"/>
              </a:defRPr>
            </a:lvl3pPr>
            <a:lvl4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4pPr>
            <a:lvl5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1" baseline="0">
                <a:solidFill>
                  <a:srgbClr val="FFFFFF"/>
                </a:solidFill>
                <a:latin typeface="Siemens Sans" pitchFamily="2" charset="0"/>
              </a:defRPr>
            </a:lvl5pPr>
            <a:lvl6pPr marL="360363" indent="-180975">
              <a:lnSpc>
                <a:spcPct val="100000"/>
              </a:lnSpc>
              <a:spcBef>
                <a:spcPts val="500"/>
              </a:spcBef>
              <a:spcAft>
                <a:spcPts val="500"/>
              </a:spcAft>
              <a:buFont typeface="Arial" pitchFamily="34" charset="0"/>
              <a:buChar char="•"/>
              <a:tabLst>
                <a:tab pos="5359400" algn="r"/>
              </a:tabLst>
              <a:defRPr b="1"/>
            </a:lvl6pPr>
          </a:lstStyle>
          <a:p>
            <a:pPr marL="0" marR="0" lvl="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a:pPr>
            <a:r>
              <a:rPr lang="en-US" noProof="0"/>
              <a:t>IMAGES AND  AEXT WITH HIGHLIGHT.</a:t>
            </a:r>
          </a:p>
        </p:txBody>
      </p:sp>
      <p:grpSp>
        <p:nvGrpSpPr>
          <p:cNvPr id="4" name="Group 3">
            <a:extLst>
              <a:ext uri="{FF2B5EF4-FFF2-40B4-BE49-F238E27FC236}">
                <a16:creationId xmlns:a16="http://schemas.microsoft.com/office/drawing/2014/main" id="{AD08400C-07E4-4D54-B3EF-1294A63D8A03}"/>
              </a:ext>
            </a:extLst>
          </p:cNvPr>
          <p:cNvGrpSpPr/>
          <p:nvPr/>
        </p:nvGrpSpPr>
        <p:grpSpPr>
          <a:xfrm>
            <a:off x="-211877" y="-216000"/>
            <a:ext cx="12622226" cy="7290000"/>
            <a:chOff x="-211877" y="-216000"/>
            <a:chExt cx="12622226" cy="7290000"/>
          </a:xfrm>
        </p:grpSpPr>
        <p:cxnSp>
          <p:nvCxnSpPr>
            <p:cNvPr id="36" name="Gerade Verbindung 2">
              <a:extLst>
                <a:ext uri="{FF2B5EF4-FFF2-40B4-BE49-F238E27FC236}">
                  <a16:creationId xmlns:a16="http://schemas.microsoft.com/office/drawing/2014/main" id="{4F211F31-9561-4947-8040-5D5EFCED7E77}"/>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7" name="Gerade Verbindung 38">
              <a:extLst>
                <a:ext uri="{FF2B5EF4-FFF2-40B4-BE49-F238E27FC236}">
                  <a16:creationId xmlns:a16="http://schemas.microsoft.com/office/drawing/2014/main" id="{867177A3-AE45-4D4E-98D3-8360114E1817}"/>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8" name="Gerade Verbindung 39">
              <a:extLst>
                <a:ext uri="{FF2B5EF4-FFF2-40B4-BE49-F238E27FC236}">
                  <a16:creationId xmlns:a16="http://schemas.microsoft.com/office/drawing/2014/main" id="{4299332D-31B1-45E4-914F-E51044F218E9}"/>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2" name="Gerade Verbindung 44">
              <a:extLst>
                <a:ext uri="{FF2B5EF4-FFF2-40B4-BE49-F238E27FC236}">
                  <a16:creationId xmlns:a16="http://schemas.microsoft.com/office/drawing/2014/main" id="{4EA6239B-2288-46C1-8166-4377FCBCF61A}"/>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3" name="Gerade Verbindung 54">
              <a:extLst>
                <a:ext uri="{FF2B5EF4-FFF2-40B4-BE49-F238E27FC236}">
                  <a16:creationId xmlns:a16="http://schemas.microsoft.com/office/drawing/2014/main" id="{33E6C899-664E-4998-AD34-E44BC54CAF71}"/>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4" name="Gerade Verbindung 55">
              <a:extLst>
                <a:ext uri="{FF2B5EF4-FFF2-40B4-BE49-F238E27FC236}">
                  <a16:creationId xmlns:a16="http://schemas.microsoft.com/office/drawing/2014/main" id="{86C2C000-A0FC-4C79-AF0A-2F19D376BF38}"/>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5" name="Gerade Verbindung 56">
              <a:extLst>
                <a:ext uri="{FF2B5EF4-FFF2-40B4-BE49-F238E27FC236}">
                  <a16:creationId xmlns:a16="http://schemas.microsoft.com/office/drawing/2014/main" id="{DA1A7200-0D6F-43D0-B875-4F0F74F8DF0C}"/>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6" name="Gerade Verbindung 61">
              <a:extLst>
                <a:ext uri="{FF2B5EF4-FFF2-40B4-BE49-F238E27FC236}">
                  <a16:creationId xmlns:a16="http://schemas.microsoft.com/office/drawing/2014/main" id="{4381C854-30C7-4606-80D4-4A24137318BD}"/>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7" name="Gerade Verbindung 88">
              <a:extLst>
                <a:ext uri="{FF2B5EF4-FFF2-40B4-BE49-F238E27FC236}">
                  <a16:creationId xmlns:a16="http://schemas.microsoft.com/office/drawing/2014/main" id="{7A38F9D8-529D-43D6-8B30-51ADD52CC6E5}"/>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44">
              <a:extLst>
                <a:ext uri="{FF2B5EF4-FFF2-40B4-BE49-F238E27FC236}">
                  <a16:creationId xmlns:a16="http://schemas.microsoft.com/office/drawing/2014/main" id="{89017FC1-F1BB-4DAC-AC4B-7FB9B7239D80}"/>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55">
              <a:extLst>
                <a:ext uri="{FF2B5EF4-FFF2-40B4-BE49-F238E27FC236}">
                  <a16:creationId xmlns:a16="http://schemas.microsoft.com/office/drawing/2014/main" id="{148D4CAF-155B-4A51-AFFC-23F474DADC50}"/>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55">
              <a:extLst>
                <a:ext uri="{FF2B5EF4-FFF2-40B4-BE49-F238E27FC236}">
                  <a16:creationId xmlns:a16="http://schemas.microsoft.com/office/drawing/2014/main" id="{EBF51022-75AD-4700-ABE1-D2A0E900FE9A}"/>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2" name="Gerade Verbindung 35">
              <a:extLst>
                <a:ext uri="{FF2B5EF4-FFF2-40B4-BE49-F238E27FC236}">
                  <a16:creationId xmlns:a16="http://schemas.microsoft.com/office/drawing/2014/main" id="{295EF6FA-FF70-4E81-B077-E32F5135E5A2}"/>
                </a:ext>
              </a:extLst>
            </p:cNvPr>
            <p:cNvCxnSpPr/>
            <p:nvPr userDrawn="1"/>
          </p:nvCxnSpPr>
          <p:spPr bwMode="auto">
            <a:xfrm>
              <a:off x="4152623"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4" name="Gerade Verbindung 35">
              <a:extLst>
                <a:ext uri="{FF2B5EF4-FFF2-40B4-BE49-F238E27FC236}">
                  <a16:creationId xmlns:a16="http://schemas.microsoft.com/office/drawing/2014/main" id="{E66223AC-2B57-4432-8E14-D9B355AE06E3}"/>
                </a:ext>
              </a:extLst>
            </p:cNvPr>
            <p:cNvCxnSpPr/>
            <p:nvPr userDrawn="1"/>
          </p:nvCxnSpPr>
          <p:spPr bwMode="auto">
            <a:xfrm>
              <a:off x="4152623"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5" name="Siemens Logo">
            <a:extLst>
              <a:ext uri="{FF2B5EF4-FFF2-40B4-BE49-F238E27FC236}">
                <a16:creationId xmlns:a16="http://schemas.microsoft.com/office/drawing/2014/main" id="{33FCBC6D-D47E-447E-9234-FDC7F0C4E7F1}"/>
              </a:ext>
            </a:extLst>
          </p:cNvPr>
          <p:cNvGrpSpPr/>
          <p:nvPr/>
        </p:nvGrpSpPr>
        <p:grpSpPr>
          <a:xfrm>
            <a:off x="10635188" y="6418800"/>
            <a:ext cx="1152000" cy="183168"/>
            <a:chOff x="10635188" y="6418800"/>
            <a:chExt cx="1152000" cy="183168"/>
          </a:xfrm>
        </p:grpSpPr>
        <p:sp>
          <p:nvSpPr>
            <p:cNvPr id="76" name="Freeform: Shape 75">
              <a:extLst>
                <a:ext uri="{FF2B5EF4-FFF2-40B4-BE49-F238E27FC236}">
                  <a16:creationId xmlns:a16="http://schemas.microsoft.com/office/drawing/2014/main" id="{717C485D-A664-49E6-95EC-A48500D5775A}"/>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77" name="Siemens Logo">
              <a:extLst>
                <a:ext uri="{FF2B5EF4-FFF2-40B4-BE49-F238E27FC236}">
                  <a16:creationId xmlns:a16="http://schemas.microsoft.com/office/drawing/2014/main" id="{5C425F27-C06F-4F17-9B05-00DC34E21EBB}"/>
                </a:ext>
              </a:extLst>
            </p:cNvPr>
            <p:cNvGrpSpPr/>
            <p:nvPr/>
          </p:nvGrpSpPr>
          <p:grpSpPr>
            <a:xfrm>
              <a:off x="10635188" y="6418864"/>
              <a:ext cx="1152000" cy="182041"/>
              <a:chOff x="10635188" y="6418864"/>
              <a:chExt cx="1152000" cy="182041"/>
            </a:xfrm>
            <a:solidFill>
              <a:srgbClr val="009999"/>
            </a:solidFill>
          </p:grpSpPr>
          <p:sp>
            <p:nvSpPr>
              <p:cNvPr id="78" name="Freeform: Shape 77">
                <a:extLst>
                  <a:ext uri="{FF2B5EF4-FFF2-40B4-BE49-F238E27FC236}">
                    <a16:creationId xmlns:a16="http://schemas.microsoft.com/office/drawing/2014/main" id="{391710A1-6A99-4067-AAB3-98B5E59CE641}"/>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3761342-EF75-4650-856F-FDC2F2B2073E}"/>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CA1F0E97-8059-48DF-8A1D-66A8066A6B63}"/>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2C363EBF-4107-4D96-B9CA-8758AEDC071A}"/>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7A6BFCFB-78C7-493E-B4EA-A28172C0CAA8}"/>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5A4BC6FC-6900-4210-9B77-BFD7EC2E351E}"/>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03176915-3C13-4A45-AB13-FF7F94BCDE47}"/>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4" name="Footer Placeholder">
            <a:extLst>
              <a:ext uri="{FF2B5EF4-FFF2-40B4-BE49-F238E27FC236}">
                <a16:creationId xmlns:a16="http://schemas.microsoft.com/office/drawing/2014/main" id="{983BCDE0-D2E6-4AA0-84BB-32FBAAE0E69E}"/>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35" name="Slide Number Placeholder">
            <a:extLst>
              <a:ext uri="{FF2B5EF4-FFF2-40B4-BE49-F238E27FC236}">
                <a16:creationId xmlns:a16="http://schemas.microsoft.com/office/drawing/2014/main" id="{8AB1E7A7-2162-4ACF-AC12-EEA93441290B}"/>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Tree>
    <p:extLst>
      <p:ext uri="{BB962C8B-B14F-4D97-AF65-F5344CB8AC3E}">
        <p14:creationId xmlns:p14="http://schemas.microsoft.com/office/powerpoint/2010/main" val="2100584820"/>
      </p:ext>
    </p:extLst>
  </p:cSld>
  <p:clrMapOvr>
    <a:masterClrMapping/>
  </p:clrMapOvr>
  <p:extLst>
    <p:ext uri="{DCECCB84-F9BA-43D5-87BE-67443E8EF086}">
      <p15:sldGuideLst xmlns:p15="http://schemas.microsoft.com/office/powerpoint/2012/main">
        <p15:guide id="1" pos="7423">
          <p15:clr>
            <a:srgbClr val="FBAE40"/>
          </p15:clr>
        </p15:guide>
        <p15:guide id="2" orient="horz" pos="300">
          <p15:clr>
            <a:srgbClr val="FBAE40"/>
          </p15:clr>
        </p15:guide>
        <p15:guide id="3" pos="6471">
          <p15:clr>
            <a:srgbClr val="FBAE40"/>
          </p15:clr>
        </p15:guide>
        <p15:guide id="4" pos="2616">
          <p15:clr>
            <a:srgbClr val="FBAE40"/>
          </p15:clr>
        </p15:guide>
        <p15:guide id="5" pos="257">
          <p15:clr>
            <a:srgbClr val="FBAE40"/>
          </p15:clr>
        </p15:guide>
        <p15:guide id="6" orient="horz" pos="4156">
          <p15:clr>
            <a:srgbClr val="FBAE40"/>
          </p15:clr>
        </p15:guide>
        <p15:guide id="7" orient="horz" pos="3884">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p:cSld name="Statement_small box left_2">
    <p:bg>
      <p:bgPr>
        <a:solidFill>
          <a:schemeClr val="bg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2216178252"/>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33799" name="think-cell Slide" r:id="rId5" imgW="415" imgH="416" progId="TCLayout.ActiveDocument.1">
                  <p:embed/>
                </p:oleObj>
              </mc:Choice>
              <mc:Fallback>
                <p:oleObj name="think-cell Slide" r:id="rId5"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6"/>
                      <a:stretch>
                        <a:fillRect/>
                      </a:stretch>
                    </p:blipFill>
                    <p:spPr>
                      <a:xfrm>
                        <a:off x="1587" y="1588"/>
                        <a:ext cx="1587" cy="1588"/>
                      </a:xfrm>
                      <a:prstGeom prst="rect">
                        <a:avLst/>
                      </a:prstGeom>
                    </p:spPr>
                  </p:pic>
                </p:oleObj>
              </mc:Fallback>
            </mc:AlternateContent>
          </a:graphicData>
        </a:graphic>
      </p:graphicFrame>
      <p:sp>
        <p:nvSpPr>
          <p:cNvPr id="32" name="cdtText Placeholder 12 Id13">
            <a:extLst>
              <a:ext uri="{FF2B5EF4-FFF2-40B4-BE49-F238E27FC236}">
                <a16:creationId xmlns:a16="http://schemas.microsoft.com/office/drawing/2014/main" id="{A58BCE7C-D2D5-49D9-909F-920145D1563B}"/>
              </a:ext>
            </a:extLst>
          </p:cNvPr>
          <p:cNvSpPr>
            <a:spLocks noGrp="1"/>
          </p:cNvSpPr>
          <p:nvPr>
            <p:ph type="body" sz="quarter" idx="14" hasCustomPrompt="1"/>
            <p:custDataLst>
              <p:tags r:id="rId3"/>
            </p:custDataLst>
          </p:nvPr>
        </p:nvSpPr>
        <p:spPr bwMode="auto">
          <a:xfrm>
            <a:off x="-13568" y="0"/>
            <a:ext cx="4167546" cy="6858000"/>
          </a:xfrm>
          <a:prstGeom prst="rect">
            <a:avLst/>
          </a:prstGeom>
          <a:solidFill>
            <a:srgbClr val="50BED7"/>
          </a:solidFill>
        </p:spPr>
        <p:txBody>
          <a:bodyPr lIns="421200" tIns="360000" rIns="421200" bIns="0">
            <a:noAutofit/>
          </a:bodyPr>
          <a:lstStyle>
            <a:lvl1pPr marL="0" marR="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sz="3600" b="0" baseline="0">
                <a:solidFill>
                  <a:srgbClr val="FFFFFF"/>
                </a:solidFill>
                <a:latin typeface="Arial" panose="020B0604020202020204" pitchFamily="34" charset="0"/>
                <a:cs typeface="Arial" panose="020B0604020202020204" pitchFamily="34" charset="0"/>
              </a:defRPr>
            </a:lvl1pPr>
            <a:lvl2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2pPr>
            <a:lvl3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1">
                <a:solidFill>
                  <a:srgbClr val="FFFFFF"/>
                </a:solidFill>
                <a:latin typeface="Siemens Sans" pitchFamily="2" charset="0"/>
              </a:defRPr>
            </a:lvl3pPr>
            <a:lvl4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4pPr>
            <a:lvl5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1" baseline="0">
                <a:solidFill>
                  <a:srgbClr val="FFFFFF"/>
                </a:solidFill>
                <a:latin typeface="Siemens Sans" pitchFamily="2" charset="0"/>
              </a:defRPr>
            </a:lvl5pPr>
            <a:lvl6pPr marL="360363" indent="-180975">
              <a:lnSpc>
                <a:spcPct val="100000"/>
              </a:lnSpc>
              <a:spcBef>
                <a:spcPts val="500"/>
              </a:spcBef>
              <a:spcAft>
                <a:spcPts val="500"/>
              </a:spcAft>
              <a:buFont typeface="Arial" pitchFamily="34" charset="0"/>
              <a:buChar char="•"/>
              <a:tabLst>
                <a:tab pos="5359400" algn="r"/>
              </a:tabLst>
              <a:defRPr b="1"/>
            </a:lvl6pPr>
          </a:lstStyle>
          <a:p>
            <a:pPr marL="0" marR="0" lvl="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a:pPr>
            <a:r>
              <a:rPr lang="en-US" noProof="0"/>
              <a:t>IMAGES AND  AEXT WITH HIGHLIGHT.</a:t>
            </a:r>
          </a:p>
        </p:txBody>
      </p:sp>
      <p:sp>
        <p:nvSpPr>
          <p:cNvPr id="75" name="Bildplatzhalter 3">
            <a:extLst>
              <a:ext uri="{FF2B5EF4-FFF2-40B4-BE49-F238E27FC236}">
                <a16:creationId xmlns:a16="http://schemas.microsoft.com/office/drawing/2014/main" id="{9A703B3B-AC7B-4A68-8BEA-B72B12D1C0E5}"/>
              </a:ext>
            </a:extLst>
          </p:cNvPr>
          <p:cNvSpPr>
            <a:spLocks noGrp="1"/>
          </p:cNvSpPr>
          <p:nvPr>
            <p:ph type="pic" sz="quarter" idx="10"/>
          </p:nvPr>
        </p:nvSpPr>
        <p:spPr>
          <a:xfrm>
            <a:off x="4153978" y="3176"/>
            <a:ext cx="8038022" cy="6854824"/>
          </a:xfrm>
          <a:prstGeom prst="rect">
            <a:avLst/>
          </a:prstGeom>
          <a:noFill/>
          <a:extLst>
            <a:ext uri="{909E8E84-426E-40DD-AFC4-6F175D3DCCD1}">
              <a14:hiddenFill xmlns:a14="http://schemas.microsoft.com/office/drawing/2010/main">
                <a:solidFill>
                  <a:srgbClr val="78CDCD"/>
                </a:solidFill>
              </a14:hiddenFill>
            </a:ext>
          </a:extLst>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grpSp>
        <p:nvGrpSpPr>
          <p:cNvPr id="37" name="Group 36">
            <a:extLst>
              <a:ext uri="{FF2B5EF4-FFF2-40B4-BE49-F238E27FC236}">
                <a16:creationId xmlns:a16="http://schemas.microsoft.com/office/drawing/2014/main" id="{59A8834E-49DA-48AD-8CAE-BCC507F4C04B}"/>
              </a:ext>
            </a:extLst>
          </p:cNvPr>
          <p:cNvGrpSpPr/>
          <p:nvPr/>
        </p:nvGrpSpPr>
        <p:grpSpPr>
          <a:xfrm>
            <a:off x="-211877" y="-216000"/>
            <a:ext cx="12622226" cy="7290000"/>
            <a:chOff x="-211877" y="-216000"/>
            <a:chExt cx="12622226" cy="7290000"/>
          </a:xfrm>
        </p:grpSpPr>
        <p:cxnSp>
          <p:nvCxnSpPr>
            <p:cNvPr id="38" name="Gerade Verbindung 2">
              <a:extLst>
                <a:ext uri="{FF2B5EF4-FFF2-40B4-BE49-F238E27FC236}">
                  <a16:creationId xmlns:a16="http://schemas.microsoft.com/office/drawing/2014/main" id="{6962E4C6-81DC-487B-A821-234CF89C434D}"/>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2" name="Gerade Verbindung 38">
              <a:extLst>
                <a:ext uri="{FF2B5EF4-FFF2-40B4-BE49-F238E27FC236}">
                  <a16:creationId xmlns:a16="http://schemas.microsoft.com/office/drawing/2014/main" id="{0504FDFD-B1C4-4697-8EAE-4F1DDB7757F6}"/>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3" name="Gerade Verbindung 39">
              <a:extLst>
                <a:ext uri="{FF2B5EF4-FFF2-40B4-BE49-F238E27FC236}">
                  <a16:creationId xmlns:a16="http://schemas.microsoft.com/office/drawing/2014/main" id="{B388D83A-6B62-4225-8B3B-8D796AA70670}"/>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4" name="Gerade Verbindung 44">
              <a:extLst>
                <a:ext uri="{FF2B5EF4-FFF2-40B4-BE49-F238E27FC236}">
                  <a16:creationId xmlns:a16="http://schemas.microsoft.com/office/drawing/2014/main" id="{C1F9F446-6235-42A7-BFB0-426E299489A5}"/>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5" name="Gerade Verbindung 54">
              <a:extLst>
                <a:ext uri="{FF2B5EF4-FFF2-40B4-BE49-F238E27FC236}">
                  <a16:creationId xmlns:a16="http://schemas.microsoft.com/office/drawing/2014/main" id="{F08683DA-E739-4270-8C4C-B0A1732D148B}"/>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6" name="Gerade Verbindung 55">
              <a:extLst>
                <a:ext uri="{FF2B5EF4-FFF2-40B4-BE49-F238E27FC236}">
                  <a16:creationId xmlns:a16="http://schemas.microsoft.com/office/drawing/2014/main" id="{D939C319-99A2-454B-9CD2-1DFB82A7DD84}"/>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56">
              <a:extLst>
                <a:ext uri="{FF2B5EF4-FFF2-40B4-BE49-F238E27FC236}">
                  <a16:creationId xmlns:a16="http://schemas.microsoft.com/office/drawing/2014/main" id="{0F589CAE-053E-4979-86A3-BAA7575FEB20}"/>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61">
              <a:extLst>
                <a:ext uri="{FF2B5EF4-FFF2-40B4-BE49-F238E27FC236}">
                  <a16:creationId xmlns:a16="http://schemas.microsoft.com/office/drawing/2014/main" id="{FDF843B6-521F-4E71-95D3-98B4826E2946}"/>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88">
              <a:extLst>
                <a:ext uri="{FF2B5EF4-FFF2-40B4-BE49-F238E27FC236}">
                  <a16:creationId xmlns:a16="http://schemas.microsoft.com/office/drawing/2014/main" id="{53DA9021-782C-4CE8-A25B-A9022874B1D1}"/>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44">
              <a:extLst>
                <a:ext uri="{FF2B5EF4-FFF2-40B4-BE49-F238E27FC236}">
                  <a16:creationId xmlns:a16="http://schemas.microsoft.com/office/drawing/2014/main" id="{94CDEF2F-149D-40BF-B86A-8086099B5195}"/>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55">
              <a:extLst>
                <a:ext uri="{FF2B5EF4-FFF2-40B4-BE49-F238E27FC236}">
                  <a16:creationId xmlns:a16="http://schemas.microsoft.com/office/drawing/2014/main" id="{603AA74F-CB0D-46D8-BBF4-32CF8B27B0E3}"/>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2" name="Gerade Verbindung 55">
              <a:extLst>
                <a:ext uri="{FF2B5EF4-FFF2-40B4-BE49-F238E27FC236}">
                  <a16:creationId xmlns:a16="http://schemas.microsoft.com/office/drawing/2014/main" id="{1A2CDE9A-1455-44F0-A514-1DA85C4DD23A}"/>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3" name="Gerade Verbindung 35">
              <a:extLst>
                <a:ext uri="{FF2B5EF4-FFF2-40B4-BE49-F238E27FC236}">
                  <a16:creationId xmlns:a16="http://schemas.microsoft.com/office/drawing/2014/main" id="{3D0BE7DB-9D87-4D3E-B32F-E771CA4F2D06}"/>
                </a:ext>
              </a:extLst>
            </p:cNvPr>
            <p:cNvCxnSpPr/>
            <p:nvPr userDrawn="1"/>
          </p:nvCxnSpPr>
          <p:spPr bwMode="auto">
            <a:xfrm>
              <a:off x="4152623"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4" name="Gerade Verbindung 35">
              <a:extLst>
                <a:ext uri="{FF2B5EF4-FFF2-40B4-BE49-F238E27FC236}">
                  <a16:creationId xmlns:a16="http://schemas.microsoft.com/office/drawing/2014/main" id="{73469CEF-08E1-4DAE-A44A-EF4B78E44B28}"/>
                </a:ext>
              </a:extLst>
            </p:cNvPr>
            <p:cNvCxnSpPr/>
            <p:nvPr userDrawn="1"/>
          </p:nvCxnSpPr>
          <p:spPr bwMode="auto">
            <a:xfrm>
              <a:off x="4152623"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6" name="Siemens Logo">
            <a:extLst>
              <a:ext uri="{FF2B5EF4-FFF2-40B4-BE49-F238E27FC236}">
                <a16:creationId xmlns:a16="http://schemas.microsoft.com/office/drawing/2014/main" id="{43A7A45F-CF20-4765-A0ED-69579E73A94C}"/>
              </a:ext>
            </a:extLst>
          </p:cNvPr>
          <p:cNvGrpSpPr/>
          <p:nvPr/>
        </p:nvGrpSpPr>
        <p:grpSpPr>
          <a:xfrm>
            <a:off x="10635188" y="6418800"/>
            <a:ext cx="1152000" cy="183168"/>
            <a:chOff x="10635188" y="6418800"/>
            <a:chExt cx="1152000" cy="183168"/>
          </a:xfrm>
        </p:grpSpPr>
        <p:sp>
          <p:nvSpPr>
            <p:cNvPr id="77" name="Freeform: Shape 76">
              <a:extLst>
                <a:ext uri="{FF2B5EF4-FFF2-40B4-BE49-F238E27FC236}">
                  <a16:creationId xmlns:a16="http://schemas.microsoft.com/office/drawing/2014/main" id="{F835AC5B-BE53-487C-AB68-BADF561229D5}"/>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78" name="Siemens Logo">
              <a:extLst>
                <a:ext uri="{FF2B5EF4-FFF2-40B4-BE49-F238E27FC236}">
                  <a16:creationId xmlns:a16="http://schemas.microsoft.com/office/drawing/2014/main" id="{1D4CEC23-A21D-446D-94D6-F2A094E942DB}"/>
                </a:ext>
              </a:extLst>
            </p:cNvPr>
            <p:cNvGrpSpPr/>
            <p:nvPr/>
          </p:nvGrpSpPr>
          <p:grpSpPr>
            <a:xfrm>
              <a:off x="10635188" y="6418864"/>
              <a:ext cx="1152000" cy="182041"/>
              <a:chOff x="10635188" y="6418864"/>
              <a:chExt cx="1152000" cy="182041"/>
            </a:xfrm>
            <a:solidFill>
              <a:srgbClr val="009999"/>
            </a:solidFill>
          </p:grpSpPr>
          <p:sp>
            <p:nvSpPr>
              <p:cNvPr id="79" name="Freeform: Shape 78">
                <a:extLst>
                  <a:ext uri="{FF2B5EF4-FFF2-40B4-BE49-F238E27FC236}">
                    <a16:creationId xmlns:a16="http://schemas.microsoft.com/office/drawing/2014/main" id="{73FDA152-1773-4A68-91E1-4B4DBA1D5626}"/>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67D26BE4-7311-4575-BA25-B7281B4FA64E}"/>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BCE9D42B-63E5-4BA9-9E6D-4736D1A75DD6}"/>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055AAD3D-BA13-4EFE-A9C3-3A21E1E6ADB5}"/>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88A85B13-3C95-42D6-A40F-E61297DD4D3E}"/>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27C2756B-EE95-4EC5-B8B9-79CE6E1ABFA7}"/>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A87FE597-2135-4660-A390-D3EB7D3E2FDE}"/>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4" name="Footer Placeholder">
            <a:extLst>
              <a:ext uri="{FF2B5EF4-FFF2-40B4-BE49-F238E27FC236}">
                <a16:creationId xmlns:a16="http://schemas.microsoft.com/office/drawing/2014/main" id="{0BBC49B2-40A0-4BFE-A981-0571EC13DDBB}"/>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35" name="Slide Number Placeholder">
            <a:extLst>
              <a:ext uri="{FF2B5EF4-FFF2-40B4-BE49-F238E27FC236}">
                <a16:creationId xmlns:a16="http://schemas.microsoft.com/office/drawing/2014/main" id="{B792CDF8-9B0E-429B-96DB-BBAA35091FF4}"/>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Tree>
    <p:extLst>
      <p:ext uri="{BB962C8B-B14F-4D97-AF65-F5344CB8AC3E}">
        <p14:creationId xmlns:p14="http://schemas.microsoft.com/office/powerpoint/2010/main" val="1714900025"/>
      </p:ext>
    </p:extLst>
  </p:cSld>
  <p:clrMapOvr>
    <a:masterClrMapping/>
  </p:clrMapOvr>
  <p:extLst>
    <p:ext uri="{DCECCB84-F9BA-43D5-87BE-67443E8EF086}">
      <p15:sldGuideLst xmlns:p15="http://schemas.microsoft.com/office/powerpoint/2012/main">
        <p15:guide id="1" pos="7423">
          <p15:clr>
            <a:srgbClr val="FBAE40"/>
          </p15:clr>
        </p15:guide>
        <p15:guide id="2" orient="horz" pos="300">
          <p15:clr>
            <a:srgbClr val="FBAE40"/>
          </p15:clr>
        </p15:guide>
        <p15:guide id="3" pos="6471">
          <p15:clr>
            <a:srgbClr val="FBAE40"/>
          </p15:clr>
        </p15:guide>
        <p15:guide id="4" pos="2616">
          <p15:clr>
            <a:srgbClr val="FBAE40"/>
          </p15:clr>
        </p15:guide>
        <p15:guide id="5" pos="257">
          <p15:clr>
            <a:srgbClr val="FBAE40"/>
          </p15:clr>
        </p15:guide>
        <p15:guide id="6" orient="horz" pos="4156">
          <p15:clr>
            <a:srgbClr val="FBAE40"/>
          </p15:clr>
        </p15:guide>
        <p15:guide id="7" orient="horz" pos="3884">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p:cSld name="1_Statement_small box left_2">
    <p:bg>
      <p:bgPr>
        <a:solidFill>
          <a:schemeClr val="bg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954097673"/>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34823" name="think-cell Slide" r:id="rId5" imgW="415" imgH="416" progId="TCLayout.ActiveDocument.1">
                  <p:embed/>
                </p:oleObj>
              </mc:Choice>
              <mc:Fallback>
                <p:oleObj name="think-cell Slide" r:id="rId5"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6"/>
                      <a:stretch>
                        <a:fillRect/>
                      </a:stretch>
                    </p:blipFill>
                    <p:spPr>
                      <a:xfrm>
                        <a:off x="1587" y="1588"/>
                        <a:ext cx="1587" cy="1588"/>
                      </a:xfrm>
                      <a:prstGeom prst="rect">
                        <a:avLst/>
                      </a:prstGeom>
                    </p:spPr>
                  </p:pic>
                </p:oleObj>
              </mc:Fallback>
            </mc:AlternateContent>
          </a:graphicData>
        </a:graphic>
      </p:graphicFrame>
      <p:sp>
        <p:nvSpPr>
          <p:cNvPr id="32" name="cdtText Placeholder 12 Id13">
            <a:extLst>
              <a:ext uri="{FF2B5EF4-FFF2-40B4-BE49-F238E27FC236}">
                <a16:creationId xmlns:a16="http://schemas.microsoft.com/office/drawing/2014/main" id="{BF0F818F-F7C0-4EC3-B7F5-AF7B53F8099D}"/>
              </a:ext>
            </a:extLst>
          </p:cNvPr>
          <p:cNvSpPr>
            <a:spLocks noGrp="1"/>
          </p:cNvSpPr>
          <p:nvPr>
            <p:ph type="body" sz="quarter" idx="14" hasCustomPrompt="1"/>
            <p:custDataLst>
              <p:tags r:id="rId3"/>
            </p:custDataLst>
          </p:nvPr>
        </p:nvSpPr>
        <p:spPr bwMode="auto">
          <a:xfrm>
            <a:off x="-13568" y="0"/>
            <a:ext cx="4167546" cy="6858000"/>
          </a:xfrm>
          <a:prstGeom prst="rect">
            <a:avLst/>
          </a:prstGeom>
          <a:solidFill>
            <a:srgbClr val="78CDCD"/>
          </a:solidFill>
        </p:spPr>
        <p:txBody>
          <a:bodyPr lIns="421200" tIns="360000" rIns="421200" bIns="0">
            <a:noAutofit/>
          </a:bodyPr>
          <a:lstStyle>
            <a:lvl1pPr marL="0" marR="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sz="3600" b="0" baseline="0">
                <a:solidFill>
                  <a:srgbClr val="004669"/>
                </a:solidFill>
                <a:latin typeface="Arial" panose="020B0604020202020204" pitchFamily="34" charset="0"/>
                <a:cs typeface="Arial" panose="020B0604020202020204" pitchFamily="34" charset="0"/>
              </a:defRPr>
            </a:lvl1pPr>
            <a:lvl2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2pPr>
            <a:lvl3pPr marL="180000" indent="-180000">
              <a:lnSpc>
                <a:spcPct val="100000"/>
              </a:lnSpc>
              <a:spcBef>
                <a:spcPts val="500"/>
              </a:spcBef>
              <a:spcAft>
                <a:spcPts val="500"/>
              </a:spcAft>
              <a:buClr>
                <a:schemeClr val="bg1"/>
              </a:buClr>
              <a:buFont typeface="Arial" panose="020B0604020202020204" pitchFamily="34" charset="0"/>
              <a:buChar char="•"/>
              <a:tabLst>
                <a:tab pos="5359400" algn="r"/>
              </a:tabLst>
              <a:defRPr b="1">
                <a:solidFill>
                  <a:srgbClr val="FFFFFF"/>
                </a:solidFill>
                <a:latin typeface="Siemens Sans" pitchFamily="2" charset="0"/>
              </a:defRPr>
            </a:lvl3pPr>
            <a:lvl4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0">
                <a:solidFill>
                  <a:srgbClr val="FFFFFF"/>
                </a:solidFill>
                <a:latin typeface="Siemens Sans" pitchFamily="2" charset="0"/>
              </a:defRPr>
            </a:lvl4pPr>
            <a:lvl5pPr marL="360000" indent="-180000">
              <a:lnSpc>
                <a:spcPct val="100000"/>
              </a:lnSpc>
              <a:spcBef>
                <a:spcPts val="500"/>
              </a:spcBef>
              <a:spcAft>
                <a:spcPts val="500"/>
              </a:spcAft>
              <a:buClr>
                <a:schemeClr val="bg1"/>
              </a:buClr>
              <a:buFont typeface="Arial" panose="020B0604020202020204" pitchFamily="34" charset="0"/>
              <a:buChar char="•"/>
              <a:tabLst>
                <a:tab pos="5359400" algn="r"/>
              </a:tabLst>
              <a:defRPr b="1" baseline="0">
                <a:solidFill>
                  <a:srgbClr val="FFFFFF"/>
                </a:solidFill>
                <a:latin typeface="Siemens Sans" pitchFamily="2" charset="0"/>
              </a:defRPr>
            </a:lvl5pPr>
            <a:lvl6pPr marL="360363" indent="-180975">
              <a:lnSpc>
                <a:spcPct val="100000"/>
              </a:lnSpc>
              <a:spcBef>
                <a:spcPts val="500"/>
              </a:spcBef>
              <a:spcAft>
                <a:spcPts val="500"/>
              </a:spcAft>
              <a:buFont typeface="Arial" pitchFamily="34" charset="0"/>
              <a:buChar char="•"/>
              <a:tabLst>
                <a:tab pos="5359400" algn="r"/>
              </a:tabLst>
              <a:defRPr b="1"/>
            </a:lvl6pPr>
          </a:lstStyle>
          <a:p>
            <a:pPr marL="0" marR="0" lvl="0" indent="0" algn="l" defTabSz="914400" rtl="0" eaLnBrk="1" fontAlgn="base" latinLnBrk="0" hangingPunct="1">
              <a:lnSpc>
                <a:spcPct val="100000"/>
              </a:lnSpc>
              <a:spcBef>
                <a:spcPts val="500"/>
              </a:spcBef>
              <a:spcAft>
                <a:spcPts val="500"/>
              </a:spcAft>
              <a:buClr>
                <a:schemeClr val="bg1"/>
              </a:buClr>
              <a:buSzTx/>
              <a:buFont typeface="Arial" panose="020B0604020202020204" pitchFamily="34" charset="0"/>
              <a:buNone/>
              <a:tabLst>
                <a:tab pos="5359400" algn="r"/>
              </a:tabLst>
              <a:defRPr/>
            </a:pPr>
            <a:r>
              <a:rPr lang="en-US" noProof="0"/>
              <a:t>IMAGES AND  AEXT WITH HIGHLIGHT.</a:t>
            </a:r>
          </a:p>
        </p:txBody>
      </p:sp>
      <p:sp>
        <p:nvSpPr>
          <p:cNvPr id="75" name="Bildplatzhalter 3">
            <a:extLst>
              <a:ext uri="{FF2B5EF4-FFF2-40B4-BE49-F238E27FC236}">
                <a16:creationId xmlns:a16="http://schemas.microsoft.com/office/drawing/2014/main" id="{9A703B3B-AC7B-4A68-8BEA-B72B12D1C0E5}"/>
              </a:ext>
            </a:extLst>
          </p:cNvPr>
          <p:cNvSpPr>
            <a:spLocks noGrp="1"/>
          </p:cNvSpPr>
          <p:nvPr>
            <p:ph type="pic" sz="quarter" idx="10"/>
          </p:nvPr>
        </p:nvSpPr>
        <p:spPr>
          <a:xfrm>
            <a:off x="4153978" y="3176"/>
            <a:ext cx="8038022" cy="6854824"/>
          </a:xfrm>
          <a:prstGeom prst="rect">
            <a:avLst/>
          </a:prstGeom>
          <a:noFill/>
          <a:extLst>
            <a:ext uri="{909E8E84-426E-40DD-AFC4-6F175D3DCCD1}">
              <a14:hiddenFill xmlns:a14="http://schemas.microsoft.com/office/drawing/2010/main">
                <a:solidFill>
                  <a:srgbClr val="78CDCD"/>
                </a:solidFill>
              </a14:hiddenFill>
            </a:ext>
          </a:extLst>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grpSp>
        <p:nvGrpSpPr>
          <p:cNvPr id="37" name="Group 36">
            <a:extLst>
              <a:ext uri="{FF2B5EF4-FFF2-40B4-BE49-F238E27FC236}">
                <a16:creationId xmlns:a16="http://schemas.microsoft.com/office/drawing/2014/main" id="{59A8834E-49DA-48AD-8CAE-BCC507F4C04B}"/>
              </a:ext>
            </a:extLst>
          </p:cNvPr>
          <p:cNvGrpSpPr/>
          <p:nvPr/>
        </p:nvGrpSpPr>
        <p:grpSpPr>
          <a:xfrm>
            <a:off x="-211877" y="-216000"/>
            <a:ext cx="12622226" cy="7290000"/>
            <a:chOff x="-211877" y="-216000"/>
            <a:chExt cx="12622226" cy="7290000"/>
          </a:xfrm>
        </p:grpSpPr>
        <p:cxnSp>
          <p:nvCxnSpPr>
            <p:cNvPr id="38" name="Gerade Verbindung 2">
              <a:extLst>
                <a:ext uri="{FF2B5EF4-FFF2-40B4-BE49-F238E27FC236}">
                  <a16:creationId xmlns:a16="http://schemas.microsoft.com/office/drawing/2014/main" id="{6962E4C6-81DC-487B-A821-234CF89C434D}"/>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2" name="Gerade Verbindung 38">
              <a:extLst>
                <a:ext uri="{FF2B5EF4-FFF2-40B4-BE49-F238E27FC236}">
                  <a16:creationId xmlns:a16="http://schemas.microsoft.com/office/drawing/2014/main" id="{0504FDFD-B1C4-4697-8EAE-4F1DDB7757F6}"/>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3" name="Gerade Verbindung 39">
              <a:extLst>
                <a:ext uri="{FF2B5EF4-FFF2-40B4-BE49-F238E27FC236}">
                  <a16:creationId xmlns:a16="http://schemas.microsoft.com/office/drawing/2014/main" id="{B388D83A-6B62-4225-8B3B-8D796AA70670}"/>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4" name="Gerade Verbindung 44">
              <a:extLst>
                <a:ext uri="{FF2B5EF4-FFF2-40B4-BE49-F238E27FC236}">
                  <a16:creationId xmlns:a16="http://schemas.microsoft.com/office/drawing/2014/main" id="{C1F9F446-6235-42A7-BFB0-426E299489A5}"/>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5" name="Gerade Verbindung 54">
              <a:extLst>
                <a:ext uri="{FF2B5EF4-FFF2-40B4-BE49-F238E27FC236}">
                  <a16:creationId xmlns:a16="http://schemas.microsoft.com/office/drawing/2014/main" id="{F08683DA-E739-4270-8C4C-B0A1732D148B}"/>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6" name="Gerade Verbindung 55">
              <a:extLst>
                <a:ext uri="{FF2B5EF4-FFF2-40B4-BE49-F238E27FC236}">
                  <a16:creationId xmlns:a16="http://schemas.microsoft.com/office/drawing/2014/main" id="{D939C319-99A2-454B-9CD2-1DFB82A7DD84}"/>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56">
              <a:extLst>
                <a:ext uri="{FF2B5EF4-FFF2-40B4-BE49-F238E27FC236}">
                  <a16:creationId xmlns:a16="http://schemas.microsoft.com/office/drawing/2014/main" id="{0F589CAE-053E-4979-86A3-BAA7575FEB20}"/>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61">
              <a:extLst>
                <a:ext uri="{FF2B5EF4-FFF2-40B4-BE49-F238E27FC236}">
                  <a16:creationId xmlns:a16="http://schemas.microsoft.com/office/drawing/2014/main" id="{FDF843B6-521F-4E71-95D3-98B4826E2946}"/>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88">
              <a:extLst>
                <a:ext uri="{FF2B5EF4-FFF2-40B4-BE49-F238E27FC236}">
                  <a16:creationId xmlns:a16="http://schemas.microsoft.com/office/drawing/2014/main" id="{53DA9021-782C-4CE8-A25B-A9022874B1D1}"/>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44">
              <a:extLst>
                <a:ext uri="{FF2B5EF4-FFF2-40B4-BE49-F238E27FC236}">
                  <a16:creationId xmlns:a16="http://schemas.microsoft.com/office/drawing/2014/main" id="{94CDEF2F-149D-40BF-B86A-8086099B5195}"/>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55">
              <a:extLst>
                <a:ext uri="{FF2B5EF4-FFF2-40B4-BE49-F238E27FC236}">
                  <a16:creationId xmlns:a16="http://schemas.microsoft.com/office/drawing/2014/main" id="{603AA74F-CB0D-46D8-BBF4-32CF8B27B0E3}"/>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2" name="Gerade Verbindung 55">
              <a:extLst>
                <a:ext uri="{FF2B5EF4-FFF2-40B4-BE49-F238E27FC236}">
                  <a16:creationId xmlns:a16="http://schemas.microsoft.com/office/drawing/2014/main" id="{1A2CDE9A-1455-44F0-A514-1DA85C4DD23A}"/>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3" name="Gerade Verbindung 35">
              <a:extLst>
                <a:ext uri="{FF2B5EF4-FFF2-40B4-BE49-F238E27FC236}">
                  <a16:creationId xmlns:a16="http://schemas.microsoft.com/office/drawing/2014/main" id="{3D0BE7DB-9D87-4D3E-B32F-E771CA4F2D06}"/>
                </a:ext>
              </a:extLst>
            </p:cNvPr>
            <p:cNvCxnSpPr/>
            <p:nvPr userDrawn="1"/>
          </p:nvCxnSpPr>
          <p:spPr bwMode="auto">
            <a:xfrm>
              <a:off x="4152623"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4" name="Gerade Verbindung 35">
              <a:extLst>
                <a:ext uri="{FF2B5EF4-FFF2-40B4-BE49-F238E27FC236}">
                  <a16:creationId xmlns:a16="http://schemas.microsoft.com/office/drawing/2014/main" id="{73469CEF-08E1-4DAE-A44A-EF4B78E44B28}"/>
                </a:ext>
              </a:extLst>
            </p:cNvPr>
            <p:cNvCxnSpPr/>
            <p:nvPr userDrawn="1"/>
          </p:nvCxnSpPr>
          <p:spPr bwMode="auto">
            <a:xfrm>
              <a:off x="4152623"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6" name="Siemens Logo">
            <a:extLst>
              <a:ext uri="{FF2B5EF4-FFF2-40B4-BE49-F238E27FC236}">
                <a16:creationId xmlns:a16="http://schemas.microsoft.com/office/drawing/2014/main" id="{43A7A45F-CF20-4765-A0ED-69579E73A94C}"/>
              </a:ext>
            </a:extLst>
          </p:cNvPr>
          <p:cNvGrpSpPr/>
          <p:nvPr/>
        </p:nvGrpSpPr>
        <p:grpSpPr>
          <a:xfrm>
            <a:off x="10635188" y="6418800"/>
            <a:ext cx="1152000" cy="183168"/>
            <a:chOff x="10635188" y="6418800"/>
            <a:chExt cx="1152000" cy="183168"/>
          </a:xfrm>
        </p:grpSpPr>
        <p:sp>
          <p:nvSpPr>
            <p:cNvPr id="77" name="Freeform: Shape 76">
              <a:extLst>
                <a:ext uri="{FF2B5EF4-FFF2-40B4-BE49-F238E27FC236}">
                  <a16:creationId xmlns:a16="http://schemas.microsoft.com/office/drawing/2014/main" id="{F835AC5B-BE53-487C-AB68-BADF561229D5}"/>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78" name="Siemens Logo">
              <a:extLst>
                <a:ext uri="{FF2B5EF4-FFF2-40B4-BE49-F238E27FC236}">
                  <a16:creationId xmlns:a16="http://schemas.microsoft.com/office/drawing/2014/main" id="{1D4CEC23-A21D-446D-94D6-F2A094E942DB}"/>
                </a:ext>
              </a:extLst>
            </p:cNvPr>
            <p:cNvGrpSpPr/>
            <p:nvPr/>
          </p:nvGrpSpPr>
          <p:grpSpPr>
            <a:xfrm>
              <a:off x="10635188" y="6418864"/>
              <a:ext cx="1152000" cy="182041"/>
              <a:chOff x="10635188" y="6418864"/>
              <a:chExt cx="1152000" cy="182041"/>
            </a:xfrm>
            <a:solidFill>
              <a:srgbClr val="009999"/>
            </a:solidFill>
          </p:grpSpPr>
          <p:sp>
            <p:nvSpPr>
              <p:cNvPr id="79" name="Freeform: Shape 78">
                <a:extLst>
                  <a:ext uri="{FF2B5EF4-FFF2-40B4-BE49-F238E27FC236}">
                    <a16:creationId xmlns:a16="http://schemas.microsoft.com/office/drawing/2014/main" id="{73FDA152-1773-4A68-91E1-4B4DBA1D5626}"/>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67D26BE4-7311-4575-BA25-B7281B4FA64E}"/>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BCE9D42B-63E5-4BA9-9E6D-4736D1A75DD6}"/>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055AAD3D-BA13-4EFE-A9C3-3A21E1E6ADB5}"/>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88A85B13-3C95-42D6-A40F-E61297DD4D3E}"/>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27C2756B-EE95-4EC5-B8B9-79CE6E1ABFA7}"/>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A87FE597-2135-4660-A390-D3EB7D3E2FDE}"/>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4" name="Footer Placeholder">
            <a:extLst>
              <a:ext uri="{FF2B5EF4-FFF2-40B4-BE49-F238E27FC236}">
                <a16:creationId xmlns:a16="http://schemas.microsoft.com/office/drawing/2014/main" id="{0BBC49B2-40A0-4BFE-A981-0571EC13DDBB}"/>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35" name="Slide Number Placeholder">
            <a:extLst>
              <a:ext uri="{FF2B5EF4-FFF2-40B4-BE49-F238E27FC236}">
                <a16:creationId xmlns:a16="http://schemas.microsoft.com/office/drawing/2014/main" id="{B792CDF8-9B0E-429B-96DB-BBAA35091FF4}"/>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Tree>
    <p:extLst>
      <p:ext uri="{BB962C8B-B14F-4D97-AF65-F5344CB8AC3E}">
        <p14:creationId xmlns:p14="http://schemas.microsoft.com/office/powerpoint/2010/main" val="3259812018"/>
      </p:ext>
    </p:extLst>
  </p:cSld>
  <p:clrMapOvr>
    <a:masterClrMapping/>
  </p:clrMapOvr>
  <p:extLst>
    <p:ext uri="{DCECCB84-F9BA-43D5-87BE-67443E8EF086}">
      <p15:sldGuideLst xmlns:p15="http://schemas.microsoft.com/office/powerpoint/2012/main">
        <p15:guide id="1" pos="7423">
          <p15:clr>
            <a:srgbClr val="FBAE40"/>
          </p15:clr>
        </p15:guide>
        <p15:guide id="2" orient="horz" pos="300">
          <p15:clr>
            <a:srgbClr val="FBAE40"/>
          </p15:clr>
        </p15:guide>
        <p15:guide id="3" pos="6471">
          <p15:clr>
            <a:srgbClr val="FBAE40"/>
          </p15:clr>
        </p15:guide>
        <p15:guide id="4" pos="2616">
          <p15:clr>
            <a:srgbClr val="FBAE40"/>
          </p15:clr>
        </p15:guide>
        <p15:guide id="5" pos="257">
          <p15:clr>
            <a:srgbClr val="FBAE40"/>
          </p15:clr>
        </p15:guide>
        <p15:guide id="6" orient="horz" pos="4156">
          <p15:clr>
            <a:srgbClr val="FBAE40"/>
          </p15:clr>
        </p15:guide>
        <p15:guide id="7" orient="horz" pos="3884">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p:cSld name="Statement + Diagonal Element_1">
    <p:bg>
      <p:bgPr>
        <a:solidFill>
          <a:schemeClr val="bg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1371571808"/>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35847"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sp>
        <p:nvSpPr>
          <p:cNvPr id="52" name="Bildplatzhalter 3">
            <a:extLst>
              <a:ext uri="{FF2B5EF4-FFF2-40B4-BE49-F238E27FC236}">
                <a16:creationId xmlns:a16="http://schemas.microsoft.com/office/drawing/2014/main" id="{AB5CB3CF-62F7-4265-A14A-D82EB2C352EB}"/>
              </a:ext>
            </a:extLst>
          </p:cNvPr>
          <p:cNvSpPr>
            <a:spLocks noGrp="1"/>
          </p:cNvSpPr>
          <p:nvPr>
            <p:ph type="pic" sz="quarter" idx="10"/>
          </p:nvPr>
        </p:nvSpPr>
        <p:spPr>
          <a:xfrm>
            <a:off x="5092584" y="3176"/>
            <a:ext cx="7099414" cy="6854824"/>
          </a:xfrm>
          <a:prstGeom prst="rect">
            <a:avLst/>
          </a:prstGeom>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sp>
        <p:nvSpPr>
          <p:cNvPr id="34" name="Text Placeholder 32">
            <a:extLst>
              <a:ext uri="{FF2B5EF4-FFF2-40B4-BE49-F238E27FC236}">
                <a16:creationId xmlns:a16="http://schemas.microsoft.com/office/drawing/2014/main" id="{8A4246AF-6C05-4D1B-8FF0-EF5D8C17818D}"/>
              </a:ext>
            </a:extLst>
          </p:cNvPr>
          <p:cNvSpPr>
            <a:spLocks noGrp="1"/>
          </p:cNvSpPr>
          <p:nvPr>
            <p:ph type="body" sz="quarter" idx="19" hasCustomPrompt="1"/>
          </p:nvPr>
        </p:nvSpPr>
        <p:spPr>
          <a:xfrm>
            <a:off x="-3424148" y="-12801"/>
            <a:ext cx="11447098" cy="6883603"/>
          </a:xfrm>
          <a:custGeom>
            <a:avLst/>
            <a:gdLst>
              <a:gd name="connsiteX0" fmla="*/ 2629347 w 11447098"/>
              <a:gd name="connsiteY0" fmla="*/ 0 h 6883603"/>
              <a:gd name="connsiteX1" fmla="*/ 11447098 w 11447098"/>
              <a:gd name="connsiteY1" fmla="*/ 0 h 6883603"/>
              <a:gd name="connsiteX2" fmla="*/ 8817751 w 11447098"/>
              <a:gd name="connsiteY2" fmla="*/ 6883603 h 6883603"/>
              <a:gd name="connsiteX3" fmla="*/ 0 w 11447098"/>
              <a:gd name="connsiteY3" fmla="*/ 6883603 h 6883603"/>
            </a:gdLst>
            <a:ahLst/>
            <a:cxnLst>
              <a:cxn ang="0">
                <a:pos x="connsiteX0" y="connsiteY0"/>
              </a:cxn>
              <a:cxn ang="0">
                <a:pos x="connsiteX1" y="connsiteY1"/>
              </a:cxn>
              <a:cxn ang="0">
                <a:pos x="connsiteX2" y="connsiteY2"/>
              </a:cxn>
              <a:cxn ang="0">
                <a:pos x="connsiteX3" y="connsiteY3"/>
              </a:cxn>
            </a:cxnLst>
            <a:rect l="l" t="t" r="r" b="b"/>
            <a:pathLst>
              <a:path w="11447098" h="6883603">
                <a:moveTo>
                  <a:pt x="2629347" y="0"/>
                </a:moveTo>
                <a:lnTo>
                  <a:pt x="11447098" y="0"/>
                </a:lnTo>
                <a:lnTo>
                  <a:pt x="8817751" y="6883603"/>
                </a:lnTo>
                <a:lnTo>
                  <a:pt x="0" y="6883603"/>
                </a:lnTo>
                <a:close/>
              </a:path>
            </a:pathLst>
          </a:custGeom>
          <a:solidFill>
            <a:srgbClr val="004669"/>
          </a:solidFill>
        </p:spPr>
        <p:txBody>
          <a:bodyPr wrap="square">
            <a:noAutofit/>
          </a:bodyPr>
          <a:lstStyle>
            <a:lvl1pPr>
              <a:defRPr/>
            </a:lvl1pPr>
          </a:lstStyle>
          <a:p>
            <a:pPr lvl="0"/>
            <a:r>
              <a:rPr lang="en-US"/>
              <a:t> </a:t>
            </a:r>
            <a:endParaRPr lang="de-DE"/>
          </a:p>
        </p:txBody>
      </p:sp>
      <p:sp>
        <p:nvSpPr>
          <p:cNvPr id="7" name="Text Placeholder 6">
            <a:extLst>
              <a:ext uri="{FF2B5EF4-FFF2-40B4-BE49-F238E27FC236}">
                <a16:creationId xmlns:a16="http://schemas.microsoft.com/office/drawing/2014/main" id="{D43C5978-2728-4932-8612-62F416DA89FE}"/>
              </a:ext>
            </a:extLst>
          </p:cNvPr>
          <p:cNvSpPr>
            <a:spLocks noGrp="1"/>
          </p:cNvSpPr>
          <p:nvPr>
            <p:ph type="body" sz="quarter" idx="17" hasCustomPrompt="1"/>
          </p:nvPr>
        </p:nvSpPr>
        <p:spPr>
          <a:xfrm>
            <a:off x="-13570" y="-1"/>
            <a:ext cx="5599319" cy="6165851"/>
          </a:xfrm>
          <a:prstGeom prst="rect">
            <a:avLst/>
          </a:prstGeom>
          <a:noFill/>
          <a:ln>
            <a:noFill/>
          </a:ln>
        </p:spPr>
        <p:txBody>
          <a:bodyPr vert="horz" wrap="square" lIns="421200" tIns="360000" rIns="360000" bIns="0" rtlCol="0">
            <a:noAutofit/>
          </a:bodyPr>
          <a:lstStyle>
            <a:lvl1pPr>
              <a:defRPr lang="en-US" sz="3600" noProof="0" dirty="0" smtClean="0">
                <a:solidFill>
                  <a:srgbClr val="FFFFFF"/>
                </a:solidFill>
              </a:defRPr>
            </a:lvl1pPr>
          </a:lstStyle>
          <a:p>
            <a:pPr marR="0" lvl="0" defTabSz="914400" latinLnBrk="0">
              <a:spcBef>
                <a:spcPts val="500"/>
              </a:spcBef>
              <a:spcAft>
                <a:spcPts val="500"/>
              </a:spcAft>
              <a:buClr>
                <a:schemeClr val="bg1"/>
              </a:buClr>
              <a:buSzTx/>
              <a:tabLst>
                <a:tab pos="5359400" algn="r"/>
              </a:tabLst>
            </a:pPr>
            <a:r>
              <a:rPr lang="en-US" noProof="0"/>
              <a:t>IMAGES AND TEXT</a:t>
            </a:r>
            <a:br>
              <a:rPr lang="en-US" noProof="0"/>
            </a:br>
            <a:r>
              <a:rPr lang="en-US" noProof="0"/>
              <a:t>WITH HIGHLIGHT.</a:t>
            </a:r>
          </a:p>
        </p:txBody>
      </p:sp>
      <p:grpSp>
        <p:nvGrpSpPr>
          <p:cNvPr id="39" name="Group 38">
            <a:extLst>
              <a:ext uri="{FF2B5EF4-FFF2-40B4-BE49-F238E27FC236}">
                <a16:creationId xmlns:a16="http://schemas.microsoft.com/office/drawing/2014/main" id="{9DBE5A35-03C8-4794-BBAF-FE7E336E371D}"/>
              </a:ext>
            </a:extLst>
          </p:cNvPr>
          <p:cNvGrpSpPr/>
          <p:nvPr/>
        </p:nvGrpSpPr>
        <p:grpSpPr>
          <a:xfrm>
            <a:off x="-211877" y="-216000"/>
            <a:ext cx="12622226" cy="7290000"/>
            <a:chOff x="-211877" y="-216000"/>
            <a:chExt cx="12622226" cy="7290000"/>
          </a:xfrm>
        </p:grpSpPr>
        <p:cxnSp>
          <p:nvCxnSpPr>
            <p:cNvPr id="40" name="Gerade Verbindung 2">
              <a:extLst>
                <a:ext uri="{FF2B5EF4-FFF2-40B4-BE49-F238E27FC236}">
                  <a16:creationId xmlns:a16="http://schemas.microsoft.com/office/drawing/2014/main" id="{8FE4679E-D088-4E01-8818-A01476860C8F}"/>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1" name="Gerade Verbindung 38">
              <a:extLst>
                <a:ext uri="{FF2B5EF4-FFF2-40B4-BE49-F238E27FC236}">
                  <a16:creationId xmlns:a16="http://schemas.microsoft.com/office/drawing/2014/main" id="{9DB4C17C-DCE4-4B85-9DF6-217AF637C749}"/>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3" name="Gerade Verbindung 39">
              <a:extLst>
                <a:ext uri="{FF2B5EF4-FFF2-40B4-BE49-F238E27FC236}">
                  <a16:creationId xmlns:a16="http://schemas.microsoft.com/office/drawing/2014/main" id="{20610999-7178-48E8-B0AA-274D762AA471}"/>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4" name="Gerade Verbindung 44">
              <a:extLst>
                <a:ext uri="{FF2B5EF4-FFF2-40B4-BE49-F238E27FC236}">
                  <a16:creationId xmlns:a16="http://schemas.microsoft.com/office/drawing/2014/main" id="{C135AAD8-3C00-43CD-A263-F2B015B24F8C}"/>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6" name="Gerade Verbindung 54">
              <a:extLst>
                <a:ext uri="{FF2B5EF4-FFF2-40B4-BE49-F238E27FC236}">
                  <a16:creationId xmlns:a16="http://schemas.microsoft.com/office/drawing/2014/main" id="{CE715101-172B-4F06-8740-51640CED8CA7}"/>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7" name="Gerade Verbindung 55">
              <a:extLst>
                <a:ext uri="{FF2B5EF4-FFF2-40B4-BE49-F238E27FC236}">
                  <a16:creationId xmlns:a16="http://schemas.microsoft.com/office/drawing/2014/main" id="{E452AA7A-27D1-4E90-89DB-A70ED3B1ABB9}"/>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8" name="Gerade Verbindung 56">
              <a:extLst>
                <a:ext uri="{FF2B5EF4-FFF2-40B4-BE49-F238E27FC236}">
                  <a16:creationId xmlns:a16="http://schemas.microsoft.com/office/drawing/2014/main" id="{2AF5212D-0E90-49C0-8168-72CA953219E5}"/>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1" name="Gerade Verbindung 61">
              <a:extLst>
                <a:ext uri="{FF2B5EF4-FFF2-40B4-BE49-F238E27FC236}">
                  <a16:creationId xmlns:a16="http://schemas.microsoft.com/office/drawing/2014/main" id="{EF706F1E-C291-4E41-9B46-86C2CA2D8706}"/>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5" name="Gerade Verbindung 88">
              <a:extLst>
                <a:ext uri="{FF2B5EF4-FFF2-40B4-BE49-F238E27FC236}">
                  <a16:creationId xmlns:a16="http://schemas.microsoft.com/office/drawing/2014/main" id="{05D8EC26-4D61-4163-B92F-995BC14CB8DD}"/>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7" name="Gerade Verbindung 44">
              <a:extLst>
                <a:ext uri="{FF2B5EF4-FFF2-40B4-BE49-F238E27FC236}">
                  <a16:creationId xmlns:a16="http://schemas.microsoft.com/office/drawing/2014/main" id="{C898ACF5-2C92-4CA7-8D38-04A789129ECF}"/>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55">
              <a:extLst>
                <a:ext uri="{FF2B5EF4-FFF2-40B4-BE49-F238E27FC236}">
                  <a16:creationId xmlns:a16="http://schemas.microsoft.com/office/drawing/2014/main" id="{82109514-904E-46F2-9044-A07814BDB22D}"/>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55">
              <a:extLst>
                <a:ext uri="{FF2B5EF4-FFF2-40B4-BE49-F238E27FC236}">
                  <a16:creationId xmlns:a16="http://schemas.microsoft.com/office/drawing/2014/main" id="{F328D58D-0C90-4439-A751-F8060ED5D2F7}"/>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1" name="Siemens Logo">
            <a:extLst>
              <a:ext uri="{FF2B5EF4-FFF2-40B4-BE49-F238E27FC236}">
                <a16:creationId xmlns:a16="http://schemas.microsoft.com/office/drawing/2014/main" id="{FD5AAC58-EB59-4ED2-B033-F154571BE8A1}"/>
              </a:ext>
            </a:extLst>
          </p:cNvPr>
          <p:cNvGrpSpPr/>
          <p:nvPr/>
        </p:nvGrpSpPr>
        <p:grpSpPr>
          <a:xfrm>
            <a:off x="10635188" y="6418800"/>
            <a:ext cx="1152000" cy="183168"/>
            <a:chOff x="10635188" y="6418800"/>
            <a:chExt cx="1152000" cy="183168"/>
          </a:xfrm>
        </p:grpSpPr>
        <p:sp>
          <p:nvSpPr>
            <p:cNvPr id="72" name="Freeform: Shape 71">
              <a:extLst>
                <a:ext uri="{FF2B5EF4-FFF2-40B4-BE49-F238E27FC236}">
                  <a16:creationId xmlns:a16="http://schemas.microsoft.com/office/drawing/2014/main" id="{1B2F06DB-FB1A-4049-B83D-0289BD95E1EC}"/>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73" name="Siemens Logo">
              <a:extLst>
                <a:ext uri="{FF2B5EF4-FFF2-40B4-BE49-F238E27FC236}">
                  <a16:creationId xmlns:a16="http://schemas.microsoft.com/office/drawing/2014/main" id="{2220A3EB-1ECA-4493-9DBB-1176CA904D00}"/>
                </a:ext>
              </a:extLst>
            </p:cNvPr>
            <p:cNvGrpSpPr/>
            <p:nvPr/>
          </p:nvGrpSpPr>
          <p:grpSpPr>
            <a:xfrm>
              <a:off x="10635188" y="6418864"/>
              <a:ext cx="1152000" cy="182041"/>
              <a:chOff x="10635188" y="6418864"/>
              <a:chExt cx="1152000" cy="182041"/>
            </a:xfrm>
            <a:solidFill>
              <a:srgbClr val="009999"/>
            </a:solidFill>
          </p:grpSpPr>
          <p:sp>
            <p:nvSpPr>
              <p:cNvPr id="74" name="Freeform: Shape 73">
                <a:extLst>
                  <a:ext uri="{FF2B5EF4-FFF2-40B4-BE49-F238E27FC236}">
                    <a16:creationId xmlns:a16="http://schemas.microsoft.com/office/drawing/2014/main" id="{15B50BAA-F31B-4EF7-8646-1DBEB6F85BF7}"/>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D673C673-A052-40A5-812B-ABBCCE4A2BB9}"/>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F73470F-E1FF-47BF-9E17-3CDBB0A64F8F}"/>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3AAFC68C-E1D5-4C27-8129-08A9409512E6}"/>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9E1BD2B8-7051-4CEE-BDD1-0EFBF738CCF1}"/>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A51FE4E5-73BF-463C-A444-DD9909AA939C}"/>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9F230E4E-A0A9-43E0-9F97-7115725A7294}"/>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3" name="Footer Placeholder">
            <a:extLst>
              <a:ext uri="{FF2B5EF4-FFF2-40B4-BE49-F238E27FC236}">
                <a16:creationId xmlns:a16="http://schemas.microsoft.com/office/drawing/2014/main" id="{1E914F92-B74A-4D5D-A235-3F3E35204E67}"/>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35" name="Slide Number Placeholder">
            <a:extLst>
              <a:ext uri="{FF2B5EF4-FFF2-40B4-BE49-F238E27FC236}">
                <a16:creationId xmlns:a16="http://schemas.microsoft.com/office/drawing/2014/main" id="{21515759-27D1-4D37-BADA-7A97A7D3D6C9}"/>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Tree>
    <p:extLst>
      <p:ext uri="{BB962C8B-B14F-4D97-AF65-F5344CB8AC3E}">
        <p14:creationId xmlns:p14="http://schemas.microsoft.com/office/powerpoint/2010/main" val="3649116203"/>
      </p:ext>
    </p:extLst>
  </p:cSld>
  <p:clrMapOvr>
    <a:masterClrMapping/>
  </p:clrMapOvr>
  <p:extLst>
    <p:ext uri="{DCECCB84-F9BA-43D5-87BE-67443E8EF086}">
      <p15:sldGuideLst xmlns:p15="http://schemas.microsoft.com/office/powerpoint/2012/main">
        <p15:guide id="1" pos="6471">
          <p15:clr>
            <a:srgbClr val="FBAE40"/>
          </p15:clr>
        </p15:guide>
        <p15:guide id="2" pos="257">
          <p15:clr>
            <a:srgbClr val="FBAE40"/>
          </p15:clr>
        </p15:guide>
        <p15:guide id="4" orient="horz" pos="300">
          <p15:clr>
            <a:srgbClr val="FBAE40"/>
          </p15:clr>
        </p15:guide>
        <p15:guide id="6" orient="horz" pos="3884">
          <p15:clr>
            <a:srgbClr val="FBAE40"/>
          </p15:clr>
        </p15:guide>
        <p15:guide id="7" orient="horz" pos="4156">
          <p15:clr>
            <a:srgbClr val="FBAE40"/>
          </p15:clr>
        </p15:guide>
        <p15:guide id="8" pos="7423">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p:cSld name="Statement + Diagonal Element_2">
    <p:bg>
      <p:bgPr>
        <a:solidFill>
          <a:schemeClr val="bg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2770950065"/>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36871"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sp>
        <p:nvSpPr>
          <p:cNvPr id="52" name="Bildplatzhalter 3">
            <a:extLst>
              <a:ext uri="{FF2B5EF4-FFF2-40B4-BE49-F238E27FC236}">
                <a16:creationId xmlns:a16="http://schemas.microsoft.com/office/drawing/2014/main" id="{AB5CB3CF-62F7-4265-A14A-D82EB2C352EB}"/>
              </a:ext>
            </a:extLst>
          </p:cNvPr>
          <p:cNvSpPr>
            <a:spLocks noGrp="1"/>
          </p:cNvSpPr>
          <p:nvPr>
            <p:ph type="pic" sz="quarter" idx="10"/>
          </p:nvPr>
        </p:nvSpPr>
        <p:spPr>
          <a:xfrm>
            <a:off x="5092584" y="3176"/>
            <a:ext cx="7099414" cy="6854824"/>
          </a:xfrm>
          <a:prstGeom prst="rect">
            <a:avLst/>
          </a:prstGeom>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sp>
        <p:nvSpPr>
          <p:cNvPr id="34" name="Text Placeholder 37">
            <a:extLst>
              <a:ext uri="{FF2B5EF4-FFF2-40B4-BE49-F238E27FC236}">
                <a16:creationId xmlns:a16="http://schemas.microsoft.com/office/drawing/2014/main" id="{46FBF71D-3E6B-4894-8462-A59BB546F149}"/>
              </a:ext>
            </a:extLst>
          </p:cNvPr>
          <p:cNvSpPr>
            <a:spLocks noGrp="1"/>
          </p:cNvSpPr>
          <p:nvPr>
            <p:ph type="body" sz="quarter" idx="19" hasCustomPrompt="1"/>
          </p:nvPr>
        </p:nvSpPr>
        <p:spPr>
          <a:xfrm>
            <a:off x="-3424148" y="-12801"/>
            <a:ext cx="11447098" cy="6883603"/>
          </a:xfrm>
          <a:custGeom>
            <a:avLst/>
            <a:gdLst>
              <a:gd name="connsiteX0" fmla="*/ 2629347 w 11447098"/>
              <a:gd name="connsiteY0" fmla="*/ 0 h 6883603"/>
              <a:gd name="connsiteX1" fmla="*/ 11447098 w 11447098"/>
              <a:gd name="connsiteY1" fmla="*/ 0 h 6883603"/>
              <a:gd name="connsiteX2" fmla="*/ 8817751 w 11447098"/>
              <a:gd name="connsiteY2" fmla="*/ 6883603 h 6883603"/>
              <a:gd name="connsiteX3" fmla="*/ 0 w 11447098"/>
              <a:gd name="connsiteY3" fmla="*/ 6883603 h 6883603"/>
            </a:gdLst>
            <a:ahLst/>
            <a:cxnLst>
              <a:cxn ang="0">
                <a:pos x="connsiteX0" y="connsiteY0"/>
              </a:cxn>
              <a:cxn ang="0">
                <a:pos x="connsiteX1" y="connsiteY1"/>
              </a:cxn>
              <a:cxn ang="0">
                <a:pos x="connsiteX2" y="connsiteY2"/>
              </a:cxn>
              <a:cxn ang="0">
                <a:pos x="connsiteX3" y="connsiteY3"/>
              </a:cxn>
            </a:cxnLst>
            <a:rect l="l" t="t" r="r" b="b"/>
            <a:pathLst>
              <a:path w="11447098" h="6883603">
                <a:moveTo>
                  <a:pt x="2629347" y="0"/>
                </a:moveTo>
                <a:lnTo>
                  <a:pt x="11447098" y="0"/>
                </a:lnTo>
                <a:lnTo>
                  <a:pt x="8817751" y="6883603"/>
                </a:lnTo>
                <a:lnTo>
                  <a:pt x="0" y="6883603"/>
                </a:lnTo>
                <a:close/>
              </a:path>
            </a:pathLst>
          </a:custGeom>
          <a:solidFill>
            <a:srgbClr val="50BED7"/>
          </a:solidFill>
        </p:spPr>
        <p:txBody>
          <a:bodyPr wrap="square">
            <a:noAutofit/>
          </a:bodyPr>
          <a:lstStyle>
            <a:lvl1pPr>
              <a:defRPr/>
            </a:lvl1pPr>
          </a:lstStyle>
          <a:p>
            <a:pPr lvl="0"/>
            <a:r>
              <a:rPr lang="en-US"/>
              <a:t> </a:t>
            </a:r>
            <a:endParaRPr lang="de-DE"/>
          </a:p>
        </p:txBody>
      </p:sp>
      <p:grpSp>
        <p:nvGrpSpPr>
          <p:cNvPr id="44" name="Group 43">
            <a:extLst>
              <a:ext uri="{FF2B5EF4-FFF2-40B4-BE49-F238E27FC236}">
                <a16:creationId xmlns:a16="http://schemas.microsoft.com/office/drawing/2014/main" id="{97699B9D-C384-4DF8-9B4D-DB729969249F}"/>
              </a:ext>
            </a:extLst>
          </p:cNvPr>
          <p:cNvGrpSpPr/>
          <p:nvPr/>
        </p:nvGrpSpPr>
        <p:grpSpPr>
          <a:xfrm>
            <a:off x="-211877" y="-216000"/>
            <a:ext cx="12622226" cy="7290000"/>
            <a:chOff x="-211877" y="-216000"/>
            <a:chExt cx="12622226" cy="7290000"/>
          </a:xfrm>
        </p:grpSpPr>
        <p:cxnSp>
          <p:nvCxnSpPr>
            <p:cNvPr id="46" name="Gerade Verbindung 2">
              <a:extLst>
                <a:ext uri="{FF2B5EF4-FFF2-40B4-BE49-F238E27FC236}">
                  <a16:creationId xmlns:a16="http://schemas.microsoft.com/office/drawing/2014/main" id="{C15EF16B-06E9-4CC5-B85B-20EE85BF3C54}"/>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7" name="Gerade Verbindung 38">
              <a:extLst>
                <a:ext uri="{FF2B5EF4-FFF2-40B4-BE49-F238E27FC236}">
                  <a16:creationId xmlns:a16="http://schemas.microsoft.com/office/drawing/2014/main" id="{4AA45D01-9DFF-4280-8884-2470BA1F149B}"/>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8" name="Gerade Verbindung 39">
              <a:extLst>
                <a:ext uri="{FF2B5EF4-FFF2-40B4-BE49-F238E27FC236}">
                  <a16:creationId xmlns:a16="http://schemas.microsoft.com/office/drawing/2014/main" id="{426F131A-540D-4D55-8B6D-4B02C714AA11}"/>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5" name="Gerade Verbindung 44">
              <a:extLst>
                <a:ext uri="{FF2B5EF4-FFF2-40B4-BE49-F238E27FC236}">
                  <a16:creationId xmlns:a16="http://schemas.microsoft.com/office/drawing/2014/main" id="{3CEEF979-1283-4503-9933-3944FCB61C37}"/>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6" name="Gerade Verbindung 54">
              <a:extLst>
                <a:ext uri="{FF2B5EF4-FFF2-40B4-BE49-F238E27FC236}">
                  <a16:creationId xmlns:a16="http://schemas.microsoft.com/office/drawing/2014/main" id="{397DB9B5-5210-44D7-8FCC-A859F5D577E0}"/>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4" name="Gerade Verbindung 55">
              <a:extLst>
                <a:ext uri="{FF2B5EF4-FFF2-40B4-BE49-F238E27FC236}">
                  <a16:creationId xmlns:a16="http://schemas.microsoft.com/office/drawing/2014/main" id="{AC95D48C-542B-4413-9EBF-D54C4FE31C44}"/>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5" name="Gerade Verbindung 56">
              <a:extLst>
                <a:ext uri="{FF2B5EF4-FFF2-40B4-BE49-F238E27FC236}">
                  <a16:creationId xmlns:a16="http://schemas.microsoft.com/office/drawing/2014/main" id="{0E6E21B1-FDBB-4BAA-BD5F-5203D702F8F2}"/>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6" name="Gerade Verbindung 61">
              <a:extLst>
                <a:ext uri="{FF2B5EF4-FFF2-40B4-BE49-F238E27FC236}">
                  <a16:creationId xmlns:a16="http://schemas.microsoft.com/office/drawing/2014/main" id="{3A95F470-6F40-4D18-975B-F0A06998A9A7}"/>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7" name="Gerade Verbindung 88">
              <a:extLst>
                <a:ext uri="{FF2B5EF4-FFF2-40B4-BE49-F238E27FC236}">
                  <a16:creationId xmlns:a16="http://schemas.microsoft.com/office/drawing/2014/main" id="{F83028E4-A8B3-4B90-8C58-65C7214AF6AA}"/>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44">
              <a:extLst>
                <a:ext uri="{FF2B5EF4-FFF2-40B4-BE49-F238E27FC236}">
                  <a16:creationId xmlns:a16="http://schemas.microsoft.com/office/drawing/2014/main" id="{D597E19E-3969-4CC8-8662-DF04717863B0}"/>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55">
              <a:extLst>
                <a:ext uri="{FF2B5EF4-FFF2-40B4-BE49-F238E27FC236}">
                  <a16:creationId xmlns:a16="http://schemas.microsoft.com/office/drawing/2014/main" id="{52DCBDCA-724F-45F4-B164-EC17E7A431FE}"/>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55">
              <a:extLst>
                <a:ext uri="{FF2B5EF4-FFF2-40B4-BE49-F238E27FC236}">
                  <a16:creationId xmlns:a16="http://schemas.microsoft.com/office/drawing/2014/main" id="{8A93F531-5ED9-48CD-8A0B-91BDEE8CFCED}"/>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1" name="Siemens Logo">
            <a:extLst>
              <a:ext uri="{FF2B5EF4-FFF2-40B4-BE49-F238E27FC236}">
                <a16:creationId xmlns:a16="http://schemas.microsoft.com/office/drawing/2014/main" id="{578AFBB9-5534-4702-9358-75D550EEA916}"/>
              </a:ext>
            </a:extLst>
          </p:cNvPr>
          <p:cNvGrpSpPr/>
          <p:nvPr/>
        </p:nvGrpSpPr>
        <p:grpSpPr>
          <a:xfrm>
            <a:off x="10635188" y="6418800"/>
            <a:ext cx="1152000" cy="183168"/>
            <a:chOff x="10635188" y="6418800"/>
            <a:chExt cx="1152000" cy="183168"/>
          </a:xfrm>
        </p:grpSpPr>
        <p:sp>
          <p:nvSpPr>
            <p:cNvPr id="72" name="Freeform: Shape 71">
              <a:extLst>
                <a:ext uri="{FF2B5EF4-FFF2-40B4-BE49-F238E27FC236}">
                  <a16:creationId xmlns:a16="http://schemas.microsoft.com/office/drawing/2014/main" id="{32E6908A-BC2B-4B8D-BE06-0519D9D199B2}"/>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73" name="Siemens Logo">
              <a:extLst>
                <a:ext uri="{FF2B5EF4-FFF2-40B4-BE49-F238E27FC236}">
                  <a16:creationId xmlns:a16="http://schemas.microsoft.com/office/drawing/2014/main" id="{C440DDEC-6868-4F97-B14D-9D0153EAAD4B}"/>
                </a:ext>
              </a:extLst>
            </p:cNvPr>
            <p:cNvGrpSpPr/>
            <p:nvPr/>
          </p:nvGrpSpPr>
          <p:grpSpPr>
            <a:xfrm>
              <a:off x="10635188" y="6418864"/>
              <a:ext cx="1152000" cy="182041"/>
              <a:chOff x="10635188" y="6418864"/>
              <a:chExt cx="1152000" cy="182041"/>
            </a:xfrm>
            <a:solidFill>
              <a:srgbClr val="009999"/>
            </a:solidFill>
          </p:grpSpPr>
          <p:sp>
            <p:nvSpPr>
              <p:cNvPr id="74" name="Freeform: Shape 73">
                <a:extLst>
                  <a:ext uri="{FF2B5EF4-FFF2-40B4-BE49-F238E27FC236}">
                    <a16:creationId xmlns:a16="http://schemas.microsoft.com/office/drawing/2014/main" id="{27D83164-114F-4665-8E47-FA7AA9210281}"/>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94113206-B746-4328-BC1C-91A9A3B0130E}"/>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38F7A70B-F3CF-4A8A-A1A0-5F38F68DEAEB}"/>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1E299EC1-6939-419D-AAA0-D2C124E75773}"/>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39A14578-D2A3-4597-99B5-1C76D3598714}"/>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C8F5E43B-E8AD-4CC5-9304-FE47D1143C5D}"/>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F5D8E40A-BFFE-4132-9727-0512B24B76D4}"/>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3" name="Footer Placeholder">
            <a:extLst>
              <a:ext uri="{FF2B5EF4-FFF2-40B4-BE49-F238E27FC236}">
                <a16:creationId xmlns:a16="http://schemas.microsoft.com/office/drawing/2014/main" id="{2EB4584A-D91C-4733-BBCB-7C8865D23032}"/>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35" name="Slide Number Placeholder">
            <a:extLst>
              <a:ext uri="{FF2B5EF4-FFF2-40B4-BE49-F238E27FC236}">
                <a16:creationId xmlns:a16="http://schemas.microsoft.com/office/drawing/2014/main" id="{7C0A8094-EBDE-4763-A8D9-F942453409B9}"/>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
        <p:nvSpPr>
          <p:cNvPr id="32" name="Text Placeholder 6">
            <a:extLst>
              <a:ext uri="{FF2B5EF4-FFF2-40B4-BE49-F238E27FC236}">
                <a16:creationId xmlns:a16="http://schemas.microsoft.com/office/drawing/2014/main" id="{AD5D0C92-542B-46D9-96A4-63A3CAFA5299}"/>
              </a:ext>
            </a:extLst>
          </p:cNvPr>
          <p:cNvSpPr>
            <a:spLocks noGrp="1"/>
          </p:cNvSpPr>
          <p:nvPr>
            <p:ph type="body" sz="quarter" idx="17" hasCustomPrompt="1"/>
          </p:nvPr>
        </p:nvSpPr>
        <p:spPr>
          <a:xfrm>
            <a:off x="-13570" y="-1"/>
            <a:ext cx="5599319" cy="6165851"/>
          </a:xfrm>
          <a:prstGeom prst="rect">
            <a:avLst/>
          </a:prstGeom>
          <a:noFill/>
          <a:ln>
            <a:noFill/>
          </a:ln>
        </p:spPr>
        <p:txBody>
          <a:bodyPr vert="horz" wrap="square" lIns="421200" tIns="360000" rIns="360000" bIns="0" rtlCol="0">
            <a:noAutofit/>
          </a:bodyPr>
          <a:lstStyle>
            <a:lvl1pPr>
              <a:defRPr lang="en-US" sz="3600" noProof="0" dirty="0" smtClean="0">
                <a:solidFill>
                  <a:srgbClr val="FFFFFF"/>
                </a:solidFill>
              </a:defRPr>
            </a:lvl1pPr>
          </a:lstStyle>
          <a:p>
            <a:pPr marR="0" lvl="0" defTabSz="914400" latinLnBrk="0">
              <a:spcBef>
                <a:spcPts val="500"/>
              </a:spcBef>
              <a:spcAft>
                <a:spcPts val="500"/>
              </a:spcAft>
              <a:buClr>
                <a:schemeClr val="bg1"/>
              </a:buClr>
              <a:buSzTx/>
              <a:tabLst>
                <a:tab pos="5359400" algn="r"/>
              </a:tabLst>
            </a:pPr>
            <a:r>
              <a:rPr lang="en-US" noProof="0"/>
              <a:t>IMAGES AND TEXT</a:t>
            </a:r>
            <a:br>
              <a:rPr lang="en-US" noProof="0"/>
            </a:br>
            <a:r>
              <a:rPr lang="en-US" noProof="0"/>
              <a:t>WITH HIGHLIGHT.</a:t>
            </a:r>
          </a:p>
        </p:txBody>
      </p:sp>
    </p:spTree>
    <p:extLst>
      <p:ext uri="{BB962C8B-B14F-4D97-AF65-F5344CB8AC3E}">
        <p14:creationId xmlns:p14="http://schemas.microsoft.com/office/powerpoint/2010/main" val="3252019552"/>
      </p:ext>
    </p:extLst>
  </p:cSld>
  <p:clrMapOvr>
    <a:masterClrMapping/>
  </p:clrMapOvr>
  <p:extLst>
    <p:ext uri="{DCECCB84-F9BA-43D5-87BE-67443E8EF086}">
      <p15:sldGuideLst xmlns:p15="http://schemas.microsoft.com/office/powerpoint/2012/main">
        <p15:guide id="1" pos="6471">
          <p15:clr>
            <a:srgbClr val="FBAE40"/>
          </p15:clr>
        </p15:guide>
        <p15:guide id="2" pos="257">
          <p15:clr>
            <a:srgbClr val="FBAE40"/>
          </p15:clr>
        </p15:guide>
        <p15:guide id="4" orient="horz" pos="300">
          <p15:clr>
            <a:srgbClr val="FBAE40"/>
          </p15:clr>
        </p15:guide>
        <p15:guide id="6" orient="horz" pos="3884">
          <p15:clr>
            <a:srgbClr val="FBAE40"/>
          </p15:clr>
        </p15:guide>
        <p15:guide id="7" orient="horz" pos="4156">
          <p15:clr>
            <a:srgbClr val="FBAE40"/>
          </p15:clr>
        </p15:guide>
        <p15:guide id="8" pos="7423">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p:cSld name="Statement + Diagonal Element_3">
    <p:bg>
      <p:bgPr>
        <a:solidFill>
          <a:schemeClr val="bg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602625589"/>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37895"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sp>
        <p:nvSpPr>
          <p:cNvPr id="52" name="Bildplatzhalter 3">
            <a:extLst>
              <a:ext uri="{FF2B5EF4-FFF2-40B4-BE49-F238E27FC236}">
                <a16:creationId xmlns:a16="http://schemas.microsoft.com/office/drawing/2014/main" id="{AB5CB3CF-62F7-4265-A14A-D82EB2C352EB}"/>
              </a:ext>
            </a:extLst>
          </p:cNvPr>
          <p:cNvSpPr>
            <a:spLocks noGrp="1"/>
          </p:cNvSpPr>
          <p:nvPr>
            <p:ph type="pic" sz="quarter" idx="10"/>
          </p:nvPr>
        </p:nvSpPr>
        <p:spPr>
          <a:xfrm>
            <a:off x="5092584" y="3176"/>
            <a:ext cx="7099414" cy="6854824"/>
          </a:xfrm>
          <a:prstGeom prst="rect">
            <a:avLst/>
          </a:prstGeom>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sp>
        <p:nvSpPr>
          <p:cNvPr id="38" name="Text Placeholder 33">
            <a:extLst>
              <a:ext uri="{FF2B5EF4-FFF2-40B4-BE49-F238E27FC236}">
                <a16:creationId xmlns:a16="http://schemas.microsoft.com/office/drawing/2014/main" id="{2104AD13-C708-4802-95B3-67726508E07E}"/>
              </a:ext>
            </a:extLst>
          </p:cNvPr>
          <p:cNvSpPr>
            <a:spLocks noGrp="1"/>
          </p:cNvSpPr>
          <p:nvPr>
            <p:ph type="body" sz="quarter" idx="19" hasCustomPrompt="1"/>
          </p:nvPr>
        </p:nvSpPr>
        <p:spPr>
          <a:xfrm>
            <a:off x="-3424148" y="-12801"/>
            <a:ext cx="11447098" cy="6883603"/>
          </a:xfrm>
          <a:custGeom>
            <a:avLst/>
            <a:gdLst>
              <a:gd name="connsiteX0" fmla="*/ 2629347 w 11447098"/>
              <a:gd name="connsiteY0" fmla="*/ 0 h 6883603"/>
              <a:gd name="connsiteX1" fmla="*/ 11447098 w 11447098"/>
              <a:gd name="connsiteY1" fmla="*/ 0 h 6883603"/>
              <a:gd name="connsiteX2" fmla="*/ 8817751 w 11447098"/>
              <a:gd name="connsiteY2" fmla="*/ 6883603 h 6883603"/>
              <a:gd name="connsiteX3" fmla="*/ 0 w 11447098"/>
              <a:gd name="connsiteY3" fmla="*/ 6883603 h 6883603"/>
            </a:gdLst>
            <a:ahLst/>
            <a:cxnLst>
              <a:cxn ang="0">
                <a:pos x="connsiteX0" y="connsiteY0"/>
              </a:cxn>
              <a:cxn ang="0">
                <a:pos x="connsiteX1" y="connsiteY1"/>
              </a:cxn>
              <a:cxn ang="0">
                <a:pos x="connsiteX2" y="connsiteY2"/>
              </a:cxn>
              <a:cxn ang="0">
                <a:pos x="connsiteX3" y="connsiteY3"/>
              </a:cxn>
            </a:cxnLst>
            <a:rect l="l" t="t" r="r" b="b"/>
            <a:pathLst>
              <a:path w="11447098" h="6883603">
                <a:moveTo>
                  <a:pt x="2629347" y="0"/>
                </a:moveTo>
                <a:lnTo>
                  <a:pt x="11447098" y="0"/>
                </a:lnTo>
                <a:lnTo>
                  <a:pt x="8817751" y="6883603"/>
                </a:lnTo>
                <a:lnTo>
                  <a:pt x="0" y="6883603"/>
                </a:lnTo>
                <a:close/>
              </a:path>
            </a:pathLst>
          </a:custGeom>
          <a:solidFill>
            <a:srgbClr val="78CDCD"/>
          </a:solidFill>
        </p:spPr>
        <p:txBody>
          <a:bodyPr wrap="square">
            <a:noAutofit/>
          </a:bodyPr>
          <a:lstStyle>
            <a:lvl1pPr>
              <a:defRPr/>
            </a:lvl1pPr>
          </a:lstStyle>
          <a:p>
            <a:pPr lvl="0"/>
            <a:r>
              <a:rPr lang="en-US"/>
              <a:t> </a:t>
            </a:r>
            <a:endParaRPr lang="de-DE"/>
          </a:p>
        </p:txBody>
      </p:sp>
      <p:grpSp>
        <p:nvGrpSpPr>
          <p:cNvPr id="44" name="Group 43">
            <a:extLst>
              <a:ext uri="{FF2B5EF4-FFF2-40B4-BE49-F238E27FC236}">
                <a16:creationId xmlns:a16="http://schemas.microsoft.com/office/drawing/2014/main" id="{2544F88D-EE88-428A-BFED-06315067B0D3}"/>
              </a:ext>
            </a:extLst>
          </p:cNvPr>
          <p:cNvGrpSpPr/>
          <p:nvPr/>
        </p:nvGrpSpPr>
        <p:grpSpPr>
          <a:xfrm>
            <a:off x="-211877" y="-216000"/>
            <a:ext cx="12622226" cy="7290000"/>
            <a:chOff x="-211877" y="-216000"/>
            <a:chExt cx="12622226" cy="7290000"/>
          </a:xfrm>
        </p:grpSpPr>
        <p:cxnSp>
          <p:nvCxnSpPr>
            <p:cNvPr id="46" name="Gerade Verbindung 2">
              <a:extLst>
                <a:ext uri="{FF2B5EF4-FFF2-40B4-BE49-F238E27FC236}">
                  <a16:creationId xmlns:a16="http://schemas.microsoft.com/office/drawing/2014/main" id="{7E7C2BC0-4B93-4D0C-90F0-1DC8724CD8AB}"/>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7" name="Gerade Verbindung 38">
              <a:extLst>
                <a:ext uri="{FF2B5EF4-FFF2-40B4-BE49-F238E27FC236}">
                  <a16:creationId xmlns:a16="http://schemas.microsoft.com/office/drawing/2014/main" id="{1AF8D0EB-F5FD-45E4-B1ED-9033F96D3CD5}"/>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8" name="Gerade Verbindung 39">
              <a:extLst>
                <a:ext uri="{FF2B5EF4-FFF2-40B4-BE49-F238E27FC236}">
                  <a16:creationId xmlns:a16="http://schemas.microsoft.com/office/drawing/2014/main" id="{18781BF7-D2B3-41CE-89FA-F81D67B730DC}"/>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5" name="Gerade Verbindung 44">
              <a:extLst>
                <a:ext uri="{FF2B5EF4-FFF2-40B4-BE49-F238E27FC236}">
                  <a16:creationId xmlns:a16="http://schemas.microsoft.com/office/drawing/2014/main" id="{0DCE8347-7B10-42A5-B01A-B70E9876CFDA}"/>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6" name="Gerade Verbindung 54">
              <a:extLst>
                <a:ext uri="{FF2B5EF4-FFF2-40B4-BE49-F238E27FC236}">
                  <a16:creationId xmlns:a16="http://schemas.microsoft.com/office/drawing/2014/main" id="{C0197C11-5442-475E-8DC8-0F5A188E76B1}"/>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4" name="Gerade Verbindung 55">
              <a:extLst>
                <a:ext uri="{FF2B5EF4-FFF2-40B4-BE49-F238E27FC236}">
                  <a16:creationId xmlns:a16="http://schemas.microsoft.com/office/drawing/2014/main" id="{47F5500B-85AE-4AD0-AA43-03CC4EF10DD3}"/>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5" name="Gerade Verbindung 56">
              <a:extLst>
                <a:ext uri="{FF2B5EF4-FFF2-40B4-BE49-F238E27FC236}">
                  <a16:creationId xmlns:a16="http://schemas.microsoft.com/office/drawing/2014/main" id="{B4C19091-F3EE-4771-A5F6-D86652037643}"/>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6" name="Gerade Verbindung 61">
              <a:extLst>
                <a:ext uri="{FF2B5EF4-FFF2-40B4-BE49-F238E27FC236}">
                  <a16:creationId xmlns:a16="http://schemas.microsoft.com/office/drawing/2014/main" id="{A4891BB2-3EFF-46E1-AD02-FF1EDB61EBBF}"/>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7" name="Gerade Verbindung 88">
              <a:extLst>
                <a:ext uri="{FF2B5EF4-FFF2-40B4-BE49-F238E27FC236}">
                  <a16:creationId xmlns:a16="http://schemas.microsoft.com/office/drawing/2014/main" id="{BBEB5438-E20D-4EB6-90B0-D86EACE74872}"/>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44">
              <a:extLst>
                <a:ext uri="{FF2B5EF4-FFF2-40B4-BE49-F238E27FC236}">
                  <a16:creationId xmlns:a16="http://schemas.microsoft.com/office/drawing/2014/main" id="{A0B03B5C-8776-4773-BD32-F440E879DCD0}"/>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55">
              <a:extLst>
                <a:ext uri="{FF2B5EF4-FFF2-40B4-BE49-F238E27FC236}">
                  <a16:creationId xmlns:a16="http://schemas.microsoft.com/office/drawing/2014/main" id="{0E5BE23F-BEFE-48D6-B127-460D7C136732}"/>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55">
              <a:extLst>
                <a:ext uri="{FF2B5EF4-FFF2-40B4-BE49-F238E27FC236}">
                  <a16:creationId xmlns:a16="http://schemas.microsoft.com/office/drawing/2014/main" id="{CEA2A295-A82F-4916-B5C8-0E3C85AB832B}"/>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1" name="Siemens Logo">
            <a:extLst>
              <a:ext uri="{FF2B5EF4-FFF2-40B4-BE49-F238E27FC236}">
                <a16:creationId xmlns:a16="http://schemas.microsoft.com/office/drawing/2014/main" id="{53175015-8EFF-48DA-88EC-C64EE3C58807}"/>
              </a:ext>
            </a:extLst>
          </p:cNvPr>
          <p:cNvGrpSpPr/>
          <p:nvPr/>
        </p:nvGrpSpPr>
        <p:grpSpPr>
          <a:xfrm>
            <a:off x="10635188" y="6418800"/>
            <a:ext cx="1152000" cy="183168"/>
            <a:chOff x="10635188" y="6418800"/>
            <a:chExt cx="1152000" cy="183168"/>
          </a:xfrm>
        </p:grpSpPr>
        <p:sp>
          <p:nvSpPr>
            <p:cNvPr id="72" name="Freeform: Shape 71">
              <a:extLst>
                <a:ext uri="{FF2B5EF4-FFF2-40B4-BE49-F238E27FC236}">
                  <a16:creationId xmlns:a16="http://schemas.microsoft.com/office/drawing/2014/main" id="{60F45031-E5A1-458C-88AC-51BAB12D959B}"/>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73" name="Siemens Logo">
              <a:extLst>
                <a:ext uri="{FF2B5EF4-FFF2-40B4-BE49-F238E27FC236}">
                  <a16:creationId xmlns:a16="http://schemas.microsoft.com/office/drawing/2014/main" id="{7998F804-0BDE-443B-8F93-506F9BAC67F7}"/>
                </a:ext>
              </a:extLst>
            </p:cNvPr>
            <p:cNvGrpSpPr/>
            <p:nvPr/>
          </p:nvGrpSpPr>
          <p:grpSpPr>
            <a:xfrm>
              <a:off x="10635188" y="6418864"/>
              <a:ext cx="1152000" cy="182041"/>
              <a:chOff x="10635188" y="6418864"/>
              <a:chExt cx="1152000" cy="182041"/>
            </a:xfrm>
            <a:solidFill>
              <a:srgbClr val="009999"/>
            </a:solidFill>
          </p:grpSpPr>
          <p:sp>
            <p:nvSpPr>
              <p:cNvPr id="74" name="Freeform: Shape 73">
                <a:extLst>
                  <a:ext uri="{FF2B5EF4-FFF2-40B4-BE49-F238E27FC236}">
                    <a16:creationId xmlns:a16="http://schemas.microsoft.com/office/drawing/2014/main" id="{79B2F3D3-BB97-4214-9465-920973B029E5}"/>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B722FA1A-A1FE-4601-B5C9-C5248E5EE713}"/>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0406FE13-23F3-46F8-9DCC-A08BDBB968A3}"/>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4F6D4B49-52EC-4A30-8B5F-3C92859E6914}"/>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1024242B-3013-4664-8C4B-94E9C76BCE72}"/>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246E2513-226C-4775-9E5B-97CADDBD15D5}"/>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EA78CC2E-5862-4AB1-8DCB-D866DCFC4A80}"/>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3" name="Footer Placeholder">
            <a:extLst>
              <a:ext uri="{FF2B5EF4-FFF2-40B4-BE49-F238E27FC236}">
                <a16:creationId xmlns:a16="http://schemas.microsoft.com/office/drawing/2014/main" id="{3F36E817-C6EF-46D3-ACCF-EDF9D3DB9C27}"/>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34" name="Slide Number Placeholder">
            <a:extLst>
              <a:ext uri="{FF2B5EF4-FFF2-40B4-BE49-F238E27FC236}">
                <a16:creationId xmlns:a16="http://schemas.microsoft.com/office/drawing/2014/main" id="{D59A59CF-47A2-41C4-B34E-95F6F9D3AE8B}"/>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
        <p:nvSpPr>
          <p:cNvPr id="32" name="Text Placeholder 6">
            <a:extLst>
              <a:ext uri="{FF2B5EF4-FFF2-40B4-BE49-F238E27FC236}">
                <a16:creationId xmlns:a16="http://schemas.microsoft.com/office/drawing/2014/main" id="{B64D92CC-2755-4D12-830A-EB3EDF8E2DB1}"/>
              </a:ext>
            </a:extLst>
          </p:cNvPr>
          <p:cNvSpPr>
            <a:spLocks noGrp="1"/>
          </p:cNvSpPr>
          <p:nvPr>
            <p:ph type="body" sz="quarter" idx="17" hasCustomPrompt="1"/>
          </p:nvPr>
        </p:nvSpPr>
        <p:spPr>
          <a:xfrm>
            <a:off x="-13570" y="-1"/>
            <a:ext cx="5599319" cy="6165851"/>
          </a:xfrm>
          <a:prstGeom prst="rect">
            <a:avLst/>
          </a:prstGeom>
          <a:noFill/>
          <a:ln>
            <a:noFill/>
          </a:ln>
        </p:spPr>
        <p:txBody>
          <a:bodyPr vert="horz" wrap="square" lIns="421200" tIns="360000" rIns="360000" bIns="0" rtlCol="0">
            <a:noAutofit/>
          </a:bodyPr>
          <a:lstStyle>
            <a:lvl1pPr>
              <a:defRPr lang="en-US" sz="3600" noProof="0" dirty="0" smtClean="0">
                <a:solidFill>
                  <a:srgbClr val="004669"/>
                </a:solidFill>
              </a:defRPr>
            </a:lvl1pPr>
          </a:lstStyle>
          <a:p>
            <a:pPr marR="0" lvl="0" defTabSz="914400" latinLnBrk="0">
              <a:spcBef>
                <a:spcPts val="500"/>
              </a:spcBef>
              <a:spcAft>
                <a:spcPts val="500"/>
              </a:spcAft>
              <a:buClr>
                <a:schemeClr val="bg1"/>
              </a:buClr>
              <a:buSzTx/>
              <a:tabLst>
                <a:tab pos="5359400" algn="r"/>
              </a:tabLst>
            </a:pPr>
            <a:r>
              <a:rPr lang="en-US" noProof="0"/>
              <a:t>IMAGES AND TEXT</a:t>
            </a:r>
            <a:br>
              <a:rPr lang="en-US" noProof="0"/>
            </a:br>
            <a:r>
              <a:rPr lang="en-US" noProof="0"/>
              <a:t>WITH HIGHLIGHT.</a:t>
            </a:r>
          </a:p>
        </p:txBody>
      </p:sp>
    </p:spTree>
    <p:extLst>
      <p:ext uri="{BB962C8B-B14F-4D97-AF65-F5344CB8AC3E}">
        <p14:creationId xmlns:p14="http://schemas.microsoft.com/office/powerpoint/2010/main" val="3359165654"/>
      </p:ext>
    </p:extLst>
  </p:cSld>
  <p:clrMapOvr>
    <a:masterClrMapping/>
  </p:clrMapOvr>
  <p:extLst>
    <p:ext uri="{DCECCB84-F9BA-43D5-87BE-67443E8EF086}">
      <p15:sldGuideLst xmlns:p15="http://schemas.microsoft.com/office/powerpoint/2012/main">
        <p15:guide id="1" pos="6471">
          <p15:clr>
            <a:srgbClr val="FBAE40"/>
          </p15:clr>
        </p15:guide>
        <p15:guide id="2" pos="257">
          <p15:clr>
            <a:srgbClr val="FBAE40"/>
          </p15:clr>
        </p15:guide>
        <p15:guide id="4" orient="horz" pos="300">
          <p15:clr>
            <a:srgbClr val="FBAE40"/>
          </p15:clr>
        </p15:guide>
        <p15:guide id="6" orient="horz" pos="3884">
          <p15:clr>
            <a:srgbClr val="FBAE40"/>
          </p15:clr>
        </p15:guide>
        <p15:guide id="7" orient="horz" pos="4156">
          <p15:clr>
            <a:srgbClr val="FBAE40"/>
          </p15:clr>
        </p15:guide>
        <p15:guide id="8" pos="7423">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p:cSld name="Statement + Diagonal Element_4">
    <p:bg>
      <p:bgPr>
        <a:solidFill>
          <a:schemeClr val="bg1"/>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2223059798"/>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38919"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sp>
        <p:nvSpPr>
          <p:cNvPr id="52" name="Bildplatzhalter 3">
            <a:extLst>
              <a:ext uri="{FF2B5EF4-FFF2-40B4-BE49-F238E27FC236}">
                <a16:creationId xmlns:a16="http://schemas.microsoft.com/office/drawing/2014/main" id="{AB5CB3CF-62F7-4265-A14A-D82EB2C352EB}"/>
              </a:ext>
            </a:extLst>
          </p:cNvPr>
          <p:cNvSpPr>
            <a:spLocks noGrp="1"/>
          </p:cNvSpPr>
          <p:nvPr>
            <p:ph type="pic" sz="quarter" idx="10"/>
          </p:nvPr>
        </p:nvSpPr>
        <p:spPr>
          <a:xfrm>
            <a:off x="5092584" y="3176"/>
            <a:ext cx="7099414" cy="6854824"/>
          </a:xfrm>
          <a:prstGeom prst="rect">
            <a:avLst/>
          </a:prstGeom>
        </p:spPr>
        <p:txBody>
          <a:bodyPr tIns="1800000"/>
          <a:lstStyle>
            <a:lvl1pPr algn="ctr">
              <a:defRPr>
                <a:latin typeface="Arial" panose="020B0604020202020204" pitchFamily="34" charset="0"/>
                <a:cs typeface="Arial" panose="020B0604020202020204" pitchFamily="34" charset="0"/>
              </a:defRPr>
            </a:lvl1pPr>
          </a:lstStyle>
          <a:p>
            <a:r>
              <a:rPr lang="es-ES" noProof="0"/>
              <a:t>Haga clic en el icono para agregar una imagen</a:t>
            </a:r>
            <a:endParaRPr lang="en-US" noProof="0"/>
          </a:p>
        </p:txBody>
      </p:sp>
      <p:sp>
        <p:nvSpPr>
          <p:cNvPr id="34" name="Text Placeholder 39">
            <a:extLst>
              <a:ext uri="{FF2B5EF4-FFF2-40B4-BE49-F238E27FC236}">
                <a16:creationId xmlns:a16="http://schemas.microsoft.com/office/drawing/2014/main" id="{6E38A6D9-F530-4FD5-AEAF-4A571E732B50}"/>
              </a:ext>
            </a:extLst>
          </p:cNvPr>
          <p:cNvSpPr>
            <a:spLocks noGrp="1"/>
          </p:cNvSpPr>
          <p:nvPr>
            <p:ph type="body" sz="quarter" idx="19" hasCustomPrompt="1"/>
          </p:nvPr>
        </p:nvSpPr>
        <p:spPr>
          <a:xfrm>
            <a:off x="-3424148" y="-12801"/>
            <a:ext cx="11447098" cy="6883603"/>
          </a:xfrm>
          <a:custGeom>
            <a:avLst/>
            <a:gdLst>
              <a:gd name="connsiteX0" fmla="*/ 2629347 w 11447098"/>
              <a:gd name="connsiteY0" fmla="*/ 0 h 6883603"/>
              <a:gd name="connsiteX1" fmla="*/ 11447098 w 11447098"/>
              <a:gd name="connsiteY1" fmla="*/ 0 h 6883603"/>
              <a:gd name="connsiteX2" fmla="*/ 8817751 w 11447098"/>
              <a:gd name="connsiteY2" fmla="*/ 6883603 h 6883603"/>
              <a:gd name="connsiteX3" fmla="*/ 0 w 11447098"/>
              <a:gd name="connsiteY3" fmla="*/ 6883603 h 6883603"/>
            </a:gdLst>
            <a:ahLst/>
            <a:cxnLst>
              <a:cxn ang="0">
                <a:pos x="connsiteX0" y="connsiteY0"/>
              </a:cxn>
              <a:cxn ang="0">
                <a:pos x="connsiteX1" y="connsiteY1"/>
              </a:cxn>
              <a:cxn ang="0">
                <a:pos x="connsiteX2" y="connsiteY2"/>
              </a:cxn>
              <a:cxn ang="0">
                <a:pos x="connsiteX3" y="connsiteY3"/>
              </a:cxn>
            </a:cxnLst>
            <a:rect l="l" t="t" r="r" b="b"/>
            <a:pathLst>
              <a:path w="11447098" h="6883603">
                <a:moveTo>
                  <a:pt x="2629347" y="0"/>
                </a:moveTo>
                <a:lnTo>
                  <a:pt x="11447098" y="0"/>
                </a:lnTo>
                <a:lnTo>
                  <a:pt x="8817751" y="6883603"/>
                </a:lnTo>
                <a:lnTo>
                  <a:pt x="0" y="6883603"/>
                </a:lnTo>
                <a:close/>
              </a:path>
            </a:pathLst>
          </a:custGeom>
          <a:solidFill>
            <a:srgbClr val="EBF0F5"/>
          </a:solidFill>
        </p:spPr>
        <p:txBody>
          <a:bodyPr wrap="square">
            <a:noAutofit/>
          </a:bodyPr>
          <a:lstStyle>
            <a:lvl1pPr>
              <a:defRPr/>
            </a:lvl1pPr>
          </a:lstStyle>
          <a:p>
            <a:pPr lvl="0"/>
            <a:r>
              <a:rPr lang="en-US"/>
              <a:t> </a:t>
            </a:r>
            <a:endParaRPr lang="de-DE"/>
          </a:p>
        </p:txBody>
      </p:sp>
      <p:grpSp>
        <p:nvGrpSpPr>
          <p:cNvPr id="44" name="Group 43">
            <a:extLst>
              <a:ext uri="{FF2B5EF4-FFF2-40B4-BE49-F238E27FC236}">
                <a16:creationId xmlns:a16="http://schemas.microsoft.com/office/drawing/2014/main" id="{C8F65F2C-A621-4610-A187-687574425BC4}"/>
              </a:ext>
            </a:extLst>
          </p:cNvPr>
          <p:cNvGrpSpPr/>
          <p:nvPr/>
        </p:nvGrpSpPr>
        <p:grpSpPr>
          <a:xfrm>
            <a:off x="-211877" y="-216000"/>
            <a:ext cx="12622226" cy="7290000"/>
            <a:chOff x="-211877" y="-216000"/>
            <a:chExt cx="12622226" cy="7290000"/>
          </a:xfrm>
        </p:grpSpPr>
        <p:cxnSp>
          <p:nvCxnSpPr>
            <p:cNvPr id="46" name="Gerade Verbindung 2">
              <a:extLst>
                <a:ext uri="{FF2B5EF4-FFF2-40B4-BE49-F238E27FC236}">
                  <a16:creationId xmlns:a16="http://schemas.microsoft.com/office/drawing/2014/main" id="{F65CB192-6EB9-4598-BEA2-05C7CAD292EE}"/>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7" name="Gerade Verbindung 38">
              <a:extLst>
                <a:ext uri="{FF2B5EF4-FFF2-40B4-BE49-F238E27FC236}">
                  <a16:creationId xmlns:a16="http://schemas.microsoft.com/office/drawing/2014/main" id="{B034E588-01A9-4336-A3C7-0AC7E03B2716}"/>
                </a:ext>
              </a:extLst>
            </p:cNvPr>
            <p:cNvCxnSpPr/>
            <p:nvPr userDrawn="1"/>
          </p:nvCxnSpPr>
          <p:spPr bwMode="auto">
            <a:xfrm>
              <a:off x="11785677"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48" name="Gerade Verbindung 39">
              <a:extLst>
                <a:ext uri="{FF2B5EF4-FFF2-40B4-BE49-F238E27FC236}">
                  <a16:creationId xmlns:a16="http://schemas.microsoft.com/office/drawing/2014/main" id="{7B5FABF1-8260-4C17-A6F9-DAFD5CE7B3D7}"/>
                </a:ext>
              </a:extLst>
            </p:cNvPr>
            <p:cNvCxnSpPr/>
            <p:nvPr userDrawn="1"/>
          </p:nvCxnSpPr>
          <p:spPr bwMode="auto">
            <a:xfrm rot="5400000">
              <a:off x="12320396" y="387029"/>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56" name="Gerade Verbindung 44">
              <a:extLst>
                <a:ext uri="{FF2B5EF4-FFF2-40B4-BE49-F238E27FC236}">
                  <a16:creationId xmlns:a16="http://schemas.microsoft.com/office/drawing/2014/main" id="{1BE72C78-AABD-43B2-9B0C-86C25C64D846}"/>
                </a:ext>
              </a:extLst>
            </p:cNvPr>
            <p:cNvCxnSpPr/>
            <p:nvPr userDrawn="1"/>
          </p:nvCxnSpPr>
          <p:spPr bwMode="auto">
            <a:xfrm rot="5400000">
              <a:off x="12320396"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4" name="Gerade Verbindung 54">
              <a:extLst>
                <a:ext uri="{FF2B5EF4-FFF2-40B4-BE49-F238E27FC236}">
                  <a16:creationId xmlns:a16="http://schemas.microsoft.com/office/drawing/2014/main" id="{3DA0C296-076E-46D5-9B78-D6D925DC7082}"/>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5" name="Gerade Verbindung 55">
              <a:extLst>
                <a:ext uri="{FF2B5EF4-FFF2-40B4-BE49-F238E27FC236}">
                  <a16:creationId xmlns:a16="http://schemas.microsoft.com/office/drawing/2014/main" id="{5B81188C-42D7-4257-99E3-9327CD99AACF}"/>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6" name="Gerade Verbindung 56">
              <a:extLst>
                <a:ext uri="{FF2B5EF4-FFF2-40B4-BE49-F238E27FC236}">
                  <a16:creationId xmlns:a16="http://schemas.microsoft.com/office/drawing/2014/main" id="{ECB8FD60-221D-4241-BB20-D41FD0565C26}"/>
                </a:ext>
              </a:extLst>
            </p:cNvPr>
            <p:cNvCxnSpPr/>
            <p:nvPr userDrawn="1"/>
          </p:nvCxnSpPr>
          <p:spPr bwMode="auto">
            <a:xfrm rot="5400000">
              <a:off x="-121924" y="387034"/>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7" name="Gerade Verbindung 61">
              <a:extLst>
                <a:ext uri="{FF2B5EF4-FFF2-40B4-BE49-F238E27FC236}">
                  <a16:creationId xmlns:a16="http://schemas.microsoft.com/office/drawing/2014/main" id="{5C905C72-F89C-42BE-99AA-D5E5FB4DCA29}"/>
                </a:ext>
              </a:extLst>
            </p:cNvPr>
            <p:cNvCxnSpPr/>
            <p:nvPr userDrawn="1"/>
          </p:nvCxnSpPr>
          <p:spPr bwMode="auto">
            <a:xfrm rot="5400000">
              <a:off x="-121924" y="6074466"/>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8" name="Gerade Verbindung 88">
              <a:extLst>
                <a:ext uri="{FF2B5EF4-FFF2-40B4-BE49-F238E27FC236}">
                  <a16:creationId xmlns:a16="http://schemas.microsoft.com/office/drawing/2014/main" id="{40FEEE39-0446-4D40-BFA3-4F54DF628D02}"/>
                </a:ext>
              </a:extLst>
            </p:cNvPr>
            <p:cNvCxnSpPr/>
            <p:nvPr userDrawn="1"/>
          </p:nvCxnSpPr>
          <p:spPr bwMode="auto">
            <a:xfrm rot="5400000">
              <a:off x="-121924" y="6508990"/>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9" name="Gerade Verbindung 44">
              <a:extLst>
                <a:ext uri="{FF2B5EF4-FFF2-40B4-BE49-F238E27FC236}">
                  <a16:creationId xmlns:a16="http://schemas.microsoft.com/office/drawing/2014/main" id="{2899C30F-FA78-46A5-9656-3BF361F45911}"/>
                </a:ext>
              </a:extLst>
            </p:cNvPr>
            <p:cNvCxnSpPr/>
            <p:nvPr userDrawn="1"/>
          </p:nvCxnSpPr>
          <p:spPr bwMode="auto">
            <a:xfrm rot="5400000">
              <a:off x="12320396" y="6509605"/>
              <a:ext cx="0" cy="179906"/>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0" name="Gerade Verbindung 55">
              <a:extLst>
                <a:ext uri="{FF2B5EF4-FFF2-40B4-BE49-F238E27FC236}">
                  <a16:creationId xmlns:a16="http://schemas.microsoft.com/office/drawing/2014/main" id="{926CDF97-489B-410B-8884-69CDE8E213F0}"/>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1" name="Gerade Verbindung 55">
              <a:extLst>
                <a:ext uri="{FF2B5EF4-FFF2-40B4-BE49-F238E27FC236}">
                  <a16:creationId xmlns:a16="http://schemas.microsoft.com/office/drawing/2014/main" id="{EA9614B7-6809-4881-9E03-370BF36AEAF1}"/>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72" name="Siemens Logo">
            <a:extLst>
              <a:ext uri="{FF2B5EF4-FFF2-40B4-BE49-F238E27FC236}">
                <a16:creationId xmlns:a16="http://schemas.microsoft.com/office/drawing/2014/main" id="{7304997C-EE08-41F6-A20D-12DA734152C3}"/>
              </a:ext>
            </a:extLst>
          </p:cNvPr>
          <p:cNvGrpSpPr/>
          <p:nvPr/>
        </p:nvGrpSpPr>
        <p:grpSpPr>
          <a:xfrm>
            <a:off x="10635188" y="6418800"/>
            <a:ext cx="1152000" cy="183168"/>
            <a:chOff x="10635188" y="6418800"/>
            <a:chExt cx="1152000" cy="183168"/>
          </a:xfrm>
        </p:grpSpPr>
        <p:sp>
          <p:nvSpPr>
            <p:cNvPr id="73" name="Freeform: Shape 72">
              <a:extLst>
                <a:ext uri="{FF2B5EF4-FFF2-40B4-BE49-F238E27FC236}">
                  <a16:creationId xmlns:a16="http://schemas.microsoft.com/office/drawing/2014/main" id="{13C05BA7-0CBD-4BEC-947D-44148F6C5FF7}"/>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74" name="Siemens Logo">
              <a:extLst>
                <a:ext uri="{FF2B5EF4-FFF2-40B4-BE49-F238E27FC236}">
                  <a16:creationId xmlns:a16="http://schemas.microsoft.com/office/drawing/2014/main" id="{CF34DD9E-6DC2-42B9-AC83-EA1BBA4BAB85}"/>
                </a:ext>
              </a:extLst>
            </p:cNvPr>
            <p:cNvGrpSpPr/>
            <p:nvPr/>
          </p:nvGrpSpPr>
          <p:grpSpPr>
            <a:xfrm>
              <a:off x="10635188" y="6418864"/>
              <a:ext cx="1152000" cy="182041"/>
              <a:chOff x="10635188" y="6418864"/>
              <a:chExt cx="1152000" cy="182041"/>
            </a:xfrm>
            <a:solidFill>
              <a:srgbClr val="009999"/>
            </a:solidFill>
          </p:grpSpPr>
          <p:sp>
            <p:nvSpPr>
              <p:cNvPr id="75" name="Freeform: Shape 74">
                <a:extLst>
                  <a:ext uri="{FF2B5EF4-FFF2-40B4-BE49-F238E27FC236}">
                    <a16:creationId xmlns:a16="http://schemas.microsoft.com/office/drawing/2014/main" id="{4DF74B9D-58B5-43B9-99A2-2D0D0267EA71}"/>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B39E1D38-5E31-4885-85D2-7304A9346064}"/>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5F3B654C-7410-44D5-A50D-B1924AAFFEB8}"/>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C8DBB2DC-2DB6-489A-80E4-50DC525A5933}"/>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471974DE-CC35-4E87-83C2-AF92ACB326D4}"/>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BDEBF2D-8C97-4BB5-AEAD-FC14C1D6B92B}"/>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C86C8155-07D3-4049-B3CD-31773176BC60}"/>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5" name="Footer Placeholder">
            <a:extLst>
              <a:ext uri="{FF2B5EF4-FFF2-40B4-BE49-F238E27FC236}">
                <a16:creationId xmlns:a16="http://schemas.microsoft.com/office/drawing/2014/main" id="{0CAEDC31-E6E5-4C4A-BEF8-90394C29ED8B}"/>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chemeClr val="tx1"/>
                </a:solidFill>
              </a:defRPr>
            </a:lvl1pPr>
          </a:lstStyle>
          <a:p>
            <a:r>
              <a:rPr lang="en-US"/>
              <a:t>Confidential © Siemens </a:t>
            </a:r>
            <a:fld id="{9EEB68A6-4AAC-4290-9F78-99839047063B}" type="datetimeyyyy">
              <a:rPr lang="en-US" smtClean="0"/>
              <a:pPr/>
              <a:t>2022</a:t>
            </a:fld>
            <a:endParaRPr lang="en-US"/>
          </a:p>
        </p:txBody>
      </p:sp>
      <p:sp>
        <p:nvSpPr>
          <p:cNvPr id="36" name="Slide Number Placeholder">
            <a:extLst>
              <a:ext uri="{FF2B5EF4-FFF2-40B4-BE49-F238E27FC236}">
                <a16:creationId xmlns:a16="http://schemas.microsoft.com/office/drawing/2014/main" id="{BAB4AC15-760C-46AE-8023-A74CC69E0D28}"/>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chemeClr val="tx1"/>
                </a:solidFill>
              </a:defRPr>
            </a:lvl1pPr>
          </a:lstStyle>
          <a:p>
            <a:r>
              <a:rPr lang="en-US"/>
              <a:t>Page </a:t>
            </a:r>
            <a:fld id="{15EBE321-CBB1-4E91-BD14-37C8D44326FB}" type="slidenum">
              <a:rPr lang="en-US" smtClean="0"/>
              <a:pPr/>
              <a:t>‹#›</a:t>
            </a:fld>
            <a:endParaRPr lang="en-US"/>
          </a:p>
        </p:txBody>
      </p:sp>
      <p:sp>
        <p:nvSpPr>
          <p:cNvPr id="31" name="Text Placeholder 6">
            <a:extLst>
              <a:ext uri="{FF2B5EF4-FFF2-40B4-BE49-F238E27FC236}">
                <a16:creationId xmlns:a16="http://schemas.microsoft.com/office/drawing/2014/main" id="{4BC0B543-610A-4703-BA87-1431EAFF9C7C}"/>
              </a:ext>
            </a:extLst>
          </p:cNvPr>
          <p:cNvSpPr>
            <a:spLocks noGrp="1"/>
          </p:cNvSpPr>
          <p:nvPr>
            <p:ph type="body" sz="quarter" idx="17" hasCustomPrompt="1"/>
          </p:nvPr>
        </p:nvSpPr>
        <p:spPr>
          <a:xfrm>
            <a:off x="-13570" y="-1"/>
            <a:ext cx="5599319" cy="6165851"/>
          </a:xfrm>
          <a:prstGeom prst="rect">
            <a:avLst/>
          </a:prstGeom>
          <a:noFill/>
          <a:ln>
            <a:noFill/>
          </a:ln>
        </p:spPr>
        <p:txBody>
          <a:bodyPr vert="horz" wrap="square" lIns="421200" tIns="360000" rIns="360000" bIns="0" rtlCol="0">
            <a:noAutofit/>
          </a:bodyPr>
          <a:lstStyle>
            <a:lvl1pPr>
              <a:defRPr lang="en-US" sz="3600" noProof="0" dirty="0" smtClean="0">
                <a:solidFill>
                  <a:srgbClr val="004669"/>
                </a:solidFill>
              </a:defRPr>
            </a:lvl1pPr>
          </a:lstStyle>
          <a:p>
            <a:pPr marR="0" lvl="0" defTabSz="914400" latinLnBrk="0">
              <a:spcBef>
                <a:spcPts val="500"/>
              </a:spcBef>
              <a:spcAft>
                <a:spcPts val="500"/>
              </a:spcAft>
              <a:buClr>
                <a:schemeClr val="bg1"/>
              </a:buClr>
              <a:buSzTx/>
              <a:tabLst>
                <a:tab pos="5359400" algn="r"/>
              </a:tabLst>
            </a:pPr>
            <a:r>
              <a:rPr lang="en-US" noProof="0"/>
              <a:t>IMAGES AND TEXT</a:t>
            </a:r>
            <a:br>
              <a:rPr lang="en-US" noProof="0"/>
            </a:br>
            <a:r>
              <a:rPr lang="en-US" noProof="0"/>
              <a:t>WITH HIGHLIGHT.</a:t>
            </a:r>
          </a:p>
        </p:txBody>
      </p:sp>
    </p:spTree>
    <p:extLst>
      <p:ext uri="{BB962C8B-B14F-4D97-AF65-F5344CB8AC3E}">
        <p14:creationId xmlns:p14="http://schemas.microsoft.com/office/powerpoint/2010/main" val="3090587559"/>
      </p:ext>
    </p:extLst>
  </p:cSld>
  <p:clrMapOvr>
    <a:masterClrMapping/>
  </p:clrMapOvr>
  <p:extLst>
    <p:ext uri="{DCECCB84-F9BA-43D5-87BE-67443E8EF086}">
      <p15:sldGuideLst xmlns:p15="http://schemas.microsoft.com/office/powerpoint/2012/main">
        <p15:guide id="1" pos="6471">
          <p15:clr>
            <a:srgbClr val="FBAE40"/>
          </p15:clr>
        </p15:guide>
        <p15:guide id="2" pos="257">
          <p15:clr>
            <a:srgbClr val="FBAE40"/>
          </p15:clr>
        </p15:guide>
        <p15:guide id="4" orient="horz" pos="300">
          <p15:clr>
            <a:srgbClr val="FBAE40"/>
          </p15:clr>
        </p15:guide>
        <p15:guide id="6" orient="horz" pos="3884">
          <p15:clr>
            <a:srgbClr val="FBAE40"/>
          </p15:clr>
        </p15:guide>
        <p15:guide id="7" orient="horz" pos="4156">
          <p15:clr>
            <a:srgbClr val="FBAE40"/>
          </p15:clr>
        </p15:guide>
        <p15:guide id="8" pos="7423">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p:cSld name="Statement_bold message_1">
    <p:bg>
      <p:bgPr>
        <a:solidFill>
          <a:schemeClr val="accent2"/>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590233053"/>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39943"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sp>
        <p:nvSpPr>
          <p:cNvPr id="50" name="Textplatzhalter 5">
            <a:extLst>
              <a:ext uri="{FF2B5EF4-FFF2-40B4-BE49-F238E27FC236}">
                <a16:creationId xmlns:a16="http://schemas.microsoft.com/office/drawing/2014/main" id="{3F357AF1-2CA1-4BFD-9BE0-0617C4C506CF}"/>
              </a:ext>
            </a:extLst>
          </p:cNvPr>
          <p:cNvSpPr>
            <a:spLocks noGrp="1"/>
          </p:cNvSpPr>
          <p:nvPr>
            <p:ph type="body" sz="quarter" idx="12" hasCustomPrompt="1"/>
          </p:nvPr>
        </p:nvSpPr>
        <p:spPr>
          <a:xfrm>
            <a:off x="411638" y="1083504"/>
            <a:ext cx="11369704" cy="5085850"/>
          </a:xfrm>
          <a:prstGeom prst="rect">
            <a:avLst/>
          </a:prstGeom>
        </p:spPr>
        <p:txBody>
          <a:bodyPr/>
          <a:lstStyle>
            <a:lvl1pPr>
              <a:lnSpc>
                <a:spcPct val="80000"/>
              </a:lnSpc>
              <a:spcBef>
                <a:spcPts val="0"/>
              </a:spcBef>
              <a:defRPr sz="12500" b="0" cap="none" baseline="0">
                <a:solidFill>
                  <a:srgbClr val="FFFFFF"/>
                </a:solidFill>
                <a:latin typeface="Arial" panose="020B0604020202020204" pitchFamily="34" charset="0"/>
                <a:cs typeface="Arial" panose="020B0604020202020204" pitchFamily="34" charset="0"/>
              </a:defRPr>
            </a:lvl1pPr>
          </a:lstStyle>
          <a:p>
            <a:pPr lvl="0"/>
            <a:r>
              <a:rPr lang="en-GB" noProof="0"/>
              <a:t>VERY BOLD STATEMENT HERE!</a:t>
            </a:r>
          </a:p>
        </p:txBody>
      </p:sp>
      <p:grpSp>
        <p:nvGrpSpPr>
          <p:cNvPr id="5" name="Group 4">
            <a:extLst>
              <a:ext uri="{FF2B5EF4-FFF2-40B4-BE49-F238E27FC236}">
                <a16:creationId xmlns:a16="http://schemas.microsoft.com/office/drawing/2014/main" id="{E3AE8628-6A9A-4937-A348-D3FBA9C6A8DE}"/>
              </a:ext>
            </a:extLst>
          </p:cNvPr>
          <p:cNvGrpSpPr/>
          <p:nvPr/>
        </p:nvGrpSpPr>
        <p:grpSpPr>
          <a:xfrm>
            <a:off x="-211877" y="-216000"/>
            <a:ext cx="12622226" cy="7290000"/>
            <a:chOff x="-211877" y="-216000"/>
            <a:chExt cx="12622226" cy="7290000"/>
          </a:xfrm>
        </p:grpSpPr>
        <p:cxnSp>
          <p:nvCxnSpPr>
            <p:cNvPr id="75" name="Gerade Verbindung 2">
              <a:extLst>
                <a:ext uri="{FF2B5EF4-FFF2-40B4-BE49-F238E27FC236}">
                  <a16:creationId xmlns:a16="http://schemas.microsoft.com/office/drawing/2014/main" id="{44CB85B0-971B-44E2-81BB-E919E00984E2}"/>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6" name="Gerade Verbindung 38">
              <a:extLst>
                <a:ext uri="{FF2B5EF4-FFF2-40B4-BE49-F238E27FC236}">
                  <a16:creationId xmlns:a16="http://schemas.microsoft.com/office/drawing/2014/main" id="{8A560A40-6258-4AD6-AF43-2CAC158C74BC}"/>
                </a:ext>
              </a:extLst>
            </p:cNvPr>
            <p:cNvCxnSpPr/>
            <p:nvPr userDrawn="1"/>
          </p:nvCxnSpPr>
          <p:spPr bwMode="auto">
            <a:xfrm>
              <a:off x="11780838" y="-216000"/>
              <a:ext cx="4839"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7" name="Gerade Verbindung 39">
              <a:extLst>
                <a:ext uri="{FF2B5EF4-FFF2-40B4-BE49-F238E27FC236}">
                  <a16:creationId xmlns:a16="http://schemas.microsoft.com/office/drawing/2014/main" id="{5D41D49C-307A-428A-A160-99282AF02B25}"/>
                </a:ext>
              </a:extLst>
            </p:cNvPr>
            <p:cNvCxnSpPr/>
            <p:nvPr userDrawn="1"/>
          </p:nvCxnSpPr>
          <p:spPr bwMode="auto">
            <a:xfrm flipH="1">
              <a:off x="12230443" y="476982"/>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79" name="Gerade Verbindung 44">
              <a:extLst>
                <a:ext uri="{FF2B5EF4-FFF2-40B4-BE49-F238E27FC236}">
                  <a16:creationId xmlns:a16="http://schemas.microsoft.com/office/drawing/2014/main" id="{783F4AA3-D822-4704-9870-12B9543549A8}"/>
                </a:ext>
              </a:extLst>
            </p:cNvPr>
            <p:cNvCxnSpPr/>
            <p:nvPr userDrawn="1"/>
          </p:nvCxnSpPr>
          <p:spPr bwMode="auto">
            <a:xfrm flipH="1">
              <a:off x="12230443" y="6164419"/>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0" name="Gerade Verbindung 54">
              <a:extLst>
                <a:ext uri="{FF2B5EF4-FFF2-40B4-BE49-F238E27FC236}">
                  <a16:creationId xmlns:a16="http://schemas.microsoft.com/office/drawing/2014/main" id="{D9B4A28F-288B-4703-A0FC-D99E19E4C146}"/>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1" name="Gerade Verbindung 55">
              <a:extLst>
                <a:ext uri="{FF2B5EF4-FFF2-40B4-BE49-F238E27FC236}">
                  <a16:creationId xmlns:a16="http://schemas.microsoft.com/office/drawing/2014/main" id="{9EF1E9BB-58A6-4F2E-ACA4-248471A04A45}"/>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2" name="Gerade Verbindung 56">
              <a:extLst>
                <a:ext uri="{FF2B5EF4-FFF2-40B4-BE49-F238E27FC236}">
                  <a16:creationId xmlns:a16="http://schemas.microsoft.com/office/drawing/2014/main" id="{4759DE56-10F6-4F6D-80F9-065180D092ED}"/>
                </a:ext>
              </a:extLst>
            </p:cNvPr>
            <p:cNvCxnSpPr/>
            <p:nvPr userDrawn="1"/>
          </p:nvCxnSpPr>
          <p:spPr bwMode="auto">
            <a:xfrm flipH="1">
              <a:off x="-211877" y="476987"/>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4" name="Gerade Verbindung 61">
              <a:extLst>
                <a:ext uri="{FF2B5EF4-FFF2-40B4-BE49-F238E27FC236}">
                  <a16:creationId xmlns:a16="http://schemas.microsoft.com/office/drawing/2014/main" id="{05D65844-1644-486A-A9B4-474058D117CB}"/>
                </a:ext>
              </a:extLst>
            </p:cNvPr>
            <p:cNvCxnSpPr/>
            <p:nvPr userDrawn="1"/>
          </p:nvCxnSpPr>
          <p:spPr bwMode="auto">
            <a:xfrm flipH="1">
              <a:off x="-211877" y="6164419"/>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5" name="Gerade Verbindung 88">
              <a:extLst>
                <a:ext uri="{FF2B5EF4-FFF2-40B4-BE49-F238E27FC236}">
                  <a16:creationId xmlns:a16="http://schemas.microsoft.com/office/drawing/2014/main" id="{BAD14AA4-B4DE-445C-9DB3-94B3B9D98646}"/>
                </a:ext>
              </a:extLst>
            </p:cNvPr>
            <p:cNvCxnSpPr/>
            <p:nvPr userDrawn="1"/>
          </p:nvCxnSpPr>
          <p:spPr bwMode="auto">
            <a:xfrm flipH="1">
              <a:off x="-211877" y="6598943"/>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6" name="Gerade Verbindung 44">
              <a:extLst>
                <a:ext uri="{FF2B5EF4-FFF2-40B4-BE49-F238E27FC236}">
                  <a16:creationId xmlns:a16="http://schemas.microsoft.com/office/drawing/2014/main" id="{903B1DF7-CBE7-4479-9A3C-682579B2A478}"/>
                </a:ext>
              </a:extLst>
            </p:cNvPr>
            <p:cNvCxnSpPr/>
            <p:nvPr userDrawn="1"/>
          </p:nvCxnSpPr>
          <p:spPr bwMode="auto">
            <a:xfrm flipH="1">
              <a:off x="12230443" y="6599558"/>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7" name="Gerade Verbindung 41">
              <a:extLst>
                <a:ext uri="{FF2B5EF4-FFF2-40B4-BE49-F238E27FC236}">
                  <a16:creationId xmlns:a16="http://schemas.microsoft.com/office/drawing/2014/main" id="{062B6242-F80D-4A21-A93C-A6C6CC3ED11E}"/>
                </a:ext>
              </a:extLst>
            </p:cNvPr>
            <p:cNvCxnSpPr/>
            <p:nvPr userDrawn="1"/>
          </p:nvCxnSpPr>
          <p:spPr bwMode="auto">
            <a:xfrm flipH="1">
              <a:off x="12230443" y="1052498"/>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8" name="Gerade Verbindung 55">
              <a:extLst>
                <a:ext uri="{FF2B5EF4-FFF2-40B4-BE49-F238E27FC236}">
                  <a16:creationId xmlns:a16="http://schemas.microsoft.com/office/drawing/2014/main" id="{5688E6D1-4ADF-4822-9816-69C4FCCB1FDE}"/>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9" name="Gerade Verbindung 58">
              <a:extLst>
                <a:ext uri="{FF2B5EF4-FFF2-40B4-BE49-F238E27FC236}">
                  <a16:creationId xmlns:a16="http://schemas.microsoft.com/office/drawing/2014/main" id="{0D363D6C-B5EB-4F2D-9148-D254824E4F20}"/>
                </a:ext>
              </a:extLst>
            </p:cNvPr>
            <p:cNvCxnSpPr/>
            <p:nvPr userDrawn="1"/>
          </p:nvCxnSpPr>
          <p:spPr bwMode="auto">
            <a:xfrm flipH="1">
              <a:off x="-211877" y="1051719"/>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0" name="Gerade Verbindung 55">
              <a:extLst>
                <a:ext uri="{FF2B5EF4-FFF2-40B4-BE49-F238E27FC236}">
                  <a16:creationId xmlns:a16="http://schemas.microsoft.com/office/drawing/2014/main" id="{4F7998CD-4DE7-4D77-92BB-460D7163BFC8}"/>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91" name="Siemens Logo">
            <a:extLst>
              <a:ext uri="{FF2B5EF4-FFF2-40B4-BE49-F238E27FC236}">
                <a16:creationId xmlns:a16="http://schemas.microsoft.com/office/drawing/2014/main" id="{83A32847-A79C-4570-B182-DB0BD1B35D02}"/>
              </a:ext>
            </a:extLst>
          </p:cNvPr>
          <p:cNvGrpSpPr/>
          <p:nvPr/>
        </p:nvGrpSpPr>
        <p:grpSpPr>
          <a:xfrm>
            <a:off x="10635188" y="6418800"/>
            <a:ext cx="1152000" cy="183168"/>
            <a:chOff x="10635188" y="6418800"/>
            <a:chExt cx="1152000" cy="183168"/>
          </a:xfrm>
        </p:grpSpPr>
        <p:sp>
          <p:nvSpPr>
            <p:cNvPr id="92" name="Freeform: Shape 91">
              <a:extLst>
                <a:ext uri="{FF2B5EF4-FFF2-40B4-BE49-F238E27FC236}">
                  <a16:creationId xmlns:a16="http://schemas.microsoft.com/office/drawing/2014/main" id="{41807DBA-D47C-4235-86E9-E45471AB3AA8}"/>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93" name="Siemens Logo">
              <a:extLst>
                <a:ext uri="{FF2B5EF4-FFF2-40B4-BE49-F238E27FC236}">
                  <a16:creationId xmlns:a16="http://schemas.microsoft.com/office/drawing/2014/main" id="{97A336E7-38CD-49D0-9380-8E1EA05653D5}"/>
                </a:ext>
              </a:extLst>
            </p:cNvPr>
            <p:cNvGrpSpPr/>
            <p:nvPr/>
          </p:nvGrpSpPr>
          <p:grpSpPr>
            <a:xfrm>
              <a:off x="10635188" y="6418864"/>
              <a:ext cx="1152000" cy="182041"/>
              <a:chOff x="10635188" y="6418864"/>
              <a:chExt cx="1152000" cy="182041"/>
            </a:xfrm>
            <a:solidFill>
              <a:srgbClr val="009999"/>
            </a:solidFill>
          </p:grpSpPr>
          <p:sp>
            <p:nvSpPr>
              <p:cNvPr id="94" name="Freeform: Shape 93">
                <a:extLst>
                  <a:ext uri="{FF2B5EF4-FFF2-40B4-BE49-F238E27FC236}">
                    <a16:creationId xmlns:a16="http://schemas.microsoft.com/office/drawing/2014/main" id="{ED328EBC-A709-4687-A595-EAA15D7DE057}"/>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FFFFFF"/>
              </a:solidFill>
              <a:ln w="1143"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66913AC6-44FE-4399-8DC3-C795C7D63D61}"/>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253C857B-4032-4110-9F40-891E18E89DD5}"/>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BF288511-1FA2-4371-9A7A-AC85C72E762D}"/>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8EB2321E-43D7-4E07-A7AB-23AB8CA9A14E}"/>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5B268D60-AB73-4574-9C18-07C3AD06E397}"/>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035731E9-4DBE-44FA-95E4-68E373AC813E}"/>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FFFFFF"/>
              </a:solidFill>
              <a:ln w="1143" cap="flat">
                <a:noFill/>
                <a:prstDash val="solid"/>
                <a:miter/>
              </a:ln>
            </p:spPr>
            <p:txBody>
              <a:bodyPr rtlCol="0" anchor="ctr"/>
              <a:lstStyle/>
              <a:p>
                <a:endParaRPr lang="en-US"/>
              </a:p>
            </p:txBody>
          </p:sp>
        </p:grpSp>
      </p:grpSp>
      <p:sp>
        <p:nvSpPr>
          <p:cNvPr id="33" name="Footer Placeholder">
            <a:extLst>
              <a:ext uri="{FF2B5EF4-FFF2-40B4-BE49-F238E27FC236}">
                <a16:creationId xmlns:a16="http://schemas.microsoft.com/office/drawing/2014/main" id="{8154782A-4DCB-4A12-8C8A-EE7C62289690}"/>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rgbClr val="FFFFFF"/>
                </a:solidFill>
              </a:defRPr>
            </a:lvl1pPr>
          </a:lstStyle>
          <a:p>
            <a:r>
              <a:rPr lang="en-US"/>
              <a:t>Confidential © Siemens </a:t>
            </a:r>
            <a:fld id="{9EEB68A6-4AAC-4290-9F78-99839047063B}" type="datetimeyyyy">
              <a:rPr lang="en-US" smtClean="0"/>
              <a:pPr/>
              <a:t>2022</a:t>
            </a:fld>
            <a:endParaRPr lang="en-US"/>
          </a:p>
        </p:txBody>
      </p:sp>
      <p:sp>
        <p:nvSpPr>
          <p:cNvPr id="34" name="Slide Number Placeholder">
            <a:extLst>
              <a:ext uri="{FF2B5EF4-FFF2-40B4-BE49-F238E27FC236}">
                <a16:creationId xmlns:a16="http://schemas.microsoft.com/office/drawing/2014/main" id="{F77DD5F0-F9EA-4155-9AE4-49D07491C592}"/>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rgbClr val="FFFFFF"/>
                </a:solidFill>
              </a:defRPr>
            </a:lvl1pPr>
          </a:lstStyle>
          <a:p>
            <a:r>
              <a:rPr lang="en-US"/>
              <a:t>Page </a:t>
            </a:r>
            <a:fld id="{15EBE321-CBB1-4E91-BD14-37C8D44326FB}" type="slidenum">
              <a:rPr lang="en-US" smtClean="0"/>
              <a:pPr/>
              <a:t>‹#›</a:t>
            </a:fld>
            <a:endParaRPr lang="en-US"/>
          </a:p>
        </p:txBody>
      </p:sp>
    </p:spTree>
    <p:extLst>
      <p:ext uri="{BB962C8B-B14F-4D97-AF65-F5344CB8AC3E}">
        <p14:creationId xmlns:p14="http://schemas.microsoft.com/office/powerpoint/2010/main" val="2644018756"/>
      </p:ext>
    </p:extLst>
  </p:cSld>
  <p:clrMapOvr>
    <a:masterClrMapping/>
  </p:clrMapOvr>
  <p:extLst>
    <p:ext uri="{DCECCB84-F9BA-43D5-87BE-67443E8EF086}">
      <p15:sldGuideLst xmlns:p15="http://schemas.microsoft.com/office/powerpoint/2012/main">
        <p15:guide id="1" pos="257">
          <p15:clr>
            <a:srgbClr val="FBAE40"/>
          </p15:clr>
        </p15:guide>
        <p15:guide id="2" pos="7423">
          <p15:clr>
            <a:srgbClr val="FBAE40"/>
          </p15:clr>
        </p15:guide>
        <p15:guide id="4" orient="horz" pos="300">
          <p15:clr>
            <a:srgbClr val="FBAE40"/>
          </p15:clr>
        </p15:guide>
        <p15:guide id="5" orient="horz" pos="3884">
          <p15:clr>
            <a:srgbClr val="FBAE40"/>
          </p15:clr>
        </p15:guide>
        <p15:guide id="6" orient="horz" pos="663">
          <p15:clr>
            <a:srgbClr val="FBAE40"/>
          </p15:clr>
        </p15:guide>
        <p15:guide id="7" orient="horz" pos="4156">
          <p15:clr>
            <a:srgbClr val="FBAE40"/>
          </p15:clr>
        </p15:guide>
        <p15:guide id="9" pos="647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p:cSld name="Statement_bold message_2">
    <p:bg>
      <p:bgPr>
        <a:solidFill>
          <a:schemeClr val="accent5"/>
        </a:solidFill>
        <a:effectLst/>
      </p:bgPr>
    </p:bg>
    <p:spTree>
      <p:nvGrpSpPr>
        <p:cNvPr id="1" name=""/>
        <p:cNvGrpSpPr/>
        <p:nvPr/>
      </p:nvGrpSpPr>
      <p:grpSpPr>
        <a:xfrm>
          <a:off x="0" y="0"/>
          <a:ext cx="0" cy="0"/>
          <a:chOff x="0" y="0"/>
          <a:chExt cx="0" cy="0"/>
        </a:xfrm>
      </p:grpSpPr>
      <p:graphicFrame>
        <p:nvGraphicFramePr>
          <p:cNvPr id="3" name="Objekt 2" hidden="1">
            <a:extLst>
              <a:ext uri="{FF2B5EF4-FFF2-40B4-BE49-F238E27FC236}">
                <a16:creationId xmlns:a16="http://schemas.microsoft.com/office/drawing/2014/main" id="{AAFABD53-083F-4DF2-BEE6-500FDAB1E00A}"/>
              </a:ext>
            </a:extLst>
          </p:cNvPr>
          <p:cNvGraphicFramePr>
            <a:graphicFrameLocks noChangeAspect="1"/>
          </p:cNvGraphicFramePr>
          <p:nvPr>
            <p:custDataLst>
              <p:tags r:id="rId2"/>
            </p:custDataLst>
            <p:extLst>
              <p:ext uri="{D42A27DB-BD31-4B8C-83A1-F6EECF244321}">
                <p14:modId xmlns:p14="http://schemas.microsoft.com/office/powerpoint/2010/main" val="3170311397"/>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40967" name="think-cell Slide" r:id="rId4" imgW="415" imgH="416" progId="TCLayout.ActiveDocument.1">
                  <p:embed/>
                </p:oleObj>
              </mc:Choice>
              <mc:Fallback>
                <p:oleObj name="think-cell Slide" r:id="rId4" imgW="415" imgH="416" progId="TCLayout.ActiveDocument.1">
                  <p:embed/>
                  <p:pic>
                    <p:nvPicPr>
                      <p:cNvPr id="3" name="Objekt 2" hidden="1">
                        <a:extLst>
                          <a:ext uri="{FF2B5EF4-FFF2-40B4-BE49-F238E27FC236}">
                            <a16:creationId xmlns:a16="http://schemas.microsoft.com/office/drawing/2014/main" id="{AAFABD53-083F-4DF2-BEE6-500FDAB1E00A}"/>
                          </a:ext>
                        </a:extLst>
                      </p:cNvPr>
                      <p:cNvPicPr/>
                      <p:nvPr/>
                    </p:nvPicPr>
                    <p:blipFill>
                      <a:blip r:embed="rId5"/>
                      <a:stretch>
                        <a:fillRect/>
                      </a:stretch>
                    </p:blipFill>
                    <p:spPr>
                      <a:xfrm>
                        <a:off x="1587" y="1588"/>
                        <a:ext cx="1587" cy="1588"/>
                      </a:xfrm>
                      <a:prstGeom prst="rect">
                        <a:avLst/>
                      </a:prstGeom>
                    </p:spPr>
                  </p:pic>
                </p:oleObj>
              </mc:Fallback>
            </mc:AlternateContent>
          </a:graphicData>
        </a:graphic>
      </p:graphicFrame>
      <p:sp>
        <p:nvSpPr>
          <p:cNvPr id="50" name="Textplatzhalter 5">
            <a:extLst>
              <a:ext uri="{FF2B5EF4-FFF2-40B4-BE49-F238E27FC236}">
                <a16:creationId xmlns:a16="http://schemas.microsoft.com/office/drawing/2014/main" id="{3F357AF1-2CA1-4BFD-9BE0-0617C4C506CF}"/>
              </a:ext>
            </a:extLst>
          </p:cNvPr>
          <p:cNvSpPr>
            <a:spLocks noGrp="1"/>
          </p:cNvSpPr>
          <p:nvPr>
            <p:ph type="body" sz="quarter" idx="12" hasCustomPrompt="1"/>
          </p:nvPr>
        </p:nvSpPr>
        <p:spPr>
          <a:xfrm>
            <a:off x="411638" y="1080000"/>
            <a:ext cx="11369704" cy="5085850"/>
          </a:xfrm>
          <a:prstGeom prst="rect">
            <a:avLst/>
          </a:prstGeom>
        </p:spPr>
        <p:txBody>
          <a:bodyPr/>
          <a:lstStyle>
            <a:lvl1pPr>
              <a:lnSpc>
                <a:spcPct val="80000"/>
              </a:lnSpc>
              <a:spcBef>
                <a:spcPts val="0"/>
              </a:spcBef>
              <a:defRPr sz="12500" b="0" cap="none" baseline="0">
                <a:solidFill>
                  <a:srgbClr val="004669"/>
                </a:solidFill>
                <a:latin typeface="Arial" panose="020B0604020202020204" pitchFamily="34" charset="0"/>
                <a:cs typeface="Arial" panose="020B0604020202020204" pitchFamily="34" charset="0"/>
              </a:defRPr>
            </a:lvl1pPr>
          </a:lstStyle>
          <a:p>
            <a:pPr lvl="0"/>
            <a:r>
              <a:rPr lang="en-GB" noProof="0"/>
              <a:t>VERY BOLD STATEMENT HERE!</a:t>
            </a:r>
          </a:p>
        </p:txBody>
      </p:sp>
      <p:grpSp>
        <p:nvGrpSpPr>
          <p:cNvPr id="58" name="Group 57">
            <a:extLst>
              <a:ext uri="{FF2B5EF4-FFF2-40B4-BE49-F238E27FC236}">
                <a16:creationId xmlns:a16="http://schemas.microsoft.com/office/drawing/2014/main" id="{F6808CA5-E7B2-412A-A35C-BD18CB80B53A}"/>
              </a:ext>
            </a:extLst>
          </p:cNvPr>
          <p:cNvGrpSpPr/>
          <p:nvPr/>
        </p:nvGrpSpPr>
        <p:grpSpPr>
          <a:xfrm>
            <a:off x="-211877" y="-216000"/>
            <a:ext cx="12622226" cy="7290000"/>
            <a:chOff x="-211877" y="-216000"/>
            <a:chExt cx="12622226" cy="7290000"/>
          </a:xfrm>
        </p:grpSpPr>
        <p:cxnSp>
          <p:nvCxnSpPr>
            <p:cNvPr id="59" name="Gerade Verbindung 2">
              <a:extLst>
                <a:ext uri="{FF2B5EF4-FFF2-40B4-BE49-F238E27FC236}">
                  <a16:creationId xmlns:a16="http://schemas.microsoft.com/office/drawing/2014/main" id="{8ADE4EE5-EB22-4523-81FB-BB11470569F2}"/>
                </a:ext>
              </a:extLst>
            </p:cNvPr>
            <p:cNvCxnSpPr/>
            <p:nvPr userDrawn="1"/>
          </p:nvCxnSpPr>
          <p:spPr bwMode="auto">
            <a:xfrm>
              <a:off x="406875"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0" name="Gerade Verbindung 38">
              <a:extLst>
                <a:ext uri="{FF2B5EF4-FFF2-40B4-BE49-F238E27FC236}">
                  <a16:creationId xmlns:a16="http://schemas.microsoft.com/office/drawing/2014/main" id="{8652816C-2422-4617-9709-775CFA7DD6D1}"/>
                </a:ext>
              </a:extLst>
            </p:cNvPr>
            <p:cNvCxnSpPr/>
            <p:nvPr userDrawn="1"/>
          </p:nvCxnSpPr>
          <p:spPr bwMode="auto">
            <a:xfrm>
              <a:off x="11780838" y="-216000"/>
              <a:ext cx="4839"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1" name="Gerade Verbindung 39">
              <a:extLst>
                <a:ext uri="{FF2B5EF4-FFF2-40B4-BE49-F238E27FC236}">
                  <a16:creationId xmlns:a16="http://schemas.microsoft.com/office/drawing/2014/main" id="{4218169A-CEA2-4989-9133-FA3E2CDB4E45}"/>
                </a:ext>
              </a:extLst>
            </p:cNvPr>
            <p:cNvCxnSpPr/>
            <p:nvPr userDrawn="1"/>
          </p:nvCxnSpPr>
          <p:spPr bwMode="auto">
            <a:xfrm flipH="1">
              <a:off x="12230443" y="476982"/>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2" name="Gerade Verbindung 44">
              <a:extLst>
                <a:ext uri="{FF2B5EF4-FFF2-40B4-BE49-F238E27FC236}">
                  <a16:creationId xmlns:a16="http://schemas.microsoft.com/office/drawing/2014/main" id="{C5237810-852E-4C07-B898-62BEF8C325B1}"/>
                </a:ext>
              </a:extLst>
            </p:cNvPr>
            <p:cNvCxnSpPr/>
            <p:nvPr userDrawn="1"/>
          </p:nvCxnSpPr>
          <p:spPr bwMode="auto">
            <a:xfrm flipH="1">
              <a:off x="12230443" y="6164419"/>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63" name="Gerade Verbindung 54">
              <a:extLst>
                <a:ext uri="{FF2B5EF4-FFF2-40B4-BE49-F238E27FC236}">
                  <a16:creationId xmlns:a16="http://schemas.microsoft.com/office/drawing/2014/main" id="{4624E828-7E01-46C3-87C3-C2125E75A5CB}"/>
                </a:ext>
              </a:extLst>
            </p:cNvPr>
            <p:cNvCxnSpPr/>
            <p:nvPr userDrawn="1"/>
          </p:nvCxnSpPr>
          <p:spPr bwMode="auto">
            <a:xfrm>
              <a:off x="406875"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1" name="Gerade Verbindung 55">
              <a:extLst>
                <a:ext uri="{FF2B5EF4-FFF2-40B4-BE49-F238E27FC236}">
                  <a16:creationId xmlns:a16="http://schemas.microsoft.com/office/drawing/2014/main" id="{EDF91775-5AB8-42D1-B009-AAD00DE8EE91}"/>
                </a:ext>
              </a:extLst>
            </p:cNvPr>
            <p:cNvCxnSpPr/>
            <p:nvPr userDrawn="1"/>
          </p:nvCxnSpPr>
          <p:spPr bwMode="auto">
            <a:xfrm>
              <a:off x="11785677"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2" name="Gerade Verbindung 56">
              <a:extLst>
                <a:ext uri="{FF2B5EF4-FFF2-40B4-BE49-F238E27FC236}">
                  <a16:creationId xmlns:a16="http://schemas.microsoft.com/office/drawing/2014/main" id="{60FF1A5F-1CD1-4512-AA8C-EB141B021B03}"/>
                </a:ext>
              </a:extLst>
            </p:cNvPr>
            <p:cNvCxnSpPr/>
            <p:nvPr userDrawn="1"/>
          </p:nvCxnSpPr>
          <p:spPr bwMode="auto">
            <a:xfrm flipH="1">
              <a:off x="-211877" y="476987"/>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3" name="Gerade Verbindung 61">
              <a:extLst>
                <a:ext uri="{FF2B5EF4-FFF2-40B4-BE49-F238E27FC236}">
                  <a16:creationId xmlns:a16="http://schemas.microsoft.com/office/drawing/2014/main" id="{10FBDE23-562F-4527-9E16-26C1F898FD1E}"/>
                </a:ext>
              </a:extLst>
            </p:cNvPr>
            <p:cNvCxnSpPr/>
            <p:nvPr userDrawn="1"/>
          </p:nvCxnSpPr>
          <p:spPr bwMode="auto">
            <a:xfrm flipH="1">
              <a:off x="-211877" y="6164419"/>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4" name="Gerade Verbindung 88">
              <a:extLst>
                <a:ext uri="{FF2B5EF4-FFF2-40B4-BE49-F238E27FC236}">
                  <a16:creationId xmlns:a16="http://schemas.microsoft.com/office/drawing/2014/main" id="{4000037E-4375-46C9-8E51-A6350CB1900A}"/>
                </a:ext>
              </a:extLst>
            </p:cNvPr>
            <p:cNvCxnSpPr/>
            <p:nvPr userDrawn="1"/>
          </p:nvCxnSpPr>
          <p:spPr bwMode="auto">
            <a:xfrm flipH="1">
              <a:off x="-211877" y="6598943"/>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5" name="Gerade Verbindung 44">
              <a:extLst>
                <a:ext uri="{FF2B5EF4-FFF2-40B4-BE49-F238E27FC236}">
                  <a16:creationId xmlns:a16="http://schemas.microsoft.com/office/drawing/2014/main" id="{61280BE9-0F28-4731-B9B3-7C5D8680E91F}"/>
                </a:ext>
              </a:extLst>
            </p:cNvPr>
            <p:cNvCxnSpPr/>
            <p:nvPr userDrawn="1"/>
          </p:nvCxnSpPr>
          <p:spPr bwMode="auto">
            <a:xfrm flipH="1">
              <a:off x="12230443" y="6599558"/>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6" name="Gerade Verbindung 41">
              <a:extLst>
                <a:ext uri="{FF2B5EF4-FFF2-40B4-BE49-F238E27FC236}">
                  <a16:creationId xmlns:a16="http://schemas.microsoft.com/office/drawing/2014/main" id="{EE0A8E45-2B83-42FD-85FE-E90909FEBE85}"/>
                </a:ext>
              </a:extLst>
            </p:cNvPr>
            <p:cNvCxnSpPr/>
            <p:nvPr userDrawn="1"/>
          </p:nvCxnSpPr>
          <p:spPr bwMode="auto">
            <a:xfrm flipH="1">
              <a:off x="12230443" y="1052498"/>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7" name="Gerade Verbindung 55">
              <a:extLst>
                <a:ext uri="{FF2B5EF4-FFF2-40B4-BE49-F238E27FC236}">
                  <a16:creationId xmlns:a16="http://schemas.microsoft.com/office/drawing/2014/main" id="{71CD23AC-94FF-43C7-B014-1EC9D8177BA0}"/>
                </a:ext>
              </a:extLst>
            </p:cNvPr>
            <p:cNvCxnSpPr/>
            <p:nvPr userDrawn="1"/>
          </p:nvCxnSpPr>
          <p:spPr bwMode="auto">
            <a:xfrm>
              <a:off x="10273520" y="6894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8" name="Gerade Verbindung 58">
              <a:extLst>
                <a:ext uri="{FF2B5EF4-FFF2-40B4-BE49-F238E27FC236}">
                  <a16:creationId xmlns:a16="http://schemas.microsoft.com/office/drawing/2014/main" id="{354FC813-377D-4BE3-9D4A-FC2410DFD86F}"/>
                </a:ext>
              </a:extLst>
            </p:cNvPr>
            <p:cNvCxnSpPr/>
            <p:nvPr userDrawn="1"/>
          </p:nvCxnSpPr>
          <p:spPr bwMode="auto">
            <a:xfrm flipH="1">
              <a:off x="-211877" y="1051719"/>
              <a:ext cx="179906" cy="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89" name="Gerade Verbindung 55">
              <a:extLst>
                <a:ext uri="{FF2B5EF4-FFF2-40B4-BE49-F238E27FC236}">
                  <a16:creationId xmlns:a16="http://schemas.microsoft.com/office/drawing/2014/main" id="{A6B9E707-AE91-4499-A5FA-45E57F977C5B}"/>
                </a:ext>
              </a:extLst>
            </p:cNvPr>
            <p:cNvCxnSpPr/>
            <p:nvPr userDrawn="1"/>
          </p:nvCxnSpPr>
          <p:spPr bwMode="auto">
            <a:xfrm>
              <a:off x="10273520" y="-216000"/>
              <a:ext cx="0" cy="180000"/>
            </a:xfrm>
            <a:prstGeom prst="line">
              <a:avLst/>
            </a:prstGeom>
            <a:solidFill>
              <a:srgbClr val="000028"/>
            </a:solidFill>
            <a:ln w="317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grpSp>
        <p:nvGrpSpPr>
          <p:cNvPr id="90" name="Siemens Logo">
            <a:extLst>
              <a:ext uri="{FF2B5EF4-FFF2-40B4-BE49-F238E27FC236}">
                <a16:creationId xmlns:a16="http://schemas.microsoft.com/office/drawing/2014/main" id="{15A247A6-49D4-4846-820D-BD33D12B127C}"/>
              </a:ext>
            </a:extLst>
          </p:cNvPr>
          <p:cNvGrpSpPr/>
          <p:nvPr/>
        </p:nvGrpSpPr>
        <p:grpSpPr>
          <a:xfrm>
            <a:off x="10635188" y="6418800"/>
            <a:ext cx="1152000" cy="183168"/>
            <a:chOff x="10635188" y="6418800"/>
            <a:chExt cx="1152000" cy="183168"/>
          </a:xfrm>
        </p:grpSpPr>
        <p:sp>
          <p:nvSpPr>
            <p:cNvPr id="91" name="Freeform: Shape 90">
              <a:extLst>
                <a:ext uri="{FF2B5EF4-FFF2-40B4-BE49-F238E27FC236}">
                  <a16:creationId xmlns:a16="http://schemas.microsoft.com/office/drawing/2014/main" id="{E3342259-B66A-49AC-AD45-F4A5017BB7D5}"/>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92" name="Siemens Logo">
              <a:extLst>
                <a:ext uri="{FF2B5EF4-FFF2-40B4-BE49-F238E27FC236}">
                  <a16:creationId xmlns:a16="http://schemas.microsoft.com/office/drawing/2014/main" id="{164C4977-3CEE-4B72-98FD-EF16EA4B033E}"/>
                </a:ext>
              </a:extLst>
            </p:cNvPr>
            <p:cNvGrpSpPr/>
            <p:nvPr/>
          </p:nvGrpSpPr>
          <p:grpSpPr>
            <a:xfrm>
              <a:off x="10635188" y="6418864"/>
              <a:ext cx="1152000" cy="182041"/>
              <a:chOff x="10635188" y="6418864"/>
              <a:chExt cx="1152000" cy="182041"/>
            </a:xfrm>
            <a:solidFill>
              <a:srgbClr val="009999"/>
            </a:solidFill>
          </p:grpSpPr>
          <p:sp>
            <p:nvSpPr>
              <p:cNvPr id="93" name="Freeform: Shape 92">
                <a:extLst>
                  <a:ext uri="{FF2B5EF4-FFF2-40B4-BE49-F238E27FC236}">
                    <a16:creationId xmlns:a16="http://schemas.microsoft.com/office/drawing/2014/main" id="{D65557C4-4A5D-49DF-B1BA-7305E91BBA42}"/>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000000"/>
              </a:solidFill>
              <a:ln w="1143"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94AE9504-EAE5-4291-9884-2EB3A3F86E0E}"/>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198138A7-B643-4C4B-841A-A10A55020FBE}"/>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2B838831-CDC7-495F-83A0-144DE21E02D8}"/>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9960C9F3-E6EC-4C3A-AB9E-842C6DFAED31}"/>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D9849B05-DDE4-4B10-ACAC-AAF616D373BB}"/>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000000"/>
              </a:solidFill>
              <a:ln w="1143"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158B516F-E7C0-41C9-B748-FB21DDE0DF8D}"/>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000000"/>
              </a:solidFill>
              <a:ln w="1143" cap="flat">
                <a:noFill/>
                <a:prstDash val="solid"/>
                <a:miter/>
              </a:ln>
            </p:spPr>
            <p:txBody>
              <a:bodyPr rtlCol="0" anchor="ctr"/>
              <a:lstStyle/>
              <a:p>
                <a:endParaRPr lang="en-US"/>
              </a:p>
            </p:txBody>
          </p:sp>
        </p:grpSp>
      </p:grpSp>
      <p:sp>
        <p:nvSpPr>
          <p:cNvPr id="33" name="Footer Placeholder">
            <a:extLst>
              <a:ext uri="{FF2B5EF4-FFF2-40B4-BE49-F238E27FC236}">
                <a16:creationId xmlns:a16="http://schemas.microsoft.com/office/drawing/2014/main" id="{C36BDA2C-160D-4222-802D-09F6ACB03445}"/>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chemeClr val="tx1"/>
                </a:solidFill>
              </a:defRPr>
            </a:lvl1pPr>
          </a:lstStyle>
          <a:p>
            <a:r>
              <a:rPr lang="en-US"/>
              <a:t>Confidential © Siemens </a:t>
            </a:r>
            <a:fld id="{9EEB68A6-4AAC-4290-9F78-99839047063B}" type="datetimeyyyy">
              <a:rPr lang="en-US" smtClean="0"/>
              <a:pPr/>
              <a:t>2022</a:t>
            </a:fld>
            <a:endParaRPr lang="en-US"/>
          </a:p>
        </p:txBody>
      </p:sp>
      <p:sp>
        <p:nvSpPr>
          <p:cNvPr id="34" name="Slide Number Placeholder">
            <a:extLst>
              <a:ext uri="{FF2B5EF4-FFF2-40B4-BE49-F238E27FC236}">
                <a16:creationId xmlns:a16="http://schemas.microsoft.com/office/drawing/2014/main" id="{4AD2AADC-8EA7-4942-AB29-CA09A73E78CE}"/>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chemeClr val="tx1"/>
                </a:solidFill>
              </a:defRPr>
            </a:lvl1pPr>
          </a:lstStyle>
          <a:p>
            <a:r>
              <a:rPr lang="en-US"/>
              <a:t>Page </a:t>
            </a:r>
            <a:fld id="{15EBE321-CBB1-4E91-BD14-37C8D44326FB}" type="slidenum">
              <a:rPr lang="en-US" smtClean="0"/>
              <a:pPr/>
              <a:t>‹#›</a:t>
            </a:fld>
            <a:endParaRPr lang="en-US"/>
          </a:p>
        </p:txBody>
      </p:sp>
    </p:spTree>
    <p:extLst>
      <p:ext uri="{BB962C8B-B14F-4D97-AF65-F5344CB8AC3E}">
        <p14:creationId xmlns:p14="http://schemas.microsoft.com/office/powerpoint/2010/main" val="1415552075"/>
      </p:ext>
    </p:extLst>
  </p:cSld>
  <p:clrMapOvr>
    <a:masterClrMapping/>
  </p:clrMapOvr>
  <p:extLst>
    <p:ext uri="{DCECCB84-F9BA-43D5-87BE-67443E8EF086}">
      <p15:sldGuideLst xmlns:p15="http://schemas.microsoft.com/office/powerpoint/2012/main">
        <p15:guide id="1" pos="257">
          <p15:clr>
            <a:srgbClr val="FBAE40"/>
          </p15:clr>
        </p15:guide>
        <p15:guide id="2" pos="7423">
          <p15:clr>
            <a:srgbClr val="FBAE40"/>
          </p15:clr>
        </p15:guide>
        <p15:guide id="4" orient="horz" pos="300">
          <p15:clr>
            <a:srgbClr val="FBAE40"/>
          </p15:clr>
        </p15:guide>
        <p15:guide id="5" orient="horz" pos="3884">
          <p15:clr>
            <a:srgbClr val="FBAE40"/>
          </p15:clr>
        </p15:guide>
        <p15:guide id="6" orient="horz" pos="663">
          <p15:clr>
            <a:srgbClr val="FBAE40"/>
          </p15:clr>
        </p15:guide>
        <p15:guide id="7" orient="horz" pos="4156">
          <p15:clr>
            <a:srgbClr val="FBAE40"/>
          </p15:clr>
        </p15:guide>
        <p15:guide id="8" orient="horz" pos="3657">
          <p15:clr>
            <a:srgbClr val="FBAE40"/>
          </p15:clr>
        </p15:guide>
        <p15:guide id="9" pos="647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Full bleed color Deep Blue">
    <p:bg>
      <p:bgRef idx="1001">
        <a:schemeClr val="bg2"/>
      </p:bgRef>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5CDB9E4A-37E0-45B2-BC93-C2EC503FB8F7}"/>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5" name="Footer Placeholder">
            <a:extLst>
              <a:ext uri="{FF2B5EF4-FFF2-40B4-BE49-F238E27FC236}">
                <a16:creationId xmlns:a16="http://schemas.microsoft.com/office/drawing/2014/main" id="{16495290-0795-4AB1-8AEA-2BB786783622}"/>
              </a:ext>
            </a:extLst>
          </p:cNvPr>
          <p:cNvSpPr>
            <a:spLocks noGrp="1"/>
          </p:cNvSpPr>
          <p:nvPr>
            <p:ph type="ftr" sz="quarter" idx="10"/>
          </p:nvPr>
        </p:nvSpPr>
        <p:spPr/>
        <p:txBody>
          <a:bodyPr/>
          <a:lstStyle/>
          <a:p>
            <a:pPr>
              <a:lnSpc>
                <a:spcPct val="100000"/>
              </a:lnSpc>
            </a:pPr>
            <a:r>
              <a:rPr lang="en-US"/>
              <a:t>Confidential | © Siemens 20XX | Author | Department | YYYY-MM-DD</a:t>
            </a:r>
          </a:p>
        </p:txBody>
      </p:sp>
      <p:sp>
        <p:nvSpPr>
          <p:cNvPr id="6" name="Slide Number Placeholder">
            <a:extLst>
              <a:ext uri="{FF2B5EF4-FFF2-40B4-BE49-F238E27FC236}">
                <a16:creationId xmlns:a16="http://schemas.microsoft.com/office/drawing/2014/main" id="{E8FC1C65-873A-4B8F-BB57-51EEBC35A1A9}"/>
              </a:ext>
            </a:extLst>
          </p:cNvPr>
          <p:cNvSpPr>
            <a:spLocks noGrp="1"/>
          </p:cNvSpPr>
          <p:nvPr>
            <p:ph type="sldNum" sz="quarter" idx="11"/>
          </p:nvPr>
        </p:nvSpPr>
        <p:spPr/>
        <p:txBody>
          <a:bodyPr/>
          <a:lstStyle/>
          <a:p>
            <a:r>
              <a:rPr lang="en-US"/>
              <a:t>Page </a:t>
            </a:r>
            <a:fld id="{15EBE321-CBB1-4E91-BD14-37C8D44326FB}" type="slidenum">
              <a:rPr lang="en-US" smtClean="0"/>
              <a:pPr/>
              <a:t>‹#›</a:t>
            </a:fld>
            <a:endParaRPr lang="en-US"/>
          </a:p>
        </p:txBody>
      </p:sp>
      <p:pic>
        <p:nvPicPr>
          <p:cNvPr id="7" name="Picture 6">
            <a:extLst>
              <a:ext uri="{FF2B5EF4-FFF2-40B4-BE49-F238E27FC236}">
                <a16:creationId xmlns:a16="http://schemas.microsoft.com/office/drawing/2014/main" id="{DC8DDFDC-A7CB-4987-A7B7-6EED96C13110}"/>
              </a:ext>
            </a:extLst>
          </p:cNvPr>
          <p:cNvPicPr>
            <a:picLocks noChangeAspect="1"/>
          </p:cNvPicPr>
          <p:nvPr userDrawn="1"/>
        </p:nvPicPr>
        <p:blipFill>
          <a:blip r:embed="rId2"/>
          <a:stretch>
            <a:fillRect/>
          </a:stretch>
        </p:blipFill>
        <p:spPr>
          <a:xfrm>
            <a:off x="8976822" y="6267647"/>
            <a:ext cx="1356036" cy="474183"/>
          </a:xfrm>
          <a:prstGeom prst="rect">
            <a:avLst/>
          </a:prstGeom>
        </p:spPr>
      </p:pic>
      <p:grpSp>
        <p:nvGrpSpPr>
          <p:cNvPr id="8" name="Siemens Logo">
            <a:extLst>
              <a:ext uri="{FF2B5EF4-FFF2-40B4-BE49-F238E27FC236}">
                <a16:creationId xmlns:a16="http://schemas.microsoft.com/office/drawing/2014/main" id="{DE40C1B2-8A55-DDBE-B9D8-F5D9AD49F4F9}"/>
              </a:ext>
            </a:extLst>
          </p:cNvPr>
          <p:cNvGrpSpPr/>
          <p:nvPr userDrawn="1"/>
        </p:nvGrpSpPr>
        <p:grpSpPr>
          <a:xfrm>
            <a:off x="10635188" y="6418800"/>
            <a:ext cx="1152000" cy="183168"/>
            <a:chOff x="10635188" y="6418800"/>
            <a:chExt cx="1152000" cy="183168"/>
          </a:xfrm>
        </p:grpSpPr>
        <p:sp>
          <p:nvSpPr>
            <p:cNvPr id="9" name="Freeform: Shape 68">
              <a:extLst>
                <a:ext uri="{FF2B5EF4-FFF2-40B4-BE49-F238E27FC236}">
                  <a16:creationId xmlns:a16="http://schemas.microsoft.com/office/drawing/2014/main" id="{544D7F01-3AE7-F16C-08A6-C6BA9C1DCBB2}"/>
                </a:ext>
              </a:extLst>
            </p:cNvPr>
            <p:cNvSpPr/>
            <p:nvPr/>
          </p:nvSpPr>
          <p:spPr>
            <a:xfrm>
              <a:off x="10635188" y="6418800"/>
              <a:ext cx="1152000" cy="183168"/>
            </a:xfrm>
            <a:custGeom>
              <a:avLst/>
              <a:gdLst>
                <a:gd name="connsiteX0" fmla="*/ 0 w 1152000"/>
                <a:gd name="connsiteY0" fmla="*/ 183168 h 183168"/>
                <a:gd name="connsiteX1" fmla="*/ 1152000 w 1152000"/>
                <a:gd name="connsiteY1" fmla="*/ 183168 h 183168"/>
                <a:gd name="connsiteX2" fmla="*/ 1152000 w 1152000"/>
                <a:gd name="connsiteY2" fmla="*/ 0 h 183168"/>
                <a:gd name="connsiteX3" fmla="*/ 0 w 1152000"/>
                <a:gd name="connsiteY3" fmla="*/ 0 h 183168"/>
                <a:gd name="connsiteX4" fmla="*/ 0 w 1152000"/>
                <a:gd name="connsiteY4" fmla="*/ 0 h 183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000" h="183168">
                  <a:moveTo>
                    <a:pt x="0" y="183168"/>
                  </a:moveTo>
                  <a:lnTo>
                    <a:pt x="1152000" y="183168"/>
                  </a:lnTo>
                  <a:lnTo>
                    <a:pt x="1152000" y="0"/>
                  </a:lnTo>
                  <a:lnTo>
                    <a:pt x="0" y="0"/>
                  </a:lnTo>
                  <a:lnTo>
                    <a:pt x="0" y="0"/>
                  </a:lnTo>
                  <a:close/>
                </a:path>
              </a:pathLst>
            </a:custGeom>
            <a:noFill/>
            <a:ln w="1143" cap="flat">
              <a:noFill/>
              <a:prstDash val="solid"/>
              <a:miter/>
            </a:ln>
          </p:spPr>
          <p:txBody>
            <a:bodyPr rtlCol="0" anchor="ctr"/>
            <a:lstStyle/>
            <a:p>
              <a:endParaRPr lang="en-US"/>
            </a:p>
          </p:txBody>
        </p:sp>
        <p:grpSp>
          <p:nvGrpSpPr>
            <p:cNvPr id="10" name="Siemens Logo">
              <a:extLst>
                <a:ext uri="{FF2B5EF4-FFF2-40B4-BE49-F238E27FC236}">
                  <a16:creationId xmlns:a16="http://schemas.microsoft.com/office/drawing/2014/main" id="{C0612306-BBD1-19FB-8B3E-44E804ACBBFE}"/>
                </a:ext>
              </a:extLst>
            </p:cNvPr>
            <p:cNvGrpSpPr/>
            <p:nvPr/>
          </p:nvGrpSpPr>
          <p:grpSpPr>
            <a:xfrm>
              <a:off x="10635188" y="6418864"/>
              <a:ext cx="1152000" cy="182041"/>
              <a:chOff x="10635188" y="6418864"/>
              <a:chExt cx="1152000" cy="182041"/>
            </a:xfrm>
            <a:solidFill>
              <a:srgbClr val="009999"/>
            </a:solidFill>
          </p:grpSpPr>
          <p:sp>
            <p:nvSpPr>
              <p:cNvPr id="11" name="Freeform: Shape 70">
                <a:extLst>
                  <a:ext uri="{FF2B5EF4-FFF2-40B4-BE49-F238E27FC236}">
                    <a16:creationId xmlns:a16="http://schemas.microsoft.com/office/drawing/2014/main" id="{A90C037F-2999-04E1-79D2-3BA36C6D4D48}"/>
                  </a:ext>
                </a:extLst>
              </p:cNvPr>
              <p:cNvSpPr/>
              <p:nvPr/>
            </p:nvSpPr>
            <p:spPr>
              <a:xfrm>
                <a:off x="10635188" y="6418865"/>
                <a:ext cx="134828" cy="182040"/>
              </a:xfrm>
              <a:custGeom>
                <a:avLst/>
                <a:gdLst>
                  <a:gd name="connsiteX0" fmla="*/ 3555 w 134828"/>
                  <a:gd name="connsiteY0" fmla="*/ 175657 h 182040"/>
                  <a:gd name="connsiteX1" fmla="*/ 3555 w 134828"/>
                  <a:gd name="connsiteY1" fmla="*/ 141008 h 182040"/>
                  <a:gd name="connsiteX2" fmla="*/ 55907 w 134828"/>
                  <a:gd name="connsiteY2" fmla="*/ 150319 h 182040"/>
                  <a:gd name="connsiteX3" fmla="*/ 87346 w 134828"/>
                  <a:gd name="connsiteY3" fmla="*/ 133707 h 182040"/>
                  <a:gd name="connsiteX4" fmla="*/ 82763 w 134828"/>
                  <a:gd name="connsiteY4" fmla="*/ 123302 h 182040"/>
                  <a:gd name="connsiteX5" fmla="*/ 58761 w 134828"/>
                  <a:gd name="connsiteY5" fmla="*/ 110902 h 182040"/>
                  <a:gd name="connsiteX6" fmla="*/ 13614 w 134828"/>
                  <a:gd name="connsiteY6" fmla="*/ 86615 h 182040"/>
                  <a:gd name="connsiteX7" fmla="*/ 0 w 134828"/>
                  <a:gd name="connsiteY7" fmla="*/ 53159 h 182040"/>
                  <a:gd name="connsiteX8" fmla="*/ 19828 w 134828"/>
                  <a:gd name="connsiteY8" fmla="*/ 13505 h 182040"/>
                  <a:gd name="connsiteX9" fmla="*/ 70910 w 134828"/>
                  <a:gd name="connsiteY9" fmla="*/ 0 h 182040"/>
                  <a:gd name="connsiteX10" fmla="*/ 121118 w 134828"/>
                  <a:gd name="connsiteY10" fmla="*/ 6392 h 182040"/>
                  <a:gd name="connsiteX11" fmla="*/ 121118 w 134828"/>
                  <a:gd name="connsiteY11" fmla="*/ 39723 h 182040"/>
                  <a:gd name="connsiteX12" fmla="*/ 75726 w 134828"/>
                  <a:gd name="connsiteY12" fmla="*/ 29967 h 182040"/>
                  <a:gd name="connsiteX13" fmla="*/ 46210 w 134828"/>
                  <a:gd name="connsiteY13" fmla="*/ 46200 h 182040"/>
                  <a:gd name="connsiteX14" fmla="*/ 52160 w 134828"/>
                  <a:gd name="connsiteY14" fmla="*/ 56109 h 182040"/>
                  <a:gd name="connsiteX15" fmla="*/ 79422 w 134828"/>
                  <a:gd name="connsiteY15" fmla="*/ 69249 h 182040"/>
                  <a:gd name="connsiteX16" fmla="*/ 122182 w 134828"/>
                  <a:gd name="connsiteY16" fmla="*/ 94050 h 182040"/>
                  <a:gd name="connsiteX17" fmla="*/ 134829 w 134828"/>
                  <a:gd name="connsiteY17" fmla="*/ 126403 h 182040"/>
                  <a:gd name="connsiteX18" fmla="*/ 110037 w 134828"/>
                  <a:gd name="connsiteY18" fmla="*/ 169904 h 182040"/>
                  <a:gd name="connsiteX19" fmla="*/ 57969 w 134828"/>
                  <a:gd name="connsiteY19" fmla="*/ 182040 h 182040"/>
                  <a:gd name="connsiteX20" fmla="*/ 3555 w 134828"/>
                  <a:gd name="connsiteY20" fmla="*/ 175657 h 182040"/>
                  <a:gd name="connsiteX21" fmla="*/ 3555 w 134828"/>
                  <a:gd name="connsiteY21" fmla="*/ 175657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4828" h="182040">
                    <a:moveTo>
                      <a:pt x="3555" y="175657"/>
                    </a:moveTo>
                    <a:lnTo>
                      <a:pt x="3555" y="141008"/>
                    </a:lnTo>
                    <a:cubicBezTo>
                      <a:pt x="23276" y="147215"/>
                      <a:pt x="40727" y="150319"/>
                      <a:pt x="55907" y="150319"/>
                    </a:cubicBezTo>
                    <a:cubicBezTo>
                      <a:pt x="76865" y="150319"/>
                      <a:pt x="87346" y="144779"/>
                      <a:pt x="87346" y="133707"/>
                    </a:cubicBezTo>
                    <a:cubicBezTo>
                      <a:pt x="87346" y="129579"/>
                      <a:pt x="85821" y="126111"/>
                      <a:pt x="82763" y="123302"/>
                    </a:cubicBezTo>
                    <a:cubicBezTo>
                      <a:pt x="79637" y="120323"/>
                      <a:pt x="71629" y="116193"/>
                      <a:pt x="58761" y="110902"/>
                    </a:cubicBezTo>
                    <a:cubicBezTo>
                      <a:pt x="35673" y="101408"/>
                      <a:pt x="20617" y="93312"/>
                      <a:pt x="13614" y="86615"/>
                    </a:cubicBezTo>
                    <a:cubicBezTo>
                      <a:pt x="4538" y="77776"/>
                      <a:pt x="0" y="66629"/>
                      <a:pt x="0" y="53159"/>
                    </a:cubicBezTo>
                    <a:cubicBezTo>
                      <a:pt x="0" y="35812"/>
                      <a:pt x="6612" y="22591"/>
                      <a:pt x="19828" y="13505"/>
                    </a:cubicBezTo>
                    <a:cubicBezTo>
                      <a:pt x="32898" y="4499"/>
                      <a:pt x="49916" y="0"/>
                      <a:pt x="70910" y="0"/>
                    </a:cubicBezTo>
                    <a:cubicBezTo>
                      <a:pt x="82477" y="0"/>
                      <a:pt x="99219" y="2129"/>
                      <a:pt x="121118" y="6392"/>
                    </a:cubicBezTo>
                    <a:lnTo>
                      <a:pt x="121118" y="39723"/>
                    </a:lnTo>
                    <a:cubicBezTo>
                      <a:pt x="104824" y="33214"/>
                      <a:pt x="89699" y="29967"/>
                      <a:pt x="75726" y="29967"/>
                    </a:cubicBezTo>
                    <a:cubicBezTo>
                      <a:pt x="56048" y="29967"/>
                      <a:pt x="46210" y="35370"/>
                      <a:pt x="46210" y="46200"/>
                    </a:cubicBezTo>
                    <a:cubicBezTo>
                      <a:pt x="46210" y="50248"/>
                      <a:pt x="48192" y="53550"/>
                      <a:pt x="52160" y="56109"/>
                    </a:cubicBezTo>
                    <a:cubicBezTo>
                      <a:pt x="55461" y="58181"/>
                      <a:pt x="64555" y="62556"/>
                      <a:pt x="79422" y="69249"/>
                    </a:cubicBezTo>
                    <a:cubicBezTo>
                      <a:pt x="100830" y="78756"/>
                      <a:pt x="115081" y="87021"/>
                      <a:pt x="122182" y="94050"/>
                    </a:cubicBezTo>
                    <a:cubicBezTo>
                      <a:pt x="130608" y="102389"/>
                      <a:pt x="134829" y="113178"/>
                      <a:pt x="134829" y="126403"/>
                    </a:cubicBezTo>
                    <a:cubicBezTo>
                      <a:pt x="134829" y="145412"/>
                      <a:pt x="126561" y="159913"/>
                      <a:pt x="110037" y="169904"/>
                    </a:cubicBezTo>
                    <a:cubicBezTo>
                      <a:pt x="96649" y="178006"/>
                      <a:pt x="79290" y="182040"/>
                      <a:pt x="57969" y="182040"/>
                    </a:cubicBezTo>
                    <a:cubicBezTo>
                      <a:pt x="39963" y="182040"/>
                      <a:pt x="21821" y="179919"/>
                      <a:pt x="3555" y="175657"/>
                    </a:cubicBezTo>
                    <a:lnTo>
                      <a:pt x="3555" y="175657"/>
                    </a:lnTo>
                    <a:close/>
                  </a:path>
                </a:pathLst>
              </a:custGeom>
              <a:solidFill>
                <a:srgbClr val="FFFFFF"/>
              </a:solidFill>
              <a:ln w="1143"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11A6DEF0-8FB0-2D30-68B9-C9F2071C814A}"/>
                  </a:ext>
                </a:extLst>
              </p:cNvPr>
              <p:cNvSpPr/>
              <p:nvPr/>
            </p:nvSpPr>
            <p:spPr>
              <a:xfrm>
                <a:off x="10797692" y="6421915"/>
                <a:ext cx="49006" cy="175446"/>
              </a:xfrm>
              <a:custGeom>
                <a:avLst/>
                <a:gdLst>
                  <a:gd name="connsiteX0" fmla="*/ 0 w 49006"/>
                  <a:gd name="connsiteY0" fmla="*/ 0 h 175446"/>
                  <a:gd name="connsiteX1" fmla="*/ 0 w 49006"/>
                  <a:gd name="connsiteY1" fmla="*/ 0 h 175446"/>
                  <a:gd name="connsiteX2" fmla="*/ 49006 w 49006"/>
                  <a:gd name="connsiteY2" fmla="*/ 0 h 175446"/>
                  <a:gd name="connsiteX3" fmla="*/ 49006 w 49006"/>
                  <a:gd name="connsiteY3" fmla="*/ 175446 h 175446"/>
                  <a:gd name="connsiteX4" fmla="*/ 0 w 49006"/>
                  <a:gd name="connsiteY4" fmla="*/ 175446 h 175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006" h="175446">
                    <a:moveTo>
                      <a:pt x="0" y="0"/>
                    </a:moveTo>
                    <a:lnTo>
                      <a:pt x="0" y="0"/>
                    </a:lnTo>
                    <a:lnTo>
                      <a:pt x="49006" y="0"/>
                    </a:lnTo>
                    <a:lnTo>
                      <a:pt x="49006"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FE54F2D-A910-C5AA-F288-412E25100BB8}"/>
                  </a:ext>
                </a:extLst>
              </p:cNvPr>
              <p:cNvSpPr/>
              <p:nvPr/>
            </p:nvSpPr>
            <p:spPr>
              <a:xfrm>
                <a:off x="10891641" y="6421915"/>
                <a:ext cx="127710" cy="175446"/>
              </a:xfrm>
              <a:custGeom>
                <a:avLst/>
                <a:gdLst>
                  <a:gd name="connsiteX0" fmla="*/ 0 w 127710"/>
                  <a:gd name="connsiteY0" fmla="*/ 175446 h 175446"/>
                  <a:gd name="connsiteX1" fmla="*/ 0 w 127710"/>
                  <a:gd name="connsiteY1" fmla="*/ 0 h 175446"/>
                  <a:gd name="connsiteX2" fmla="*/ 125689 w 127710"/>
                  <a:gd name="connsiteY2" fmla="*/ 0 h 175446"/>
                  <a:gd name="connsiteX3" fmla="*/ 125689 w 127710"/>
                  <a:gd name="connsiteY3" fmla="*/ 31733 h 175446"/>
                  <a:gd name="connsiteX4" fmla="*/ 47232 w 127710"/>
                  <a:gd name="connsiteY4" fmla="*/ 31733 h 175446"/>
                  <a:gd name="connsiteX5" fmla="*/ 47232 w 127710"/>
                  <a:gd name="connsiteY5" fmla="*/ 71349 h 175446"/>
                  <a:gd name="connsiteX6" fmla="*/ 115525 w 127710"/>
                  <a:gd name="connsiteY6" fmla="*/ 71349 h 175446"/>
                  <a:gd name="connsiteX7" fmla="*/ 115525 w 127710"/>
                  <a:gd name="connsiteY7" fmla="*/ 100294 h 175446"/>
                  <a:gd name="connsiteX8" fmla="*/ 47232 w 127710"/>
                  <a:gd name="connsiteY8" fmla="*/ 100294 h 175446"/>
                  <a:gd name="connsiteX9" fmla="*/ 47232 w 127710"/>
                  <a:gd name="connsiteY9" fmla="*/ 141929 h 175446"/>
                  <a:gd name="connsiteX10" fmla="*/ 127711 w 127710"/>
                  <a:gd name="connsiteY10" fmla="*/ 141929 h 175446"/>
                  <a:gd name="connsiteX11" fmla="*/ 127711 w 127710"/>
                  <a:gd name="connsiteY11" fmla="*/ 175446 h 175446"/>
                  <a:gd name="connsiteX12" fmla="*/ 0 w 127710"/>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10" h="175446">
                    <a:moveTo>
                      <a:pt x="0" y="175446"/>
                    </a:moveTo>
                    <a:lnTo>
                      <a:pt x="0" y="0"/>
                    </a:lnTo>
                    <a:lnTo>
                      <a:pt x="125689" y="0"/>
                    </a:lnTo>
                    <a:lnTo>
                      <a:pt x="125689" y="31733"/>
                    </a:lnTo>
                    <a:lnTo>
                      <a:pt x="47232" y="31733"/>
                    </a:lnTo>
                    <a:lnTo>
                      <a:pt x="47232" y="71349"/>
                    </a:lnTo>
                    <a:lnTo>
                      <a:pt x="115525" y="71349"/>
                    </a:lnTo>
                    <a:lnTo>
                      <a:pt x="115525" y="100294"/>
                    </a:lnTo>
                    <a:lnTo>
                      <a:pt x="47232" y="100294"/>
                    </a:lnTo>
                    <a:lnTo>
                      <a:pt x="47232" y="141929"/>
                    </a:lnTo>
                    <a:lnTo>
                      <a:pt x="127711" y="141929"/>
                    </a:lnTo>
                    <a:lnTo>
                      <a:pt x="127711"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30C04844-6480-DFD3-6368-1FA30ED2DC07}"/>
                  </a:ext>
                </a:extLst>
              </p:cNvPr>
              <p:cNvSpPr/>
              <p:nvPr/>
            </p:nvSpPr>
            <p:spPr>
              <a:xfrm>
                <a:off x="11051344" y="6421915"/>
                <a:ext cx="213284" cy="177227"/>
              </a:xfrm>
              <a:custGeom>
                <a:avLst/>
                <a:gdLst>
                  <a:gd name="connsiteX0" fmla="*/ 0 w 213284"/>
                  <a:gd name="connsiteY0" fmla="*/ 175446 h 177227"/>
                  <a:gd name="connsiteX1" fmla="*/ 0 w 213284"/>
                  <a:gd name="connsiteY1" fmla="*/ 0 h 177227"/>
                  <a:gd name="connsiteX2" fmla="*/ 63539 w 213284"/>
                  <a:gd name="connsiteY2" fmla="*/ 0 h 177227"/>
                  <a:gd name="connsiteX3" fmla="*/ 107682 w 213284"/>
                  <a:gd name="connsiteY3" fmla="*/ 112102 h 177227"/>
                  <a:gd name="connsiteX4" fmla="*/ 152933 w 213284"/>
                  <a:gd name="connsiteY4" fmla="*/ 0 h 177227"/>
                  <a:gd name="connsiteX5" fmla="*/ 213285 w 213284"/>
                  <a:gd name="connsiteY5" fmla="*/ 0 h 177227"/>
                  <a:gd name="connsiteX6" fmla="*/ 213285 w 213284"/>
                  <a:gd name="connsiteY6" fmla="*/ 175446 h 177227"/>
                  <a:gd name="connsiteX7" fmla="*/ 166820 w 213284"/>
                  <a:gd name="connsiteY7" fmla="*/ 175446 h 177227"/>
                  <a:gd name="connsiteX8" fmla="*/ 166820 w 213284"/>
                  <a:gd name="connsiteY8" fmla="*/ 51226 h 177227"/>
                  <a:gd name="connsiteX9" fmla="*/ 115367 w 213284"/>
                  <a:gd name="connsiteY9" fmla="*/ 177227 h 177227"/>
                  <a:gd name="connsiteX10" fmla="*/ 84990 w 213284"/>
                  <a:gd name="connsiteY10" fmla="*/ 177227 h 177227"/>
                  <a:gd name="connsiteX11" fmla="*/ 34528 w 213284"/>
                  <a:gd name="connsiteY11" fmla="*/ 51226 h 177227"/>
                  <a:gd name="connsiteX12" fmla="*/ 34528 w 213284"/>
                  <a:gd name="connsiteY12" fmla="*/ 175446 h 177227"/>
                  <a:gd name="connsiteX13" fmla="*/ 0 w 213284"/>
                  <a:gd name="connsiteY13" fmla="*/ 175446 h 177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3284" h="177227">
                    <a:moveTo>
                      <a:pt x="0" y="175446"/>
                    </a:moveTo>
                    <a:lnTo>
                      <a:pt x="0" y="0"/>
                    </a:lnTo>
                    <a:lnTo>
                      <a:pt x="63539" y="0"/>
                    </a:lnTo>
                    <a:lnTo>
                      <a:pt x="107682" y="112102"/>
                    </a:lnTo>
                    <a:lnTo>
                      <a:pt x="152933" y="0"/>
                    </a:lnTo>
                    <a:lnTo>
                      <a:pt x="213285" y="0"/>
                    </a:lnTo>
                    <a:lnTo>
                      <a:pt x="213285" y="175446"/>
                    </a:lnTo>
                    <a:lnTo>
                      <a:pt x="166820" y="175446"/>
                    </a:lnTo>
                    <a:lnTo>
                      <a:pt x="166820" y="51226"/>
                    </a:lnTo>
                    <a:lnTo>
                      <a:pt x="115367" y="177227"/>
                    </a:lnTo>
                    <a:lnTo>
                      <a:pt x="84990" y="177227"/>
                    </a:lnTo>
                    <a:lnTo>
                      <a:pt x="34528" y="51226"/>
                    </a:lnTo>
                    <a:lnTo>
                      <a:pt x="34528"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15" name="Freeform: Shape 74">
                <a:extLst>
                  <a:ext uri="{FF2B5EF4-FFF2-40B4-BE49-F238E27FC236}">
                    <a16:creationId xmlns:a16="http://schemas.microsoft.com/office/drawing/2014/main" id="{68BB40F1-2F3D-B148-39EF-07FC1DB183AF}"/>
                  </a:ext>
                </a:extLst>
              </p:cNvPr>
              <p:cNvSpPr/>
              <p:nvPr/>
            </p:nvSpPr>
            <p:spPr>
              <a:xfrm>
                <a:off x="11309581" y="6421915"/>
                <a:ext cx="127721" cy="175446"/>
              </a:xfrm>
              <a:custGeom>
                <a:avLst/>
                <a:gdLst>
                  <a:gd name="connsiteX0" fmla="*/ 0 w 127721"/>
                  <a:gd name="connsiteY0" fmla="*/ 175446 h 175446"/>
                  <a:gd name="connsiteX1" fmla="*/ 0 w 127721"/>
                  <a:gd name="connsiteY1" fmla="*/ 0 h 175446"/>
                  <a:gd name="connsiteX2" fmla="*/ 125687 w 127721"/>
                  <a:gd name="connsiteY2" fmla="*/ 0 h 175446"/>
                  <a:gd name="connsiteX3" fmla="*/ 125687 w 127721"/>
                  <a:gd name="connsiteY3" fmla="*/ 31733 h 175446"/>
                  <a:gd name="connsiteX4" fmla="*/ 47237 w 127721"/>
                  <a:gd name="connsiteY4" fmla="*/ 31733 h 175446"/>
                  <a:gd name="connsiteX5" fmla="*/ 47237 w 127721"/>
                  <a:gd name="connsiteY5" fmla="*/ 71349 h 175446"/>
                  <a:gd name="connsiteX6" fmla="*/ 115527 w 127721"/>
                  <a:gd name="connsiteY6" fmla="*/ 71349 h 175446"/>
                  <a:gd name="connsiteX7" fmla="*/ 115527 w 127721"/>
                  <a:gd name="connsiteY7" fmla="*/ 100294 h 175446"/>
                  <a:gd name="connsiteX8" fmla="*/ 47237 w 127721"/>
                  <a:gd name="connsiteY8" fmla="*/ 100294 h 175446"/>
                  <a:gd name="connsiteX9" fmla="*/ 47237 w 127721"/>
                  <a:gd name="connsiteY9" fmla="*/ 141929 h 175446"/>
                  <a:gd name="connsiteX10" fmla="*/ 127721 w 127721"/>
                  <a:gd name="connsiteY10" fmla="*/ 141929 h 175446"/>
                  <a:gd name="connsiteX11" fmla="*/ 127721 w 127721"/>
                  <a:gd name="connsiteY11" fmla="*/ 175446 h 175446"/>
                  <a:gd name="connsiteX12" fmla="*/ 0 w 127721"/>
                  <a:gd name="connsiteY12"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721" h="175446">
                    <a:moveTo>
                      <a:pt x="0" y="175446"/>
                    </a:moveTo>
                    <a:lnTo>
                      <a:pt x="0" y="0"/>
                    </a:lnTo>
                    <a:lnTo>
                      <a:pt x="125687" y="0"/>
                    </a:lnTo>
                    <a:lnTo>
                      <a:pt x="125687" y="31733"/>
                    </a:lnTo>
                    <a:lnTo>
                      <a:pt x="47237" y="31733"/>
                    </a:lnTo>
                    <a:lnTo>
                      <a:pt x="47237" y="71349"/>
                    </a:lnTo>
                    <a:lnTo>
                      <a:pt x="115527" y="71349"/>
                    </a:lnTo>
                    <a:lnTo>
                      <a:pt x="115527" y="100294"/>
                    </a:lnTo>
                    <a:lnTo>
                      <a:pt x="47237" y="100294"/>
                    </a:lnTo>
                    <a:lnTo>
                      <a:pt x="47237" y="141929"/>
                    </a:lnTo>
                    <a:lnTo>
                      <a:pt x="127721" y="141929"/>
                    </a:lnTo>
                    <a:lnTo>
                      <a:pt x="127721"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16" name="Freeform: Shape 75">
                <a:extLst>
                  <a:ext uri="{FF2B5EF4-FFF2-40B4-BE49-F238E27FC236}">
                    <a16:creationId xmlns:a16="http://schemas.microsoft.com/office/drawing/2014/main" id="{E0426811-6436-75BF-C0F3-730F5BC3D7D1}"/>
                  </a:ext>
                </a:extLst>
              </p:cNvPr>
              <p:cNvSpPr/>
              <p:nvPr/>
            </p:nvSpPr>
            <p:spPr>
              <a:xfrm>
                <a:off x="11469548" y="6421915"/>
                <a:ext cx="151575" cy="175446"/>
              </a:xfrm>
              <a:custGeom>
                <a:avLst/>
                <a:gdLst>
                  <a:gd name="connsiteX0" fmla="*/ 0 w 151575"/>
                  <a:gd name="connsiteY0" fmla="*/ 175446 h 175446"/>
                  <a:gd name="connsiteX1" fmla="*/ 0 w 151575"/>
                  <a:gd name="connsiteY1" fmla="*/ 0 h 175446"/>
                  <a:gd name="connsiteX2" fmla="*/ 56798 w 151575"/>
                  <a:gd name="connsiteY2" fmla="*/ 0 h 175446"/>
                  <a:gd name="connsiteX3" fmla="*/ 117057 w 151575"/>
                  <a:gd name="connsiteY3" fmla="*/ 117448 h 175446"/>
                  <a:gd name="connsiteX4" fmla="*/ 117057 w 151575"/>
                  <a:gd name="connsiteY4" fmla="*/ 0 h 175446"/>
                  <a:gd name="connsiteX5" fmla="*/ 151576 w 151575"/>
                  <a:gd name="connsiteY5" fmla="*/ 0 h 175446"/>
                  <a:gd name="connsiteX6" fmla="*/ 151576 w 151575"/>
                  <a:gd name="connsiteY6" fmla="*/ 175446 h 175446"/>
                  <a:gd name="connsiteX7" fmla="*/ 96390 w 151575"/>
                  <a:gd name="connsiteY7" fmla="*/ 175446 h 175446"/>
                  <a:gd name="connsiteX8" fmla="*/ 34532 w 151575"/>
                  <a:gd name="connsiteY8" fmla="*/ 56418 h 175446"/>
                  <a:gd name="connsiteX9" fmla="*/ 34532 w 151575"/>
                  <a:gd name="connsiteY9" fmla="*/ 175446 h 175446"/>
                  <a:gd name="connsiteX10" fmla="*/ 0 w 151575"/>
                  <a:gd name="connsiteY10" fmla="*/ 175446 h 175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1575" h="175446">
                    <a:moveTo>
                      <a:pt x="0" y="175446"/>
                    </a:moveTo>
                    <a:lnTo>
                      <a:pt x="0" y="0"/>
                    </a:lnTo>
                    <a:lnTo>
                      <a:pt x="56798" y="0"/>
                    </a:lnTo>
                    <a:lnTo>
                      <a:pt x="117057" y="117448"/>
                    </a:lnTo>
                    <a:lnTo>
                      <a:pt x="117057" y="0"/>
                    </a:lnTo>
                    <a:lnTo>
                      <a:pt x="151576" y="0"/>
                    </a:lnTo>
                    <a:lnTo>
                      <a:pt x="151576" y="175446"/>
                    </a:lnTo>
                    <a:lnTo>
                      <a:pt x="96390" y="175446"/>
                    </a:lnTo>
                    <a:lnTo>
                      <a:pt x="34532" y="56418"/>
                    </a:lnTo>
                    <a:lnTo>
                      <a:pt x="34532" y="175446"/>
                    </a:lnTo>
                    <a:lnTo>
                      <a:pt x="0" y="175446"/>
                    </a:lnTo>
                    <a:close/>
                  </a:path>
                </a:pathLst>
              </a:custGeom>
              <a:solidFill>
                <a:srgbClr val="FFFFFF"/>
              </a:solidFill>
              <a:ln w="1143" cap="flat">
                <a:noFill/>
                <a:prstDash val="solid"/>
                <a:miter/>
              </a:ln>
            </p:spPr>
            <p:txBody>
              <a:bodyPr rtlCol="0" anchor="ctr"/>
              <a:lstStyle/>
              <a:p>
                <a:endParaRPr lang="en-US"/>
              </a:p>
            </p:txBody>
          </p:sp>
          <p:sp>
            <p:nvSpPr>
              <p:cNvPr id="17" name="Freeform: Shape 76">
                <a:extLst>
                  <a:ext uri="{FF2B5EF4-FFF2-40B4-BE49-F238E27FC236}">
                    <a16:creationId xmlns:a16="http://schemas.microsoft.com/office/drawing/2014/main" id="{E59CFC62-7C98-3D57-EE8A-64C5979122D6}"/>
                  </a:ext>
                </a:extLst>
              </p:cNvPr>
              <p:cNvSpPr/>
              <p:nvPr/>
            </p:nvSpPr>
            <p:spPr>
              <a:xfrm>
                <a:off x="11652376" y="6418864"/>
                <a:ext cx="134811" cy="182040"/>
              </a:xfrm>
              <a:custGeom>
                <a:avLst/>
                <a:gdLst>
                  <a:gd name="connsiteX0" fmla="*/ 3538 w 134811"/>
                  <a:gd name="connsiteY0" fmla="*/ 175658 h 182040"/>
                  <a:gd name="connsiteX1" fmla="*/ 3538 w 134811"/>
                  <a:gd name="connsiteY1" fmla="*/ 141009 h 182040"/>
                  <a:gd name="connsiteX2" fmla="*/ 55899 w 134811"/>
                  <a:gd name="connsiteY2" fmla="*/ 150320 h 182040"/>
                  <a:gd name="connsiteX3" fmla="*/ 87327 w 134811"/>
                  <a:gd name="connsiteY3" fmla="*/ 133708 h 182040"/>
                  <a:gd name="connsiteX4" fmla="*/ 82888 w 134811"/>
                  <a:gd name="connsiteY4" fmla="*/ 123303 h 182040"/>
                  <a:gd name="connsiteX5" fmla="*/ 58759 w 134811"/>
                  <a:gd name="connsiteY5" fmla="*/ 110903 h 182040"/>
                  <a:gd name="connsiteX6" fmla="*/ 13602 w 134811"/>
                  <a:gd name="connsiteY6" fmla="*/ 86617 h 182040"/>
                  <a:gd name="connsiteX7" fmla="*/ 0 w 134811"/>
                  <a:gd name="connsiteY7" fmla="*/ 53040 h 182040"/>
                  <a:gd name="connsiteX8" fmla="*/ 19826 w 134811"/>
                  <a:gd name="connsiteY8" fmla="*/ 13505 h 182040"/>
                  <a:gd name="connsiteX9" fmla="*/ 70910 w 134811"/>
                  <a:gd name="connsiteY9" fmla="*/ 0 h 182040"/>
                  <a:gd name="connsiteX10" fmla="*/ 116771 w 134811"/>
                  <a:gd name="connsiteY10" fmla="*/ 5640 h 182040"/>
                  <a:gd name="connsiteX11" fmla="*/ 121104 w 134811"/>
                  <a:gd name="connsiteY11" fmla="*/ 6392 h 182040"/>
                  <a:gd name="connsiteX12" fmla="*/ 121104 w 134811"/>
                  <a:gd name="connsiteY12" fmla="*/ 39723 h 182040"/>
                  <a:gd name="connsiteX13" fmla="*/ 75591 w 134811"/>
                  <a:gd name="connsiteY13" fmla="*/ 29967 h 182040"/>
                  <a:gd name="connsiteX14" fmla="*/ 46211 w 134811"/>
                  <a:gd name="connsiteY14" fmla="*/ 46200 h 182040"/>
                  <a:gd name="connsiteX15" fmla="*/ 52141 w 134811"/>
                  <a:gd name="connsiteY15" fmla="*/ 56109 h 182040"/>
                  <a:gd name="connsiteX16" fmla="*/ 79533 w 134811"/>
                  <a:gd name="connsiteY16" fmla="*/ 69249 h 182040"/>
                  <a:gd name="connsiteX17" fmla="*/ 122163 w 134811"/>
                  <a:gd name="connsiteY17" fmla="*/ 94050 h 182040"/>
                  <a:gd name="connsiteX18" fmla="*/ 134812 w 134811"/>
                  <a:gd name="connsiteY18" fmla="*/ 126403 h 182040"/>
                  <a:gd name="connsiteX19" fmla="*/ 110152 w 134811"/>
                  <a:gd name="connsiteY19" fmla="*/ 169904 h 182040"/>
                  <a:gd name="connsiteX20" fmla="*/ 57965 w 134811"/>
                  <a:gd name="connsiteY20" fmla="*/ 182040 h 182040"/>
                  <a:gd name="connsiteX21" fmla="*/ 3538 w 134811"/>
                  <a:gd name="connsiteY21" fmla="*/ 175658 h 182040"/>
                  <a:gd name="connsiteX22" fmla="*/ 3538 w 134811"/>
                  <a:gd name="connsiteY22" fmla="*/ 175658 h 18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4811" h="182040">
                    <a:moveTo>
                      <a:pt x="3538" y="175658"/>
                    </a:moveTo>
                    <a:lnTo>
                      <a:pt x="3538" y="141009"/>
                    </a:lnTo>
                    <a:cubicBezTo>
                      <a:pt x="23092" y="147216"/>
                      <a:pt x="40540" y="150320"/>
                      <a:pt x="55899" y="150320"/>
                    </a:cubicBezTo>
                    <a:cubicBezTo>
                      <a:pt x="76859" y="150320"/>
                      <a:pt x="87327" y="144780"/>
                      <a:pt x="87327" y="133708"/>
                    </a:cubicBezTo>
                    <a:cubicBezTo>
                      <a:pt x="87327" y="129580"/>
                      <a:pt x="85842" y="126112"/>
                      <a:pt x="82888" y="123303"/>
                    </a:cubicBezTo>
                    <a:cubicBezTo>
                      <a:pt x="79745" y="120324"/>
                      <a:pt x="71704" y="116194"/>
                      <a:pt x="58759" y="110903"/>
                    </a:cubicBezTo>
                    <a:cubicBezTo>
                      <a:pt x="35740" y="101488"/>
                      <a:pt x="20669" y="93395"/>
                      <a:pt x="13602" y="86617"/>
                    </a:cubicBezTo>
                    <a:cubicBezTo>
                      <a:pt x="4530" y="77856"/>
                      <a:pt x="0" y="66667"/>
                      <a:pt x="0" y="53040"/>
                    </a:cubicBezTo>
                    <a:cubicBezTo>
                      <a:pt x="0" y="35768"/>
                      <a:pt x="6596" y="22591"/>
                      <a:pt x="19826" y="13505"/>
                    </a:cubicBezTo>
                    <a:cubicBezTo>
                      <a:pt x="32876" y="4499"/>
                      <a:pt x="49914" y="0"/>
                      <a:pt x="70910" y="0"/>
                    </a:cubicBezTo>
                    <a:cubicBezTo>
                      <a:pt x="82715" y="0"/>
                      <a:pt x="98011" y="1874"/>
                      <a:pt x="116771" y="5640"/>
                    </a:cubicBezTo>
                    <a:lnTo>
                      <a:pt x="121104" y="6392"/>
                    </a:lnTo>
                    <a:lnTo>
                      <a:pt x="121104" y="39723"/>
                    </a:lnTo>
                    <a:cubicBezTo>
                      <a:pt x="104808" y="33214"/>
                      <a:pt x="89639" y="29967"/>
                      <a:pt x="75591" y="29967"/>
                    </a:cubicBezTo>
                    <a:cubicBezTo>
                      <a:pt x="55988" y="29967"/>
                      <a:pt x="46211" y="35370"/>
                      <a:pt x="46211" y="46200"/>
                    </a:cubicBezTo>
                    <a:cubicBezTo>
                      <a:pt x="46211" y="50248"/>
                      <a:pt x="48182" y="53550"/>
                      <a:pt x="52141" y="56109"/>
                    </a:cubicBezTo>
                    <a:cubicBezTo>
                      <a:pt x="55286" y="58101"/>
                      <a:pt x="64416" y="62479"/>
                      <a:pt x="79533" y="69249"/>
                    </a:cubicBezTo>
                    <a:cubicBezTo>
                      <a:pt x="100778" y="78756"/>
                      <a:pt x="115000" y="87021"/>
                      <a:pt x="122163" y="94050"/>
                    </a:cubicBezTo>
                    <a:cubicBezTo>
                      <a:pt x="130601" y="102389"/>
                      <a:pt x="134812" y="113178"/>
                      <a:pt x="134812" y="126403"/>
                    </a:cubicBezTo>
                    <a:cubicBezTo>
                      <a:pt x="134812" y="145412"/>
                      <a:pt x="126592" y="159913"/>
                      <a:pt x="110152" y="169904"/>
                    </a:cubicBezTo>
                    <a:cubicBezTo>
                      <a:pt x="96686" y="178006"/>
                      <a:pt x="79283" y="182040"/>
                      <a:pt x="57965" y="182040"/>
                    </a:cubicBezTo>
                    <a:cubicBezTo>
                      <a:pt x="39940" y="182041"/>
                      <a:pt x="21790" y="179921"/>
                      <a:pt x="3538" y="175658"/>
                    </a:cubicBezTo>
                    <a:lnTo>
                      <a:pt x="3538" y="175658"/>
                    </a:lnTo>
                    <a:close/>
                  </a:path>
                </a:pathLst>
              </a:custGeom>
              <a:solidFill>
                <a:srgbClr val="FFFFFF"/>
              </a:solidFill>
              <a:ln w="1143" cap="flat">
                <a:noFill/>
                <a:prstDash val="solid"/>
                <a:miter/>
              </a:ln>
            </p:spPr>
            <p:txBody>
              <a:bodyPr rtlCol="0" anchor="ctr"/>
              <a:lstStyle/>
              <a:p>
                <a:endParaRPr lang="en-US"/>
              </a:p>
            </p:txBody>
          </p:sp>
        </p:grpSp>
      </p:grpSp>
    </p:spTree>
    <p:extLst>
      <p:ext uri="{BB962C8B-B14F-4D97-AF65-F5344CB8AC3E}">
        <p14:creationId xmlns:p14="http://schemas.microsoft.com/office/powerpoint/2010/main" val="154986536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259">
          <p15:clr>
            <a:srgbClr val="65CEFF"/>
          </p15:clr>
        </p15:guide>
        <p15:guide id="2" pos="2526">
          <p15:clr>
            <a:srgbClr val="65CEFF"/>
          </p15:clr>
        </p15:guide>
        <p15:guide id="3" pos="2708">
          <p15:clr>
            <a:srgbClr val="65CEFF"/>
          </p15:clr>
        </p15:guide>
        <p15:guide id="4" pos="3705">
          <p15:clr>
            <a:srgbClr val="65CEFF"/>
          </p15:clr>
        </p15:guide>
        <p15:guide id="5" pos="3978">
          <p15:clr>
            <a:srgbClr val="65CEFF"/>
          </p15:clr>
        </p15:guide>
        <p15:guide id="7" pos="4975">
          <p15:clr>
            <a:srgbClr val="65CEFF"/>
          </p15:clr>
        </p15:guide>
        <p15:guide id="8" pos="5157">
          <p15:clr>
            <a:srgbClr val="65CEFF"/>
          </p15:clr>
        </p15:guide>
        <p15:guide id="9" pos="6472">
          <p15:clr>
            <a:srgbClr val="65CEFF"/>
          </p15:clr>
        </p15:guide>
        <p15:guide id="10" pos="7425">
          <p15:clr>
            <a:srgbClr val="65CEFF"/>
          </p15:clr>
        </p15:guide>
        <p15:guide id="11" orient="horz" pos="302">
          <p15:clr>
            <a:srgbClr val="65CEFF"/>
          </p15:clr>
        </p15:guide>
        <p15:guide id="12" orient="horz" pos="664">
          <p15:clr>
            <a:srgbClr val="65CEFF"/>
          </p15:clr>
        </p15:guide>
        <p15:guide id="13" orient="horz" pos="891">
          <p15:clr>
            <a:srgbClr val="65CEFF"/>
          </p15:clr>
        </p15:guide>
        <p15:guide id="14" orient="horz" pos="2206">
          <p15:clr>
            <a:srgbClr val="65CEFF"/>
          </p15:clr>
        </p15:guide>
        <p15:guide id="15" orient="horz" pos="2343">
          <p15:clr>
            <a:srgbClr val="65CEFF"/>
          </p15:clr>
        </p15:guide>
        <p15:guide id="16" orient="horz" pos="3658">
          <p15:clr>
            <a:srgbClr val="65CEFF"/>
          </p15:clr>
        </p15:guide>
        <p15:guide id="17" orient="horz" pos="3885">
          <p15:clr>
            <a:srgbClr val="65CEFF"/>
          </p15:clr>
        </p15:guide>
        <p15:guide id="18" orient="horz" pos="4157">
          <p15:clr>
            <a:srgbClr val="65CEFF"/>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Full bleed color Deep Blue (with key visual)">
    <p:bg>
      <p:bgRef idx="1001">
        <a:schemeClr val="bg2"/>
      </p:bgRef>
    </p:bg>
    <p:spTree>
      <p:nvGrpSpPr>
        <p:cNvPr id="1" name=""/>
        <p:cNvGrpSpPr/>
        <p:nvPr/>
      </p:nvGrpSpPr>
      <p:grpSpPr>
        <a:xfrm>
          <a:off x="0" y="0"/>
          <a:ext cx="0" cy="0"/>
          <a:chOff x="0" y="0"/>
          <a:chExt cx="0" cy="0"/>
        </a:xfrm>
      </p:grpSpPr>
      <p:pic>
        <p:nvPicPr>
          <p:cNvPr id="4" name="Cognisphere">
            <a:extLst>
              <a:ext uri="{FF2B5EF4-FFF2-40B4-BE49-F238E27FC236}">
                <a16:creationId xmlns:a16="http://schemas.microsoft.com/office/drawing/2014/main" id="{AE83F1C5-95B7-47C3-B837-8191D1E3972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a:extLst>
              <a:ext uri="{FF2B5EF4-FFF2-40B4-BE49-F238E27FC236}">
                <a16:creationId xmlns:a16="http://schemas.microsoft.com/office/drawing/2014/main" id="{5CDB9E4A-37E0-45B2-BC93-C2EC503FB8F7}"/>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5" name="Footer Placeholder">
            <a:extLst>
              <a:ext uri="{FF2B5EF4-FFF2-40B4-BE49-F238E27FC236}">
                <a16:creationId xmlns:a16="http://schemas.microsoft.com/office/drawing/2014/main" id="{16495290-0795-4AB1-8AEA-2BB786783622}"/>
              </a:ext>
            </a:extLst>
          </p:cNvPr>
          <p:cNvSpPr>
            <a:spLocks noGrp="1"/>
          </p:cNvSpPr>
          <p:nvPr>
            <p:ph type="ftr" sz="quarter" idx="10"/>
          </p:nvPr>
        </p:nvSpPr>
        <p:spPr/>
        <p:txBody>
          <a:bodyPr/>
          <a:lstStyle/>
          <a:p>
            <a:pPr>
              <a:lnSpc>
                <a:spcPct val="100000"/>
              </a:lnSpc>
            </a:pPr>
            <a:r>
              <a:rPr lang="en-US"/>
              <a:t>Restricted | © Siemens 20XX | Author | Department | YYYY-MM-DD</a:t>
            </a:r>
          </a:p>
        </p:txBody>
      </p:sp>
      <p:sp>
        <p:nvSpPr>
          <p:cNvPr id="6" name="Slide Number Placeholder">
            <a:extLst>
              <a:ext uri="{FF2B5EF4-FFF2-40B4-BE49-F238E27FC236}">
                <a16:creationId xmlns:a16="http://schemas.microsoft.com/office/drawing/2014/main" id="{E8FC1C65-873A-4B8F-BB57-51EEBC35A1A9}"/>
              </a:ext>
            </a:extLst>
          </p:cNvPr>
          <p:cNvSpPr>
            <a:spLocks noGrp="1"/>
          </p:cNvSpPr>
          <p:nvPr>
            <p:ph type="sldNum" sz="quarter" idx="11"/>
          </p:nvPr>
        </p:nvSpPr>
        <p:spPr/>
        <p:txBody>
          <a:bodyPr/>
          <a:lstStyle/>
          <a:p>
            <a:r>
              <a:rPr lang="en-US"/>
              <a:t>Page </a:t>
            </a:r>
            <a:fld id="{15EBE321-CBB1-4E91-BD14-37C8D44326FB}" type="slidenum">
              <a:rPr lang="en-US" smtClean="0"/>
              <a:pPr/>
              <a:t>‹#›</a:t>
            </a:fld>
            <a:endParaRPr lang="en-US"/>
          </a:p>
        </p:txBody>
      </p:sp>
      <p:pic>
        <p:nvPicPr>
          <p:cNvPr id="7" name="Siemens Logo">
            <a:extLst>
              <a:ext uri="{FF2B5EF4-FFF2-40B4-BE49-F238E27FC236}">
                <a16:creationId xmlns:a16="http://schemas.microsoft.com/office/drawing/2014/main" id="{863976F1-B9C2-4217-A36A-7F1DCFF6EE2A}"/>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10635188" y="6418800"/>
            <a:ext cx="1152000" cy="183168"/>
          </a:xfrm>
          <a:prstGeom prst="rect">
            <a:avLst/>
          </a:prstGeom>
        </p:spPr>
      </p:pic>
    </p:spTree>
    <p:extLst>
      <p:ext uri="{BB962C8B-B14F-4D97-AF65-F5344CB8AC3E}">
        <p14:creationId xmlns:p14="http://schemas.microsoft.com/office/powerpoint/2010/main" val="344470292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pos="259">
          <p15:clr>
            <a:srgbClr val="65CEFF"/>
          </p15:clr>
        </p15:guide>
        <p15:guide id="2" pos="2526">
          <p15:clr>
            <a:srgbClr val="65CEFF"/>
          </p15:clr>
        </p15:guide>
        <p15:guide id="3" pos="2708">
          <p15:clr>
            <a:srgbClr val="65CEFF"/>
          </p15:clr>
        </p15:guide>
        <p15:guide id="4" pos="3705">
          <p15:clr>
            <a:srgbClr val="65CEFF"/>
          </p15:clr>
        </p15:guide>
        <p15:guide id="5" pos="3978">
          <p15:clr>
            <a:srgbClr val="65CEFF"/>
          </p15:clr>
        </p15:guide>
        <p15:guide id="7" pos="4975">
          <p15:clr>
            <a:srgbClr val="65CEFF"/>
          </p15:clr>
        </p15:guide>
        <p15:guide id="8" pos="5157">
          <p15:clr>
            <a:srgbClr val="65CEFF"/>
          </p15:clr>
        </p15:guide>
        <p15:guide id="9" pos="6472">
          <p15:clr>
            <a:srgbClr val="65CEFF"/>
          </p15:clr>
        </p15:guide>
        <p15:guide id="10" pos="7425">
          <p15:clr>
            <a:srgbClr val="65CEFF"/>
          </p15:clr>
        </p15:guide>
        <p15:guide id="11" orient="horz" pos="302">
          <p15:clr>
            <a:srgbClr val="65CEFF"/>
          </p15:clr>
        </p15:guide>
        <p15:guide id="12" orient="horz" pos="664">
          <p15:clr>
            <a:srgbClr val="65CEFF"/>
          </p15:clr>
        </p15:guide>
        <p15:guide id="13" orient="horz" pos="891">
          <p15:clr>
            <a:srgbClr val="65CEFF"/>
          </p15:clr>
        </p15:guide>
        <p15:guide id="14" orient="horz" pos="2206">
          <p15:clr>
            <a:srgbClr val="65CEFF"/>
          </p15:clr>
        </p15:guide>
        <p15:guide id="15" orient="horz" pos="2343">
          <p15:clr>
            <a:srgbClr val="65CEFF"/>
          </p15:clr>
        </p15:guide>
        <p15:guide id="16" orient="horz" pos="3658">
          <p15:clr>
            <a:srgbClr val="65CEFF"/>
          </p15:clr>
        </p15:guide>
        <p15:guide id="17" orient="horz" pos="3885">
          <p15:clr>
            <a:srgbClr val="65CEFF"/>
          </p15:clr>
        </p15:guide>
        <p15:guide id="18" orient="horz" pos="4157">
          <p15:clr>
            <a:srgbClr val="65CEFF"/>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39.xml"/><Relationship Id="rId21" Type="http://schemas.openxmlformats.org/officeDocument/2006/relationships/slideLayout" Target="../slideLayouts/slideLayout34.xml"/><Relationship Id="rId34" Type="http://schemas.openxmlformats.org/officeDocument/2006/relationships/slideLayout" Target="../slideLayouts/slideLayout47.xml"/><Relationship Id="rId42" Type="http://schemas.openxmlformats.org/officeDocument/2006/relationships/tags" Target="../tags/tag3.xml"/><Relationship Id="rId47" Type="http://schemas.openxmlformats.org/officeDocument/2006/relationships/tags" Target="../tags/tag8.xml"/><Relationship Id="rId50" Type="http://schemas.openxmlformats.org/officeDocument/2006/relationships/tags" Target="../tags/tag11.xml"/><Relationship Id="rId55" Type="http://schemas.openxmlformats.org/officeDocument/2006/relationships/tags" Target="../tags/tag16.xml"/><Relationship Id="rId63" Type="http://schemas.openxmlformats.org/officeDocument/2006/relationships/tags" Target="../tags/tag24.xml"/><Relationship Id="rId68" Type="http://schemas.openxmlformats.org/officeDocument/2006/relationships/image" Target="../media/image3.emf"/><Relationship Id="rId7" Type="http://schemas.openxmlformats.org/officeDocument/2006/relationships/slideLayout" Target="../slideLayouts/slideLayout2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9" Type="http://schemas.openxmlformats.org/officeDocument/2006/relationships/slideLayout" Target="../slideLayouts/slideLayout42.xml"/><Relationship Id="rId11" Type="http://schemas.openxmlformats.org/officeDocument/2006/relationships/slideLayout" Target="../slideLayouts/slideLayout24.xml"/><Relationship Id="rId24" Type="http://schemas.openxmlformats.org/officeDocument/2006/relationships/slideLayout" Target="../slideLayouts/slideLayout37.xml"/><Relationship Id="rId32" Type="http://schemas.openxmlformats.org/officeDocument/2006/relationships/slideLayout" Target="../slideLayouts/slideLayout45.xml"/><Relationship Id="rId37" Type="http://schemas.openxmlformats.org/officeDocument/2006/relationships/slideLayout" Target="../slideLayouts/slideLayout50.xml"/><Relationship Id="rId40" Type="http://schemas.openxmlformats.org/officeDocument/2006/relationships/theme" Target="../theme/theme2.xml"/><Relationship Id="rId45" Type="http://schemas.openxmlformats.org/officeDocument/2006/relationships/tags" Target="../tags/tag6.xml"/><Relationship Id="rId53" Type="http://schemas.openxmlformats.org/officeDocument/2006/relationships/tags" Target="../tags/tag14.xml"/><Relationship Id="rId58" Type="http://schemas.openxmlformats.org/officeDocument/2006/relationships/tags" Target="../tags/tag19.xml"/><Relationship Id="rId66" Type="http://schemas.openxmlformats.org/officeDocument/2006/relationships/tags" Target="../tags/tag27.xml"/><Relationship Id="rId5" Type="http://schemas.openxmlformats.org/officeDocument/2006/relationships/slideLayout" Target="../slideLayouts/slideLayout18.xml"/><Relationship Id="rId61" Type="http://schemas.openxmlformats.org/officeDocument/2006/relationships/tags" Target="../tags/tag22.xml"/><Relationship Id="rId19" Type="http://schemas.openxmlformats.org/officeDocument/2006/relationships/slideLayout" Target="../slideLayouts/slideLayout32.xml"/><Relationship Id="rId14" Type="http://schemas.openxmlformats.org/officeDocument/2006/relationships/slideLayout" Target="../slideLayouts/slideLayout27.xml"/><Relationship Id="rId22" Type="http://schemas.openxmlformats.org/officeDocument/2006/relationships/slideLayout" Target="../slideLayouts/slideLayout35.xml"/><Relationship Id="rId27" Type="http://schemas.openxmlformats.org/officeDocument/2006/relationships/slideLayout" Target="../slideLayouts/slideLayout40.xml"/><Relationship Id="rId30" Type="http://schemas.openxmlformats.org/officeDocument/2006/relationships/slideLayout" Target="../slideLayouts/slideLayout43.xml"/><Relationship Id="rId35" Type="http://schemas.openxmlformats.org/officeDocument/2006/relationships/slideLayout" Target="../slideLayouts/slideLayout48.xml"/><Relationship Id="rId43" Type="http://schemas.openxmlformats.org/officeDocument/2006/relationships/tags" Target="../tags/tag4.xml"/><Relationship Id="rId48" Type="http://schemas.openxmlformats.org/officeDocument/2006/relationships/tags" Target="../tags/tag9.xml"/><Relationship Id="rId56" Type="http://schemas.openxmlformats.org/officeDocument/2006/relationships/tags" Target="../tags/tag17.xml"/><Relationship Id="rId64" Type="http://schemas.openxmlformats.org/officeDocument/2006/relationships/tags" Target="../tags/tag25.xml"/><Relationship Id="rId8" Type="http://schemas.openxmlformats.org/officeDocument/2006/relationships/slideLayout" Target="../slideLayouts/slideLayout21.xml"/><Relationship Id="rId51" Type="http://schemas.openxmlformats.org/officeDocument/2006/relationships/tags" Target="../tags/tag12.xml"/><Relationship Id="rId3" Type="http://schemas.openxmlformats.org/officeDocument/2006/relationships/slideLayout" Target="../slideLayouts/slideLayout16.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5" Type="http://schemas.openxmlformats.org/officeDocument/2006/relationships/slideLayout" Target="../slideLayouts/slideLayout38.xml"/><Relationship Id="rId33" Type="http://schemas.openxmlformats.org/officeDocument/2006/relationships/slideLayout" Target="../slideLayouts/slideLayout46.xml"/><Relationship Id="rId38" Type="http://schemas.openxmlformats.org/officeDocument/2006/relationships/slideLayout" Target="../slideLayouts/slideLayout51.xml"/><Relationship Id="rId46" Type="http://schemas.openxmlformats.org/officeDocument/2006/relationships/tags" Target="../tags/tag7.xml"/><Relationship Id="rId59" Type="http://schemas.openxmlformats.org/officeDocument/2006/relationships/tags" Target="../tags/tag20.xml"/><Relationship Id="rId67" Type="http://schemas.openxmlformats.org/officeDocument/2006/relationships/oleObject" Target="../embeddings/oleObject2.bin"/><Relationship Id="rId20" Type="http://schemas.openxmlformats.org/officeDocument/2006/relationships/slideLayout" Target="../slideLayouts/slideLayout33.xml"/><Relationship Id="rId41" Type="http://schemas.openxmlformats.org/officeDocument/2006/relationships/vmlDrawing" Target="../drawings/vmlDrawing2.vml"/><Relationship Id="rId54" Type="http://schemas.openxmlformats.org/officeDocument/2006/relationships/tags" Target="../tags/tag15.xml"/><Relationship Id="rId62" Type="http://schemas.openxmlformats.org/officeDocument/2006/relationships/tags" Target="../tags/tag23.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5" Type="http://schemas.openxmlformats.org/officeDocument/2006/relationships/slideLayout" Target="../slideLayouts/slideLayout28.xml"/><Relationship Id="rId23" Type="http://schemas.openxmlformats.org/officeDocument/2006/relationships/slideLayout" Target="../slideLayouts/slideLayout36.xml"/><Relationship Id="rId28" Type="http://schemas.openxmlformats.org/officeDocument/2006/relationships/slideLayout" Target="../slideLayouts/slideLayout41.xml"/><Relationship Id="rId36" Type="http://schemas.openxmlformats.org/officeDocument/2006/relationships/slideLayout" Target="../slideLayouts/slideLayout49.xml"/><Relationship Id="rId49" Type="http://schemas.openxmlformats.org/officeDocument/2006/relationships/tags" Target="../tags/tag10.xml"/><Relationship Id="rId57" Type="http://schemas.openxmlformats.org/officeDocument/2006/relationships/tags" Target="../tags/tag18.xml"/><Relationship Id="rId10" Type="http://schemas.openxmlformats.org/officeDocument/2006/relationships/slideLayout" Target="../slideLayouts/slideLayout23.xml"/><Relationship Id="rId31" Type="http://schemas.openxmlformats.org/officeDocument/2006/relationships/slideLayout" Target="../slideLayouts/slideLayout44.xml"/><Relationship Id="rId44" Type="http://schemas.openxmlformats.org/officeDocument/2006/relationships/tags" Target="../tags/tag5.xml"/><Relationship Id="rId52" Type="http://schemas.openxmlformats.org/officeDocument/2006/relationships/tags" Target="../tags/tag13.xml"/><Relationship Id="rId60" Type="http://schemas.openxmlformats.org/officeDocument/2006/relationships/tags" Target="../tags/tag21.xml"/><Relationship Id="rId65" Type="http://schemas.openxmlformats.org/officeDocument/2006/relationships/tags" Target="../tags/tag26.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9"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91B9E86-29B2-4A1D-B67E-864803ECBF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2851F3C-77F1-4765-AC14-1BC6B709AF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D9B4FB-1788-453B-9D25-FC4559221D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6DC1F0-B560-49CD-8DA8-5DEB626241A2}" type="datetimeFigureOut">
              <a:rPr lang="en-GB" smtClean="0"/>
              <a:t>10/11/2022</a:t>
            </a:fld>
            <a:endParaRPr lang="en-GB"/>
          </a:p>
        </p:txBody>
      </p:sp>
      <p:sp>
        <p:nvSpPr>
          <p:cNvPr id="5" name="Footer Placeholder 4">
            <a:extLst>
              <a:ext uri="{FF2B5EF4-FFF2-40B4-BE49-F238E27FC236}">
                <a16:creationId xmlns:a16="http://schemas.microsoft.com/office/drawing/2014/main" id="{929C4E79-1B8B-400B-800A-C5D1797D60F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0461A8F-BECB-472A-B486-C44579930C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0E16F5-B0B6-40FD-A50B-A8F8AA208D29}" type="slidenum">
              <a:rPr lang="en-GB" smtClean="0"/>
              <a:t>‹#›</a:t>
            </a:fld>
            <a:endParaRPr lang="en-GB"/>
          </a:p>
        </p:txBody>
      </p:sp>
    </p:spTree>
    <p:extLst>
      <p:ext uri="{BB962C8B-B14F-4D97-AF65-F5344CB8AC3E}">
        <p14:creationId xmlns:p14="http://schemas.microsoft.com/office/powerpoint/2010/main" val="27958328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B3B32282-E666-40DB-A93D-AE17D21F3276}"/>
              </a:ext>
            </a:extLst>
          </p:cNvPr>
          <p:cNvGraphicFramePr>
            <a:graphicFrameLocks noChangeAspect="1"/>
          </p:cNvGraphicFramePr>
          <p:nvPr>
            <p:custDataLst>
              <p:tags r:id="rId42"/>
            </p:custDataLst>
            <p:extLst>
              <p:ext uri="{D42A27DB-BD31-4B8C-83A1-F6EECF244321}">
                <p14:modId xmlns:p14="http://schemas.microsoft.com/office/powerpoint/2010/main" val="1918441163"/>
              </p:ext>
            </p:extLst>
          </p:nvPr>
        </p:nvGraphicFramePr>
        <p:xfrm>
          <a:off x="1587" y="1588"/>
          <a:ext cx="1587" cy="1588"/>
        </p:xfrm>
        <a:graphic>
          <a:graphicData uri="http://schemas.openxmlformats.org/presentationml/2006/ole">
            <mc:AlternateContent xmlns:mc="http://schemas.openxmlformats.org/markup-compatibility/2006">
              <mc:Choice xmlns:v="urn:schemas-microsoft-com:vml" Requires="v">
                <p:oleObj spid="_x0000_s3079" name="think-cell Slide" r:id="rId67" imgW="353" imgH="353" progId="TCLayout.ActiveDocument.1">
                  <p:embed/>
                </p:oleObj>
              </mc:Choice>
              <mc:Fallback>
                <p:oleObj name="think-cell Slide" r:id="rId67" imgW="353" imgH="353" progId="TCLayout.ActiveDocument.1">
                  <p:embed/>
                  <p:pic>
                    <p:nvPicPr>
                      <p:cNvPr id="3" name="Object 2" hidden="1">
                        <a:extLst>
                          <a:ext uri="{FF2B5EF4-FFF2-40B4-BE49-F238E27FC236}">
                            <a16:creationId xmlns:a16="http://schemas.microsoft.com/office/drawing/2014/main" id="{B3B32282-E666-40DB-A93D-AE17D21F3276}"/>
                          </a:ext>
                        </a:extLst>
                      </p:cNvPr>
                      <p:cNvPicPr/>
                      <p:nvPr/>
                    </p:nvPicPr>
                    <p:blipFill>
                      <a:blip r:embed="rId68"/>
                      <a:stretch>
                        <a:fillRect/>
                      </a:stretch>
                    </p:blipFill>
                    <p:spPr>
                      <a:xfrm>
                        <a:off x="1587" y="1588"/>
                        <a:ext cx="1587"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8DFBC336-57F6-4113-AD79-10E5B3782C9A}"/>
              </a:ext>
            </a:extLst>
          </p:cNvPr>
          <p:cNvSpPr/>
          <p:nvPr>
            <p:custDataLst>
              <p:tags r:id="rId43"/>
            </p:custDataLst>
          </p:nvPr>
        </p:nvSpPr>
        <p:spPr bwMode="auto">
          <a:xfrm>
            <a:off x="0" y="0"/>
            <a:ext cx="158667" cy="158750"/>
          </a:xfrm>
          <a:prstGeom prst="rect">
            <a:avLst/>
          </a:prstGeom>
          <a:solidFill>
            <a:srgbClr val="50BED7"/>
          </a:solidFill>
          <a:ln>
            <a:noFill/>
          </a:ln>
          <a:effectLst/>
        </p:spPr>
        <p:txBody>
          <a:bodyPr wrap="none" lIns="0" tIns="0" rIns="0" bIns="0" numCol="1" spcCol="0" rtlCol="0" anchor="t" anchorCtr="0">
            <a:noAutofit/>
          </a:bodyPr>
          <a:lstStyle/>
          <a:p>
            <a:pPr marL="0" lvl="0" indent="0" algn="l" rtl="0">
              <a:lnSpc>
                <a:spcPct val="110000"/>
              </a:lnSpc>
              <a:spcBef>
                <a:spcPct val="0"/>
              </a:spcBef>
              <a:buFont typeface="Wingdings" charset="0"/>
              <a:buNone/>
            </a:pPr>
            <a:endParaRPr kumimoji="0" lang="en-US" sz="2200" b="1" i="0" u="none" cap="none" baseline="0">
              <a:solidFill>
                <a:schemeClr val="bg1"/>
              </a:solidFill>
              <a:latin typeface="Arial" panose="020B0604020202020204" pitchFamily="34" charset="0"/>
              <a:ea typeface="+mj-ea"/>
              <a:cs typeface="Arial" panose="020B0604020202020204" pitchFamily="34" charset="0"/>
              <a:sym typeface="Arial" panose="020B0604020202020204" pitchFamily="34" charset="0"/>
            </a:endParaRPr>
          </a:p>
        </p:txBody>
      </p:sp>
      <p:cxnSp>
        <p:nvCxnSpPr>
          <p:cNvPr id="3072" name="cdtMasterTags_CL1 Id3072"/>
          <p:cNvCxnSpPr/>
          <p:nvPr>
            <p:custDataLst>
              <p:tags r:id="rId44"/>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73" name="cdtMasterTags_CL2 Id3073"/>
          <p:cNvCxnSpPr/>
          <p:nvPr>
            <p:custDataLst>
              <p:tags r:id="rId45"/>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74" name="cdtMasterTags_CL3 Id3074"/>
          <p:cNvCxnSpPr/>
          <p:nvPr>
            <p:custDataLst>
              <p:tags r:id="rId46"/>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75" name="cdtMasterTags_CL4 Id3075"/>
          <p:cNvCxnSpPr/>
          <p:nvPr>
            <p:custDataLst>
              <p:tags r:id="rId47"/>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76" name="cdtMasterTags_CL5 Id3076"/>
          <p:cNvCxnSpPr/>
          <p:nvPr>
            <p:custDataLst>
              <p:tags r:id="rId48"/>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77" name="cdtMasterTags_CL6 Id3077"/>
          <p:cNvCxnSpPr/>
          <p:nvPr>
            <p:custDataLst>
              <p:tags r:id="rId49"/>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80" name="cdtMasterTags_CL7 Id3080"/>
          <p:cNvCxnSpPr/>
          <p:nvPr>
            <p:custDataLst>
              <p:tags r:id="rId50"/>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81" name="cdtMasterTags_CL8 Id3081"/>
          <p:cNvCxnSpPr/>
          <p:nvPr>
            <p:custDataLst>
              <p:tags r:id="rId51"/>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82" name="cdtMasterTags_CL9 Id3082"/>
          <p:cNvCxnSpPr/>
          <p:nvPr>
            <p:custDataLst>
              <p:tags r:id="rId52"/>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83" name="cdtMasterTags_CL10 Id3083"/>
          <p:cNvCxnSpPr/>
          <p:nvPr>
            <p:custDataLst>
              <p:tags r:id="rId53"/>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84" name="cdtMasterTags_CL11 Id3084"/>
          <p:cNvCxnSpPr/>
          <p:nvPr>
            <p:custDataLst>
              <p:tags r:id="rId54"/>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85" name="cdtMasterTags_CL12 Id3085"/>
          <p:cNvCxnSpPr/>
          <p:nvPr>
            <p:custDataLst>
              <p:tags r:id="rId55"/>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86" name="cdtMasterTags_CL13 Id3086"/>
          <p:cNvCxnSpPr/>
          <p:nvPr>
            <p:custDataLst>
              <p:tags r:id="rId56"/>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87" name="cdtMasterTags_CL14 Id3087"/>
          <p:cNvCxnSpPr/>
          <p:nvPr>
            <p:custDataLst>
              <p:tags r:id="rId57"/>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88" name="cdtMasterTags_CL15 Id3088"/>
          <p:cNvCxnSpPr/>
          <p:nvPr>
            <p:custDataLst>
              <p:tags r:id="rId58"/>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89" name="cdtMasterTags_CL16 Id3089"/>
          <p:cNvCxnSpPr/>
          <p:nvPr>
            <p:custDataLst>
              <p:tags r:id="rId59"/>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90" name="cdtMasterTags_CL17 Id3090"/>
          <p:cNvCxnSpPr/>
          <p:nvPr>
            <p:custDataLst>
              <p:tags r:id="rId60"/>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91" name="cdtMasterTags_CL18 Id3091"/>
          <p:cNvCxnSpPr/>
          <p:nvPr>
            <p:custDataLst>
              <p:tags r:id="rId61"/>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92" name="cdtMasterTags_CL19 Id3092"/>
          <p:cNvCxnSpPr/>
          <p:nvPr>
            <p:custDataLst>
              <p:tags r:id="rId62"/>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93" name="cdtMasterTags_CL20 Id3093"/>
          <p:cNvCxnSpPr/>
          <p:nvPr>
            <p:custDataLst>
              <p:tags r:id="rId63"/>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94" name="cdtMasterTags_CL21 Id3094"/>
          <p:cNvCxnSpPr/>
          <p:nvPr>
            <p:custDataLst>
              <p:tags r:id="rId64"/>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95" name="cdtMasterTags_CL22 Id3095"/>
          <p:cNvCxnSpPr/>
          <p:nvPr>
            <p:custDataLst>
              <p:tags r:id="rId65"/>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3096" name="cdtMasterTags"/>
          <p:cNvCxnSpPr/>
          <p:nvPr>
            <p:custDataLst>
              <p:tags r:id="rId66"/>
            </p:custDataLst>
          </p:nvPr>
        </p:nvCxnSpPr>
        <p:spPr bwMode="auto">
          <a:xfrm>
            <a:off x="0" y="0"/>
            <a:ext cx="0" cy="0"/>
          </a:xfrm>
          <a:prstGeom prst="line">
            <a:avLst/>
          </a:prstGeom>
          <a:solidFill>
            <a:schemeClr val="tx2"/>
          </a:solidFill>
          <a:ln w="9525" cap="flat" cmpd="sng" algn="ctr">
            <a:noFill/>
            <a:prstDash val="solid"/>
            <a:round/>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cxnSp>
      <p:sp>
        <p:nvSpPr>
          <p:cNvPr id="34" name="Text Placeholder">
            <a:extLst>
              <a:ext uri="{FF2B5EF4-FFF2-40B4-BE49-F238E27FC236}">
                <a16:creationId xmlns:a16="http://schemas.microsoft.com/office/drawing/2014/main" id="{5859B73E-57A9-488C-BFD0-3D25074DFB0E}"/>
              </a:ext>
            </a:extLst>
          </p:cNvPr>
          <p:cNvSpPr>
            <a:spLocks noGrp="1"/>
          </p:cNvSpPr>
          <p:nvPr>
            <p:ph type="body" idx="1"/>
          </p:nvPr>
        </p:nvSpPr>
        <p:spPr>
          <a:xfrm>
            <a:off x="411161" y="1414800"/>
            <a:ext cx="7200000" cy="4536000"/>
          </a:xfrm>
          <a:prstGeom prst="rect">
            <a:avLst/>
          </a:prstGeom>
        </p:spPr>
        <p:txBody>
          <a:bodyPr vert="horz" lIns="0" tIns="0" rIns="0" bIns="0" rtlCol="0">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31" name="Footer Placeholder">
            <a:extLst>
              <a:ext uri="{FF2B5EF4-FFF2-40B4-BE49-F238E27FC236}">
                <a16:creationId xmlns:a16="http://schemas.microsoft.com/office/drawing/2014/main" id="{FD73736B-CA50-4765-A1D7-7ADE0143193D}"/>
              </a:ext>
            </a:extLst>
          </p:cNvPr>
          <p:cNvSpPr>
            <a:spLocks noGrp="1"/>
          </p:cNvSpPr>
          <p:nvPr>
            <p:ph type="ftr" sz="quarter" idx="3"/>
          </p:nvPr>
        </p:nvSpPr>
        <p:spPr>
          <a:xfrm>
            <a:off x="1059160" y="6310800"/>
            <a:ext cx="9216000" cy="547200"/>
          </a:xfrm>
          <a:prstGeom prst="rect">
            <a:avLst/>
          </a:prstGeom>
        </p:spPr>
        <p:txBody>
          <a:bodyPr vert="horz" lIns="0" tIns="0" rIns="0" bIns="61200" rtlCol="0" anchor="ctr" anchorCtr="0"/>
          <a:lstStyle>
            <a:lvl1pPr algn="l">
              <a:lnSpc>
                <a:spcPct val="100000"/>
              </a:lnSpc>
              <a:spcBef>
                <a:spcPts val="0"/>
              </a:spcBef>
              <a:defRPr sz="900">
                <a:solidFill>
                  <a:schemeClr val="tx1"/>
                </a:solidFill>
              </a:defRPr>
            </a:lvl1pPr>
          </a:lstStyle>
          <a:p>
            <a:r>
              <a:rPr lang="en-US"/>
              <a:t>Confidential © Siemens </a:t>
            </a:r>
            <a:fld id="{9EEB68A6-4AAC-4290-9F78-99839047063B}" type="datetimeyyyy">
              <a:rPr lang="en-US" smtClean="0"/>
              <a:pPr/>
              <a:t>2022</a:t>
            </a:fld>
            <a:endParaRPr lang="en-US"/>
          </a:p>
        </p:txBody>
      </p:sp>
      <p:sp>
        <p:nvSpPr>
          <p:cNvPr id="32" name="Slide Number Placeholder">
            <a:extLst>
              <a:ext uri="{FF2B5EF4-FFF2-40B4-BE49-F238E27FC236}">
                <a16:creationId xmlns:a16="http://schemas.microsoft.com/office/drawing/2014/main" id="{C0EE328D-4E8F-4B6A-8FCF-A2B7D9401FED}"/>
              </a:ext>
            </a:extLst>
          </p:cNvPr>
          <p:cNvSpPr>
            <a:spLocks noGrp="1"/>
          </p:cNvSpPr>
          <p:nvPr>
            <p:ph type="sldNum" sz="quarter" idx="4"/>
          </p:nvPr>
        </p:nvSpPr>
        <p:spPr>
          <a:xfrm>
            <a:off x="411162" y="6310800"/>
            <a:ext cx="648000" cy="547200"/>
          </a:xfrm>
          <a:prstGeom prst="rect">
            <a:avLst/>
          </a:prstGeom>
        </p:spPr>
        <p:txBody>
          <a:bodyPr vert="horz" lIns="0" tIns="0" rIns="0" bIns="61200" rtlCol="0" anchor="ctr" anchorCtr="0"/>
          <a:lstStyle>
            <a:lvl1pPr algn="l">
              <a:lnSpc>
                <a:spcPct val="100000"/>
              </a:lnSpc>
              <a:spcBef>
                <a:spcPts val="0"/>
              </a:spcBef>
              <a:defRPr sz="900" b="1">
                <a:solidFill>
                  <a:schemeClr val="tx1"/>
                </a:solidFill>
              </a:defRPr>
            </a:lvl1pPr>
          </a:lstStyle>
          <a:p>
            <a:r>
              <a:rPr lang="en-US"/>
              <a:t>Page </a:t>
            </a:r>
            <a:fld id="{15EBE321-CBB1-4E91-BD14-37C8D44326FB}" type="slidenum">
              <a:rPr lang="en-US" smtClean="0"/>
              <a:pPr/>
              <a:t>‹#›</a:t>
            </a:fld>
            <a:endParaRPr lang="en-US"/>
          </a:p>
        </p:txBody>
      </p:sp>
      <p:sp>
        <p:nvSpPr>
          <p:cNvPr id="36" name="Title Placeholder">
            <a:extLst>
              <a:ext uri="{FF2B5EF4-FFF2-40B4-BE49-F238E27FC236}">
                <a16:creationId xmlns:a16="http://schemas.microsoft.com/office/drawing/2014/main" id="{6A960D4B-C42E-4CE8-B37C-BF17B4A01893}"/>
              </a:ext>
            </a:extLst>
          </p:cNvPr>
          <p:cNvSpPr>
            <a:spLocks noGrp="1"/>
          </p:cNvSpPr>
          <p:nvPr>
            <p:ph type="title"/>
          </p:nvPr>
        </p:nvSpPr>
        <p:spPr>
          <a:xfrm>
            <a:off x="410400" y="478800"/>
            <a:ext cx="9863997" cy="576000"/>
          </a:xfrm>
          <a:prstGeom prst="rect">
            <a:avLst/>
          </a:prstGeom>
        </p:spPr>
        <p:txBody>
          <a:bodyPr vert="horz" lIns="0" tIns="0" rIns="324000" bIns="14400" rtlCol="0" anchor="t" anchorCtr="0">
            <a:noAutofit/>
          </a:bodyPr>
          <a:lstStyle/>
          <a:p>
            <a:r>
              <a:rPr lang="es-ES"/>
              <a:t>Haga clic para modificar el estilo de título del patrón</a:t>
            </a:r>
            <a:endParaRPr lang="en-US"/>
          </a:p>
        </p:txBody>
      </p:sp>
    </p:spTree>
    <p:extLst>
      <p:ext uri="{BB962C8B-B14F-4D97-AF65-F5344CB8AC3E}">
        <p14:creationId xmlns:p14="http://schemas.microsoft.com/office/powerpoint/2010/main" val="2086408686"/>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 id="2147483681" r:id="rId19"/>
    <p:sldLayoutId id="2147483682" r:id="rId20"/>
    <p:sldLayoutId id="2147483683" r:id="rId21"/>
    <p:sldLayoutId id="2147483684" r:id="rId22"/>
    <p:sldLayoutId id="2147483685" r:id="rId23"/>
    <p:sldLayoutId id="2147483686" r:id="rId24"/>
    <p:sldLayoutId id="2147483687" r:id="rId25"/>
    <p:sldLayoutId id="2147483688" r:id="rId26"/>
    <p:sldLayoutId id="2147483689" r:id="rId27"/>
    <p:sldLayoutId id="2147483690" r:id="rId28"/>
    <p:sldLayoutId id="2147483691" r:id="rId29"/>
    <p:sldLayoutId id="2147483692" r:id="rId30"/>
    <p:sldLayoutId id="2147483693" r:id="rId31"/>
    <p:sldLayoutId id="2147483694" r:id="rId32"/>
    <p:sldLayoutId id="2147483695" r:id="rId33"/>
    <p:sldLayoutId id="2147483696" r:id="rId34"/>
    <p:sldLayoutId id="2147483697" r:id="rId35"/>
    <p:sldLayoutId id="2147483698" r:id="rId36"/>
    <p:sldLayoutId id="2147483699" r:id="rId37"/>
    <p:sldLayoutId id="2147483700" r:id="rId38"/>
    <p:sldLayoutId id="2147483701" r:id="rId39"/>
  </p:sldLayoutIdLst>
  <p:hf hdr="0"/>
  <p:txStyles>
    <p:titleStyle>
      <a:lvl1pPr algn="l" rtl="0" eaLnBrk="1" fontAlgn="base" hangingPunct="1">
        <a:lnSpc>
          <a:spcPct val="100000"/>
        </a:lnSpc>
        <a:spcBef>
          <a:spcPct val="0"/>
        </a:spcBef>
        <a:spcAft>
          <a:spcPct val="0"/>
        </a:spcAft>
        <a:defRPr kumimoji="0" lang="en-US" sz="2000" b="1" i="0" u="none" strike="noStrike" kern="0" cap="none" spc="0" normalizeH="0" baseline="0" dirty="0">
          <a:ln>
            <a:noFill/>
          </a:ln>
          <a:solidFill>
            <a:srgbClr val="004669"/>
          </a:solidFill>
          <a:effectLst/>
          <a:uLnTx/>
          <a:uFillTx/>
          <a:latin typeface="Arial" panose="020B0604020202020204" pitchFamily="34" charset="0"/>
          <a:ea typeface="+mj-ea"/>
          <a:cs typeface="Arial" pitchFamily="34" charset="0"/>
        </a:defRPr>
      </a:lvl1pPr>
      <a:lvl2pPr algn="l" rtl="0" eaLnBrk="1" fontAlgn="base" hangingPunct="1">
        <a:spcBef>
          <a:spcPct val="0"/>
        </a:spcBef>
        <a:spcAft>
          <a:spcPct val="0"/>
        </a:spcAft>
        <a:defRPr sz="2000" b="1">
          <a:solidFill>
            <a:schemeClr val="tx1"/>
          </a:solidFill>
          <a:latin typeface="Arial" charset="0"/>
          <a:ea typeface="ＭＳ Ｐゴシック" charset="-128"/>
        </a:defRPr>
      </a:lvl2pPr>
      <a:lvl3pPr algn="l" rtl="0" eaLnBrk="1" fontAlgn="base" hangingPunct="1">
        <a:spcBef>
          <a:spcPct val="0"/>
        </a:spcBef>
        <a:spcAft>
          <a:spcPct val="0"/>
        </a:spcAft>
        <a:defRPr sz="2000" b="1">
          <a:solidFill>
            <a:schemeClr val="tx1"/>
          </a:solidFill>
          <a:latin typeface="Arial" charset="0"/>
          <a:ea typeface="ＭＳ Ｐゴシック" charset="-128"/>
        </a:defRPr>
      </a:lvl3pPr>
      <a:lvl4pPr algn="l" rtl="0" eaLnBrk="1" fontAlgn="base" hangingPunct="1">
        <a:spcBef>
          <a:spcPct val="0"/>
        </a:spcBef>
        <a:spcAft>
          <a:spcPct val="0"/>
        </a:spcAft>
        <a:defRPr sz="2000" b="1">
          <a:solidFill>
            <a:schemeClr val="tx1"/>
          </a:solidFill>
          <a:latin typeface="Arial" charset="0"/>
          <a:ea typeface="ＭＳ Ｐゴシック" charset="-128"/>
        </a:defRPr>
      </a:lvl4pPr>
      <a:lvl5pPr algn="l" rtl="0" eaLnBrk="1" fontAlgn="base" hangingPunct="1">
        <a:spcBef>
          <a:spcPct val="0"/>
        </a:spcBef>
        <a:spcAft>
          <a:spcPct val="0"/>
        </a:spcAft>
        <a:defRPr sz="2000" b="1">
          <a:solidFill>
            <a:schemeClr val="tx1"/>
          </a:solidFill>
          <a:latin typeface="Arial" charset="0"/>
          <a:ea typeface="ＭＳ Ｐゴシック" charset="-128"/>
        </a:defRPr>
      </a:lvl5pPr>
      <a:lvl6pPr marL="457200" algn="l" rtl="0" eaLnBrk="1" fontAlgn="base" hangingPunct="1">
        <a:spcBef>
          <a:spcPct val="0"/>
        </a:spcBef>
        <a:spcAft>
          <a:spcPct val="0"/>
        </a:spcAft>
        <a:defRPr sz="2000" b="1">
          <a:solidFill>
            <a:schemeClr val="tx1"/>
          </a:solidFill>
          <a:latin typeface="Arial" charset="0"/>
          <a:ea typeface="ヒラギノ角ゴ Pro W3" charset="0"/>
        </a:defRPr>
      </a:lvl6pPr>
      <a:lvl7pPr marL="914400" algn="l" rtl="0" eaLnBrk="1" fontAlgn="base" hangingPunct="1">
        <a:spcBef>
          <a:spcPct val="0"/>
        </a:spcBef>
        <a:spcAft>
          <a:spcPct val="0"/>
        </a:spcAft>
        <a:defRPr sz="2000" b="1">
          <a:solidFill>
            <a:schemeClr val="tx1"/>
          </a:solidFill>
          <a:latin typeface="Arial" charset="0"/>
          <a:ea typeface="ヒラギノ角ゴ Pro W3" charset="0"/>
        </a:defRPr>
      </a:lvl7pPr>
      <a:lvl8pPr marL="1371600" algn="l" rtl="0" eaLnBrk="1" fontAlgn="base" hangingPunct="1">
        <a:spcBef>
          <a:spcPct val="0"/>
        </a:spcBef>
        <a:spcAft>
          <a:spcPct val="0"/>
        </a:spcAft>
        <a:defRPr sz="2000" b="1">
          <a:solidFill>
            <a:schemeClr val="tx1"/>
          </a:solidFill>
          <a:latin typeface="Arial" charset="0"/>
          <a:ea typeface="ヒラギノ角ゴ Pro W3" charset="0"/>
        </a:defRPr>
      </a:lvl8pPr>
      <a:lvl9pPr marL="1828800" algn="l" rtl="0" eaLnBrk="1" fontAlgn="base" hangingPunct="1">
        <a:spcBef>
          <a:spcPct val="0"/>
        </a:spcBef>
        <a:spcAft>
          <a:spcPct val="0"/>
        </a:spcAft>
        <a:defRPr sz="2000" b="1">
          <a:solidFill>
            <a:schemeClr val="tx1"/>
          </a:solidFill>
          <a:latin typeface="Arial" charset="0"/>
          <a:ea typeface="ヒラギノ角ゴ Pro W3" charset="0"/>
        </a:defRPr>
      </a:lvl9pPr>
    </p:titleStyle>
    <p:bodyStyle>
      <a:lvl1pPr marL="0" indent="0" algn="l" rtl="0" eaLnBrk="1" fontAlgn="base" hangingPunct="1">
        <a:lnSpc>
          <a:spcPct val="100000"/>
        </a:lnSpc>
        <a:spcBef>
          <a:spcPts val="0"/>
        </a:spcBef>
        <a:spcAft>
          <a:spcPct val="0"/>
        </a:spcAft>
        <a:buClr>
          <a:schemeClr val="accent1"/>
        </a:buClr>
        <a:buFont typeface="Arial" pitchFamily="34" charset="0"/>
        <a:buNone/>
        <a:tabLst/>
        <a:defRPr kumimoji="0" lang="en-US" sz="1400" b="0" i="0" u="none" strike="noStrike" kern="0" cap="none" spc="0" normalizeH="0" baseline="0" dirty="0">
          <a:ln>
            <a:noFill/>
          </a:ln>
          <a:solidFill>
            <a:srgbClr val="000000"/>
          </a:solidFill>
          <a:effectLst/>
          <a:uLnTx/>
          <a:uFillTx/>
          <a:latin typeface="Arial" pitchFamily="34" charset="0"/>
          <a:ea typeface="+mn-ea"/>
          <a:cs typeface="Arial" pitchFamily="34" charset="0"/>
        </a:defRPr>
      </a:lvl1pPr>
      <a:lvl2pPr marL="154800" indent="-154800" algn="l" rtl="0" eaLnBrk="1" fontAlgn="base" hangingPunct="1">
        <a:lnSpc>
          <a:spcPct val="100000"/>
        </a:lnSpc>
        <a:spcBef>
          <a:spcPts val="0"/>
        </a:spcBef>
        <a:spcAft>
          <a:spcPct val="0"/>
        </a:spcAft>
        <a:buClr>
          <a:srgbClr val="879BAA"/>
        </a:buClr>
        <a:buChar char="•"/>
        <a:tabLst/>
        <a:defRPr kumimoji="0" lang="en-US" sz="1400" b="0" i="0" u="none" strike="noStrike" kern="0" cap="none" spc="0" normalizeH="0" baseline="0" dirty="0">
          <a:ln>
            <a:noFill/>
          </a:ln>
          <a:solidFill>
            <a:srgbClr val="000000"/>
          </a:solidFill>
          <a:effectLst/>
          <a:uLnTx/>
          <a:uFillTx/>
          <a:latin typeface="Arial" pitchFamily="34" charset="0"/>
          <a:ea typeface="+mn-ea"/>
          <a:cs typeface="Arial" pitchFamily="34" charset="0"/>
        </a:defRPr>
      </a:lvl2pPr>
      <a:lvl3pPr marL="309600" indent="-154800" algn="l" rtl="0" eaLnBrk="1" fontAlgn="base" hangingPunct="1">
        <a:lnSpc>
          <a:spcPct val="100000"/>
        </a:lnSpc>
        <a:spcBef>
          <a:spcPts val="0"/>
        </a:spcBef>
        <a:spcAft>
          <a:spcPct val="0"/>
        </a:spcAft>
        <a:buClr>
          <a:srgbClr val="879BAA"/>
        </a:buClr>
        <a:buChar char="•"/>
        <a:tabLst/>
        <a:defRPr kumimoji="0" lang="en-US" sz="1400" b="0" i="0" u="none" strike="noStrike" kern="0" cap="none" spc="0" normalizeH="0" baseline="0" dirty="0">
          <a:ln>
            <a:noFill/>
          </a:ln>
          <a:solidFill>
            <a:srgbClr val="000000"/>
          </a:solidFill>
          <a:effectLst/>
          <a:uLnTx/>
          <a:uFillTx/>
          <a:latin typeface="Arial" pitchFamily="34" charset="0"/>
          <a:ea typeface="+mn-ea"/>
          <a:cs typeface="Arial" pitchFamily="34" charset="0"/>
        </a:defRPr>
      </a:lvl3pPr>
      <a:lvl4pPr marL="464400" indent="-154800" algn="l" rtl="0" eaLnBrk="1" fontAlgn="base" hangingPunct="1">
        <a:lnSpc>
          <a:spcPct val="100000"/>
        </a:lnSpc>
        <a:spcBef>
          <a:spcPts val="0"/>
        </a:spcBef>
        <a:spcAft>
          <a:spcPct val="0"/>
        </a:spcAft>
        <a:buClr>
          <a:srgbClr val="879BAA"/>
        </a:buClr>
        <a:buChar char="•"/>
        <a:tabLst/>
        <a:defRPr kumimoji="0" lang="en-US" sz="1400" b="0" i="0" u="none" strike="noStrike" kern="0" cap="none" spc="0" normalizeH="0" baseline="0" dirty="0">
          <a:ln>
            <a:noFill/>
          </a:ln>
          <a:solidFill>
            <a:srgbClr val="000000"/>
          </a:solidFill>
          <a:effectLst/>
          <a:uLnTx/>
          <a:uFillTx/>
          <a:latin typeface="Arial" pitchFamily="34" charset="0"/>
          <a:ea typeface="+mn-ea"/>
          <a:cs typeface="Arial" pitchFamily="34" charset="0"/>
        </a:defRPr>
      </a:lvl4pPr>
      <a:lvl5pPr marL="619200" indent="-154800" algn="l" rtl="0" eaLnBrk="1" fontAlgn="base" hangingPunct="1">
        <a:lnSpc>
          <a:spcPct val="100000"/>
        </a:lnSpc>
        <a:spcBef>
          <a:spcPts val="0"/>
        </a:spcBef>
        <a:spcAft>
          <a:spcPct val="0"/>
        </a:spcAft>
        <a:buClr>
          <a:srgbClr val="879BAA"/>
        </a:buClr>
        <a:buChar char="•"/>
        <a:tabLst/>
        <a:defRPr kumimoji="0" lang="en-US" sz="1400" b="0" i="0" u="none" strike="noStrike" kern="0" cap="none" spc="0" normalizeH="0" baseline="0" dirty="0">
          <a:ln>
            <a:noFill/>
          </a:ln>
          <a:solidFill>
            <a:srgbClr val="000000"/>
          </a:solidFill>
          <a:effectLst/>
          <a:uLnTx/>
          <a:uFillTx/>
          <a:latin typeface="Arial" pitchFamily="34" charset="0"/>
          <a:ea typeface="+mn-ea"/>
          <a:cs typeface="Arial" pitchFamily="34" charset="0"/>
        </a:defRPr>
      </a:lvl5pPr>
      <a:lvl6pPr marL="720000" indent="0" algn="l" rtl="0" eaLnBrk="1" fontAlgn="base" hangingPunct="1">
        <a:lnSpc>
          <a:spcPct val="110000"/>
        </a:lnSpc>
        <a:spcBef>
          <a:spcPct val="0"/>
        </a:spcBef>
        <a:spcAft>
          <a:spcPct val="0"/>
        </a:spcAft>
        <a:buClr>
          <a:schemeClr val="accent1"/>
        </a:buClr>
        <a:buFont typeface="Wingdings" charset="0"/>
        <a:buNone/>
        <a:defRPr>
          <a:solidFill>
            <a:schemeClr val="tx1"/>
          </a:solidFill>
          <a:latin typeface="+mn-lt"/>
          <a:ea typeface="+mn-ea"/>
        </a:defRPr>
      </a:lvl6pPr>
      <a:lvl7pPr marL="720000" indent="0" algn="l" rtl="0" eaLnBrk="1" fontAlgn="base" hangingPunct="1">
        <a:lnSpc>
          <a:spcPct val="110000"/>
        </a:lnSpc>
        <a:spcBef>
          <a:spcPct val="0"/>
        </a:spcBef>
        <a:spcAft>
          <a:spcPct val="0"/>
        </a:spcAft>
        <a:buClr>
          <a:schemeClr val="accent1"/>
        </a:buClr>
        <a:buFont typeface="Wingdings" charset="0"/>
        <a:buNone/>
        <a:defRPr>
          <a:solidFill>
            <a:schemeClr val="tx1"/>
          </a:solidFill>
          <a:latin typeface="+mn-lt"/>
          <a:ea typeface="+mn-ea"/>
        </a:defRPr>
      </a:lvl7pPr>
      <a:lvl8pPr marL="720000" indent="0" algn="l" rtl="0" eaLnBrk="1" fontAlgn="base" hangingPunct="1">
        <a:lnSpc>
          <a:spcPct val="110000"/>
        </a:lnSpc>
        <a:spcBef>
          <a:spcPct val="0"/>
        </a:spcBef>
        <a:spcAft>
          <a:spcPct val="0"/>
        </a:spcAft>
        <a:buClr>
          <a:schemeClr val="accent1"/>
        </a:buClr>
        <a:buFont typeface="Wingdings" charset="0"/>
        <a:buNone/>
        <a:defRPr>
          <a:solidFill>
            <a:schemeClr val="tx1"/>
          </a:solidFill>
          <a:latin typeface="+mn-lt"/>
          <a:ea typeface="+mn-ea"/>
        </a:defRPr>
      </a:lvl8pPr>
      <a:lvl9pPr marL="720000" indent="0" algn="l" rtl="0" eaLnBrk="1" fontAlgn="base" hangingPunct="1">
        <a:lnSpc>
          <a:spcPct val="110000"/>
        </a:lnSpc>
        <a:spcBef>
          <a:spcPct val="0"/>
        </a:spcBef>
        <a:spcAft>
          <a:spcPct val="0"/>
        </a:spcAft>
        <a:buClr>
          <a:schemeClr val="accent1"/>
        </a:buClr>
        <a:buFont typeface="Wingdings" charset="0"/>
        <a:buNone/>
        <a:defRPr>
          <a:solidFill>
            <a:schemeClr val="tx1"/>
          </a:solidFill>
          <a:latin typeface="+mn-lt"/>
          <a:ea typeface="+mn-ea"/>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oleObject" Target="../embeddings/oleObject40.bin"/><Relationship Id="rId3" Type="http://schemas.openxmlformats.org/officeDocument/2006/relationships/tags" Target="../tags/tag85.xml"/><Relationship Id="rId7" Type="http://schemas.openxmlformats.org/officeDocument/2006/relationships/image" Target="../media/image19.emf"/><Relationship Id="rId2" Type="http://schemas.openxmlformats.org/officeDocument/2006/relationships/tags" Target="../tags/tag84.xml"/><Relationship Id="rId1" Type="http://schemas.openxmlformats.org/officeDocument/2006/relationships/vmlDrawing" Target="../drawings/vmlDrawing40.vml"/><Relationship Id="rId6" Type="http://schemas.openxmlformats.org/officeDocument/2006/relationships/oleObject" Target="../embeddings/oleObject39.bin"/><Relationship Id="rId11" Type="http://schemas.openxmlformats.org/officeDocument/2006/relationships/image" Target="../media/image20.emf"/><Relationship Id="rId5" Type="http://schemas.openxmlformats.org/officeDocument/2006/relationships/slideLayout" Target="../slideLayouts/slideLayout7.xml"/><Relationship Id="rId10" Type="http://schemas.openxmlformats.org/officeDocument/2006/relationships/oleObject" Target="../embeddings/oleObject41.bin"/><Relationship Id="rId4" Type="http://schemas.openxmlformats.org/officeDocument/2006/relationships/tags" Target="../tags/tag86.xml"/><Relationship Id="rId9" Type="http://schemas.openxmlformats.org/officeDocument/2006/relationships/image" Target="../media/image10.emf"/></Relationships>
</file>

<file path=ppt/slides/_rels/slide6.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image" Target="../media/image24.png"/><Relationship Id="rId18" Type="http://schemas.microsoft.com/office/2007/relationships/hdphoto" Target="../media/hdphoto6.wdp"/><Relationship Id="rId3" Type="http://schemas.openxmlformats.org/officeDocument/2006/relationships/slideLayout" Target="../slideLayouts/slideLayout13.xml"/><Relationship Id="rId21" Type="http://schemas.openxmlformats.org/officeDocument/2006/relationships/image" Target="../media/image28.png"/><Relationship Id="rId7" Type="http://schemas.openxmlformats.org/officeDocument/2006/relationships/image" Target="../media/image21.png"/><Relationship Id="rId12" Type="http://schemas.microsoft.com/office/2007/relationships/hdphoto" Target="../media/hdphoto3.wdp"/><Relationship Id="rId17" Type="http://schemas.openxmlformats.org/officeDocument/2006/relationships/image" Target="../media/image26.png"/><Relationship Id="rId2" Type="http://schemas.openxmlformats.org/officeDocument/2006/relationships/tags" Target="../tags/tag87.xml"/><Relationship Id="rId16" Type="http://schemas.microsoft.com/office/2007/relationships/hdphoto" Target="../media/hdphoto5.wdp"/><Relationship Id="rId20" Type="http://schemas.microsoft.com/office/2007/relationships/hdphoto" Target="../media/hdphoto7.wdp"/><Relationship Id="rId1" Type="http://schemas.openxmlformats.org/officeDocument/2006/relationships/vmlDrawing" Target="../drawings/vmlDrawing41.vml"/><Relationship Id="rId6" Type="http://schemas.openxmlformats.org/officeDocument/2006/relationships/image" Target="../media/image19.emf"/><Relationship Id="rId11" Type="http://schemas.openxmlformats.org/officeDocument/2006/relationships/image" Target="../media/image23.png"/><Relationship Id="rId5" Type="http://schemas.openxmlformats.org/officeDocument/2006/relationships/oleObject" Target="../embeddings/oleObject42.bin"/><Relationship Id="rId15" Type="http://schemas.openxmlformats.org/officeDocument/2006/relationships/image" Target="../media/image25.png"/><Relationship Id="rId10" Type="http://schemas.microsoft.com/office/2007/relationships/hdphoto" Target="../media/hdphoto2.wdp"/><Relationship Id="rId19" Type="http://schemas.openxmlformats.org/officeDocument/2006/relationships/image" Target="../media/image27.png"/><Relationship Id="rId4" Type="http://schemas.openxmlformats.org/officeDocument/2006/relationships/notesSlide" Target="../notesSlides/notesSlide2.xml"/><Relationship Id="rId9" Type="http://schemas.openxmlformats.org/officeDocument/2006/relationships/image" Target="../media/image22.png"/><Relationship Id="rId14" Type="http://schemas.microsoft.com/office/2007/relationships/hdphoto" Target="../media/hdphoto4.wdp"/><Relationship Id="rId22" Type="http://schemas.microsoft.com/office/2007/relationships/hdphoto" Target="../media/hdphoto8.wdp"/></Relationships>
</file>

<file path=ppt/slides/_rels/slide7.xml.rels><?xml version="1.0" encoding="UTF-8" standalone="yes"?>
<Relationships xmlns="http://schemas.openxmlformats.org/package/2006/relationships"><Relationship Id="rId8" Type="http://schemas.openxmlformats.org/officeDocument/2006/relationships/tags" Target="../tags/tag94.xml"/><Relationship Id="rId3" Type="http://schemas.openxmlformats.org/officeDocument/2006/relationships/tags" Target="../tags/tag89.xml"/><Relationship Id="rId7" Type="http://schemas.openxmlformats.org/officeDocument/2006/relationships/tags" Target="../tags/tag93.xml"/><Relationship Id="rId12" Type="http://schemas.openxmlformats.org/officeDocument/2006/relationships/image" Target="../media/image29.emf"/><Relationship Id="rId2" Type="http://schemas.openxmlformats.org/officeDocument/2006/relationships/tags" Target="../tags/tag88.xml"/><Relationship Id="rId1" Type="http://schemas.openxmlformats.org/officeDocument/2006/relationships/vmlDrawing" Target="../drawings/vmlDrawing42.vml"/><Relationship Id="rId6" Type="http://schemas.openxmlformats.org/officeDocument/2006/relationships/tags" Target="../tags/tag92.xml"/><Relationship Id="rId11" Type="http://schemas.openxmlformats.org/officeDocument/2006/relationships/oleObject" Target="../embeddings/oleObject43.bin"/><Relationship Id="rId5" Type="http://schemas.openxmlformats.org/officeDocument/2006/relationships/tags" Target="../tags/tag91.xml"/><Relationship Id="rId10" Type="http://schemas.openxmlformats.org/officeDocument/2006/relationships/notesSlide" Target="../notesSlides/notesSlide3.xml"/><Relationship Id="rId4" Type="http://schemas.openxmlformats.org/officeDocument/2006/relationships/tags" Target="../tags/tag90.xml"/><Relationship Id="rId9"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8" Type="http://schemas.openxmlformats.org/officeDocument/2006/relationships/tags" Target="../tags/tag101.xml"/><Relationship Id="rId3" Type="http://schemas.openxmlformats.org/officeDocument/2006/relationships/tags" Target="../tags/tag96.xml"/><Relationship Id="rId7" Type="http://schemas.openxmlformats.org/officeDocument/2006/relationships/tags" Target="../tags/tag100.xml"/><Relationship Id="rId12" Type="http://schemas.openxmlformats.org/officeDocument/2006/relationships/image" Target="../media/image29.emf"/><Relationship Id="rId2" Type="http://schemas.openxmlformats.org/officeDocument/2006/relationships/tags" Target="../tags/tag95.xml"/><Relationship Id="rId1" Type="http://schemas.openxmlformats.org/officeDocument/2006/relationships/vmlDrawing" Target="../drawings/vmlDrawing43.vml"/><Relationship Id="rId6" Type="http://schemas.openxmlformats.org/officeDocument/2006/relationships/tags" Target="../tags/tag99.xml"/><Relationship Id="rId11" Type="http://schemas.openxmlformats.org/officeDocument/2006/relationships/oleObject" Target="../embeddings/oleObject44.bin"/><Relationship Id="rId5" Type="http://schemas.openxmlformats.org/officeDocument/2006/relationships/tags" Target="../tags/tag98.xml"/><Relationship Id="rId10" Type="http://schemas.openxmlformats.org/officeDocument/2006/relationships/notesSlide" Target="../notesSlides/notesSlide4.xml"/><Relationship Id="rId4" Type="http://schemas.openxmlformats.org/officeDocument/2006/relationships/tags" Target="../tags/tag97.xml"/><Relationship Id="rId9"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8" Type="http://schemas.openxmlformats.org/officeDocument/2006/relationships/image" Target="../media/image4.emf"/><Relationship Id="rId13" Type="http://schemas.openxmlformats.org/officeDocument/2006/relationships/image" Target="../media/image34.png"/><Relationship Id="rId3" Type="http://schemas.openxmlformats.org/officeDocument/2006/relationships/tags" Target="../tags/tag103.xml"/><Relationship Id="rId7" Type="http://schemas.openxmlformats.org/officeDocument/2006/relationships/oleObject" Target="../embeddings/oleObject45.bin"/><Relationship Id="rId12" Type="http://schemas.openxmlformats.org/officeDocument/2006/relationships/image" Target="../media/image33.svg"/><Relationship Id="rId2" Type="http://schemas.openxmlformats.org/officeDocument/2006/relationships/tags" Target="../tags/tag102.xml"/><Relationship Id="rId16" Type="http://schemas.openxmlformats.org/officeDocument/2006/relationships/image" Target="../media/image37.svg"/><Relationship Id="rId1" Type="http://schemas.openxmlformats.org/officeDocument/2006/relationships/vmlDrawing" Target="../drawings/vmlDrawing44.vml"/><Relationship Id="rId6" Type="http://schemas.openxmlformats.org/officeDocument/2006/relationships/slideLayout" Target="../slideLayouts/slideLayout51.xml"/><Relationship Id="rId11" Type="http://schemas.openxmlformats.org/officeDocument/2006/relationships/image" Target="../media/image32.png"/><Relationship Id="rId5" Type="http://schemas.openxmlformats.org/officeDocument/2006/relationships/tags" Target="../tags/tag105.xml"/><Relationship Id="rId15" Type="http://schemas.openxmlformats.org/officeDocument/2006/relationships/image" Target="../media/image36.png"/><Relationship Id="rId10" Type="http://schemas.openxmlformats.org/officeDocument/2006/relationships/image" Target="../media/image31.svg"/><Relationship Id="rId4" Type="http://schemas.openxmlformats.org/officeDocument/2006/relationships/tags" Target="../tags/tag104.xml"/><Relationship Id="rId9" Type="http://schemas.openxmlformats.org/officeDocument/2006/relationships/image" Target="../media/image30.png"/><Relationship Id="rId14" Type="http://schemas.openxmlformats.org/officeDocument/2006/relationships/image" Target="../media/image35.svg"/></Relationships>
</file>

<file path=ppt/slides/_rels/slide1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31BC3B4A-7F41-41A5-9E34-10B32E28258B}"/>
              </a:ext>
            </a:extLst>
          </p:cNvPr>
          <p:cNvPicPr>
            <a:picLocks noChangeAspect="1"/>
          </p:cNvPicPr>
          <p:nvPr/>
        </p:nvPicPr>
        <p:blipFill rotWithShape="1">
          <a:blip r:embed="rId2"/>
          <a:srcRect t="12959" r="9091"/>
          <a:stretch/>
        </p:blipFill>
        <p:spPr>
          <a:xfrm>
            <a:off x="20" y="10"/>
            <a:ext cx="12191981" cy="6857990"/>
          </a:xfrm>
          <a:prstGeom prst="rect">
            <a:avLst/>
          </a:prstGeom>
        </p:spPr>
      </p:pic>
      <p:sp>
        <p:nvSpPr>
          <p:cNvPr id="15" name="Rectangle 14">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C0BEFE81-70C3-4336-8558-81A43A78755A}"/>
              </a:ext>
            </a:extLst>
          </p:cNvPr>
          <p:cNvSpPr txBox="1"/>
          <p:nvPr/>
        </p:nvSpPr>
        <p:spPr>
          <a:xfrm>
            <a:off x="404553" y="3091928"/>
            <a:ext cx="9078562" cy="238760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600">
                <a:latin typeface="+mj-lt"/>
                <a:ea typeface="+mj-ea"/>
                <a:cs typeface="+mj-cs"/>
              </a:rPr>
              <a:t>A Digital Twin for Birmingham</a:t>
            </a:r>
          </a:p>
        </p:txBody>
      </p:sp>
      <p:sp>
        <p:nvSpPr>
          <p:cNvPr id="17" name="Rectangle: Rounded Corners 16">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300116C3-D831-459B-AB42-C746F579D982}"/>
              </a:ext>
            </a:extLst>
          </p:cNvPr>
          <p:cNvSpPr txBox="1"/>
          <p:nvPr/>
        </p:nvSpPr>
        <p:spPr>
          <a:xfrm>
            <a:off x="261257" y="5733273"/>
            <a:ext cx="6133410" cy="369332"/>
          </a:xfrm>
          <a:prstGeom prst="rect">
            <a:avLst/>
          </a:prstGeom>
          <a:noFill/>
        </p:spPr>
        <p:txBody>
          <a:bodyPr wrap="none" rtlCol="0">
            <a:spAutoFit/>
          </a:bodyPr>
          <a:lstStyle/>
          <a:p>
            <a:r>
              <a:rPr lang="en-GB" dirty="0"/>
              <a:t>Martin Freer, University of Birmingham [ M.Freer@bham.ac.uk]</a:t>
            </a:r>
          </a:p>
        </p:txBody>
      </p:sp>
    </p:spTree>
    <p:extLst>
      <p:ext uri="{BB962C8B-B14F-4D97-AF65-F5344CB8AC3E}">
        <p14:creationId xmlns:p14="http://schemas.microsoft.com/office/powerpoint/2010/main" val="364652948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1BC3B4A-7F41-41A5-9E34-10B32E28258B}"/>
              </a:ext>
            </a:extLst>
          </p:cNvPr>
          <p:cNvPicPr>
            <a:picLocks noChangeAspect="1"/>
          </p:cNvPicPr>
          <p:nvPr/>
        </p:nvPicPr>
        <p:blipFill rotWithShape="1">
          <a:blip r:embed="rId2"/>
          <a:srcRect t="12959" r="9091"/>
          <a:stretch/>
        </p:blipFill>
        <p:spPr>
          <a:xfrm>
            <a:off x="20" y="10"/>
            <a:ext cx="12191981" cy="6857990"/>
          </a:xfrm>
          <a:prstGeom prst="rect">
            <a:avLst/>
          </a:prstGeom>
        </p:spPr>
      </p:pic>
      <p:sp>
        <p:nvSpPr>
          <p:cNvPr id="2" name="Rectangle 1">
            <a:extLst>
              <a:ext uri="{FF2B5EF4-FFF2-40B4-BE49-F238E27FC236}">
                <a16:creationId xmlns:a16="http://schemas.microsoft.com/office/drawing/2014/main" id="{85084959-962F-4A80-A2C1-7E3867970132}"/>
              </a:ext>
            </a:extLst>
          </p:cNvPr>
          <p:cNvSpPr/>
          <p:nvPr/>
        </p:nvSpPr>
        <p:spPr>
          <a:xfrm>
            <a:off x="7431313" y="3759200"/>
            <a:ext cx="3846287" cy="276714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26323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 aerial view of a city&#10;&#10;Description automatically generated">
            <a:extLst>
              <a:ext uri="{FF2B5EF4-FFF2-40B4-BE49-F238E27FC236}">
                <a16:creationId xmlns:a16="http://schemas.microsoft.com/office/drawing/2014/main" id="{8FD25F93-A7D9-41B0-A127-B778B506B39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541" b="10257"/>
          <a:stretch/>
        </p:blipFill>
        <p:spPr>
          <a:xfrm>
            <a:off x="1" y="164637"/>
            <a:ext cx="12192001" cy="6698992"/>
          </a:xfrm>
          <a:prstGeom prst="rect">
            <a:avLst/>
          </a:prstGeom>
        </p:spPr>
      </p:pic>
      <p:sp>
        <p:nvSpPr>
          <p:cNvPr id="17" name="Title 1">
            <a:extLst>
              <a:ext uri="{FF2B5EF4-FFF2-40B4-BE49-F238E27FC236}">
                <a16:creationId xmlns:a16="http://schemas.microsoft.com/office/drawing/2014/main" id="{CC4F8101-C6E9-4194-BA0B-8D96D88D430D}"/>
              </a:ext>
            </a:extLst>
          </p:cNvPr>
          <p:cNvSpPr>
            <a:spLocks noGrp="1"/>
          </p:cNvSpPr>
          <p:nvPr>
            <p:ph type="title"/>
          </p:nvPr>
        </p:nvSpPr>
        <p:spPr>
          <a:xfrm>
            <a:off x="317553" y="-55173"/>
            <a:ext cx="9806879" cy="846127"/>
          </a:xfrm>
        </p:spPr>
        <p:txBody>
          <a:bodyPr>
            <a:normAutofit fontScale="90000"/>
          </a:bodyPr>
          <a:lstStyle/>
          <a:p>
            <a:r>
              <a:rPr lang="en-GB" sz="4900" b="0" dirty="0">
                <a:solidFill>
                  <a:srgbClr val="002060"/>
                </a:solidFill>
                <a:latin typeface="+mn-lt"/>
              </a:rPr>
              <a:t>Tyseley Environmental Enterprise District</a:t>
            </a:r>
            <a:br>
              <a:rPr lang="en-GB" b="0" dirty="0">
                <a:solidFill>
                  <a:srgbClr val="002060"/>
                </a:solidFill>
                <a:latin typeface="+mn-lt"/>
              </a:rPr>
            </a:br>
            <a:r>
              <a:rPr lang="en-GB" b="0" dirty="0">
                <a:solidFill>
                  <a:srgbClr val="002060"/>
                </a:solidFill>
                <a:latin typeface="+mn-lt"/>
              </a:rPr>
              <a:t>[Energy Innovation Zone]</a:t>
            </a:r>
            <a:endParaRPr lang="en-GB" sz="4800" b="0" dirty="0">
              <a:solidFill>
                <a:srgbClr val="002060"/>
              </a:solidFill>
              <a:latin typeface="+mn-lt"/>
            </a:endParaRPr>
          </a:p>
        </p:txBody>
      </p:sp>
    </p:spTree>
    <p:extLst>
      <p:ext uri="{BB962C8B-B14F-4D97-AF65-F5344CB8AC3E}">
        <p14:creationId xmlns:p14="http://schemas.microsoft.com/office/powerpoint/2010/main" val="315109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7E9586A-F724-4E19-9D2D-5996363B3E6D}"/>
              </a:ext>
            </a:extLst>
          </p:cNvPr>
          <p:cNvPicPr>
            <a:picLocks noChangeAspect="1"/>
          </p:cNvPicPr>
          <p:nvPr/>
        </p:nvPicPr>
        <p:blipFill>
          <a:blip r:embed="rId2"/>
          <a:stretch>
            <a:fillRect/>
          </a:stretch>
        </p:blipFill>
        <p:spPr>
          <a:xfrm>
            <a:off x="845957" y="0"/>
            <a:ext cx="9800840" cy="6858000"/>
          </a:xfrm>
          <a:prstGeom prst="rect">
            <a:avLst/>
          </a:prstGeom>
        </p:spPr>
      </p:pic>
      <p:pic>
        <p:nvPicPr>
          <p:cNvPr id="7" name="Picture 6">
            <a:extLst>
              <a:ext uri="{FF2B5EF4-FFF2-40B4-BE49-F238E27FC236}">
                <a16:creationId xmlns:a16="http://schemas.microsoft.com/office/drawing/2014/main" id="{ACD663AD-D524-41D3-B441-2F392C912229}"/>
              </a:ext>
            </a:extLst>
          </p:cNvPr>
          <p:cNvPicPr>
            <a:picLocks noChangeAspect="1"/>
          </p:cNvPicPr>
          <p:nvPr/>
        </p:nvPicPr>
        <p:blipFill>
          <a:blip r:embed="rId3"/>
          <a:stretch>
            <a:fillRect/>
          </a:stretch>
        </p:blipFill>
        <p:spPr>
          <a:xfrm>
            <a:off x="10107353" y="1900518"/>
            <a:ext cx="2084647" cy="2926976"/>
          </a:xfrm>
          <a:prstGeom prst="rect">
            <a:avLst/>
          </a:prstGeom>
        </p:spPr>
      </p:pic>
    </p:spTree>
    <p:extLst>
      <p:ext uri="{BB962C8B-B14F-4D97-AF65-F5344CB8AC3E}">
        <p14:creationId xmlns:p14="http://schemas.microsoft.com/office/powerpoint/2010/main" val="7934923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F5BDA05D-02A6-1A9B-8910-46A5CC9BD062}"/>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42001" name="think-cell Slide" r:id="rId6" imgW="384" imgH="385" progId="TCLayout.ActiveDocument.1">
                  <p:embed/>
                </p:oleObj>
              </mc:Choice>
              <mc:Fallback>
                <p:oleObj name="think-cell Slide" r:id="rId6" imgW="384" imgH="385" progId="TCLayout.ActiveDocument.1">
                  <p:embed/>
                  <p:pic>
                    <p:nvPicPr>
                      <p:cNvPr id="3" name="Object 2" hidden="1">
                        <a:extLst>
                          <a:ext uri="{FF2B5EF4-FFF2-40B4-BE49-F238E27FC236}">
                            <a16:creationId xmlns:a16="http://schemas.microsoft.com/office/drawing/2014/main" id="{F5BDA05D-02A6-1A9B-8910-46A5CC9BD062}"/>
                          </a:ext>
                        </a:extLst>
                      </p:cNvPr>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82" name="Freeform: Shape 81">
            <a:extLst>
              <a:ext uri="{FF2B5EF4-FFF2-40B4-BE49-F238E27FC236}">
                <a16:creationId xmlns:a16="http://schemas.microsoft.com/office/drawing/2014/main" id="{D1A32022-79B6-5AEA-974F-494D594A51D7}"/>
              </a:ext>
            </a:extLst>
          </p:cNvPr>
          <p:cNvSpPr/>
          <p:nvPr/>
        </p:nvSpPr>
        <p:spPr bwMode="auto">
          <a:xfrm>
            <a:off x="0" y="1399875"/>
            <a:ext cx="2392680" cy="4778972"/>
          </a:xfrm>
          <a:custGeom>
            <a:avLst/>
            <a:gdLst>
              <a:gd name="connsiteX0" fmla="*/ 3176 w 2379664"/>
              <a:gd name="connsiteY0" fmla="*/ 0 h 4752976"/>
              <a:gd name="connsiteX1" fmla="*/ 2379664 w 2379664"/>
              <a:gd name="connsiteY1" fmla="*/ 2376488 h 4752976"/>
              <a:gd name="connsiteX2" fmla="*/ 3176 w 2379664"/>
              <a:gd name="connsiteY2" fmla="*/ 4752976 h 4752976"/>
              <a:gd name="connsiteX3" fmla="*/ 0 w 2379664"/>
              <a:gd name="connsiteY3" fmla="*/ 4752816 h 4752976"/>
              <a:gd name="connsiteX4" fmla="*/ 0 w 2379664"/>
              <a:gd name="connsiteY4" fmla="*/ 161 h 4752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9664" h="4752976">
                <a:moveTo>
                  <a:pt x="3176" y="0"/>
                </a:moveTo>
                <a:cubicBezTo>
                  <a:pt x="1315674" y="0"/>
                  <a:pt x="2379664" y="1063990"/>
                  <a:pt x="2379664" y="2376488"/>
                </a:cubicBezTo>
                <a:cubicBezTo>
                  <a:pt x="2379664" y="3688986"/>
                  <a:pt x="1315674" y="4752976"/>
                  <a:pt x="3176" y="4752976"/>
                </a:cubicBezTo>
                <a:lnTo>
                  <a:pt x="0" y="4752816"/>
                </a:lnTo>
                <a:lnTo>
                  <a:pt x="0" y="161"/>
                </a:lnTo>
                <a:close/>
              </a:path>
            </a:pathLst>
          </a:custGeom>
          <a:solidFill>
            <a:srgbClr val="EBF0F5"/>
          </a:solidFill>
          <a:ln w="9525" cap="flat" cmpd="sng" algn="ctr">
            <a:noFill/>
            <a:prstDash val="solid"/>
            <a:miter lim="800000"/>
            <a:headEnd type="none" w="med" len="med"/>
            <a:tailEnd type="none" w="med" len="med"/>
          </a:ln>
          <a:effectLst/>
        </p:spPr>
        <p:txBody>
          <a:bodyPr wrap="square" lIns="108000" tIns="54000" rIns="108000" bIns="54000" numCol="1" spcCol="72000" rtlCol="0" anchor="t">
            <a:noAutofit/>
          </a:bodyPr>
          <a:lstStyle/>
          <a:p>
            <a:pPr algn="l">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463" name="Footer Placeholder 1">
            <a:extLst>
              <a:ext uri="{FF2B5EF4-FFF2-40B4-BE49-F238E27FC236}">
                <a16:creationId xmlns:a16="http://schemas.microsoft.com/office/drawing/2014/main" id="{A84CF61B-12D9-32FD-D63D-3602AF780A09}"/>
              </a:ext>
            </a:extLst>
          </p:cNvPr>
          <p:cNvSpPr>
            <a:spLocks noGrp="1"/>
          </p:cNvSpPr>
          <p:nvPr>
            <p:ph type="ftr" sz="quarter" idx="11"/>
          </p:nvPr>
        </p:nvSpPr>
        <p:spPr/>
        <p:txBody>
          <a:bodyPr/>
          <a:lstStyle/>
          <a:p>
            <a:r>
              <a:rPr lang="en-US"/>
              <a:t>© Siemens 2022 | Siemens Advanta Solutions | Digital Twin for East Birmingham</a:t>
            </a:r>
          </a:p>
        </p:txBody>
      </p:sp>
      <p:sp>
        <p:nvSpPr>
          <p:cNvPr id="2" name="Title 1">
            <a:extLst>
              <a:ext uri="{FF2B5EF4-FFF2-40B4-BE49-F238E27FC236}">
                <a16:creationId xmlns:a16="http://schemas.microsoft.com/office/drawing/2014/main" id="{E9B083E6-C14D-A976-C3F8-18A3CF602A04}"/>
              </a:ext>
            </a:extLst>
          </p:cNvPr>
          <p:cNvSpPr>
            <a:spLocks noGrp="1"/>
          </p:cNvSpPr>
          <p:nvPr>
            <p:ph type="title" idx="4294967295"/>
          </p:nvPr>
        </p:nvSpPr>
        <p:spPr>
          <a:xfrm>
            <a:off x="0" y="479425"/>
            <a:ext cx="9863138" cy="574675"/>
          </a:xfrm>
        </p:spPr>
        <p:txBody>
          <a:bodyPr>
            <a:normAutofit fontScale="90000"/>
          </a:bodyPr>
          <a:lstStyle/>
          <a:p>
            <a:r>
              <a:rPr lang="en-GB"/>
              <a:t>Three clear goals. Two focus city regions. One digital twin. </a:t>
            </a:r>
            <a:endParaRPr lang="en-US"/>
          </a:p>
        </p:txBody>
      </p:sp>
      <p:sp>
        <p:nvSpPr>
          <p:cNvPr id="18" name="Rectangle 17">
            <a:extLst>
              <a:ext uri="{FF2B5EF4-FFF2-40B4-BE49-F238E27FC236}">
                <a16:creationId xmlns:a16="http://schemas.microsoft.com/office/drawing/2014/main" id="{FC52A09C-BCAB-B46D-91C3-9396F141F60E}"/>
              </a:ext>
            </a:extLst>
          </p:cNvPr>
          <p:cNvSpPr>
            <a:spLocks/>
          </p:cNvSpPr>
          <p:nvPr/>
        </p:nvSpPr>
        <p:spPr>
          <a:xfrm>
            <a:off x="3169920" y="1412875"/>
            <a:ext cx="8614093" cy="1082023"/>
          </a:xfrm>
          <a:prstGeom prst="rect">
            <a:avLst/>
          </a:prstGeom>
          <a:solidFill>
            <a:srgbClr val="00466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840" tIns="108000" rIns="108000" bIns="108000" numCol="1" spcCol="1270" anchor="ctr" anchorCtr="0">
            <a:noAutofit/>
          </a:bodyPr>
          <a:lstStyle/>
          <a:p>
            <a:pPr marL="0" lvl="0" indent="0" algn="l" defTabSz="1778000">
              <a:lnSpc>
                <a:spcPct val="90000"/>
              </a:lnSpc>
              <a:spcBef>
                <a:spcPct val="0"/>
              </a:spcBef>
              <a:spcAft>
                <a:spcPct val="35000"/>
              </a:spcAft>
              <a:buNone/>
            </a:pPr>
            <a:r>
              <a:rPr lang="en-US" b="1" i="0" kern="1200" baseline="0">
                <a:latin typeface="Arial" panose="020B0604020202020204" pitchFamily="34" charset="0"/>
                <a:cs typeface="Arial" panose="020B0604020202020204" pitchFamily="34" charset="0"/>
              </a:rPr>
              <a:t>Grow and scale digital investment within the area</a:t>
            </a:r>
            <a:endParaRPr lang="en-US" b="1" kern="1200">
              <a:latin typeface="Arial" panose="020B0604020202020204" pitchFamily="34" charset="0"/>
              <a:cs typeface="Arial" panose="020B0604020202020204" pitchFamily="34" charset="0"/>
            </a:endParaRPr>
          </a:p>
        </p:txBody>
      </p:sp>
      <p:sp>
        <p:nvSpPr>
          <p:cNvPr id="19" name="Rectangle 18">
            <a:extLst>
              <a:ext uri="{FF2B5EF4-FFF2-40B4-BE49-F238E27FC236}">
                <a16:creationId xmlns:a16="http://schemas.microsoft.com/office/drawing/2014/main" id="{C4053770-EFF7-8F22-2EC5-8E8D29D4F61E}"/>
              </a:ext>
            </a:extLst>
          </p:cNvPr>
          <p:cNvSpPr>
            <a:spLocks/>
          </p:cNvSpPr>
          <p:nvPr/>
        </p:nvSpPr>
        <p:spPr>
          <a:xfrm>
            <a:off x="3169920" y="3248351"/>
            <a:ext cx="8614093" cy="1082023"/>
          </a:xfrm>
          <a:prstGeom prst="rect">
            <a:avLst/>
          </a:prstGeom>
          <a:solidFill>
            <a:srgbClr val="50BED7"/>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840" tIns="108000" rIns="108000" bIns="108000" numCol="1" spcCol="1270" anchor="ctr" anchorCtr="0">
            <a:noAutofit/>
          </a:bodyPr>
          <a:lstStyle/>
          <a:p>
            <a:pPr marL="0" lvl="0" indent="0" algn="l" defTabSz="1778000">
              <a:lnSpc>
                <a:spcPct val="90000"/>
              </a:lnSpc>
              <a:spcBef>
                <a:spcPct val="0"/>
              </a:spcBef>
              <a:spcAft>
                <a:spcPct val="35000"/>
              </a:spcAft>
              <a:buNone/>
            </a:pPr>
            <a:r>
              <a:rPr lang="en-US" b="1" i="0" kern="1200" baseline="0">
                <a:latin typeface="Arial" panose="020B0604020202020204" pitchFamily="34" charset="0"/>
                <a:cs typeface="Arial" panose="020B0604020202020204" pitchFamily="34" charset="0"/>
              </a:rPr>
              <a:t>Expand Birmingham's reach as a testbed for innovation</a:t>
            </a:r>
            <a:endParaRPr lang="en-US" b="1" kern="1200">
              <a:latin typeface="Arial" panose="020B0604020202020204" pitchFamily="34" charset="0"/>
              <a:cs typeface="Arial" panose="020B0604020202020204" pitchFamily="34" charset="0"/>
            </a:endParaRPr>
          </a:p>
        </p:txBody>
      </p:sp>
      <p:sp>
        <p:nvSpPr>
          <p:cNvPr id="20" name="Rectangle 19">
            <a:extLst>
              <a:ext uri="{FF2B5EF4-FFF2-40B4-BE49-F238E27FC236}">
                <a16:creationId xmlns:a16="http://schemas.microsoft.com/office/drawing/2014/main" id="{1CB05628-A747-EF36-7A51-A8798EA57CB2}"/>
              </a:ext>
            </a:extLst>
          </p:cNvPr>
          <p:cNvSpPr/>
          <p:nvPr/>
        </p:nvSpPr>
        <p:spPr>
          <a:xfrm>
            <a:off x="3169920" y="5083827"/>
            <a:ext cx="8614093" cy="1082023"/>
          </a:xfrm>
          <a:prstGeom prst="rect">
            <a:avLst/>
          </a:prstGeom>
          <a:solidFill>
            <a:srgbClr val="78CDCD"/>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840" tIns="108000" rIns="108000" bIns="108000" numCol="1" spcCol="1270" anchor="ctr" anchorCtr="0">
            <a:noAutofit/>
          </a:bodyPr>
          <a:lstStyle/>
          <a:p>
            <a:pPr marL="0" lvl="0" indent="0" algn="l" defTabSz="1778000">
              <a:lnSpc>
                <a:spcPct val="90000"/>
              </a:lnSpc>
              <a:spcBef>
                <a:spcPct val="0"/>
              </a:spcBef>
              <a:spcAft>
                <a:spcPct val="35000"/>
              </a:spcAft>
              <a:buNone/>
            </a:pPr>
            <a:r>
              <a:rPr lang="en-US" b="1" i="0" kern="1200" baseline="0">
                <a:solidFill>
                  <a:srgbClr val="004669"/>
                </a:solidFill>
                <a:latin typeface="Arial" panose="020B0604020202020204" pitchFamily="34" charset="0"/>
                <a:cs typeface="Arial" panose="020B0604020202020204" pitchFamily="34" charset="0"/>
              </a:rPr>
              <a:t>Showcase Birmingham as the leading digital city in the world</a:t>
            </a:r>
            <a:endParaRPr lang="en-US" b="1" kern="1200">
              <a:solidFill>
                <a:srgbClr val="004669"/>
              </a:solidFill>
              <a:latin typeface="Arial" panose="020B0604020202020204" pitchFamily="34" charset="0"/>
              <a:cs typeface="Arial" panose="020B0604020202020204" pitchFamily="34" charset="0"/>
            </a:endParaRPr>
          </a:p>
        </p:txBody>
      </p:sp>
      <p:grpSp>
        <p:nvGrpSpPr>
          <p:cNvPr id="50" name="Graphic 4">
            <a:extLst>
              <a:ext uri="{FF2B5EF4-FFF2-40B4-BE49-F238E27FC236}">
                <a16:creationId xmlns:a16="http://schemas.microsoft.com/office/drawing/2014/main" id="{FC4B77E5-FAA3-8491-E300-666886A2ED3B}"/>
              </a:ext>
            </a:extLst>
          </p:cNvPr>
          <p:cNvGrpSpPr>
            <a:grpSpLocks noChangeAspect="1"/>
          </p:cNvGrpSpPr>
          <p:nvPr/>
        </p:nvGrpSpPr>
        <p:grpSpPr>
          <a:xfrm>
            <a:off x="413803" y="3141496"/>
            <a:ext cx="1109562" cy="1116114"/>
            <a:chOff x="8784972" y="3104248"/>
            <a:chExt cx="350203" cy="352272"/>
          </a:xfrm>
          <a:solidFill>
            <a:srgbClr val="004669"/>
          </a:solidFill>
        </p:grpSpPr>
        <p:sp>
          <p:nvSpPr>
            <p:cNvPr id="51" name="Freeform: Shape 50">
              <a:extLst>
                <a:ext uri="{FF2B5EF4-FFF2-40B4-BE49-F238E27FC236}">
                  <a16:creationId xmlns:a16="http://schemas.microsoft.com/office/drawing/2014/main" id="{C93163B6-EAB6-CC2F-4E9F-81C2C152B8CE}"/>
                </a:ext>
              </a:extLst>
            </p:cNvPr>
            <p:cNvSpPr/>
            <p:nvPr/>
          </p:nvSpPr>
          <p:spPr>
            <a:xfrm>
              <a:off x="8784972" y="3104248"/>
              <a:ext cx="323907" cy="352272"/>
            </a:xfrm>
            <a:custGeom>
              <a:avLst/>
              <a:gdLst>
                <a:gd name="connsiteX0" fmla="*/ 274549 w 323907"/>
                <a:gd name="connsiteY0" fmla="*/ 95838 h 352272"/>
                <a:gd name="connsiteX1" fmla="*/ 309010 w 323907"/>
                <a:gd name="connsiteY1" fmla="*/ 190320 h 352272"/>
                <a:gd name="connsiteX2" fmla="*/ 161944 w 323907"/>
                <a:gd name="connsiteY2" fmla="*/ 337394 h 352272"/>
                <a:gd name="connsiteX3" fmla="*/ 14878 w 323907"/>
                <a:gd name="connsiteY3" fmla="*/ 190320 h 352272"/>
                <a:gd name="connsiteX4" fmla="*/ 161944 w 323907"/>
                <a:gd name="connsiteY4" fmla="*/ 43252 h 352272"/>
                <a:gd name="connsiteX5" fmla="*/ 253213 w 323907"/>
                <a:gd name="connsiteY5" fmla="*/ 75102 h 352272"/>
                <a:gd name="connsiteX6" fmla="*/ 220675 w 323907"/>
                <a:gd name="connsiteY6" fmla="*/ 107649 h 352272"/>
                <a:gd name="connsiteX7" fmla="*/ 161944 w 323907"/>
                <a:gd name="connsiteY7" fmla="*/ 88870 h 352272"/>
                <a:gd name="connsiteX8" fmla="*/ 60503 w 323907"/>
                <a:gd name="connsiteY8" fmla="*/ 190318 h 352272"/>
                <a:gd name="connsiteX9" fmla="*/ 161944 w 323907"/>
                <a:gd name="connsiteY9" fmla="*/ 291767 h 352272"/>
                <a:gd name="connsiteX10" fmla="*/ 263404 w 323907"/>
                <a:gd name="connsiteY10" fmla="*/ 190318 h 352272"/>
                <a:gd name="connsiteX11" fmla="*/ 242145 w 323907"/>
                <a:gd name="connsiteY11" fmla="*/ 128253 h 352272"/>
                <a:gd name="connsiteX12" fmla="*/ 231515 w 323907"/>
                <a:gd name="connsiteY12" fmla="*/ 138872 h 352272"/>
                <a:gd name="connsiteX13" fmla="*/ 248508 w 323907"/>
                <a:gd name="connsiteY13" fmla="*/ 190318 h 352272"/>
                <a:gd name="connsiteX14" fmla="*/ 161944 w 323907"/>
                <a:gd name="connsiteY14" fmla="*/ 276884 h 352272"/>
                <a:gd name="connsiteX15" fmla="*/ 75381 w 323907"/>
                <a:gd name="connsiteY15" fmla="*/ 190318 h 352272"/>
                <a:gd name="connsiteX16" fmla="*/ 161944 w 323907"/>
                <a:gd name="connsiteY16" fmla="*/ 103753 h 352272"/>
                <a:gd name="connsiteX17" fmla="*/ 209988 w 323907"/>
                <a:gd name="connsiteY17" fmla="*/ 118340 h 352272"/>
                <a:gd name="connsiteX18" fmla="*/ 168707 w 323907"/>
                <a:gd name="connsiteY18" fmla="*/ 159616 h 352272"/>
                <a:gd name="connsiteX19" fmla="*/ 161944 w 323907"/>
                <a:gd name="connsiteY19" fmla="*/ 158878 h 352272"/>
                <a:gd name="connsiteX20" fmla="*/ 130512 w 323907"/>
                <a:gd name="connsiteY20" fmla="*/ 190316 h 352272"/>
                <a:gd name="connsiteX21" fmla="*/ 161944 w 323907"/>
                <a:gd name="connsiteY21" fmla="*/ 221755 h 352272"/>
                <a:gd name="connsiteX22" fmla="*/ 193396 w 323907"/>
                <a:gd name="connsiteY22" fmla="*/ 190316 h 352272"/>
                <a:gd name="connsiteX23" fmla="*/ 191300 w 323907"/>
                <a:gd name="connsiteY23" fmla="*/ 179081 h 352272"/>
                <a:gd name="connsiteX24" fmla="*/ 169888 w 323907"/>
                <a:gd name="connsiteY24" fmla="*/ 200497 h 352272"/>
                <a:gd name="connsiteX25" fmla="*/ 164630 w 323907"/>
                <a:gd name="connsiteY25" fmla="*/ 202676 h 352272"/>
                <a:gd name="connsiteX26" fmla="*/ 159373 w 323907"/>
                <a:gd name="connsiteY26" fmla="*/ 200497 h 352272"/>
                <a:gd name="connsiteX27" fmla="*/ 159068 w 323907"/>
                <a:gd name="connsiteY27" fmla="*/ 190303 h 352272"/>
                <a:gd name="connsiteX28" fmla="*/ 317640 w 323907"/>
                <a:gd name="connsiteY28" fmla="*/ 31737 h 352272"/>
                <a:gd name="connsiteX29" fmla="*/ 317640 w 323907"/>
                <a:gd name="connsiteY29" fmla="*/ 21212 h 352272"/>
                <a:gd name="connsiteX30" fmla="*/ 310534 w 323907"/>
                <a:gd name="connsiteY30" fmla="*/ 19270 h 352272"/>
                <a:gd name="connsiteX31" fmla="*/ 306896 w 323907"/>
                <a:gd name="connsiteY31" fmla="*/ 5206 h 352272"/>
                <a:gd name="connsiteX32" fmla="*/ 295275 w 323907"/>
                <a:gd name="connsiteY32" fmla="*/ 2036 h 352272"/>
                <a:gd name="connsiteX33" fmla="*/ 271787 w 323907"/>
                <a:gd name="connsiteY33" fmla="*/ 25519 h 352272"/>
                <a:gd name="connsiteX34" fmla="*/ 267691 w 323907"/>
                <a:gd name="connsiteY34" fmla="*/ 40549 h 352272"/>
                <a:gd name="connsiteX35" fmla="*/ 271806 w 323907"/>
                <a:gd name="connsiteY35" fmla="*/ 56504 h 352272"/>
                <a:gd name="connsiteX36" fmla="*/ 263862 w 323907"/>
                <a:gd name="connsiteY36" fmla="*/ 64455 h 352272"/>
                <a:gd name="connsiteX37" fmla="*/ 161944 w 323907"/>
                <a:gd name="connsiteY37" fmla="*/ 28363 h 352272"/>
                <a:gd name="connsiteX38" fmla="*/ 47435 w 323907"/>
                <a:gd name="connsiteY38" fmla="*/ 75797 h 352272"/>
                <a:gd name="connsiteX39" fmla="*/ 0 w 323907"/>
                <a:gd name="connsiteY39" fmla="*/ 190316 h 352272"/>
                <a:gd name="connsiteX40" fmla="*/ 47435 w 323907"/>
                <a:gd name="connsiteY40" fmla="*/ 304836 h 352272"/>
                <a:gd name="connsiteX41" fmla="*/ 161944 w 323907"/>
                <a:gd name="connsiteY41" fmla="*/ 352272 h 352272"/>
                <a:gd name="connsiteX42" fmla="*/ 276473 w 323907"/>
                <a:gd name="connsiteY42" fmla="*/ 304836 h 352272"/>
                <a:gd name="connsiteX43" fmla="*/ 323907 w 323907"/>
                <a:gd name="connsiteY43" fmla="*/ 190316 h 352272"/>
                <a:gd name="connsiteX44" fmla="*/ 285179 w 323907"/>
                <a:gd name="connsiteY44" fmla="*/ 85218 h 352272"/>
                <a:gd name="connsiteX45" fmla="*/ 274549 w 323907"/>
                <a:gd name="connsiteY45" fmla="*/ 95838 h 352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23907" h="352272">
                  <a:moveTo>
                    <a:pt x="274549" y="95838"/>
                  </a:moveTo>
                  <a:cubicBezTo>
                    <a:pt x="296056" y="121413"/>
                    <a:pt x="309010" y="154379"/>
                    <a:pt x="309010" y="190320"/>
                  </a:cubicBezTo>
                  <a:cubicBezTo>
                    <a:pt x="309010" y="271414"/>
                    <a:pt x="243040" y="337394"/>
                    <a:pt x="161944" y="337394"/>
                  </a:cubicBezTo>
                  <a:cubicBezTo>
                    <a:pt x="80849" y="337394"/>
                    <a:pt x="14878" y="271414"/>
                    <a:pt x="14878" y="190320"/>
                  </a:cubicBezTo>
                  <a:cubicBezTo>
                    <a:pt x="14878" y="109226"/>
                    <a:pt x="80849" y="43252"/>
                    <a:pt x="161944" y="43252"/>
                  </a:cubicBezTo>
                  <a:cubicBezTo>
                    <a:pt x="196406" y="43252"/>
                    <a:pt x="228124" y="55178"/>
                    <a:pt x="253213" y="75102"/>
                  </a:cubicBezTo>
                  <a:lnTo>
                    <a:pt x="220675" y="107649"/>
                  </a:lnTo>
                  <a:cubicBezTo>
                    <a:pt x="204083" y="95832"/>
                    <a:pt x="183813" y="88870"/>
                    <a:pt x="161944" y="88870"/>
                  </a:cubicBezTo>
                  <a:cubicBezTo>
                    <a:pt x="106014" y="88870"/>
                    <a:pt x="60503" y="134380"/>
                    <a:pt x="60503" y="190318"/>
                  </a:cubicBezTo>
                  <a:cubicBezTo>
                    <a:pt x="60503" y="246257"/>
                    <a:pt x="106014" y="291767"/>
                    <a:pt x="161944" y="291767"/>
                  </a:cubicBezTo>
                  <a:cubicBezTo>
                    <a:pt x="217894" y="291767"/>
                    <a:pt x="263404" y="246257"/>
                    <a:pt x="263404" y="190318"/>
                  </a:cubicBezTo>
                  <a:cubicBezTo>
                    <a:pt x="263404" y="166959"/>
                    <a:pt x="255461" y="145421"/>
                    <a:pt x="242145" y="128253"/>
                  </a:cubicBezTo>
                  <a:lnTo>
                    <a:pt x="231515" y="138872"/>
                  </a:lnTo>
                  <a:cubicBezTo>
                    <a:pt x="242183" y="153264"/>
                    <a:pt x="248508" y="171066"/>
                    <a:pt x="248508" y="190318"/>
                  </a:cubicBezTo>
                  <a:cubicBezTo>
                    <a:pt x="248508" y="238050"/>
                    <a:pt x="209683" y="276884"/>
                    <a:pt x="161944" y="276884"/>
                  </a:cubicBezTo>
                  <a:cubicBezTo>
                    <a:pt x="114224" y="276884"/>
                    <a:pt x="75381" y="238052"/>
                    <a:pt x="75381" y="190318"/>
                  </a:cubicBezTo>
                  <a:cubicBezTo>
                    <a:pt x="75381" y="142587"/>
                    <a:pt x="114224" y="103753"/>
                    <a:pt x="161944" y="103753"/>
                  </a:cubicBezTo>
                  <a:cubicBezTo>
                    <a:pt x="179699" y="103753"/>
                    <a:pt x="196234" y="109133"/>
                    <a:pt x="209988" y="118340"/>
                  </a:cubicBezTo>
                  <a:lnTo>
                    <a:pt x="168707" y="159616"/>
                  </a:lnTo>
                  <a:cubicBezTo>
                    <a:pt x="166535" y="159137"/>
                    <a:pt x="164268" y="158878"/>
                    <a:pt x="161944" y="158878"/>
                  </a:cubicBezTo>
                  <a:cubicBezTo>
                    <a:pt x="144590" y="158878"/>
                    <a:pt x="130512" y="172954"/>
                    <a:pt x="130512" y="190316"/>
                  </a:cubicBezTo>
                  <a:cubicBezTo>
                    <a:pt x="130512" y="207681"/>
                    <a:pt x="144590" y="221755"/>
                    <a:pt x="161944" y="221755"/>
                  </a:cubicBezTo>
                  <a:cubicBezTo>
                    <a:pt x="179318" y="221755"/>
                    <a:pt x="193396" y="207679"/>
                    <a:pt x="193396" y="190316"/>
                  </a:cubicBezTo>
                  <a:cubicBezTo>
                    <a:pt x="193396" y="186356"/>
                    <a:pt x="192653" y="182571"/>
                    <a:pt x="191300" y="179081"/>
                  </a:cubicBezTo>
                  <a:lnTo>
                    <a:pt x="169888" y="200497"/>
                  </a:lnTo>
                  <a:cubicBezTo>
                    <a:pt x="168440" y="201950"/>
                    <a:pt x="166535" y="202676"/>
                    <a:pt x="164630" y="202676"/>
                  </a:cubicBezTo>
                  <a:cubicBezTo>
                    <a:pt x="162725" y="202676"/>
                    <a:pt x="160820" y="201948"/>
                    <a:pt x="159373" y="200497"/>
                  </a:cubicBezTo>
                  <a:cubicBezTo>
                    <a:pt x="156572" y="197696"/>
                    <a:pt x="156477" y="193227"/>
                    <a:pt x="159068" y="190303"/>
                  </a:cubicBezTo>
                  <a:lnTo>
                    <a:pt x="317640" y="31737"/>
                  </a:lnTo>
                  <a:cubicBezTo>
                    <a:pt x="320535" y="28830"/>
                    <a:pt x="320535" y="24117"/>
                    <a:pt x="317640" y="21212"/>
                  </a:cubicBezTo>
                  <a:cubicBezTo>
                    <a:pt x="315716" y="19286"/>
                    <a:pt x="312992" y="18646"/>
                    <a:pt x="310534" y="19270"/>
                  </a:cubicBezTo>
                  <a:lnTo>
                    <a:pt x="306896" y="5206"/>
                  </a:lnTo>
                  <a:cubicBezTo>
                    <a:pt x="305543" y="9"/>
                    <a:pt x="299066" y="-1759"/>
                    <a:pt x="295275" y="2036"/>
                  </a:cubicBezTo>
                  <a:lnTo>
                    <a:pt x="271787" y="25519"/>
                  </a:lnTo>
                  <a:cubicBezTo>
                    <a:pt x="267862" y="29451"/>
                    <a:pt x="266300" y="35166"/>
                    <a:pt x="267691" y="40549"/>
                  </a:cubicBezTo>
                  <a:lnTo>
                    <a:pt x="271806" y="56504"/>
                  </a:lnTo>
                  <a:lnTo>
                    <a:pt x="263862" y="64455"/>
                  </a:lnTo>
                  <a:cubicBezTo>
                    <a:pt x="235115" y="41081"/>
                    <a:pt x="199511" y="28363"/>
                    <a:pt x="161944" y="28363"/>
                  </a:cubicBezTo>
                  <a:cubicBezTo>
                    <a:pt x="118682" y="28363"/>
                    <a:pt x="78010" y="45209"/>
                    <a:pt x="47435" y="75797"/>
                  </a:cubicBezTo>
                  <a:cubicBezTo>
                    <a:pt x="16840" y="106386"/>
                    <a:pt x="0" y="147056"/>
                    <a:pt x="0" y="190316"/>
                  </a:cubicBezTo>
                  <a:cubicBezTo>
                    <a:pt x="0" y="233575"/>
                    <a:pt x="16840" y="274245"/>
                    <a:pt x="47435" y="304836"/>
                  </a:cubicBezTo>
                  <a:cubicBezTo>
                    <a:pt x="78010" y="335432"/>
                    <a:pt x="118682" y="352272"/>
                    <a:pt x="161944" y="352272"/>
                  </a:cubicBezTo>
                  <a:cubicBezTo>
                    <a:pt x="205207" y="352272"/>
                    <a:pt x="245878" y="335432"/>
                    <a:pt x="276473" y="304836"/>
                  </a:cubicBezTo>
                  <a:cubicBezTo>
                    <a:pt x="307048" y="274247"/>
                    <a:pt x="323907" y="233577"/>
                    <a:pt x="323907" y="190316"/>
                  </a:cubicBezTo>
                  <a:cubicBezTo>
                    <a:pt x="323907" y="151357"/>
                    <a:pt x="310229" y="114503"/>
                    <a:pt x="285179" y="85218"/>
                  </a:cubicBezTo>
                  <a:lnTo>
                    <a:pt x="274549" y="95838"/>
                  </a:lnTo>
                  <a:close/>
                </a:path>
              </a:pathLst>
            </a:custGeom>
            <a:solidFill>
              <a:srgbClr val="879BAA"/>
            </a:solidFill>
            <a:ln w="190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B6FAEAF3-6903-7452-215A-69367DC07F1F}"/>
                </a:ext>
              </a:extLst>
            </p:cNvPr>
            <p:cNvSpPr/>
            <p:nvPr/>
          </p:nvSpPr>
          <p:spPr>
            <a:xfrm>
              <a:off x="9075675" y="3142470"/>
              <a:ext cx="59500" cy="43807"/>
            </a:xfrm>
            <a:custGeom>
              <a:avLst/>
              <a:gdLst>
                <a:gd name="connsiteX0" fmla="*/ 54293 w 59500"/>
                <a:gd name="connsiteY0" fmla="*/ 4105 h 43807"/>
                <a:gd name="connsiteX1" fmla="*/ 38424 w 59500"/>
                <a:gd name="connsiteY1" fmla="*/ 0 h 43807"/>
                <a:gd name="connsiteX2" fmla="*/ 0 w 59500"/>
                <a:gd name="connsiteY2" fmla="*/ 38410 h 43807"/>
                <a:gd name="connsiteX3" fmla="*/ 18955 w 59500"/>
                <a:gd name="connsiteY3" fmla="*/ 43308 h 43807"/>
                <a:gd name="connsiteX4" fmla="*/ 33985 w 59500"/>
                <a:gd name="connsiteY4" fmla="*/ 39211 h 43807"/>
                <a:gd name="connsiteX5" fmla="*/ 57455 w 59500"/>
                <a:gd name="connsiteY5" fmla="*/ 15728 h 43807"/>
                <a:gd name="connsiteX6" fmla="*/ 54293 w 59500"/>
                <a:gd name="connsiteY6" fmla="*/ 4105 h 43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500" h="43807">
                  <a:moveTo>
                    <a:pt x="54293" y="4105"/>
                  </a:moveTo>
                  <a:lnTo>
                    <a:pt x="38424" y="0"/>
                  </a:lnTo>
                  <a:lnTo>
                    <a:pt x="0" y="38410"/>
                  </a:lnTo>
                  <a:lnTo>
                    <a:pt x="18955" y="43308"/>
                  </a:lnTo>
                  <a:cubicBezTo>
                    <a:pt x="24327" y="44699"/>
                    <a:pt x="30042" y="43141"/>
                    <a:pt x="33985" y="39211"/>
                  </a:cubicBezTo>
                  <a:lnTo>
                    <a:pt x="57455" y="15728"/>
                  </a:lnTo>
                  <a:cubicBezTo>
                    <a:pt x="61265" y="11933"/>
                    <a:pt x="59493" y="5450"/>
                    <a:pt x="54293" y="4105"/>
                  </a:cubicBezTo>
                  <a:close/>
                </a:path>
              </a:pathLst>
            </a:custGeom>
            <a:solidFill>
              <a:srgbClr val="879BAA"/>
            </a:solidFill>
            <a:ln w="1905" cap="flat">
              <a:noFill/>
              <a:prstDash val="solid"/>
              <a:miter/>
            </a:ln>
          </p:spPr>
          <p:txBody>
            <a:bodyPr rtlCol="0" anchor="ctr"/>
            <a:lstStyle/>
            <a:p>
              <a:endParaRPr lang="en-US"/>
            </a:p>
          </p:txBody>
        </p:sp>
      </p:grpSp>
      <p:sp>
        <p:nvSpPr>
          <p:cNvPr id="86" name="Oval 85">
            <a:extLst>
              <a:ext uri="{FF2B5EF4-FFF2-40B4-BE49-F238E27FC236}">
                <a16:creationId xmlns:a16="http://schemas.microsoft.com/office/drawing/2014/main" id="{25DBA2EE-9C26-1C94-EA9D-713AEE3BEF24}"/>
              </a:ext>
            </a:extLst>
          </p:cNvPr>
          <p:cNvSpPr/>
          <p:nvPr/>
        </p:nvSpPr>
        <p:spPr bwMode="auto">
          <a:xfrm>
            <a:off x="1257336" y="1665886"/>
            <a:ext cx="576000" cy="576000"/>
          </a:xfrm>
          <a:prstGeom prst="ellipse">
            <a:avLst/>
          </a:prstGeom>
          <a:solidFill>
            <a:srgbClr val="004669"/>
          </a:solidFill>
          <a:ln w="9525" cap="flat" cmpd="sng" algn="ctr">
            <a:noFill/>
            <a:prstDash val="solid"/>
            <a:miter lim="800000"/>
            <a:headEnd type="none" w="med" len="med"/>
            <a:tailEnd type="none" w="med" len="med"/>
          </a:ln>
          <a:effectLst/>
        </p:spPr>
        <p:txBody>
          <a:bodyPr wrap="square" lIns="108000" tIns="54000" rIns="108000" bIns="54000" numCol="1" spcCol="72000" rtlCol="0" anchor="ctr">
            <a:noAutofit/>
          </a:bodyPr>
          <a:lstStyle/>
          <a:p>
            <a:pPr algn="ctr">
              <a:lnSpc>
                <a:spcPct val="110000"/>
              </a:lnSpc>
              <a:spcBef>
                <a:spcPct val="0"/>
              </a:spcBef>
              <a:buFont typeface="Wingdings" charset="0"/>
              <a:buNone/>
            </a:pPr>
            <a:r>
              <a:rPr lang="en-IN" b="1">
                <a:solidFill>
                  <a:schemeClr val="bg1"/>
                </a:solidFill>
                <a:ea typeface="Arial Unicode MS" panose="020B0604020202020204" pitchFamily="34" charset="-128"/>
                <a:cs typeface="Arial" panose="020B0604020202020204" pitchFamily="34" charset="0"/>
              </a:rPr>
              <a:t>1</a:t>
            </a:r>
            <a:endParaRPr lang="en-US" b="1">
              <a:solidFill>
                <a:schemeClr val="bg1"/>
              </a:solidFill>
              <a:ea typeface="Arial Unicode MS" panose="020B0604020202020204" pitchFamily="34" charset="-128"/>
              <a:cs typeface="Arial" panose="020B0604020202020204" pitchFamily="34" charset="0"/>
            </a:endParaRPr>
          </a:p>
        </p:txBody>
      </p:sp>
      <p:sp>
        <p:nvSpPr>
          <p:cNvPr id="87" name="Oval 86">
            <a:extLst>
              <a:ext uri="{FF2B5EF4-FFF2-40B4-BE49-F238E27FC236}">
                <a16:creationId xmlns:a16="http://schemas.microsoft.com/office/drawing/2014/main" id="{6AF49821-C2A6-C24F-37ED-2EE34A7CFF83}"/>
              </a:ext>
            </a:extLst>
          </p:cNvPr>
          <p:cNvSpPr/>
          <p:nvPr/>
        </p:nvSpPr>
        <p:spPr bwMode="auto">
          <a:xfrm>
            <a:off x="1257336" y="5336839"/>
            <a:ext cx="576000" cy="576000"/>
          </a:xfrm>
          <a:prstGeom prst="ellipse">
            <a:avLst/>
          </a:prstGeom>
          <a:solidFill>
            <a:srgbClr val="78CDCD"/>
          </a:solidFill>
          <a:ln w="9525" cap="flat" cmpd="sng" algn="ctr">
            <a:noFill/>
            <a:prstDash val="solid"/>
            <a:miter lim="800000"/>
            <a:headEnd type="none" w="med" len="med"/>
            <a:tailEnd type="none" w="med" len="med"/>
          </a:ln>
          <a:effectLst/>
        </p:spPr>
        <p:txBody>
          <a:bodyPr wrap="square" lIns="108000" tIns="54000" rIns="108000" bIns="54000" numCol="1" spcCol="72000" rtlCol="0" anchor="ctr">
            <a:noAutofit/>
          </a:bodyPr>
          <a:lstStyle/>
          <a:p>
            <a:pPr algn="ctr">
              <a:lnSpc>
                <a:spcPct val="110000"/>
              </a:lnSpc>
              <a:spcBef>
                <a:spcPct val="0"/>
              </a:spcBef>
              <a:buFont typeface="Wingdings" charset="0"/>
              <a:buNone/>
            </a:pPr>
            <a:r>
              <a:rPr lang="en-IN" b="1">
                <a:solidFill>
                  <a:srgbClr val="004669"/>
                </a:solidFill>
                <a:ea typeface="Arial Unicode MS" panose="020B0604020202020204" pitchFamily="34" charset="-128"/>
                <a:cs typeface="Arial" panose="020B0604020202020204" pitchFamily="34" charset="0"/>
              </a:rPr>
              <a:t>3</a:t>
            </a:r>
            <a:endParaRPr lang="en-US" b="1">
              <a:solidFill>
                <a:srgbClr val="004669"/>
              </a:solidFill>
              <a:ea typeface="Arial Unicode MS" panose="020B0604020202020204" pitchFamily="34" charset="-128"/>
              <a:cs typeface="Arial" panose="020B0604020202020204" pitchFamily="34" charset="0"/>
            </a:endParaRPr>
          </a:p>
        </p:txBody>
      </p:sp>
      <p:sp>
        <p:nvSpPr>
          <p:cNvPr id="88" name="Oval 87">
            <a:extLst>
              <a:ext uri="{FF2B5EF4-FFF2-40B4-BE49-F238E27FC236}">
                <a16:creationId xmlns:a16="http://schemas.microsoft.com/office/drawing/2014/main" id="{DBECB50A-0363-6A3B-2DA2-328E36388D87}"/>
              </a:ext>
            </a:extLst>
          </p:cNvPr>
          <p:cNvSpPr/>
          <p:nvPr/>
        </p:nvSpPr>
        <p:spPr bwMode="auto">
          <a:xfrm>
            <a:off x="2064041" y="3501362"/>
            <a:ext cx="576000" cy="576000"/>
          </a:xfrm>
          <a:prstGeom prst="ellipse">
            <a:avLst/>
          </a:prstGeom>
          <a:solidFill>
            <a:srgbClr val="50BED7"/>
          </a:solidFill>
          <a:ln w="9525" cap="flat" cmpd="sng" algn="ctr">
            <a:noFill/>
            <a:prstDash val="solid"/>
            <a:miter lim="800000"/>
            <a:headEnd type="none" w="med" len="med"/>
            <a:tailEnd type="none" w="med" len="med"/>
          </a:ln>
          <a:effectLst/>
        </p:spPr>
        <p:txBody>
          <a:bodyPr wrap="square" lIns="108000" tIns="54000" rIns="108000" bIns="54000" numCol="1" spcCol="72000" rtlCol="0" anchor="ctr">
            <a:noAutofit/>
          </a:bodyPr>
          <a:lstStyle/>
          <a:p>
            <a:pPr algn="ctr">
              <a:lnSpc>
                <a:spcPct val="110000"/>
              </a:lnSpc>
              <a:spcBef>
                <a:spcPct val="0"/>
              </a:spcBef>
              <a:buFont typeface="Wingdings" charset="0"/>
              <a:buNone/>
            </a:pPr>
            <a:r>
              <a:rPr lang="en-IN" b="1">
                <a:solidFill>
                  <a:schemeClr val="bg1"/>
                </a:solidFill>
                <a:ea typeface="Arial Unicode MS" panose="020B0604020202020204" pitchFamily="34" charset="-128"/>
                <a:cs typeface="Arial" panose="020B0604020202020204" pitchFamily="34" charset="0"/>
              </a:rPr>
              <a:t>2</a:t>
            </a:r>
            <a:endParaRPr lang="en-US" b="1">
              <a:solidFill>
                <a:schemeClr val="bg1"/>
              </a:solidFill>
              <a:ea typeface="Arial Unicode MS" panose="020B0604020202020204" pitchFamily="34" charset="-128"/>
              <a:cs typeface="Arial" panose="020B0604020202020204" pitchFamily="34" charset="0"/>
            </a:endParaRPr>
          </a:p>
        </p:txBody>
      </p:sp>
      <p:cxnSp>
        <p:nvCxnSpPr>
          <p:cNvPr id="92" name="Straight Connector 91">
            <a:extLst>
              <a:ext uri="{FF2B5EF4-FFF2-40B4-BE49-F238E27FC236}">
                <a16:creationId xmlns:a16="http://schemas.microsoft.com/office/drawing/2014/main" id="{37FDC1C9-48CD-9782-11D3-CEDB5E3E894B}"/>
              </a:ext>
            </a:extLst>
          </p:cNvPr>
          <p:cNvCxnSpPr/>
          <p:nvPr/>
        </p:nvCxnSpPr>
        <p:spPr bwMode="auto">
          <a:xfrm flipH="1">
            <a:off x="1935480" y="1953886"/>
            <a:ext cx="1120140" cy="0"/>
          </a:xfrm>
          <a:prstGeom prst="line">
            <a:avLst/>
          </a:prstGeom>
          <a:solidFill>
            <a:schemeClr val="tx2"/>
          </a:solidFill>
          <a:ln w="9525" cap="flat" cmpd="sng" algn="ctr">
            <a:solidFill>
              <a:srgbClr val="879BAA"/>
            </a:solidFill>
            <a:prstDash val="lgDash"/>
            <a:miter lim="800000"/>
            <a:headEnd type="oval" w="med" len="med"/>
            <a:tailEnd type="oval"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99" name="Straight Connector 98">
            <a:extLst>
              <a:ext uri="{FF2B5EF4-FFF2-40B4-BE49-F238E27FC236}">
                <a16:creationId xmlns:a16="http://schemas.microsoft.com/office/drawing/2014/main" id="{3E9345EE-20E1-2BB8-FA34-ED5367F7AFE0}"/>
              </a:ext>
            </a:extLst>
          </p:cNvPr>
          <p:cNvCxnSpPr>
            <a:cxnSpLocks/>
          </p:cNvCxnSpPr>
          <p:nvPr/>
        </p:nvCxnSpPr>
        <p:spPr bwMode="auto">
          <a:xfrm flipH="1">
            <a:off x="2733675" y="3789363"/>
            <a:ext cx="321945" cy="0"/>
          </a:xfrm>
          <a:prstGeom prst="line">
            <a:avLst/>
          </a:prstGeom>
          <a:solidFill>
            <a:schemeClr val="tx2"/>
          </a:solidFill>
          <a:ln w="9525" cap="flat" cmpd="sng" algn="ctr">
            <a:solidFill>
              <a:srgbClr val="879BAA"/>
            </a:solidFill>
            <a:prstDash val="lgDash"/>
            <a:miter lim="800000"/>
            <a:headEnd type="oval" w="med" len="med"/>
            <a:tailEnd type="oval"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01" name="Straight Connector 100">
            <a:extLst>
              <a:ext uri="{FF2B5EF4-FFF2-40B4-BE49-F238E27FC236}">
                <a16:creationId xmlns:a16="http://schemas.microsoft.com/office/drawing/2014/main" id="{D39C4EF1-182A-A72A-4086-5DDB63B6915B}"/>
              </a:ext>
            </a:extLst>
          </p:cNvPr>
          <p:cNvCxnSpPr>
            <a:cxnSpLocks/>
          </p:cNvCxnSpPr>
          <p:nvPr/>
        </p:nvCxnSpPr>
        <p:spPr bwMode="auto">
          <a:xfrm flipH="1">
            <a:off x="1935480" y="5624838"/>
            <a:ext cx="1120140" cy="0"/>
          </a:xfrm>
          <a:prstGeom prst="line">
            <a:avLst/>
          </a:prstGeom>
          <a:solidFill>
            <a:schemeClr val="tx2"/>
          </a:solidFill>
          <a:ln w="9525" cap="flat" cmpd="sng" algn="ctr">
            <a:solidFill>
              <a:srgbClr val="879BAA"/>
            </a:solidFill>
            <a:prstDash val="lgDash"/>
            <a:miter lim="800000"/>
            <a:headEnd type="oval" w="med" len="med"/>
            <a:tailEnd type="oval"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aphicFrame>
        <p:nvGraphicFramePr>
          <p:cNvPr id="102" name="Object 101" hidden="1">
            <a:extLst>
              <a:ext uri="{FF2B5EF4-FFF2-40B4-BE49-F238E27FC236}">
                <a16:creationId xmlns:a16="http://schemas.microsoft.com/office/drawing/2014/main" id="{3016960D-CC94-F32F-40B5-FD41493974AA}"/>
              </a:ext>
            </a:extLst>
          </p:cNvPr>
          <p:cNvGraphicFramePr>
            <a:graphicFrameLocks noChangeAspect="1"/>
          </p:cNvGraphicFramePr>
          <p:nvPr>
            <p:custDataLst>
              <p:tags r:id="rId3"/>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42002" name="think-cell Slide" r:id="rId8" imgW="347" imgH="348" progId="TCLayout.ActiveDocument.1">
                  <p:embed/>
                </p:oleObj>
              </mc:Choice>
              <mc:Fallback>
                <p:oleObj name="think-cell Slide" r:id="rId8" imgW="347" imgH="348" progId="TCLayout.ActiveDocument.1">
                  <p:embed/>
                  <p:pic>
                    <p:nvPicPr>
                      <p:cNvPr id="102" name="Object 101" hidden="1">
                        <a:extLst>
                          <a:ext uri="{FF2B5EF4-FFF2-40B4-BE49-F238E27FC236}">
                            <a16:creationId xmlns:a16="http://schemas.microsoft.com/office/drawing/2014/main" id="{3016960D-CC94-F32F-40B5-FD41493974AA}"/>
                          </a:ext>
                        </a:extLst>
                      </p:cNvPr>
                      <p:cNvPicPr/>
                      <p:nvPr/>
                    </p:nvPicPr>
                    <p:blipFill>
                      <a:blip r:embed="rId9"/>
                      <a:stretch>
                        <a:fillRect/>
                      </a:stretch>
                    </p:blipFill>
                    <p:spPr>
                      <a:xfrm>
                        <a:off x="1588" y="1588"/>
                        <a:ext cx="1588" cy="1588"/>
                      </a:xfrm>
                      <a:prstGeom prst="rect">
                        <a:avLst/>
                      </a:prstGeom>
                    </p:spPr>
                  </p:pic>
                </p:oleObj>
              </mc:Fallback>
            </mc:AlternateContent>
          </a:graphicData>
        </a:graphic>
      </p:graphicFrame>
      <p:grpSp>
        <p:nvGrpSpPr>
          <p:cNvPr id="204" name="Graphic 1">
            <a:extLst>
              <a:ext uri="{FF2B5EF4-FFF2-40B4-BE49-F238E27FC236}">
                <a16:creationId xmlns:a16="http://schemas.microsoft.com/office/drawing/2014/main" id="{1E063240-1BC7-7507-FA37-87A06303CF4C}"/>
              </a:ext>
            </a:extLst>
          </p:cNvPr>
          <p:cNvGrpSpPr>
            <a:grpSpLocks noChangeAspect="1"/>
          </p:cNvGrpSpPr>
          <p:nvPr/>
        </p:nvGrpSpPr>
        <p:grpSpPr>
          <a:xfrm>
            <a:off x="3390636" y="1681189"/>
            <a:ext cx="596802" cy="545394"/>
            <a:chOff x="10748779" y="5583314"/>
            <a:chExt cx="408333" cy="373160"/>
          </a:xfrm>
          <a:solidFill>
            <a:srgbClr val="004669"/>
          </a:solidFill>
        </p:grpSpPr>
        <p:sp>
          <p:nvSpPr>
            <p:cNvPr id="205" name="Freeform: Shape 204">
              <a:extLst>
                <a:ext uri="{FF2B5EF4-FFF2-40B4-BE49-F238E27FC236}">
                  <a16:creationId xmlns:a16="http://schemas.microsoft.com/office/drawing/2014/main" id="{456DC76D-2092-072B-8C44-522A80E70CDD}"/>
                </a:ext>
              </a:extLst>
            </p:cNvPr>
            <p:cNvSpPr/>
            <p:nvPr/>
          </p:nvSpPr>
          <p:spPr>
            <a:xfrm>
              <a:off x="10858305" y="5774895"/>
              <a:ext cx="293881" cy="181579"/>
            </a:xfrm>
            <a:custGeom>
              <a:avLst/>
              <a:gdLst>
                <a:gd name="connsiteX0" fmla="*/ 287996 w 293881"/>
                <a:gd name="connsiteY0" fmla="*/ 0 h 181579"/>
                <a:gd name="connsiteX1" fmla="*/ 5883 w 293881"/>
                <a:gd name="connsiteY1" fmla="*/ 0 h 181579"/>
                <a:gd name="connsiteX2" fmla="*/ 0 w 293881"/>
                <a:gd name="connsiteY2" fmla="*/ 5883 h 181579"/>
                <a:gd name="connsiteX3" fmla="*/ 0 w 293881"/>
                <a:gd name="connsiteY3" fmla="*/ 175695 h 181579"/>
                <a:gd name="connsiteX4" fmla="*/ 5883 w 293881"/>
                <a:gd name="connsiteY4" fmla="*/ 181579 h 181579"/>
                <a:gd name="connsiteX5" fmla="*/ 287996 w 293881"/>
                <a:gd name="connsiteY5" fmla="*/ 181579 h 181579"/>
                <a:gd name="connsiteX6" fmla="*/ 293880 w 293881"/>
                <a:gd name="connsiteY6" fmla="*/ 175695 h 181579"/>
                <a:gd name="connsiteX7" fmla="*/ 293880 w 293881"/>
                <a:gd name="connsiteY7" fmla="*/ 5883 h 181579"/>
                <a:gd name="connsiteX8" fmla="*/ 287996 w 293881"/>
                <a:gd name="connsiteY8" fmla="*/ 0 h 181579"/>
                <a:gd name="connsiteX9" fmla="*/ 282113 w 293881"/>
                <a:gd name="connsiteY9" fmla="*/ 169886 h 181579"/>
                <a:gd name="connsiteX10" fmla="*/ 11840 w 293881"/>
                <a:gd name="connsiteY10" fmla="*/ 169886 h 181579"/>
                <a:gd name="connsiteX11" fmla="*/ 11840 w 293881"/>
                <a:gd name="connsiteY11" fmla="*/ 11914 h 181579"/>
                <a:gd name="connsiteX12" fmla="*/ 282113 w 293881"/>
                <a:gd name="connsiteY12" fmla="*/ 11914 h 181579"/>
                <a:gd name="connsiteX13" fmla="*/ 282113 w 293881"/>
                <a:gd name="connsiteY13" fmla="*/ 169886 h 181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93881" h="181579">
                  <a:moveTo>
                    <a:pt x="287996" y="0"/>
                  </a:moveTo>
                  <a:lnTo>
                    <a:pt x="5883" y="0"/>
                  </a:lnTo>
                  <a:cubicBezTo>
                    <a:pt x="2647" y="0"/>
                    <a:pt x="0" y="2647"/>
                    <a:pt x="0" y="5883"/>
                  </a:cubicBezTo>
                  <a:lnTo>
                    <a:pt x="0" y="175695"/>
                  </a:lnTo>
                  <a:cubicBezTo>
                    <a:pt x="0" y="178931"/>
                    <a:pt x="2647" y="181579"/>
                    <a:pt x="5883" y="181579"/>
                  </a:cubicBezTo>
                  <a:lnTo>
                    <a:pt x="287996" y="181579"/>
                  </a:lnTo>
                  <a:cubicBezTo>
                    <a:pt x="291233" y="181579"/>
                    <a:pt x="293880" y="178931"/>
                    <a:pt x="293880" y="175695"/>
                  </a:cubicBezTo>
                  <a:lnTo>
                    <a:pt x="293880" y="5883"/>
                  </a:lnTo>
                  <a:cubicBezTo>
                    <a:pt x="293954" y="2647"/>
                    <a:pt x="291306" y="0"/>
                    <a:pt x="287996" y="0"/>
                  </a:cubicBezTo>
                  <a:close/>
                  <a:moveTo>
                    <a:pt x="282113" y="169886"/>
                  </a:moveTo>
                  <a:lnTo>
                    <a:pt x="11840" y="169886"/>
                  </a:lnTo>
                  <a:lnTo>
                    <a:pt x="11840" y="11914"/>
                  </a:lnTo>
                  <a:lnTo>
                    <a:pt x="282113" y="11914"/>
                  </a:lnTo>
                  <a:lnTo>
                    <a:pt x="282113" y="169886"/>
                  </a:ln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06" name="Freeform: Shape 205">
              <a:extLst>
                <a:ext uri="{FF2B5EF4-FFF2-40B4-BE49-F238E27FC236}">
                  <a16:creationId xmlns:a16="http://schemas.microsoft.com/office/drawing/2014/main" id="{0DF41DC3-37FC-F582-4893-D449602577E0}"/>
                </a:ext>
              </a:extLst>
            </p:cNvPr>
            <p:cNvSpPr/>
            <p:nvPr/>
          </p:nvSpPr>
          <p:spPr>
            <a:xfrm>
              <a:off x="11032750" y="5799312"/>
              <a:ext cx="95753" cy="132746"/>
            </a:xfrm>
            <a:custGeom>
              <a:avLst/>
              <a:gdLst>
                <a:gd name="connsiteX0" fmla="*/ 5884 w 95753"/>
                <a:gd name="connsiteY0" fmla="*/ 11840 h 132746"/>
                <a:gd name="connsiteX1" fmla="*/ 65528 w 95753"/>
                <a:gd name="connsiteY1" fmla="*/ 11840 h 132746"/>
                <a:gd name="connsiteX2" fmla="*/ 83914 w 95753"/>
                <a:gd name="connsiteY2" fmla="*/ 30226 h 132746"/>
                <a:gd name="connsiteX3" fmla="*/ 83914 w 95753"/>
                <a:gd name="connsiteY3" fmla="*/ 102593 h 132746"/>
                <a:gd name="connsiteX4" fmla="*/ 65528 w 95753"/>
                <a:gd name="connsiteY4" fmla="*/ 120979 h 132746"/>
                <a:gd name="connsiteX5" fmla="*/ 5884 w 95753"/>
                <a:gd name="connsiteY5" fmla="*/ 120979 h 132746"/>
                <a:gd name="connsiteX6" fmla="*/ 0 w 95753"/>
                <a:gd name="connsiteY6" fmla="*/ 126863 h 132746"/>
                <a:gd name="connsiteX7" fmla="*/ 5884 w 95753"/>
                <a:gd name="connsiteY7" fmla="*/ 132746 h 132746"/>
                <a:gd name="connsiteX8" fmla="*/ 70749 w 95753"/>
                <a:gd name="connsiteY8" fmla="*/ 132746 h 132746"/>
                <a:gd name="connsiteX9" fmla="*/ 76633 w 95753"/>
                <a:gd name="connsiteY9" fmla="*/ 126863 h 132746"/>
                <a:gd name="connsiteX10" fmla="*/ 89870 w 95753"/>
                <a:gd name="connsiteY10" fmla="*/ 113625 h 132746"/>
                <a:gd name="connsiteX11" fmla="*/ 95754 w 95753"/>
                <a:gd name="connsiteY11" fmla="*/ 107741 h 132746"/>
                <a:gd name="connsiteX12" fmla="*/ 95754 w 95753"/>
                <a:gd name="connsiteY12" fmla="*/ 25005 h 132746"/>
                <a:gd name="connsiteX13" fmla="*/ 89870 w 95753"/>
                <a:gd name="connsiteY13" fmla="*/ 19121 h 132746"/>
                <a:gd name="connsiteX14" fmla="*/ 76633 w 95753"/>
                <a:gd name="connsiteY14" fmla="*/ 5883 h 132746"/>
                <a:gd name="connsiteX15" fmla="*/ 70749 w 95753"/>
                <a:gd name="connsiteY15" fmla="*/ 0 h 132746"/>
                <a:gd name="connsiteX16" fmla="*/ 5884 w 95753"/>
                <a:gd name="connsiteY16" fmla="*/ 0 h 132746"/>
                <a:gd name="connsiteX17" fmla="*/ 0 w 95753"/>
                <a:gd name="connsiteY17" fmla="*/ 5883 h 132746"/>
                <a:gd name="connsiteX18" fmla="*/ 5884 w 95753"/>
                <a:gd name="connsiteY18" fmla="*/ 11840 h 132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5753" h="132746">
                  <a:moveTo>
                    <a:pt x="5884" y="11840"/>
                  </a:moveTo>
                  <a:lnTo>
                    <a:pt x="65528" y="11840"/>
                  </a:lnTo>
                  <a:cubicBezTo>
                    <a:pt x="67733" y="20886"/>
                    <a:pt x="74868" y="28020"/>
                    <a:pt x="83914" y="30226"/>
                  </a:cubicBezTo>
                  <a:lnTo>
                    <a:pt x="83914" y="102593"/>
                  </a:lnTo>
                  <a:cubicBezTo>
                    <a:pt x="74868" y="104800"/>
                    <a:pt x="67733" y="111933"/>
                    <a:pt x="65528" y="120979"/>
                  </a:cubicBezTo>
                  <a:lnTo>
                    <a:pt x="5884" y="120979"/>
                  </a:lnTo>
                  <a:cubicBezTo>
                    <a:pt x="2647" y="120979"/>
                    <a:pt x="0" y="123627"/>
                    <a:pt x="0" y="126863"/>
                  </a:cubicBezTo>
                  <a:cubicBezTo>
                    <a:pt x="0" y="130099"/>
                    <a:pt x="2647" y="132746"/>
                    <a:pt x="5884" y="132746"/>
                  </a:cubicBezTo>
                  <a:lnTo>
                    <a:pt x="70749" y="132746"/>
                  </a:lnTo>
                  <a:cubicBezTo>
                    <a:pt x="73984" y="132746"/>
                    <a:pt x="76633" y="130099"/>
                    <a:pt x="76633" y="126863"/>
                  </a:cubicBezTo>
                  <a:cubicBezTo>
                    <a:pt x="76633" y="119582"/>
                    <a:pt x="82589" y="113625"/>
                    <a:pt x="89870" y="113625"/>
                  </a:cubicBezTo>
                  <a:cubicBezTo>
                    <a:pt x="93106" y="113625"/>
                    <a:pt x="95754" y="110977"/>
                    <a:pt x="95754" y="107741"/>
                  </a:cubicBezTo>
                  <a:lnTo>
                    <a:pt x="95754" y="25005"/>
                  </a:lnTo>
                  <a:cubicBezTo>
                    <a:pt x="95754" y="21769"/>
                    <a:pt x="93106" y="19121"/>
                    <a:pt x="89870" y="19121"/>
                  </a:cubicBezTo>
                  <a:cubicBezTo>
                    <a:pt x="82589" y="19121"/>
                    <a:pt x="76633" y="13164"/>
                    <a:pt x="76633" y="5883"/>
                  </a:cubicBezTo>
                  <a:cubicBezTo>
                    <a:pt x="76633" y="2647"/>
                    <a:pt x="73984" y="0"/>
                    <a:pt x="70749" y="0"/>
                  </a:cubicBezTo>
                  <a:lnTo>
                    <a:pt x="5884" y="0"/>
                  </a:lnTo>
                  <a:cubicBezTo>
                    <a:pt x="2647" y="0"/>
                    <a:pt x="0" y="2647"/>
                    <a:pt x="0" y="5883"/>
                  </a:cubicBezTo>
                  <a:cubicBezTo>
                    <a:pt x="0" y="9193"/>
                    <a:pt x="2647" y="11840"/>
                    <a:pt x="5884" y="11840"/>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07" name="Freeform: Shape 206">
              <a:extLst>
                <a:ext uri="{FF2B5EF4-FFF2-40B4-BE49-F238E27FC236}">
                  <a16:creationId xmlns:a16="http://schemas.microsoft.com/office/drawing/2014/main" id="{3CFE3A4A-BDF2-719E-47A4-8D089CAD9EA3}"/>
                </a:ext>
              </a:extLst>
            </p:cNvPr>
            <p:cNvSpPr/>
            <p:nvPr/>
          </p:nvSpPr>
          <p:spPr>
            <a:xfrm>
              <a:off x="10881984" y="5799532"/>
              <a:ext cx="95976" cy="132672"/>
            </a:xfrm>
            <a:custGeom>
              <a:avLst/>
              <a:gdLst>
                <a:gd name="connsiteX0" fmla="*/ 5885 w 95976"/>
                <a:gd name="connsiteY0" fmla="*/ 113551 h 132672"/>
                <a:gd name="connsiteX1" fmla="*/ 19123 w 95976"/>
                <a:gd name="connsiteY1" fmla="*/ 126789 h 132672"/>
                <a:gd name="connsiteX2" fmla="*/ 25007 w 95976"/>
                <a:gd name="connsiteY2" fmla="*/ 132673 h 132672"/>
                <a:gd name="connsiteX3" fmla="*/ 90092 w 95976"/>
                <a:gd name="connsiteY3" fmla="*/ 132673 h 132672"/>
                <a:gd name="connsiteX4" fmla="*/ 95976 w 95976"/>
                <a:gd name="connsiteY4" fmla="*/ 126789 h 132672"/>
                <a:gd name="connsiteX5" fmla="*/ 90092 w 95976"/>
                <a:gd name="connsiteY5" fmla="*/ 120906 h 132672"/>
                <a:gd name="connsiteX6" fmla="*/ 30228 w 95976"/>
                <a:gd name="connsiteY6" fmla="*/ 120906 h 132672"/>
                <a:gd name="connsiteX7" fmla="*/ 11842 w 95976"/>
                <a:gd name="connsiteY7" fmla="*/ 102520 h 132672"/>
                <a:gd name="connsiteX8" fmla="*/ 11842 w 95976"/>
                <a:gd name="connsiteY8" fmla="*/ 30153 h 132672"/>
                <a:gd name="connsiteX9" fmla="*/ 30228 w 95976"/>
                <a:gd name="connsiteY9" fmla="*/ 11767 h 132672"/>
                <a:gd name="connsiteX10" fmla="*/ 90092 w 95976"/>
                <a:gd name="connsiteY10" fmla="*/ 11767 h 132672"/>
                <a:gd name="connsiteX11" fmla="*/ 95976 w 95976"/>
                <a:gd name="connsiteY11" fmla="*/ 5883 h 132672"/>
                <a:gd name="connsiteX12" fmla="*/ 90092 w 95976"/>
                <a:gd name="connsiteY12" fmla="*/ 0 h 132672"/>
                <a:gd name="connsiteX13" fmla="*/ 25007 w 95976"/>
                <a:gd name="connsiteY13" fmla="*/ 0 h 132672"/>
                <a:gd name="connsiteX14" fmla="*/ 19123 w 95976"/>
                <a:gd name="connsiteY14" fmla="*/ 5883 h 132672"/>
                <a:gd name="connsiteX15" fmla="*/ 5885 w 95976"/>
                <a:gd name="connsiteY15" fmla="*/ 19122 h 132672"/>
                <a:gd name="connsiteX16" fmla="*/ 1 w 95976"/>
                <a:gd name="connsiteY16" fmla="*/ 25005 h 132672"/>
                <a:gd name="connsiteX17" fmla="*/ 1 w 95976"/>
                <a:gd name="connsiteY17" fmla="*/ 107815 h 132672"/>
                <a:gd name="connsiteX18" fmla="*/ 5885 w 95976"/>
                <a:gd name="connsiteY18" fmla="*/ 113551 h 132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5976" h="132672">
                  <a:moveTo>
                    <a:pt x="5885" y="113551"/>
                  </a:moveTo>
                  <a:cubicBezTo>
                    <a:pt x="13166" y="113551"/>
                    <a:pt x="19123" y="119508"/>
                    <a:pt x="19123" y="126789"/>
                  </a:cubicBezTo>
                  <a:cubicBezTo>
                    <a:pt x="19123" y="130025"/>
                    <a:pt x="21770" y="132673"/>
                    <a:pt x="25007" y="132673"/>
                  </a:cubicBezTo>
                  <a:lnTo>
                    <a:pt x="90092" y="132673"/>
                  </a:lnTo>
                  <a:cubicBezTo>
                    <a:pt x="93328" y="132673"/>
                    <a:pt x="95976" y="130025"/>
                    <a:pt x="95976" y="126789"/>
                  </a:cubicBezTo>
                  <a:cubicBezTo>
                    <a:pt x="95976" y="123553"/>
                    <a:pt x="93328" y="120906"/>
                    <a:pt x="90092" y="120906"/>
                  </a:cubicBezTo>
                  <a:lnTo>
                    <a:pt x="30228" y="120906"/>
                  </a:lnTo>
                  <a:cubicBezTo>
                    <a:pt x="28021" y="111860"/>
                    <a:pt x="20888" y="104726"/>
                    <a:pt x="11842" y="102520"/>
                  </a:cubicBezTo>
                  <a:lnTo>
                    <a:pt x="11842" y="30153"/>
                  </a:lnTo>
                  <a:cubicBezTo>
                    <a:pt x="20888" y="27946"/>
                    <a:pt x="28021" y="20813"/>
                    <a:pt x="30228" y="11767"/>
                  </a:cubicBezTo>
                  <a:lnTo>
                    <a:pt x="90092" y="11767"/>
                  </a:lnTo>
                  <a:cubicBezTo>
                    <a:pt x="93328" y="11767"/>
                    <a:pt x="95976" y="9119"/>
                    <a:pt x="95976" y="5883"/>
                  </a:cubicBezTo>
                  <a:cubicBezTo>
                    <a:pt x="95976" y="2647"/>
                    <a:pt x="93328" y="0"/>
                    <a:pt x="90092" y="0"/>
                  </a:cubicBezTo>
                  <a:lnTo>
                    <a:pt x="25007" y="0"/>
                  </a:lnTo>
                  <a:cubicBezTo>
                    <a:pt x="21770" y="0"/>
                    <a:pt x="19123" y="2647"/>
                    <a:pt x="19123" y="5883"/>
                  </a:cubicBezTo>
                  <a:cubicBezTo>
                    <a:pt x="19123" y="13164"/>
                    <a:pt x="13166" y="19122"/>
                    <a:pt x="5885" y="19122"/>
                  </a:cubicBezTo>
                  <a:cubicBezTo>
                    <a:pt x="2649" y="19122"/>
                    <a:pt x="1" y="21769"/>
                    <a:pt x="1" y="25005"/>
                  </a:cubicBezTo>
                  <a:lnTo>
                    <a:pt x="1" y="107815"/>
                  </a:lnTo>
                  <a:cubicBezTo>
                    <a:pt x="-72" y="110904"/>
                    <a:pt x="2575" y="113551"/>
                    <a:pt x="5885" y="113551"/>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08" name="Freeform: Shape 207">
              <a:extLst>
                <a:ext uri="{FF2B5EF4-FFF2-40B4-BE49-F238E27FC236}">
                  <a16:creationId xmlns:a16="http://schemas.microsoft.com/office/drawing/2014/main" id="{9DFB3647-860D-83BA-B5E9-AF8991D1FF36}"/>
                </a:ext>
              </a:extLst>
            </p:cNvPr>
            <p:cNvSpPr/>
            <p:nvPr/>
          </p:nvSpPr>
          <p:spPr>
            <a:xfrm>
              <a:off x="10921846" y="5855940"/>
              <a:ext cx="19561" cy="19562"/>
            </a:xfrm>
            <a:custGeom>
              <a:avLst/>
              <a:gdLst>
                <a:gd name="connsiteX0" fmla="*/ 0 w 19561"/>
                <a:gd name="connsiteY0" fmla="*/ 9781 h 19562"/>
                <a:gd name="connsiteX1" fmla="*/ 9781 w 19561"/>
                <a:gd name="connsiteY1" fmla="*/ 19563 h 19562"/>
                <a:gd name="connsiteX2" fmla="*/ 19562 w 19561"/>
                <a:gd name="connsiteY2" fmla="*/ 9781 h 19562"/>
                <a:gd name="connsiteX3" fmla="*/ 9781 w 19561"/>
                <a:gd name="connsiteY3" fmla="*/ 0 h 19562"/>
                <a:gd name="connsiteX4" fmla="*/ 0 w 19561"/>
                <a:gd name="connsiteY4" fmla="*/ 9781 h 19562"/>
                <a:gd name="connsiteX5" fmla="*/ 11840 w 19561"/>
                <a:gd name="connsiteY5" fmla="*/ 9781 h 19562"/>
                <a:gd name="connsiteX6" fmla="*/ 9781 w 19561"/>
                <a:gd name="connsiteY6" fmla="*/ 11841 h 19562"/>
                <a:gd name="connsiteX7" fmla="*/ 7722 w 19561"/>
                <a:gd name="connsiteY7" fmla="*/ 9781 h 19562"/>
                <a:gd name="connsiteX8" fmla="*/ 9781 w 19561"/>
                <a:gd name="connsiteY8" fmla="*/ 7722 h 19562"/>
                <a:gd name="connsiteX9" fmla="*/ 11840 w 19561"/>
                <a:gd name="connsiteY9" fmla="*/ 9781 h 19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561" h="19562">
                  <a:moveTo>
                    <a:pt x="0" y="9781"/>
                  </a:moveTo>
                  <a:cubicBezTo>
                    <a:pt x="0" y="15150"/>
                    <a:pt x="4412" y="19563"/>
                    <a:pt x="9781" y="19563"/>
                  </a:cubicBezTo>
                  <a:cubicBezTo>
                    <a:pt x="15150" y="19563"/>
                    <a:pt x="19562" y="15150"/>
                    <a:pt x="19562" y="9781"/>
                  </a:cubicBezTo>
                  <a:cubicBezTo>
                    <a:pt x="19562" y="4413"/>
                    <a:pt x="15150" y="0"/>
                    <a:pt x="9781" y="0"/>
                  </a:cubicBezTo>
                  <a:cubicBezTo>
                    <a:pt x="4412" y="74"/>
                    <a:pt x="0" y="4413"/>
                    <a:pt x="0" y="9781"/>
                  </a:cubicBezTo>
                  <a:close/>
                  <a:moveTo>
                    <a:pt x="11840" y="9781"/>
                  </a:moveTo>
                  <a:cubicBezTo>
                    <a:pt x="11840" y="10958"/>
                    <a:pt x="10884" y="11841"/>
                    <a:pt x="9781" y="11841"/>
                  </a:cubicBezTo>
                  <a:cubicBezTo>
                    <a:pt x="8604" y="11841"/>
                    <a:pt x="7722" y="10885"/>
                    <a:pt x="7722" y="9781"/>
                  </a:cubicBezTo>
                  <a:cubicBezTo>
                    <a:pt x="7722" y="8605"/>
                    <a:pt x="8678" y="7722"/>
                    <a:pt x="9781" y="7722"/>
                  </a:cubicBezTo>
                  <a:cubicBezTo>
                    <a:pt x="10884" y="7722"/>
                    <a:pt x="11840" y="8679"/>
                    <a:pt x="11840" y="9781"/>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09" name="Freeform: Shape 208">
              <a:extLst>
                <a:ext uri="{FF2B5EF4-FFF2-40B4-BE49-F238E27FC236}">
                  <a16:creationId xmlns:a16="http://schemas.microsoft.com/office/drawing/2014/main" id="{020AD7B7-5A48-FB93-979F-A0D2E3D6FFDB}"/>
                </a:ext>
              </a:extLst>
            </p:cNvPr>
            <p:cNvSpPr/>
            <p:nvPr/>
          </p:nvSpPr>
          <p:spPr>
            <a:xfrm>
              <a:off x="11069080" y="5855940"/>
              <a:ext cx="19562" cy="19562"/>
            </a:xfrm>
            <a:custGeom>
              <a:avLst/>
              <a:gdLst>
                <a:gd name="connsiteX0" fmla="*/ 19563 w 19562"/>
                <a:gd name="connsiteY0" fmla="*/ 9781 h 19562"/>
                <a:gd name="connsiteX1" fmla="*/ 9782 w 19562"/>
                <a:gd name="connsiteY1" fmla="*/ 0 h 19562"/>
                <a:gd name="connsiteX2" fmla="*/ 0 w 19562"/>
                <a:gd name="connsiteY2" fmla="*/ 9781 h 19562"/>
                <a:gd name="connsiteX3" fmla="*/ 9782 w 19562"/>
                <a:gd name="connsiteY3" fmla="*/ 19563 h 19562"/>
                <a:gd name="connsiteX4" fmla="*/ 19563 w 19562"/>
                <a:gd name="connsiteY4" fmla="*/ 9781 h 19562"/>
                <a:gd name="connsiteX5" fmla="*/ 7722 w 19562"/>
                <a:gd name="connsiteY5" fmla="*/ 9781 h 19562"/>
                <a:gd name="connsiteX6" fmla="*/ 9782 w 19562"/>
                <a:gd name="connsiteY6" fmla="*/ 7722 h 19562"/>
                <a:gd name="connsiteX7" fmla="*/ 11841 w 19562"/>
                <a:gd name="connsiteY7" fmla="*/ 9781 h 19562"/>
                <a:gd name="connsiteX8" fmla="*/ 9782 w 19562"/>
                <a:gd name="connsiteY8" fmla="*/ 11841 h 19562"/>
                <a:gd name="connsiteX9" fmla="*/ 7722 w 19562"/>
                <a:gd name="connsiteY9" fmla="*/ 9781 h 19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562" h="19562">
                  <a:moveTo>
                    <a:pt x="19563" y="9781"/>
                  </a:moveTo>
                  <a:cubicBezTo>
                    <a:pt x="19563" y="4413"/>
                    <a:pt x="15150" y="0"/>
                    <a:pt x="9782" y="0"/>
                  </a:cubicBezTo>
                  <a:cubicBezTo>
                    <a:pt x="4413" y="0"/>
                    <a:pt x="0" y="4413"/>
                    <a:pt x="0" y="9781"/>
                  </a:cubicBezTo>
                  <a:cubicBezTo>
                    <a:pt x="0" y="15150"/>
                    <a:pt x="4413" y="19563"/>
                    <a:pt x="9782" y="19563"/>
                  </a:cubicBezTo>
                  <a:cubicBezTo>
                    <a:pt x="15150" y="19563"/>
                    <a:pt x="19563" y="15224"/>
                    <a:pt x="19563" y="9781"/>
                  </a:cubicBezTo>
                  <a:close/>
                  <a:moveTo>
                    <a:pt x="7722" y="9781"/>
                  </a:moveTo>
                  <a:cubicBezTo>
                    <a:pt x="7722" y="8605"/>
                    <a:pt x="8679" y="7722"/>
                    <a:pt x="9782" y="7722"/>
                  </a:cubicBezTo>
                  <a:cubicBezTo>
                    <a:pt x="10959" y="7722"/>
                    <a:pt x="11841" y="8679"/>
                    <a:pt x="11841" y="9781"/>
                  </a:cubicBezTo>
                  <a:cubicBezTo>
                    <a:pt x="11841" y="10958"/>
                    <a:pt x="10885" y="11841"/>
                    <a:pt x="9782" y="11841"/>
                  </a:cubicBezTo>
                  <a:cubicBezTo>
                    <a:pt x="8679" y="11841"/>
                    <a:pt x="7722" y="10958"/>
                    <a:pt x="7722" y="9781"/>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10" name="Freeform: Shape 209">
              <a:extLst>
                <a:ext uri="{FF2B5EF4-FFF2-40B4-BE49-F238E27FC236}">
                  <a16:creationId xmlns:a16="http://schemas.microsoft.com/office/drawing/2014/main" id="{ADBD091F-89F4-D715-8E77-DB44BA386A2A}"/>
                </a:ext>
              </a:extLst>
            </p:cNvPr>
            <p:cNvSpPr/>
            <p:nvPr/>
          </p:nvSpPr>
          <p:spPr>
            <a:xfrm>
              <a:off x="10969061" y="5829611"/>
              <a:ext cx="72367" cy="72366"/>
            </a:xfrm>
            <a:custGeom>
              <a:avLst/>
              <a:gdLst>
                <a:gd name="connsiteX0" fmla="*/ 36184 w 72367"/>
                <a:gd name="connsiteY0" fmla="*/ 72367 h 72366"/>
                <a:gd name="connsiteX1" fmla="*/ 72368 w 72367"/>
                <a:gd name="connsiteY1" fmla="*/ 36183 h 72366"/>
                <a:gd name="connsiteX2" fmla="*/ 36184 w 72367"/>
                <a:gd name="connsiteY2" fmla="*/ 0 h 72366"/>
                <a:gd name="connsiteX3" fmla="*/ 0 w 72367"/>
                <a:gd name="connsiteY3" fmla="*/ 36183 h 72366"/>
                <a:gd name="connsiteX4" fmla="*/ 36184 w 72367"/>
                <a:gd name="connsiteY4" fmla="*/ 72367 h 72366"/>
                <a:gd name="connsiteX5" fmla="*/ 36184 w 72367"/>
                <a:gd name="connsiteY5" fmla="*/ 11767 h 72366"/>
                <a:gd name="connsiteX6" fmla="*/ 60526 w 72367"/>
                <a:gd name="connsiteY6" fmla="*/ 36110 h 72366"/>
                <a:gd name="connsiteX7" fmla="*/ 36184 w 72367"/>
                <a:gd name="connsiteY7" fmla="*/ 60453 h 72366"/>
                <a:gd name="connsiteX8" fmla="*/ 11840 w 72367"/>
                <a:gd name="connsiteY8" fmla="*/ 36110 h 72366"/>
                <a:gd name="connsiteX9" fmla="*/ 36184 w 72367"/>
                <a:gd name="connsiteY9" fmla="*/ 11767 h 72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2367" h="72366">
                  <a:moveTo>
                    <a:pt x="36184" y="72367"/>
                  </a:moveTo>
                  <a:cubicBezTo>
                    <a:pt x="56114" y="72367"/>
                    <a:pt x="72368" y="56114"/>
                    <a:pt x="72368" y="36183"/>
                  </a:cubicBezTo>
                  <a:cubicBezTo>
                    <a:pt x="72368" y="16253"/>
                    <a:pt x="56114" y="0"/>
                    <a:pt x="36184" y="0"/>
                  </a:cubicBezTo>
                  <a:cubicBezTo>
                    <a:pt x="16254" y="0"/>
                    <a:pt x="0" y="16253"/>
                    <a:pt x="0" y="36183"/>
                  </a:cubicBezTo>
                  <a:cubicBezTo>
                    <a:pt x="0" y="56114"/>
                    <a:pt x="16254" y="72367"/>
                    <a:pt x="36184" y="72367"/>
                  </a:cubicBezTo>
                  <a:close/>
                  <a:moveTo>
                    <a:pt x="36184" y="11767"/>
                  </a:moveTo>
                  <a:cubicBezTo>
                    <a:pt x="49642" y="11767"/>
                    <a:pt x="60526" y="22725"/>
                    <a:pt x="60526" y="36110"/>
                  </a:cubicBezTo>
                  <a:cubicBezTo>
                    <a:pt x="60526" y="49568"/>
                    <a:pt x="49568" y="60453"/>
                    <a:pt x="36184" y="60453"/>
                  </a:cubicBezTo>
                  <a:cubicBezTo>
                    <a:pt x="22726" y="60453"/>
                    <a:pt x="11840" y="49495"/>
                    <a:pt x="11840" y="36110"/>
                  </a:cubicBezTo>
                  <a:cubicBezTo>
                    <a:pt x="11840" y="22725"/>
                    <a:pt x="22726" y="11767"/>
                    <a:pt x="36184" y="11767"/>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11" name="Freeform: Shape 210">
              <a:extLst>
                <a:ext uri="{FF2B5EF4-FFF2-40B4-BE49-F238E27FC236}">
                  <a16:creationId xmlns:a16="http://schemas.microsoft.com/office/drawing/2014/main" id="{CF80FCDC-35B9-1B61-0016-071989137FF1}"/>
                </a:ext>
              </a:extLst>
            </p:cNvPr>
            <p:cNvSpPr/>
            <p:nvPr/>
          </p:nvSpPr>
          <p:spPr>
            <a:xfrm>
              <a:off x="10748779" y="5583314"/>
              <a:ext cx="408333" cy="235192"/>
            </a:xfrm>
            <a:custGeom>
              <a:avLst/>
              <a:gdLst>
                <a:gd name="connsiteX0" fmla="*/ 403185 w 408333"/>
                <a:gd name="connsiteY0" fmla="*/ 0 h 235192"/>
                <a:gd name="connsiteX1" fmla="*/ 370679 w 408333"/>
                <a:gd name="connsiteY1" fmla="*/ 0 h 235192"/>
                <a:gd name="connsiteX2" fmla="*/ 365604 w 408333"/>
                <a:gd name="connsiteY2" fmla="*/ 5074 h 235192"/>
                <a:gd name="connsiteX3" fmla="*/ 370679 w 408333"/>
                <a:gd name="connsiteY3" fmla="*/ 10149 h 235192"/>
                <a:gd name="connsiteX4" fmla="*/ 389138 w 408333"/>
                <a:gd name="connsiteY4" fmla="*/ 10149 h 235192"/>
                <a:gd name="connsiteX5" fmla="*/ 288089 w 408333"/>
                <a:gd name="connsiteY5" fmla="*/ 111198 h 235192"/>
                <a:gd name="connsiteX6" fmla="*/ 248669 w 408333"/>
                <a:gd name="connsiteY6" fmla="*/ 71778 h 235192"/>
                <a:gd name="connsiteX7" fmla="*/ 240285 w 408333"/>
                <a:gd name="connsiteY7" fmla="*/ 71778 h 235192"/>
                <a:gd name="connsiteX8" fmla="*/ 154681 w 408333"/>
                <a:gd name="connsiteY8" fmla="*/ 157383 h 235192"/>
                <a:gd name="connsiteX9" fmla="*/ 116217 w 408333"/>
                <a:gd name="connsiteY9" fmla="*/ 118920 h 235192"/>
                <a:gd name="connsiteX10" fmla="*/ 112026 w 408333"/>
                <a:gd name="connsiteY10" fmla="*/ 117155 h 235192"/>
                <a:gd name="connsiteX11" fmla="*/ 107834 w 408333"/>
                <a:gd name="connsiteY11" fmla="*/ 118920 h 235192"/>
                <a:gd name="connsiteX12" fmla="*/ 1710 w 408333"/>
                <a:gd name="connsiteY12" fmla="*/ 225043 h 235192"/>
                <a:gd name="connsiteX13" fmla="*/ 1710 w 408333"/>
                <a:gd name="connsiteY13" fmla="*/ 233427 h 235192"/>
                <a:gd name="connsiteX14" fmla="*/ 5902 w 408333"/>
                <a:gd name="connsiteY14" fmla="*/ 235192 h 235192"/>
                <a:gd name="connsiteX15" fmla="*/ 10094 w 408333"/>
                <a:gd name="connsiteY15" fmla="*/ 233427 h 235192"/>
                <a:gd name="connsiteX16" fmla="*/ 112026 w 408333"/>
                <a:gd name="connsiteY16" fmla="*/ 131496 h 235192"/>
                <a:gd name="connsiteX17" fmla="*/ 150489 w 408333"/>
                <a:gd name="connsiteY17" fmla="*/ 169959 h 235192"/>
                <a:gd name="connsiteX18" fmla="*/ 154681 w 408333"/>
                <a:gd name="connsiteY18" fmla="*/ 171724 h 235192"/>
                <a:gd name="connsiteX19" fmla="*/ 158873 w 408333"/>
                <a:gd name="connsiteY19" fmla="*/ 169959 h 235192"/>
                <a:gd name="connsiteX20" fmla="*/ 244478 w 408333"/>
                <a:gd name="connsiteY20" fmla="*/ 84354 h 235192"/>
                <a:gd name="connsiteX21" fmla="*/ 283897 w 408333"/>
                <a:gd name="connsiteY21" fmla="*/ 123774 h 235192"/>
                <a:gd name="connsiteX22" fmla="*/ 292281 w 408333"/>
                <a:gd name="connsiteY22" fmla="*/ 123774 h 235192"/>
                <a:gd name="connsiteX23" fmla="*/ 398184 w 408333"/>
                <a:gd name="connsiteY23" fmla="*/ 17871 h 235192"/>
                <a:gd name="connsiteX24" fmla="*/ 398184 w 408333"/>
                <a:gd name="connsiteY24" fmla="*/ 37581 h 235192"/>
                <a:gd name="connsiteX25" fmla="*/ 403258 w 408333"/>
                <a:gd name="connsiteY25" fmla="*/ 42655 h 235192"/>
                <a:gd name="connsiteX26" fmla="*/ 408333 w 408333"/>
                <a:gd name="connsiteY26" fmla="*/ 37581 h 235192"/>
                <a:gd name="connsiteX27" fmla="*/ 408333 w 408333"/>
                <a:gd name="connsiteY27" fmla="*/ 5074 h 235192"/>
                <a:gd name="connsiteX28" fmla="*/ 403185 w 408333"/>
                <a:gd name="connsiteY28" fmla="*/ 0 h 235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08333" h="235192">
                  <a:moveTo>
                    <a:pt x="403185" y="0"/>
                  </a:moveTo>
                  <a:lnTo>
                    <a:pt x="370679" y="0"/>
                  </a:lnTo>
                  <a:cubicBezTo>
                    <a:pt x="367884" y="0"/>
                    <a:pt x="365604" y="2280"/>
                    <a:pt x="365604" y="5074"/>
                  </a:cubicBezTo>
                  <a:cubicBezTo>
                    <a:pt x="365604" y="7869"/>
                    <a:pt x="367884" y="10149"/>
                    <a:pt x="370679" y="10149"/>
                  </a:cubicBezTo>
                  <a:lnTo>
                    <a:pt x="389138" y="10149"/>
                  </a:lnTo>
                  <a:lnTo>
                    <a:pt x="288089" y="111198"/>
                  </a:lnTo>
                  <a:lnTo>
                    <a:pt x="248669" y="71778"/>
                  </a:lnTo>
                  <a:cubicBezTo>
                    <a:pt x="246390" y="69498"/>
                    <a:pt x="242639" y="69498"/>
                    <a:pt x="240285" y="71778"/>
                  </a:cubicBezTo>
                  <a:lnTo>
                    <a:pt x="154681" y="157383"/>
                  </a:lnTo>
                  <a:lnTo>
                    <a:pt x="116217" y="118920"/>
                  </a:lnTo>
                  <a:cubicBezTo>
                    <a:pt x="115115" y="117817"/>
                    <a:pt x="113570" y="117155"/>
                    <a:pt x="112026" y="117155"/>
                  </a:cubicBezTo>
                  <a:cubicBezTo>
                    <a:pt x="110482" y="117155"/>
                    <a:pt x="108936" y="117743"/>
                    <a:pt x="107834" y="118920"/>
                  </a:cubicBezTo>
                  <a:lnTo>
                    <a:pt x="1710" y="225043"/>
                  </a:lnTo>
                  <a:cubicBezTo>
                    <a:pt x="-570" y="227323"/>
                    <a:pt x="-570" y="231074"/>
                    <a:pt x="1710" y="233427"/>
                  </a:cubicBezTo>
                  <a:cubicBezTo>
                    <a:pt x="2887" y="234604"/>
                    <a:pt x="4358" y="235192"/>
                    <a:pt x="5902" y="235192"/>
                  </a:cubicBezTo>
                  <a:cubicBezTo>
                    <a:pt x="7447" y="235192"/>
                    <a:pt x="8917" y="234604"/>
                    <a:pt x="10094" y="233427"/>
                  </a:cubicBezTo>
                  <a:lnTo>
                    <a:pt x="112026" y="131496"/>
                  </a:lnTo>
                  <a:lnTo>
                    <a:pt x="150489" y="169959"/>
                  </a:lnTo>
                  <a:cubicBezTo>
                    <a:pt x="151592" y="171062"/>
                    <a:pt x="153136" y="171724"/>
                    <a:pt x="154681" y="171724"/>
                  </a:cubicBezTo>
                  <a:cubicBezTo>
                    <a:pt x="156225" y="171724"/>
                    <a:pt x="157770" y="171136"/>
                    <a:pt x="158873" y="169959"/>
                  </a:cubicBezTo>
                  <a:lnTo>
                    <a:pt x="244478" y="84354"/>
                  </a:lnTo>
                  <a:lnTo>
                    <a:pt x="283897" y="123774"/>
                  </a:lnTo>
                  <a:cubicBezTo>
                    <a:pt x="286177" y="126053"/>
                    <a:pt x="289927" y="126053"/>
                    <a:pt x="292281" y="123774"/>
                  </a:cubicBezTo>
                  <a:lnTo>
                    <a:pt x="398184" y="17871"/>
                  </a:lnTo>
                  <a:lnTo>
                    <a:pt x="398184" y="37581"/>
                  </a:lnTo>
                  <a:cubicBezTo>
                    <a:pt x="398184" y="40375"/>
                    <a:pt x="400464" y="42655"/>
                    <a:pt x="403258" y="42655"/>
                  </a:cubicBezTo>
                  <a:cubicBezTo>
                    <a:pt x="406053" y="42655"/>
                    <a:pt x="408333" y="40375"/>
                    <a:pt x="408333" y="37581"/>
                  </a:cubicBezTo>
                  <a:lnTo>
                    <a:pt x="408333" y="5074"/>
                  </a:lnTo>
                  <a:cubicBezTo>
                    <a:pt x="408260" y="2280"/>
                    <a:pt x="405979" y="0"/>
                    <a:pt x="403185" y="0"/>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12" name="Freeform: Shape 211">
              <a:extLst>
                <a:ext uri="{FF2B5EF4-FFF2-40B4-BE49-F238E27FC236}">
                  <a16:creationId xmlns:a16="http://schemas.microsoft.com/office/drawing/2014/main" id="{987FA6FD-5CC6-BDDC-BCF3-1A659C0E0F0F}"/>
                </a:ext>
              </a:extLst>
            </p:cNvPr>
            <p:cNvSpPr/>
            <p:nvPr/>
          </p:nvSpPr>
          <p:spPr>
            <a:xfrm>
              <a:off x="10748798" y="5829538"/>
              <a:ext cx="11768" cy="102593"/>
            </a:xfrm>
            <a:custGeom>
              <a:avLst/>
              <a:gdLst>
                <a:gd name="connsiteX0" fmla="*/ 5883 w 11768"/>
                <a:gd name="connsiteY0" fmla="*/ 0 h 102593"/>
                <a:gd name="connsiteX1" fmla="*/ 0 w 11768"/>
                <a:gd name="connsiteY1" fmla="*/ 5883 h 102593"/>
                <a:gd name="connsiteX2" fmla="*/ 0 w 11768"/>
                <a:gd name="connsiteY2" fmla="*/ 96710 h 102593"/>
                <a:gd name="connsiteX3" fmla="*/ 5883 w 11768"/>
                <a:gd name="connsiteY3" fmla="*/ 102593 h 102593"/>
                <a:gd name="connsiteX4" fmla="*/ 11767 w 11768"/>
                <a:gd name="connsiteY4" fmla="*/ 96710 h 102593"/>
                <a:gd name="connsiteX5" fmla="*/ 11767 w 11768"/>
                <a:gd name="connsiteY5" fmla="*/ 5883 h 102593"/>
                <a:gd name="connsiteX6" fmla="*/ 5883 w 11768"/>
                <a:gd name="connsiteY6" fmla="*/ 0 h 102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68" h="102593">
                  <a:moveTo>
                    <a:pt x="5883" y="0"/>
                  </a:moveTo>
                  <a:cubicBezTo>
                    <a:pt x="2647" y="0"/>
                    <a:pt x="0" y="2647"/>
                    <a:pt x="0" y="5883"/>
                  </a:cubicBezTo>
                  <a:lnTo>
                    <a:pt x="0" y="96710"/>
                  </a:lnTo>
                  <a:cubicBezTo>
                    <a:pt x="0" y="99946"/>
                    <a:pt x="2647" y="102593"/>
                    <a:pt x="5883" y="102593"/>
                  </a:cubicBezTo>
                  <a:cubicBezTo>
                    <a:pt x="9119" y="102593"/>
                    <a:pt x="11767" y="99946"/>
                    <a:pt x="11767" y="96710"/>
                  </a:cubicBezTo>
                  <a:lnTo>
                    <a:pt x="11767" y="5883"/>
                  </a:lnTo>
                  <a:cubicBezTo>
                    <a:pt x="11840" y="2647"/>
                    <a:pt x="9193" y="0"/>
                    <a:pt x="5883" y="0"/>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13" name="Freeform: Shape 212">
              <a:extLst>
                <a:ext uri="{FF2B5EF4-FFF2-40B4-BE49-F238E27FC236}">
                  <a16:creationId xmlns:a16="http://schemas.microsoft.com/office/drawing/2014/main" id="{4F19B350-BECF-57DC-AA8F-8BF23FA9B735}"/>
                </a:ext>
              </a:extLst>
            </p:cNvPr>
            <p:cNvSpPr/>
            <p:nvPr/>
          </p:nvSpPr>
          <p:spPr>
            <a:xfrm>
              <a:off x="10777259" y="5806666"/>
              <a:ext cx="11768" cy="125465"/>
            </a:xfrm>
            <a:custGeom>
              <a:avLst/>
              <a:gdLst>
                <a:gd name="connsiteX0" fmla="*/ 5883 w 11768"/>
                <a:gd name="connsiteY0" fmla="*/ 0 h 125465"/>
                <a:gd name="connsiteX1" fmla="*/ 0 w 11768"/>
                <a:gd name="connsiteY1" fmla="*/ 5883 h 125465"/>
                <a:gd name="connsiteX2" fmla="*/ 0 w 11768"/>
                <a:gd name="connsiteY2" fmla="*/ 119582 h 125465"/>
                <a:gd name="connsiteX3" fmla="*/ 5883 w 11768"/>
                <a:gd name="connsiteY3" fmla="*/ 125465 h 125465"/>
                <a:gd name="connsiteX4" fmla="*/ 11767 w 11768"/>
                <a:gd name="connsiteY4" fmla="*/ 119582 h 125465"/>
                <a:gd name="connsiteX5" fmla="*/ 11767 w 11768"/>
                <a:gd name="connsiteY5" fmla="*/ 5883 h 125465"/>
                <a:gd name="connsiteX6" fmla="*/ 5883 w 11768"/>
                <a:gd name="connsiteY6" fmla="*/ 0 h 125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68" h="125465">
                  <a:moveTo>
                    <a:pt x="5883" y="0"/>
                  </a:moveTo>
                  <a:cubicBezTo>
                    <a:pt x="2647" y="0"/>
                    <a:pt x="0" y="2647"/>
                    <a:pt x="0" y="5883"/>
                  </a:cubicBezTo>
                  <a:lnTo>
                    <a:pt x="0" y="119582"/>
                  </a:lnTo>
                  <a:cubicBezTo>
                    <a:pt x="0" y="122818"/>
                    <a:pt x="2647" y="125465"/>
                    <a:pt x="5883" y="125465"/>
                  </a:cubicBezTo>
                  <a:cubicBezTo>
                    <a:pt x="9119" y="125465"/>
                    <a:pt x="11767" y="122818"/>
                    <a:pt x="11767" y="119582"/>
                  </a:cubicBezTo>
                  <a:lnTo>
                    <a:pt x="11767" y="5883"/>
                  </a:lnTo>
                  <a:cubicBezTo>
                    <a:pt x="11840" y="2647"/>
                    <a:pt x="9193" y="0"/>
                    <a:pt x="5883" y="0"/>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14" name="Freeform: Shape 213">
              <a:extLst>
                <a:ext uri="{FF2B5EF4-FFF2-40B4-BE49-F238E27FC236}">
                  <a16:creationId xmlns:a16="http://schemas.microsoft.com/office/drawing/2014/main" id="{C469A5F4-29FC-406F-6495-718F8C2223E5}"/>
                </a:ext>
              </a:extLst>
            </p:cNvPr>
            <p:cNvSpPr/>
            <p:nvPr/>
          </p:nvSpPr>
          <p:spPr>
            <a:xfrm>
              <a:off x="10805794" y="5780558"/>
              <a:ext cx="11766" cy="151573"/>
            </a:xfrm>
            <a:custGeom>
              <a:avLst/>
              <a:gdLst>
                <a:gd name="connsiteX0" fmla="*/ 5883 w 11766"/>
                <a:gd name="connsiteY0" fmla="*/ 0 h 151573"/>
                <a:gd name="connsiteX1" fmla="*/ 0 w 11766"/>
                <a:gd name="connsiteY1" fmla="*/ 5884 h 151573"/>
                <a:gd name="connsiteX2" fmla="*/ 0 w 11766"/>
                <a:gd name="connsiteY2" fmla="*/ 145690 h 151573"/>
                <a:gd name="connsiteX3" fmla="*/ 5883 w 11766"/>
                <a:gd name="connsiteY3" fmla="*/ 151574 h 151573"/>
                <a:gd name="connsiteX4" fmla="*/ 11767 w 11766"/>
                <a:gd name="connsiteY4" fmla="*/ 145690 h 151573"/>
                <a:gd name="connsiteX5" fmla="*/ 11767 w 11766"/>
                <a:gd name="connsiteY5" fmla="*/ 5884 h 151573"/>
                <a:gd name="connsiteX6" fmla="*/ 5883 w 11766"/>
                <a:gd name="connsiteY6" fmla="*/ 0 h 151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66" h="151573">
                  <a:moveTo>
                    <a:pt x="5883" y="0"/>
                  </a:moveTo>
                  <a:cubicBezTo>
                    <a:pt x="2647" y="0"/>
                    <a:pt x="0" y="2648"/>
                    <a:pt x="0" y="5884"/>
                  </a:cubicBezTo>
                  <a:lnTo>
                    <a:pt x="0" y="145690"/>
                  </a:lnTo>
                  <a:cubicBezTo>
                    <a:pt x="0" y="148926"/>
                    <a:pt x="2647" y="151574"/>
                    <a:pt x="5883" y="151574"/>
                  </a:cubicBezTo>
                  <a:cubicBezTo>
                    <a:pt x="9119" y="151574"/>
                    <a:pt x="11767" y="148926"/>
                    <a:pt x="11767" y="145690"/>
                  </a:cubicBezTo>
                  <a:lnTo>
                    <a:pt x="11767" y="5884"/>
                  </a:lnTo>
                  <a:cubicBezTo>
                    <a:pt x="11767" y="2648"/>
                    <a:pt x="9119" y="0"/>
                    <a:pt x="5883" y="0"/>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15" name="Freeform: Shape 214">
              <a:extLst>
                <a:ext uri="{FF2B5EF4-FFF2-40B4-BE49-F238E27FC236}">
                  <a16:creationId xmlns:a16="http://schemas.microsoft.com/office/drawing/2014/main" id="{CAD875A2-0A42-9EEE-818C-1B61F716F062}"/>
                </a:ext>
              </a:extLst>
            </p:cNvPr>
            <p:cNvSpPr/>
            <p:nvPr/>
          </p:nvSpPr>
          <p:spPr>
            <a:xfrm>
              <a:off x="10834256" y="5755185"/>
              <a:ext cx="11766" cy="176945"/>
            </a:xfrm>
            <a:custGeom>
              <a:avLst/>
              <a:gdLst>
                <a:gd name="connsiteX0" fmla="*/ 5883 w 11766"/>
                <a:gd name="connsiteY0" fmla="*/ 0 h 176945"/>
                <a:gd name="connsiteX1" fmla="*/ 0 w 11766"/>
                <a:gd name="connsiteY1" fmla="*/ 5883 h 176945"/>
                <a:gd name="connsiteX2" fmla="*/ 0 w 11766"/>
                <a:gd name="connsiteY2" fmla="*/ 171062 h 176945"/>
                <a:gd name="connsiteX3" fmla="*/ 5883 w 11766"/>
                <a:gd name="connsiteY3" fmla="*/ 176946 h 176945"/>
                <a:gd name="connsiteX4" fmla="*/ 11767 w 11766"/>
                <a:gd name="connsiteY4" fmla="*/ 171062 h 176945"/>
                <a:gd name="connsiteX5" fmla="*/ 11767 w 11766"/>
                <a:gd name="connsiteY5" fmla="*/ 5883 h 176945"/>
                <a:gd name="connsiteX6" fmla="*/ 5883 w 11766"/>
                <a:gd name="connsiteY6" fmla="*/ 0 h 176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66" h="176945">
                  <a:moveTo>
                    <a:pt x="5883" y="0"/>
                  </a:moveTo>
                  <a:cubicBezTo>
                    <a:pt x="2647" y="0"/>
                    <a:pt x="0" y="2647"/>
                    <a:pt x="0" y="5883"/>
                  </a:cubicBezTo>
                  <a:lnTo>
                    <a:pt x="0" y="171062"/>
                  </a:lnTo>
                  <a:cubicBezTo>
                    <a:pt x="0" y="174298"/>
                    <a:pt x="2647" y="176946"/>
                    <a:pt x="5883" y="176946"/>
                  </a:cubicBezTo>
                  <a:cubicBezTo>
                    <a:pt x="9119" y="176946"/>
                    <a:pt x="11767" y="174298"/>
                    <a:pt x="11767" y="171062"/>
                  </a:cubicBezTo>
                  <a:lnTo>
                    <a:pt x="11767" y="5883"/>
                  </a:lnTo>
                  <a:cubicBezTo>
                    <a:pt x="11767" y="2647"/>
                    <a:pt x="9119" y="0"/>
                    <a:pt x="5883" y="0"/>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16" name="Freeform: Shape 215">
              <a:extLst>
                <a:ext uri="{FF2B5EF4-FFF2-40B4-BE49-F238E27FC236}">
                  <a16:creationId xmlns:a16="http://schemas.microsoft.com/office/drawing/2014/main" id="{3F98CFBA-35F8-6B1E-58BC-203867658725}"/>
                </a:ext>
              </a:extLst>
            </p:cNvPr>
            <p:cNvSpPr/>
            <p:nvPr/>
          </p:nvSpPr>
          <p:spPr>
            <a:xfrm>
              <a:off x="10862716" y="5738417"/>
              <a:ext cx="11768" cy="29343"/>
            </a:xfrm>
            <a:custGeom>
              <a:avLst/>
              <a:gdLst>
                <a:gd name="connsiteX0" fmla="*/ 5885 w 11768"/>
                <a:gd name="connsiteY0" fmla="*/ 29344 h 29343"/>
                <a:gd name="connsiteX1" fmla="*/ 11768 w 11768"/>
                <a:gd name="connsiteY1" fmla="*/ 23460 h 29343"/>
                <a:gd name="connsiteX2" fmla="*/ 11768 w 11768"/>
                <a:gd name="connsiteY2" fmla="*/ 5883 h 29343"/>
                <a:gd name="connsiteX3" fmla="*/ 5885 w 11768"/>
                <a:gd name="connsiteY3" fmla="*/ 0 h 29343"/>
                <a:gd name="connsiteX4" fmla="*/ 1 w 11768"/>
                <a:gd name="connsiteY4" fmla="*/ 5883 h 29343"/>
                <a:gd name="connsiteX5" fmla="*/ 1 w 11768"/>
                <a:gd name="connsiteY5" fmla="*/ 23460 h 29343"/>
                <a:gd name="connsiteX6" fmla="*/ 5885 w 11768"/>
                <a:gd name="connsiteY6" fmla="*/ 29344 h 29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68" h="29343">
                  <a:moveTo>
                    <a:pt x="5885" y="29344"/>
                  </a:moveTo>
                  <a:cubicBezTo>
                    <a:pt x="9121" y="29344"/>
                    <a:pt x="11768" y="26696"/>
                    <a:pt x="11768" y="23460"/>
                  </a:cubicBezTo>
                  <a:lnTo>
                    <a:pt x="11768" y="5883"/>
                  </a:lnTo>
                  <a:cubicBezTo>
                    <a:pt x="11768" y="2647"/>
                    <a:pt x="9121" y="0"/>
                    <a:pt x="5885" y="0"/>
                  </a:cubicBezTo>
                  <a:cubicBezTo>
                    <a:pt x="2649" y="0"/>
                    <a:pt x="1" y="2647"/>
                    <a:pt x="1" y="5883"/>
                  </a:cubicBezTo>
                  <a:lnTo>
                    <a:pt x="1" y="23460"/>
                  </a:lnTo>
                  <a:cubicBezTo>
                    <a:pt x="-72" y="26696"/>
                    <a:pt x="2575" y="29344"/>
                    <a:pt x="5885" y="29344"/>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17" name="Freeform: Shape 216">
              <a:extLst>
                <a:ext uri="{FF2B5EF4-FFF2-40B4-BE49-F238E27FC236}">
                  <a16:creationId xmlns:a16="http://schemas.microsoft.com/office/drawing/2014/main" id="{21A4428A-5F74-E687-1081-7EE9FC292F07}"/>
                </a:ext>
              </a:extLst>
            </p:cNvPr>
            <p:cNvSpPr/>
            <p:nvPr/>
          </p:nvSpPr>
          <p:spPr>
            <a:xfrm>
              <a:off x="10919640" y="5746654"/>
              <a:ext cx="11766" cy="21106"/>
            </a:xfrm>
            <a:custGeom>
              <a:avLst/>
              <a:gdLst>
                <a:gd name="connsiteX0" fmla="*/ 11767 w 11766"/>
                <a:gd name="connsiteY0" fmla="*/ 15224 h 21106"/>
                <a:gd name="connsiteX1" fmla="*/ 11767 w 11766"/>
                <a:gd name="connsiteY1" fmla="*/ 5883 h 21106"/>
                <a:gd name="connsiteX2" fmla="*/ 5884 w 11766"/>
                <a:gd name="connsiteY2" fmla="*/ 0 h 21106"/>
                <a:gd name="connsiteX3" fmla="*/ 0 w 11766"/>
                <a:gd name="connsiteY3" fmla="*/ 5883 h 21106"/>
                <a:gd name="connsiteX4" fmla="*/ 0 w 11766"/>
                <a:gd name="connsiteY4" fmla="*/ 15224 h 21106"/>
                <a:gd name="connsiteX5" fmla="*/ 5884 w 11766"/>
                <a:gd name="connsiteY5" fmla="*/ 21107 h 21106"/>
                <a:gd name="connsiteX6" fmla="*/ 11767 w 11766"/>
                <a:gd name="connsiteY6" fmla="*/ 15224 h 21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66" h="21106">
                  <a:moveTo>
                    <a:pt x="11767" y="15224"/>
                  </a:moveTo>
                  <a:lnTo>
                    <a:pt x="11767" y="5883"/>
                  </a:lnTo>
                  <a:cubicBezTo>
                    <a:pt x="11767" y="2647"/>
                    <a:pt x="9119" y="0"/>
                    <a:pt x="5884" y="0"/>
                  </a:cubicBezTo>
                  <a:cubicBezTo>
                    <a:pt x="2647" y="0"/>
                    <a:pt x="0" y="2647"/>
                    <a:pt x="0" y="5883"/>
                  </a:cubicBezTo>
                  <a:lnTo>
                    <a:pt x="0" y="15224"/>
                  </a:lnTo>
                  <a:cubicBezTo>
                    <a:pt x="0" y="18460"/>
                    <a:pt x="2647" y="21107"/>
                    <a:pt x="5884" y="21107"/>
                  </a:cubicBezTo>
                  <a:cubicBezTo>
                    <a:pt x="9119" y="21107"/>
                    <a:pt x="11767" y="18460"/>
                    <a:pt x="11767" y="15224"/>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18" name="Freeform: Shape 217">
              <a:extLst>
                <a:ext uri="{FF2B5EF4-FFF2-40B4-BE49-F238E27FC236}">
                  <a16:creationId xmlns:a16="http://schemas.microsoft.com/office/drawing/2014/main" id="{5A9E431D-B5AA-539A-28B5-2CE938F0B6DF}"/>
                </a:ext>
              </a:extLst>
            </p:cNvPr>
            <p:cNvSpPr/>
            <p:nvPr/>
          </p:nvSpPr>
          <p:spPr>
            <a:xfrm>
              <a:off x="10948175" y="5720840"/>
              <a:ext cx="11766" cy="46920"/>
            </a:xfrm>
            <a:custGeom>
              <a:avLst/>
              <a:gdLst>
                <a:gd name="connsiteX0" fmla="*/ 11767 w 11766"/>
                <a:gd name="connsiteY0" fmla="*/ 41037 h 46920"/>
                <a:gd name="connsiteX1" fmla="*/ 11767 w 11766"/>
                <a:gd name="connsiteY1" fmla="*/ 5884 h 46920"/>
                <a:gd name="connsiteX2" fmla="*/ 5884 w 11766"/>
                <a:gd name="connsiteY2" fmla="*/ 0 h 46920"/>
                <a:gd name="connsiteX3" fmla="*/ 0 w 11766"/>
                <a:gd name="connsiteY3" fmla="*/ 5884 h 46920"/>
                <a:gd name="connsiteX4" fmla="*/ 0 w 11766"/>
                <a:gd name="connsiteY4" fmla="*/ 41037 h 46920"/>
                <a:gd name="connsiteX5" fmla="*/ 5884 w 11766"/>
                <a:gd name="connsiteY5" fmla="*/ 46921 h 46920"/>
                <a:gd name="connsiteX6" fmla="*/ 11767 w 11766"/>
                <a:gd name="connsiteY6" fmla="*/ 41037 h 46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66" h="46920">
                  <a:moveTo>
                    <a:pt x="11767" y="41037"/>
                  </a:moveTo>
                  <a:lnTo>
                    <a:pt x="11767" y="5884"/>
                  </a:lnTo>
                  <a:cubicBezTo>
                    <a:pt x="11767" y="2648"/>
                    <a:pt x="9119" y="0"/>
                    <a:pt x="5884" y="0"/>
                  </a:cubicBezTo>
                  <a:cubicBezTo>
                    <a:pt x="2647" y="0"/>
                    <a:pt x="0" y="2648"/>
                    <a:pt x="0" y="5884"/>
                  </a:cubicBezTo>
                  <a:lnTo>
                    <a:pt x="0" y="41037"/>
                  </a:lnTo>
                  <a:cubicBezTo>
                    <a:pt x="0" y="44273"/>
                    <a:pt x="2647" y="46921"/>
                    <a:pt x="5884" y="46921"/>
                  </a:cubicBezTo>
                  <a:cubicBezTo>
                    <a:pt x="9119" y="46921"/>
                    <a:pt x="11767" y="44273"/>
                    <a:pt x="11767" y="41037"/>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19" name="Freeform: Shape 218">
              <a:extLst>
                <a:ext uri="{FF2B5EF4-FFF2-40B4-BE49-F238E27FC236}">
                  <a16:creationId xmlns:a16="http://schemas.microsoft.com/office/drawing/2014/main" id="{0D01DF43-D250-022A-2FA5-B75D77AB3216}"/>
                </a:ext>
              </a:extLst>
            </p:cNvPr>
            <p:cNvSpPr/>
            <p:nvPr/>
          </p:nvSpPr>
          <p:spPr>
            <a:xfrm>
              <a:off x="10976636" y="5692085"/>
              <a:ext cx="11766" cy="75676"/>
            </a:xfrm>
            <a:custGeom>
              <a:avLst/>
              <a:gdLst>
                <a:gd name="connsiteX0" fmla="*/ 11767 w 11766"/>
                <a:gd name="connsiteY0" fmla="*/ 69793 h 75676"/>
                <a:gd name="connsiteX1" fmla="*/ 11767 w 11766"/>
                <a:gd name="connsiteY1" fmla="*/ 5883 h 75676"/>
                <a:gd name="connsiteX2" fmla="*/ 5884 w 11766"/>
                <a:gd name="connsiteY2" fmla="*/ 0 h 75676"/>
                <a:gd name="connsiteX3" fmla="*/ 0 w 11766"/>
                <a:gd name="connsiteY3" fmla="*/ 5883 h 75676"/>
                <a:gd name="connsiteX4" fmla="*/ 0 w 11766"/>
                <a:gd name="connsiteY4" fmla="*/ 69793 h 75676"/>
                <a:gd name="connsiteX5" fmla="*/ 5884 w 11766"/>
                <a:gd name="connsiteY5" fmla="*/ 75676 h 75676"/>
                <a:gd name="connsiteX6" fmla="*/ 11767 w 11766"/>
                <a:gd name="connsiteY6" fmla="*/ 69793 h 7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66" h="75676">
                  <a:moveTo>
                    <a:pt x="11767" y="69793"/>
                  </a:moveTo>
                  <a:lnTo>
                    <a:pt x="11767" y="5883"/>
                  </a:lnTo>
                  <a:cubicBezTo>
                    <a:pt x="11767" y="2647"/>
                    <a:pt x="9119" y="0"/>
                    <a:pt x="5884" y="0"/>
                  </a:cubicBezTo>
                  <a:cubicBezTo>
                    <a:pt x="2647" y="0"/>
                    <a:pt x="0" y="2647"/>
                    <a:pt x="0" y="5883"/>
                  </a:cubicBezTo>
                  <a:lnTo>
                    <a:pt x="0" y="69793"/>
                  </a:lnTo>
                  <a:cubicBezTo>
                    <a:pt x="0" y="73029"/>
                    <a:pt x="2647" y="75676"/>
                    <a:pt x="5884" y="75676"/>
                  </a:cubicBezTo>
                  <a:cubicBezTo>
                    <a:pt x="9119" y="75676"/>
                    <a:pt x="11767" y="73029"/>
                    <a:pt x="11767" y="69793"/>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20" name="Freeform: Shape 219">
              <a:extLst>
                <a:ext uri="{FF2B5EF4-FFF2-40B4-BE49-F238E27FC236}">
                  <a16:creationId xmlns:a16="http://schemas.microsoft.com/office/drawing/2014/main" id="{FA4D7008-9899-D7E3-2C05-85B2337C9605}"/>
                </a:ext>
              </a:extLst>
            </p:cNvPr>
            <p:cNvSpPr/>
            <p:nvPr/>
          </p:nvSpPr>
          <p:spPr>
            <a:xfrm>
              <a:off x="11005097" y="5704661"/>
              <a:ext cx="11766" cy="63100"/>
            </a:xfrm>
            <a:custGeom>
              <a:avLst/>
              <a:gdLst>
                <a:gd name="connsiteX0" fmla="*/ 11767 w 11766"/>
                <a:gd name="connsiteY0" fmla="*/ 57217 h 63100"/>
                <a:gd name="connsiteX1" fmla="*/ 11767 w 11766"/>
                <a:gd name="connsiteY1" fmla="*/ 5883 h 63100"/>
                <a:gd name="connsiteX2" fmla="*/ 5884 w 11766"/>
                <a:gd name="connsiteY2" fmla="*/ 0 h 63100"/>
                <a:gd name="connsiteX3" fmla="*/ 0 w 11766"/>
                <a:gd name="connsiteY3" fmla="*/ 5883 h 63100"/>
                <a:gd name="connsiteX4" fmla="*/ 0 w 11766"/>
                <a:gd name="connsiteY4" fmla="*/ 57217 h 63100"/>
                <a:gd name="connsiteX5" fmla="*/ 5884 w 11766"/>
                <a:gd name="connsiteY5" fmla="*/ 63100 h 63100"/>
                <a:gd name="connsiteX6" fmla="*/ 11767 w 11766"/>
                <a:gd name="connsiteY6" fmla="*/ 57217 h 6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66" h="63100">
                  <a:moveTo>
                    <a:pt x="11767" y="57217"/>
                  </a:moveTo>
                  <a:lnTo>
                    <a:pt x="11767" y="5883"/>
                  </a:lnTo>
                  <a:cubicBezTo>
                    <a:pt x="11767" y="2647"/>
                    <a:pt x="9119" y="0"/>
                    <a:pt x="5884" y="0"/>
                  </a:cubicBezTo>
                  <a:cubicBezTo>
                    <a:pt x="2647" y="0"/>
                    <a:pt x="0" y="2647"/>
                    <a:pt x="0" y="5883"/>
                  </a:cubicBezTo>
                  <a:lnTo>
                    <a:pt x="0" y="57217"/>
                  </a:lnTo>
                  <a:cubicBezTo>
                    <a:pt x="0" y="60453"/>
                    <a:pt x="2647" y="63100"/>
                    <a:pt x="5884" y="63100"/>
                  </a:cubicBezTo>
                  <a:cubicBezTo>
                    <a:pt x="9119" y="63100"/>
                    <a:pt x="11767" y="60453"/>
                    <a:pt x="11767" y="57217"/>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21" name="Freeform: Shape 220">
              <a:extLst>
                <a:ext uri="{FF2B5EF4-FFF2-40B4-BE49-F238E27FC236}">
                  <a16:creationId xmlns:a16="http://schemas.microsoft.com/office/drawing/2014/main" id="{8D28D9F2-835B-C84C-A8E8-1BD6F5E1A719}"/>
                </a:ext>
              </a:extLst>
            </p:cNvPr>
            <p:cNvSpPr/>
            <p:nvPr/>
          </p:nvSpPr>
          <p:spPr>
            <a:xfrm>
              <a:off x="11033559" y="5720840"/>
              <a:ext cx="11766" cy="46920"/>
            </a:xfrm>
            <a:custGeom>
              <a:avLst/>
              <a:gdLst>
                <a:gd name="connsiteX0" fmla="*/ 11767 w 11766"/>
                <a:gd name="connsiteY0" fmla="*/ 41037 h 46920"/>
                <a:gd name="connsiteX1" fmla="*/ 11767 w 11766"/>
                <a:gd name="connsiteY1" fmla="*/ 5884 h 46920"/>
                <a:gd name="connsiteX2" fmla="*/ 5884 w 11766"/>
                <a:gd name="connsiteY2" fmla="*/ 0 h 46920"/>
                <a:gd name="connsiteX3" fmla="*/ 0 w 11766"/>
                <a:gd name="connsiteY3" fmla="*/ 5884 h 46920"/>
                <a:gd name="connsiteX4" fmla="*/ 0 w 11766"/>
                <a:gd name="connsiteY4" fmla="*/ 41037 h 46920"/>
                <a:gd name="connsiteX5" fmla="*/ 5884 w 11766"/>
                <a:gd name="connsiteY5" fmla="*/ 46921 h 46920"/>
                <a:gd name="connsiteX6" fmla="*/ 11767 w 11766"/>
                <a:gd name="connsiteY6" fmla="*/ 41037 h 46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66" h="46920">
                  <a:moveTo>
                    <a:pt x="11767" y="41037"/>
                  </a:moveTo>
                  <a:lnTo>
                    <a:pt x="11767" y="5884"/>
                  </a:lnTo>
                  <a:cubicBezTo>
                    <a:pt x="11767" y="2648"/>
                    <a:pt x="9119" y="0"/>
                    <a:pt x="5884" y="0"/>
                  </a:cubicBezTo>
                  <a:cubicBezTo>
                    <a:pt x="2647" y="0"/>
                    <a:pt x="0" y="2648"/>
                    <a:pt x="0" y="5884"/>
                  </a:cubicBezTo>
                  <a:lnTo>
                    <a:pt x="0" y="41037"/>
                  </a:lnTo>
                  <a:cubicBezTo>
                    <a:pt x="0" y="44273"/>
                    <a:pt x="2647" y="46921"/>
                    <a:pt x="5884" y="46921"/>
                  </a:cubicBezTo>
                  <a:cubicBezTo>
                    <a:pt x="9119" y="46921"/>
                    <a:pt x="11767" y="44273"/>
                    <a:pt x="11767" y="41037"/>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22" name="Freeform: Shape 221">
              <a:extLst>
                <a:ext uri="{FF2B5EF4-FFF2-40B4-BE49-F238E27FC236}">
                  <a16:creationId xmlns:a16="http://schemas.microsoft.com/office/drawing/2014/main" id="{65E1AABD-8C7B-09A6-5E79-9A2A773DBB5B}"/>
                </a:ext>
              </a:extLst>
            </p:cNvPr>
            <p:cNvSpPr/>
            <p:nvPr/>
          </p:nvSpPr>
          <p:spPr>
            <a:xfrm>
              <a:off x="11062020" y="5698557"/>
              <a:ext cx="11766" cy="69204"/>
            </a:xfrm>
            <a:custGeom>
              <a:avLst/>
              <a:gdLst>
                <a:gd name="connsiteX0" fmla="*/ 11767 w 11766"/>
                <a:gd name="connsiteY0" fmla="*/ 63321 h 69204"/>
                <a:gd name="connsiteX1" fmla="*/ 11767 w 11766"/>
                <a:gd name="connsiteY1" fmla="*/ 5883 h 69204"/>
                <a:gd name="connsiteX2" fmla="*/ 5884 w 11766"/>
                <a:gd name="connsiteY2" fmla="*/ 0 h 69204"/>
                <a:gd name="connsiteX3" fmla="*/ 0 w 11766"/>
                <a:gd name="connsiteY3" fmla="*/ 5883 h 69204"/>
                <a:gd name="connsiteX4" fmla="*/ 0 w 11766"/>
                <a:gd name="connsiteY4" fmla="*/ 63321 h 69204"/>
                <a:gd name="connsiteX5" fmla="*/ 5884 w 11766"/>
                <a:gd name="connsiteY5" fmla="*/ 69204 h 69204"/>
                <a:gd name="connsiteX6" fmla="*/ 11767 w 11766"/>
                <a:gd name="connsiteY6" fmla="*/ 63321 h 69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66" h="69204">
                  <a:moveTo>
                    <a:pt x="11767" y="63321"/>
                  </a:moveTo>
                  <a:lnTo>
                    <a:pt x="11767" y="5883"/>
                  </a:lnTo>
                  <a:cubicBezTo>
                    <a:pt x="11767" y="2647"/>
                    <a:pt x="9119" y="0"/>
                    <a:pt x="5884" y="0"/>
                  </a:cubicBezTo>
                  <a:cubicBezTo>
                    <a:pt x="2647" y="0"/>
                    <a:pt x="0" y="2647"/>
                    <a:pt x="0" y="5883"/>
                  </a:cubicBezTo>
                  <a:lnTo>
                    <a:pt x="0" y="63321"/>
                  </a:lnTo>
                  <a:cubicBezTo>
                    <a:pt x="0" y="66557"/>
                    <a:pt x="2647" y="69204"/>
                    <a:pt x="5884" y="69204"/>
                  </a:cubicBezTo>
                  <a:cubicBezTo>
                    <a:pt x="9119" y="69204"/>
                    <a:pt x="11767" y="66557"/>
                    <a:pt x="11767" y="63321"/>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23" name="Freeform: Shape 222">
              <a:extLst>
                <a:ext uri="{FF2B5EF4-FFF2-40B4-BE49-F238E27FC236}">
                  <a16:creationId xmlns:a16="http://schemas.microsoft.com/office/drawing/2014/main" id="{88A21BF5-08E5-16A9-1676-33F51E9DC86B}"/>
                </a:ext>
              </a:extLst>
            </p:cNvPr>
            <p:cNvSpPr/>
            <p:nvPr/>
          </p:nvSpPr>
          <p:spPr>
            <a:xfrm>
              <a:off x="11090481" y="5668551"/>
              <a:ext cx="11766" cy="99210"/>
            </a:xfrm>
            <a:custGeom>
              <a:avLst/>
              <a:gdLst>
                <a:gd name="connsiteX0" fmla="*/ 11767 w 11766"/>
                <a:gd name="connsiteY0" fmla="*/ 93327 h 99210"/>
                <a:gd name="connsiteX1" fmla="*/ 11767 w 11766"/>
                <a:gd name="connsiteY1" fmla="*/ 5883 h 99210"/>
                <a:gd name="connsiteX2" fmla="*/ 5884 w 11766"/>
                <a:gd name="connsiteY2" fmla="*/ 0 h 99210"/>
                <a:gd name="connsiteX3" fmla="*/ 0 w 11766"/>
                <a:gd name="connsiteY3" fmla="*/ 5883 h 99210"/>
                <a:gd name="connsiteX4" fmla="*/ 0 w 11766"/>
                <a:gd name="connsiteY4" fmla="*/ 93327 h 99210"/>
                <a:gd name="connsiteX5" fmla="*/ 5884 w 11766"/>
                <a:gd name="connsiteY5" fmla="*/ 99210 h 99210"/>
                <a:gd name="connsiteX6" fmla="*/ 11767 w 11766"/>
                <a:gd name="connsiteY6" fmla="*/ 93327 h 99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66" h="99210">
                  <a:moveTo>
                    <a:pt x="11767" y="93327"/>
                  </a:moveTo>
                  <a:lnTo>
                    <a:pt x="11767" y="5883"/>
                  </a:lnTo>
                  <a:cubicBezTo>
                    <a:pt x="11767" y="2647"/>
                    <a:pt x="9119" y="0"/>
                    <a:pt x="5884" y="0"/>
                  </a:cubicBezTo>
                  <a:cubicBezTo>
                    <a:pt x="2647" y="0"/>
                    <a:pt x="0" y="2647"/>
                    <a:pt x="0" y="5883"/>
                  </a:cubicBezTo>
                  <a:lnTo>
                    <a:pt x="0" y="93327"/>
                  </a:lnTo>
                  <a:cubicBezTo>
                    <a:pt x="0" y="96563"/>
                    <a:pt x="2647" y="99210"/>
                    <a:pt x="5884" y="99210"/>
                  </a:cubicBezTo>
                  <a:cubicBezTo>
                    <a:pt x="9119" y="99210"/>
                    <a:pt x="11767" y="96563"/>
                    <a:pt x="11767" y="93327"/>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sp>
          <p:nvSpPr>
            <p:cNvPr id="224" name="Freeform: Shape 223">
              <a:extLst>
                <a:ext uri="{FF2B5EF4-FFF2-40B4-BE49-F238E27FC236}">
                  <a16:creationId xmlns:a16="http://schemas.microsoft.com/office/drawing/2014/main" id="{67D30A8C-9F53-771F-9D6F-44EDF459369D}"/>
                </a:ext>
              </a:extLst>
            </p:cNvPr>
            <p:cNvSpPr/>
            <p:nvPr/>
          </p:nvSpPr>
          <p:spPr>
            <a:xfrm>
              <a:off x="11118943" y="5641193"/>
              <a:ext cx="11766" cy="126568"/>
            </a:xfrm>
            <a:custGeom>
              <a:avLst/>
              <a:gdLst>
                <a:gd name="connsiteX0" fmla="*/ 11767 w 11766"/>
                <a:gd name="connsiteY0" fmla="*/ 120685 h 126568"/>
                <a:gd name="connsiteX1" fmla="*/ 11767 w 11766"/>
                <a:gd name="connsiteY1" fmla="*/ 5883 h 126568"/>
                <a:gd name="connsiteX2" fmla="*/ 5884 w 11766"/>
                <a:gd name="connsiteY2" fmla="*/ 0 h 126568"/>
                <a:gd name="connsiteX3" fmla="*/ 0 w 11766"/>
                <a:gd name="connsiteY3" fmla="*/ 5883 h 126568"/>
                <a:gd name="connsiteX4" fmla="*/ 0 w 11766"/>
                <a:gd name="connsiteY4" fmla="*/ 120685 h 126568"/>
                <a:gd name="connsiteX5" fmla="*/ 5884 w 11766"/>
                <a:gd name="connsiteY5" fmla="*/ 126568 h 126568"/>
                <a:gd name="connsiteX6" fmla="*/ 11767 w 11766"/>
                <a:gd name="connsiteY6" fmla="*/ 120685 h 126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66" h="126568">
                  <a:moveTo>
                    <a:pt x="11767" y="120685"/>
                  </a:moveTo>
                  <a:lnTo>
                    <a:pt x="11767" y="5883"/>
                  </a:lnTo>
                  <a:cubicBezTo>
                    <a:pt x="11767" y="2647"/>
                    <a:pt x="9119" y="0"/>
                    <a:pt x="5884" y="0"/>
                  </a:cubicBezTo>
                  <a:cubicBezTo>
                    <a:pt x="2647" y="0"/>
                    <a:pt x="0" y="2647"/>
                    <a:pt x="0" y="5883"/>
                  </a:cubicBezTo>
                  <a:lnTo>
                    <a:pt x="0" y="120685"/>
                  </a:lnTo>
                  <a:cubicBezTo>
                    <a:pt x="0" y="123921"/>
                    <a:pt x="2647" y="126568"/>
                    <a:pt x="5884" y="126568"/>
                  </a:cubicBezTo>
                  <a:cubicBezTo>
                    <a:pt x="9119" y="126568"/>
                    <a:pt x="11767" y="123921"/>
                    <a:pt x="11767" y="120685"/>
                  </a:cubicBezTo>
                  <a:close/>
                </a:path>
              </a:pathLst>
            </a:custGeom>
            <a:solidFill>
              <a:srgbClr val="FFFFFF"/>
            </a:solidFill>
            <a:ln w="7349" cap="flat" cmpd="sng" algn="ctr">
              <a:noFill/>
              <a:prstDash val="solid"/>
              <a:miter lim="800000"/>
              <a:headEnd type="none" w="med" len="med"/>
              <a:tailEnd type="none" w="med" len="med"/>
            </a:ln>
            <a:extLst>
              <a:ext uri="{91240B29-F687-4F45-9708-019B960494DF}">
                <a14:hiddenLine xmlns:a14="http://schemas.microsoft.com/office/drawing/2010/main" w="7349" cap="flat" cmpd="sng" algn="ctr">
                  <a:solidFill>
                    <a:srgbClr val="EB780A"/>
                  </a:solidFill>
                  <a:prstDash val="solid"/>
                  <a:miter lim="800000"/>
                  <a:headEnd type="none" w="med" len="med"/>
                  <a:tailEnd type="none" w="med" len="med"/>
                </a14:hiddenLine>
              </a:ext>
            </a:extLst>
          </p:spPr>
          <p:txBody>
            <a:bodyPr rtlCol="0" anchor="ctr"/>
            <a:lstStyle/>
            <a:p>
              <a:endParaRPr lang="en-US">
                <a:solidFill>
                  <a:srgbClr val="004669"/>
                </a:solidFill>
              </a:endParaRPr>
            </a:p>
          </p:txBody>
        </p:sp>
      </p:grpSp>
      <p:graphicFrame>
        <p:nvGraphicFramePr>
          <p:cNvPr id="264" name="Object 263" hidden="1">
            <a:extLst>
              <a:ext uri="{FF2B5EF4-FFF2-40B4-BE49-F238E27FC236}">
                <a16:creationId xmlns:a16="http://schemas.microsoft.com/office/drawing/2014/main" id="{68B73C4C-6064-4CFF-1D5D-680A85D8344F}"/>
              </a:ext>
            </a:extLst>
          </p:cNvPr>
          <p:cNvGraphicFramePr>
            <a:graphicFrameLocks noChangeAspect="1"/>
          </p:cNvGraphicFramePr>
          <p:nvPr>
            <p:custDataLst>
              <p:tags r:id="rId4"/>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42003" name="think-cell Slide" r:id="rId10" imgW="395" imgH="396" progId="TCLayout.ActiveDocument.1">
                  <p:embed/>
                </p:oleObj>
              </mc:Choice>
              <mc:Fallback>
                <p:oleObj name="think-cell Slide" r:id="rId10" imgW="395" imgH="396" progId="TCLayout.ActiveDocument.1">
                  <p:embed/>
                  <p:pic>
                    <p:nvPicPr>
                      <p:cNvPr id="264" name="Object 263" hidden="1">
                        <a:extLst>
                          <a:ext uri="{FF2B5EF4-FFF2-40B4-BE49-F238E27FC236}">
                            <a16:creationId xmlns:a16="http://schemas.microsoft.com/office/drawing/2014/main" id="{68B73C4C-6064-4CFF-1D5D-680A85D8344F}"/>
                          </a:ext>
                        </a:extLst>
                      </p:cNvPr>
                      <p:cNvPicPr/>
                      <p:nvPr/>
                    </p:nvPicPr>
                    <p:blipFill>
                      <a:blip r:embed="rId11"/>
                      <a:stretch>
                        <a:fillRect/>
                      </a:stretch>
                    </p:blipFill>
                    <p:spPr>
                      <a:xfrm>
                        <a:off x="1588" y="1588"/>
                        <a:ext cx="1588" cy="1588"/>
                      </a:xfrm>
                      <a:prstGeom prst="rect">
                        <a:avLst/>
                      </a:prstGeom>
                    </p:spPr>
                  </p:pic>
                </p:oleObj>
              </mc:Fallback>
            </mc:AlternateContent>
          </a:graphicData>
        </a:graphic>
      </p:graphicFrame>
      <p:grpSp>
        <p:nvGrpSpPr>
          <p:cNvPr id="265" name="Graphic 1">
            <a:extLst>
              <a:ext uri="{FF2B5EF4-FFF2-40B4-BE49-F238E27FC236}">
                <a16:creationId xmlns:a16="http://schemas.microsoft.com/office/drawing/2014/main" id="{9A7C52EC-BC45-0FA4-F566-974D762EBA70}"/>
              </a:ext>
            </a:extLst>
          </p:cNvPr>
          <p:cNvGrpSpPr>
            <a:grpSpLocks noChangeAspect="1"/>
          </p:cNvGrpSpPr>
          <p:nvPr/>
        </p:nvGrpSpPr>
        <p:grpSpPr>
          <a:xfrm>
            <a:off x="3377740" y="5352163"/>
            <a:ext cx="615140" cy="545350"/>
            <a:chOff x="9049319" y="2474868"/>
            <a:chExt cx="412482" cy="365684"/>
          </a:xfrm>
          <a:solidFill>
            <a:srgbClr val="004669"/>
          </a:solidFill>
        </p:grpSpPr>
        <p:sp>
          <p:nvSpPr>
            <p:cNvPr id="266" name="Freeform: Shape 265">
              <a:extLst>
                <a:ext uri="{FF2B5EF4-FFF2-40B4-BE49-F238E27FC236}">
                  <a16:creationId xmlns:a16="http://schemas.microsoft.com/office/drawing/2014/main" id="{DD85171A-1B0E-2982-8DB5-125EBBD75B75}"/>
                </a:ext>
              </a:extLst>
            </p:cNvPr>
            <p:cNvSpPr/>
            <p:nvPr/>
          </p:nvSpPr>
          <p:spPr>
            <a:xfrm>
              <a:off x="9049319" y="2654689"/>
              <a:ext cx="412482" cy="185863"/>
            </a:xfrm>
            <a:custGeom>
              <a:avLst/>
              <a:gdLst>
                <a:gd name="connsiteX0" fmla="*/ 405924 w 412482"/>
                <a:gd name="connsiteY0" fmla="*/ 172893 h 185863"/>
                <a:gd name="connsiteX1" fmla="*/ 384404 w 412482"/>
                <a:gd name="connsiteY1" fmla="*/ 172893 h 185863"/>
                <a:gd name="connsiteX2" fmla="*/ 338859 w 412482"/>
                <a:gd name="connsiteY2" fmla="*/ 59989 h 185863"/>
                <a:gd name="connsiteX3" fmla="*/ 337459 w 412482"/>
                <a:gd name="connsiteY3" fmla="*/ 58368 h 185863"/>
                <a:gd name="connsiteX4" fmla="*/ 205247 w 412482"/>
                <a:gd name="connsiteY4" fmla="*/ 0 h 185863"/>
                <a:gd name="connsiteX5" fmla="*/ 73034 w 412482"/>
                <a:gd name="connsiteY5" fmla="*/ 58368 h 185863"/>
                <a:gd name="connsiteX6" fmla="*/ 71634 w 412482"/>
                <a:gd name="connsiteY6" fmla="*/ 59989 h 185863"/>
                <a:gd name="connsiteX7" fmla="*/ 26089 w 412482"/>
                <a:gd name="connsiteY7" fmla="*/ 172893 h 185863"/>
                <a:gd name="connsiteX8" fmla="*/ 6485 w 412482"/>
                <a:gd name="connsiteY8" fmla="*/ 172893 h 185863"/>
                <a:gd name="connsiteX9" fmla="*/ 0 w 412482"/>
                <a:gd name="connsiteY9" fmla="*/ 179379 h 185863"/>
                <a:gd name="connsiteX10" fmla="*/ 6485 w 412482"/>
                <a:gd name="connsiteY10" fmla="*/ 185864 h 185863"/>
                <a:gd name="connsiteX11" fmla="*/ 405997 w 412482"/>
                <a:gd name="connsiteY11" fmla="*/ 185864 h 185863"/>
                <a:gd name="connsiteX12" fmla="*/ 412483 w 412482"/>
                <a:gd name="connsiteY12" fmla="*/ 179379 h 185863"/>
                <a:gd name="connsiteX13" fmla="*/ 405924 w 412482"/>
                <a:gd name="connsiteY13" fmla="*/ 172893 h 185863"/>
                <a:gd name="connsiteX14" fmla="*/ 261109 w 412482"/>
                <a:gd name="connsiteY14" fmla="*/ 60063 h 185863"/>
                <a:gd name="connsiteX15" fmla="*/ 269510 w 412482"/>
                <a:gd name="connsiteY15" fmla="*/ 79372 h 185863"/>
                <a:gd name="connsiteX16" fmla="*/ 211732 w 412482"/>
                <a:gd name="connsiteY16" fmla="*/ 85710 h 185863"/>
                <a:gd name="connsiteX17" fmla="*/ 211732 w 412482"/>
                <a:gd name="connsiteY17" fmla="*/ 13560 h 185863"/>
                <a:gd name="connsiteX18" fmla="*/ 261109 w 412482"/>
                <a:gd name="connsiteY18" fmla="*/ 60063 h 185863"/>
                <a:gd name="connsiteX19" fmla="*/ 198761 w 412482"/>
                <a:gd name="connsiteY19" fmla="*/ 13560 h 185863"/>
                <a:gd name="connsiteX20" fmla="*/ 198761 w 412482"/>
                <a:gd name="connsiteY20" fmla="*/ 85710 h 185863"/>
                <a:gd name="connsiteX21" fmla="*/ 140982 w 412482"/>
                <a:gd name="connsiteY21" fmla="*/ 79372 h 185863"/>
                <a:gd name="connsiteX22" fmla="*/ 149384 w 412482"/>
                <a:gd name="connsiteY22" fmla="*/ 60063 h 185863"/>
                <a:gd name="connsiteX23" fmla="*/ 198761 w 412482"/>
                <a:gd name="connsiteY23" fmla="*/ 13560 h 185863"/>
                <a:gd name="connsiteX24" fmla="*/ 198761 w 412482"/>
                <a:gd name="connsiteY24" fmla="*/ 98607 h 185863"/>
                <a:gd name="connsiteX25" fmla="*/ 198761 w 412482"/>
                <a:gd name="connsiteY25" fmla="*/ 172967 h 185863"/>
                <a:gd name="connsiteX26" fmla="*/ 124548 w 412482"/>
                <a:gd name="connsiteY26" fmla="*/ 172967 h 185863"/>
                <a:gd name="connsiteX27" fmla="*/ 136782 w 412482"/>
                <a:gd name="connsiteY27" fmla="*/ 91679 h 185863"/>
                <a:gd name="connsiteX28" fmla="*/ 198761 w 412482"/>
                <a:gd name="connsiteY28" fmla="*/ 98607 h 185863"/>
                <a:gd name="connsiteX29" fmla="*/ 211732 w 412482"/>
                <a:gd name="connsiteY29" fmla="*/ 98607 h 185863"/>
                <a:gd name="connsiteX30" fmla="*/ 273711 w 412482"/>
                <a:gd name="connsiteY30" fmla="*/ 91679 h 185863"/>
                <a:gd name="connsiteX31" fmla="*/ 285945 w 412482"/>
                <a:gd name="connsiteY31" fmla="*/ 172967 h 185863"/>
                <a:gd name="connsiteX32" fmla="*/ 211732 w 412482"/>
                <a:gd name="connsiteY32" fmla="*/ 172967 h 185863"/>
                <a:gd name="connsiteX33" fmla="*/ 211732 w 412482"/>
                <a:gd name="connsiteY33" fmla="*/ 98607 h 185863"/>
                <a:gd name="connsiteX34" fmla="*/ 286240 w 412482"/>
                <a:gd name="connsiteY34" fmla="*/ 88657 h 185863"/>
                <a:gd name="connsiteX35" fmla="*/ 331931 w 412482"/>
                <a:gd name="connsiteY35" fmla="*/ 71633 h 185863"/>
                <a:gd name="connsiteX36" fmla="*/ 371507 w 412482"/>
                <a:gd name="connsiteY36" fmla="*/ 172893 h 185863"/>
                <a:gd name="connsiteX37" fmla="*/ 298842 w 412482"/>
                <a:gd name="connsiteY37" fmla="*/ 172893 h 185863"/>
                <a:gd name="connsiteX38" fmla="*/ 286240 w 412482"/>
                <a:gd name="connsiteY38" fmla="*/ 88657 h 185863"/>
                <a:gd name="connsiteX39" fmla="*/ 322793 w 412482"/>
                <a:gd name="connsiteY39" fmla="*/ 61758 h 185863"/>
                <a:gd name="connsiteX40" fmla="*/ 282112 w 412482"/>
                <a:gd name="connsiteY40" fmla="*/ 76424 h 185863"/>
                <a:gd name="connsiteX41" fmla="*/ 272606 w 412482"/>
                <a:gd name="connsiteY41" fmla="*/ 54241 h 185863"/>
                <a:gd name="connsiteX42" fmla="*/ 246812 w 412482"/>
                <a:gd name="connsiteY42" fmla="*/ 18277 h 185863"/>
                <a:gd name="connsiteX43" fmla="*/ 322793 w 412482"/>
                <a:gd name="connsiteY43" fmla="*/ 61758 h 185863"/>
                <a:gd name="connsiteX44" fmla="*/ 137814 w 412482"/>
                <a:gd name="connsiteY44" fmla="*/ 54241 h 185863"/>
                <a:gd name="connsiteX45" fmla="*/ 128307 w 412482"/>
                <a:gd name="connsiteY45" fmla="*/ 76424 h 185863"/>
                <a:gd name="connsiteX46" fmla="*/ 87626 w 412482"/>
                <a:gd name="connsiteY46" fmla="*/ 61758 h 185863"/>
                <a:gd name="connsiteX47" fmla="*/ 163608 w 412482"/>
                <a:gd name="connsiteY47" fmla="*/ 18277 h 185863"/>
                <a:gd name="connsiteX48" fmla="*/ 137814 w 412482"/>
                <a:gd name="connsiteY48" fmla="*/ 54241 h 185863"/>
                <a:gd name="connsiteX49" fmla="*/ 78561 w 412482"/>
                <a:gd name="connsiteY49" fmla="*/ 71633 h 185863"/>
                <a:gd name="connsiteX50" fmla="*/ 124254 w 412482"/>
                <a:gd name="connsiteY50" fmla="*/ 88657 h 185863"/>
                <a:gd name="connsiteX51" fmla="*/ 111651 w 412482"/>
                <a:gd name="connsiteY51" fmla="*/ 172893 h 185863"/>
                <a:gd name="connsiteX52" fmla="*/ 38986 w 412482"/>
                <a:gd name="connsiteY52" fmla="*/ 172893 h 185863"/>
                <a:gd name="connsiteX53" fmla="*/ 78561 w 412482"/>
                <a:gd name="connsiteY53" fmla="*/ 71633 h 185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412482" h="185863">
                  <a:moveTo>
                    <a:pt x="405924" y="172893"/>
                  </a:moveTo>
                  <a:lnTo>
                    <a:pt x="384404" y="172893"/>
                  </a:lnTo>
                  <a:cubicBezTo>
                    <a:pt x="382856" y="129633"/>
                    <a:pt x="365906" y="90205"/>
                    <a:pt x="338859" y="59989"/>
                  </a:cubicBezTo>
                  <a:cubicBezTo>
                    <a:pt x="338491" y="59400"/>
                    <a:pt x="337975" y="58810"/>
                    <a:pt x="337459" y="58368"/>
                  </a:cubicBezTo>
                  <a:cubicBezTo>
                    <a:pt x="304664" y="22551"/>
                    <a:pt x="257498" y="0"/>
                    <a:pt x="205247" y="0"/>
                  </a:cubicBezTo>
                  <a:cubicBezTo>
                    <a:pt x="152995" y="0"/>
                    <a:pt x="105830" y="22478"/>
                    <a:pt x="73034" y="58368"/>
                  </a:cubicBezTo>
                  <a:cubicBezTo>
                    <a:pt x="72518" y="58810"/>
                    <a:pt x="72002" y="59326"/>
                    <a:pt x="71634" y="59989"/>
                  </a:cubicBezTo>
                  <a:cubicBezTo>
                    <a:pt x="44587" y="90205"/>
                    <a:pt x="27636" y="129633"/>
                    <a:pt x="26089" y="172893"/>
                  </a:cubicBezTo>
                  <a:lnTo>
                    <a:pt x="6485" y="172893"/>
                  </a:lnTo>
                  <a:cubicBezTo>
                    <a:pt x="2948" y="172893"/>
                    <a:pt x="0" y="175767"/>
                    <a:pt x="0" y="179379"/>
                  </a:cubicBezTo>
                  <a:cubicBezTo>
                    <a:pt x="0" y="182916"/>
                    <a:pt x="2874" y="185864"/>
                    <a:pt x="6485" y="185864"/>
                  </a:cubicBezTo>
                  <a:lnTo>
                    <a:pt x="405997" y="185864"/>
                  </a:lnTo>
                  <a:cubicBezTo>
                    <a:pt x="409535" y="185864"/>
                    <a:pt x="412483" y="182990"/>
                    <a:pt x="412483" y="179379"/>
                  </a:cubicBezTo>
                  <a:cubicBezTo>
                    <a:pt x="412409" y="175767"/>
                    <a:pt x="409535" y="172893"/>
                    <a:pt x="405924" y="172893"/>
                  </a:cubicBezTo>
                  <a:close/>
                  <a:moveTo>
                    <a:pt x="261109" y="60063"/>
                  </a:moveTo>
                  <a:cubicBezTo>
                    <a:pt x="264131" y="66106"/>
                    <a:pt x="266931" y="72592"/>
                    <a:pt x="269510" y="79372"/>
                  </a:cubicBezTo>
                  <a:cubicBezTo>
                    <a:pt x="251307" y="83130"/>
                    <a:pt x="231778" y="85341"/>
                    <a:pt x="211732" y="85710"/>
                  </a:cubicBezTo>
                  <a:lnTo>
                    <a:pt x="211732" y="13560"/>
                  </a:lnTo>
                  <a:cubicBezTo>
                    <a:pt x="230083" y="16656"/>
                    <a:pt x="247401" y="32869"/>
                    <a:pt x="261109" y="60063"/>
                  </a:cubicBezTo>
                  <a:close/>
                  <a:moveTo>
                    <a:pt x="198761" y="13560"/>
                  </a:moveTo>
                  <a:lnTo>
                    <a:pt x="198761" y="85710"/>
                  </a:lnTo>
                  <a:cubicBezTo>
                    <a:pt x="178715" y="85341"/>
                    <a:pt x="159186" y="83130"/>
                    <a:pt x="140982" y="79372"/>
                  </a:cubicBezTo>
                  <a:cubicBezTo>
                    <a:pt x="143489" y="72592"/>
                    <a:pt x="146289" y="66180"/>
                    <a:pt x="149384" y="60063"/>
                  </a:cubicBezTo>
                  <a:cubicBezTo>
                    <a:pt x="163091" y="32869"/>
                    <a:pt x="180411" y="16656"/>
                    <a:pt x="198761" y="13560"/>
                  </a:cubicBezTo>
                  <a:close/>
                  <a:moveTo>
                    <a:pt x="198761" y="98607"/>
                  </a:moveTo>
                  <a:lnTo>
                    <a:pt x="198761" y="172967"/>
                  </a:lnTo>
                  <a:lnTo>
                    <a:pt x="124548" y="172967"/>
                  </a:lnTo>
                  <a:cubicBezTo>
                    <a:pt x="125064" y="143857"/>
                    <a:pt x="129339" y="115999"/>
                    <a:pt x="136782" y="91679"/>
                  </a:cubicBezTo>
                  <a:cubicBezTo>
                    <a:pt x="156386" y="95806"/>
                    <a:pt x="177315" y="98164"/>
                    <a:pt x="198761" y="98607"/>
                  </a:cubicBezTo>
                  <a:close/>
                  <a:moveTo>
                    <a:pt x="211732" y="98607"/>
                  </a:moveTo>
                  <a:cubicBezTo>
                    <a:pt x="233177" y="98238"/>
                    <a:pt x="254182" y="95806"/>
                    <a:pt x="273711" y="91679"/>
                  </a:cubicBezTo>
                  <a:cubicBezTo>
                    <a:pt x="281154" y="115999"/>
                    <a:pt x="285429" y="143783"/>
                    <a:pt x="285945" y="172967"/>
                  </a:cubicBezTo>
                  <a:lnTo>
                    <a:pt x="211732" y="172967"/>
                  </a:lnTo>
                  <a:lnTo>
                    <a:pt x="211732" y="98607"/>
                  </a:lnTo>
                  <a:close/>
                  <a:moveTo>
                    <a:pt x="286240" y="88657"/>
                  </a:moveTo>
                  <a:cubicBezTo>
                    <a:pt x="303043" y="84309"/>
                    <a:pt x="318445" y="78561"/>
                    <a:pt x="331931" y="71633"/>
                  </a:cubicBezTo>
                  <a:cubicBezTo>
                    <a:pt x="355368" y="99123"/>
                    <a:pt x="370033" y="134350"/>
                    <a:pt x="371507" y="172893"/>
                  </a:cubicBezTo>
                  <a:lnTo>
                    <a:pt x="298842" y="172893"/>
                  </a:lnTo>
                  <a:cubicBezTo>
                    <a:pt x="298252" y="142825"/>
                    <a:pt x="293904" y="114009"/>
                    <a:pt x="286240" y="88657"/>
                  </a:cubicBezTo>
                  <a:close/>
                  <a:moveTo>
                    <a:pt x="322793" y="61758"/>
                  </a:moveTo>
                  <a:cubicBezTo>
                    <a:pt x="310707" y="67654"/>
                    <a:pt x="296999" y="72592"/>
                    <a:pt x="282112" y="76424"/>
                  </a:cubicBezTo>
                  <a:cubicBezTo>
                    <a:pt x="279312" y="68612"/>
                    <a:pt x="276069" y="61169"/>
                    <a:pt x="272606" y="54241"/>
                  </a:cubicBezTo>
                  <a:cubicBezTo>
                    <a:pt x="265089" y="39281"/>
                    <a:pt x="256318" y="27194"/>
                    <a:pt x="246812" y="18277"/>
                  </a:cubicBezTo>
                  <a:cubicBezTo>
                    <a:pt x="275996" y="25794"/>
                    <a:pt x="302158" y="41049"/>
                    <a:pt x="322793" y="61758"/>
                  </a:cubicBezTo>
                  <a:close/>
                  <a:moveTo>
                    <a:pt x="137814" y="54241"/>
                  </a:moveTo>
                  <a:cubicBezTo>
                    <a:pt x="134277" y="61169"/>
                    <a:pt x="131107" y="68612"/>
                    <a:pt x="128307" y="76424"/>
                  </a:cubicBezTo>
                  <a:cubicBezTo>
                    <a:pt x="113494" y="72592"/>
                    <a:pt x="99712" y="67654"/>
                    <a:pt x="87626" y="61758"/>
                  </a:cubicBezTo>
                  <a:cubicBezTo>
                    <a:pt x="108335" y="41049"/>
                    <a:pt x="134424" y="25794"/>
                    <a:pt x="163608" y="18277"/>
                  </a:cubicBezTo>
                  <a:cubicBezTo>
                    <a:pt x="154101" y="27194"/>
                    <a:pt x="145405" y="39281"/>
                    <a:pt x="137814" y="54241"/>
                  </a:cubicBezTo>
                  <a:close/>
                  <a:moveTo>
                    <a:pt x="78561" y="71633"/>
                  </a:moveTo>
                  <a:cubicBezTo>
                    <a:pt x="91975" y="78561"/>
                    <a:pt x="107451" y="84309"/>
                    <a:pt x="124254" y="88657"/>
                  </a:cubicBezTo>
                  <a:cubicBezTo>
                    <a:pt x="116589" y="114009"/>
                    <a:pt x="112241" y="142825"/>
                    <a:pt x="111651" y="172893"/>
                  </a:cubicBezTo>
                  <a:lnTo>
                    <a:pt x="38986" y="172893"/>
                  </a:lnTo>
                  <a:cubicBezTo>
                    <a:pt x="40460" y="134350"/>
                    <a:pt x="55126" y="99123"/>
                    <a:pt x="78561" y="71633"/>
                  </a:cubicBezTo>
                  <a:close/>
                </a:path>
              </a:pathLst>
            </a:custGeom>
            <a:solidFill>
              <a:srgbClr val="004669"/>
            </a:solidFill>
            <a:ln w="7364" cap="flat">
              <a:noFill/>
              <a:prstDash val="solid"/>
              <a:miter/>
            </a:ln>
          </p:spPr>
          <p:txBody>
            <a:bodyPr rtlCol="0" anchor="ctr"/>
            <a:lstStyle/>
            <a:p>
              <a:endParaRPr lang="en-US"/>
            </a:p>
          </p:txBody>
        </p:sp>
        <p:sp>
          <p:nvSpPr>
            <p:cNvPr id="267" name="Freeform: Shape 266">
              <a:extLst>
                <a:ext uri="{FF2B5EF4-FFF2-40B4-BE49-F238E27FC236}">
                  <a16:creationId xmlns:a16="http://schemas.microsoft.com/office/drawing/2014/main" id="{4E108516-33AA-1EE8-3BD7-FCA828246FA9}"/>
                </a:ext>
              </a:extLst>
            </p:cNvPr>
            <p:cNvSpPr/>
            <p:nvPr/>
          </p:nvSpPr>
          <p:spPr>
            <a:xfrm>
              <a:off x="9212116" y="2474868"/>
              <a:ext cx="86225" cy="86225"/>
            </a:xfrm>
            <a:custGeom>
              <a:avLst/>
              <a:gdLst>
                <a:gd name="connsiteX0" fmla="*/ 43113 w 86225"/>
                <a:gd name="connsiteY0" fmla="*/ 86225 h 86225"/>
                <a:gd name="connsiteX1" fmla="*/ 86225 w 86225"/>
                <a:gd name="connsiteY1" fmla="*/ 43113 h 86225"/>
                <a:gd name="connsiteX2" fmla="*/ 43113 w 86225"/>
                <a:gd name="connsiteY2" fmla="*/ 0 h 86225"/>
                <a:gd name="connsiteX3" fmla="*/ 0 w 86225"/>
                <a:gd name="connsiteY3" fmla="*/ 43113 h 86225"/>
                <a:gd name="connsiteX4" fmla="*/ 43113 w 86225"/>
                <a:gd name="connsiteY4" fmla="*/ 86225 h 86225"/>
                <a:gd name="connsiteX5" fmla="*/ 43113 w 86225"/>
                <a:gd name="connsiteY5" fmla="*/ 12823 h 86225"/>
                <a:gd name="connsiteX6" fmla="*/ 73328 w 86225"/>
                <a:gd name="connsiteY6" fmla="*/ 43039 h 86225"/>
                <a:gd name="connsiteX7" fmla="*/ 43113 w 86225"/>
                <a:gd name="connsiteY7" fmla="*/ 73255 h 86225"/>
                <a:gd name="connsiteX8" fmla="*/ 12897 w 86225"/>
                <a:gd name="connsiteY8" fmla="*/ 43039 h 86225"/>
                <a:gd name="connsiteX9" fmla="*/ 43113 w 86225"/>
                <a:gd name="connsiteY9" fmla="*/ 12823 h 86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6225" h="86225">
                  <a:moveTo>
                    <a:pt x="43113" y="86225"/>
                  </a:moveTo>
                  <a:cubicBezTo>
                    <a:pt x="66917" y="86225"/>
                    <a:pt x="86225" y="66843"/>
                    <a:pt x="86225" y="43113"/>
                  </a:cubicBezTo>
                  <a:cubicBezTo>
                    <a:pt x="86225" y="19309"/>
                    <a:pt x="66843" y="0"/>
                    <a:pt x="43113" y="0"/>
                  </a:cubicBezTo>
                  <a:cubicBezTo>
                    <a:pt x="19309" y="0"/>
                    <a:pt x="0" y="19382"/>
                    <a:pt x="0" y="43113"/>
                  </a:cubicBezTo>
                  <a:cubicBezTo>
                    <a:pt x="0" y="66843"/>
                    <a:pt x="19382" y="86225"/>
                    <a:pt x="43113" y="86225"/>
                  </a:cubicBezTo>
                  <a:close/>
                  <a:moveTo>
                    <a:pt x="43113" y="12823"/>
                  </a:moveTo>
                  <a:cubicBezTo>
                    <a:pt x="59768" y="12823"/>
                    <a:pt x="73328" y="26384"/>
                    <a:pt x="73328" y="43039"/>
                  </a:cubicBezTo>
                  <a:cubicBezTo>
                    <a:pt x="73328" y="59695"/>
                    <a:pt x="59768" y="73255"/>
                    <a:pt x="43113" y="73255"/>
                  </a:cubicBezTo>
                  <a:cubicBezTo>
                    <a:pt x="26457" y="73255"/>
                    <a:pt x="12897" y="59695"/>
                    <a:pt x="12897" y="43039"/>
                  </a:cubicBezTo>
                  <a:cubicBezTo>
                    <a:pt x="12897" y="26384"/>
                    <a:pt x="26457" y="12823"/>
                    <a:pt x="43113" y="12823"/>
                  </a:cubicBezTo>
                  <a:close/>
                </a:path>
              </a:pathLst>
            </a:custGeom>
            <a:solidFill>
              <a:srgbClr val="004669"/>
            </a:solidFill>
            <a:ln w="7364" cap="flat">
              <a:noFill/>
              <a:prstDash val="solid"/>
              <a:miter/>
            </a:ln>
          </p:spPr>
          <p:txBody>
            <a:bodyPr rtlCol="0" anchor="ctr"/>
            <a:lstStyle/>
            <a:p>
              <a:endParaRPr lang="en-US"/>
            </a:p>
          </p:txBody>
        </p:sp>
        <p:sp>
          <p:nvSpPr>
            <p:cNvPr id="268" name="Freeform: Shape 267">
              <a:extLst>
                <a:ext uri="{FF2B5EF4-FFF2-40B4-BE49-F238E27FC236}">
                  <a16:creationId xmlns:a16="http://schemas.microsoft.com/office/drawing/2014/main" id="{C22C45D6-1AD9-402F-5B09-87BB1D88F079}"/>
                </a:ext>
              </a:extLst>
            </p:cNvPr>
            <p:cNvSpPr/>
            <p:nvPr/>
          </p:nvSpPr>
          <p:spPr>
            <a:xfrm>
              <a:off x="9187829" y="2568463"/>
              <a:ext cx="136273" cy="84421"/>
            </a:xfrm>
            <a:custGeom>
              <a:avLst/>
              <a:gdLst>
                <a:gd name="connsiteX0" fmla="*/ 5273 w 136273"/>
                <a:gd name="connsiteY0" fmla="*/ 84309 h 84421"/>
                <a:gd name="connsiteX1" fmla="*/ 12790 w 136273"/>
                <a:gd name="connsiteY1" fmla="*/ 79151 h 84421"/>
                <a:gd name="connsiteX2" fmla="*/ 18981 w 136273"/>
                <a:gd name="connsiteY2" fmla="*/ 45324 h 84421"/>
                <a:gd name="connsiteX3" fmla="*/ 59146 w 136273"/>
                <a:gd name="connsiteY3" fmla="*/ 12971 h 84421"/>
                <a:gd name="connsiteX4" fmla="*/ 76833 w 136273"/>
                <a:gd name="connsiteY4" fmla="*/ 12971 h 84421"/>
                <a:gd name="connsiteX5" fmla="*/ 117145 w 136273"/>
                <a:gd name="connsiteY5" fmla="*/ 45913 h 84421"/>
                <a:gd name="connsiteX6" fmla="*/ 123483 w 136273"/>
                <a:gd name="connsiteY6" fmla="*/ 79151 h 84421"/>
                <a:gd name="connsiteX7" fmla="*/ 129821 w 136273"/>
                <a:gd name="connsiteY7" fmla="*/ 84383 h 84421"/>
                <a:gd name="connsiteX8" fmla="*/ 131000 w 136273"/>
                <a:gd name="connsiteY8" fmla="*/ 84236 h 84421"/>
                <a:gd name="connsiteX9" fmla="*/ 136159 w 136273"/>
                <a:gd name="connsiteY9" fmla="*/ 76719 h 84421"/>
                <a:gd name="connsiteX10" fmla="*/ 129821 w 136273"/>
                <a:gd name="connsiteY10" fmla="*/ 43408 h 84421"/>
                <a:gd name="connsiteX11" fmla="*/ 76833 w 136273"/>
                <a:gd name="connsiteY11" fmla="*/ 0 h 84421"/>
                <a:gd name="connsiteX12" fmla="*/ 59146 w 136273"/>
                <a:gd name="connsiteY12" fmla="*/ 0 h 84421"/>
                <a:gd name="connsiteX13" fmla="*/ 6378 w 136273"/>
                <a:gd name="connsiteY13" fmla="*/ 42671 h 84421"/>
                <a:gd name="connsiteX14" fmla="*/ 6305 w 136273"/>
                <a:gd name="connsiteY14" fmla="*/ 42892 h 84421"/>
                <a:gd name="connsiteX15" fmla="*/ 114 w 136273"/>
                <a:gd name="connsiteY15" fmla="*/ 76792 h 84421"/>
                <a:gd name="connsiteX16" fmla="*/ 5273 w 136273"/>
                <a:gd name="connsiteY16" fmla="*/ 84309 h 84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6273" h="84421">
                  <a:moveTo>
                    <a:pt x="5273" y="84309"/>
                  </a:moveTo>
                  <a:cubicBezTo>
                    <a:pt x="8811" y="84973"/>
                    <a:pt x="12127" y="82614"/>
                    <a:pt x="12790" y="79151"/>
                  </a:cubicBezTo>
                  <a:lnTo>
                    <a:pt x="18981" y="45324"/>
                  </a:lnTo>
                  <a:cubicBezTo>
                    <a:pt x="23034" y="26605"/>
                    <a:pt x="39911" y="12971"/>
                    <a:pt x="59146" y="12971"/>
                  </a:cubicBezTo>
                  <a:lnTo>
                    <a:pt x="76833" y="12971"/>
                  </a:lnTo>
                  <a:cubicBezTo>
                    <a:pt x="96363" y="12971"/>
                    <a:pt x="113313" y="26826"/>
                    <a:pt x="117145" y="45913"/>
                  </a:cubicBezTo>
                  <a:lnTo>
                    <a:pt x="123483" y="79151"/>
                  </a:lnTo>
                  <a:cubicBezTo>
                    <a:pt x="124072" y="82246"/>
                    <a:pt x="126799" y="84383"/>
                    <a:pt x="129821" y="84383"/>
                  </a:cubicBezTo>
                  <a:cubicBezTo>
                    <a:pt x="130190" y="84383"/>
                    <a:pt x="130631" y="84309"/>
                    <a:pt x="131000" y="84236"/>
                  </a:cubicBezTo>
                  <a:cubicBezTo>
                    <a:pt x="134538" y="83572"/>
                    <a:pt x="136823" y="80182"/>
                    <a:pt x="136159" y="76719"/>
                  </a:cubicBezTo>
                  <a:lnTo>
                    <a:pt x="129821" y="43408"/>
                  </a:lnTo>
                  <a:cubicBezTo>
                    <a:pt x="124810" y="18277"/>
                    <a:pt x="102553" y="0"/>
                    <a:pt x="76833" y="0"/>
                  </a:cubicBezTo>
                  <a:lnTo>
                    <a:pt x="59146" y="0"/>
                  </a:lnTo>
                  <a:cubicBezTo>
                    <a:pt x="33867" y="0"/>
                    <a:pt x="11684" y="17908"/>
                    <a:pt x="6378" y="42671"/>
                  </a:cubicBezTo>
                  <a:cubicBezTo>
                    <a:pt x="6378" y="42744"/>
                    <a:pt x="6378" y="42818"/>
                    <a:pt x="6305" y="42892"/>
                  </a:cubicBezTo>
                  <a:lnTo>
                    <a:pt x="114" y="76792"/>
                  </a:lnTo>
                  <a:cubicBezTo>
                    <a:pt x="-549" y="80330"/>
                    <a:pt x="1736" y="83720"/>
                    <a:pt x="5273" y="84309"/>
                  </a:cubicBezTo>
                  <a:close/>
                </a:path>
              </a:pathLst>
            </a:custGeom>
            <a:solidFill>
              <a:srgbClr val="004669"/>
            </a:solidFill>
            <a:ln w="7364" cap="flat">
              <a:noFill/>
              <a:prstDash val="solid"/>
              <a:miter/>
            </a:ln>
          </p:spPr>
          <p:txBody>
            <a:bodyPr rtlCol="0" anchor="ctr"/>
            <a:lstStyle/>
            <a:p>
              <a:endParaRPr lang="en-US"/>
            </a:p>
          </p:txBody>
        </p:sp>
        <p:sp>
          <p:nvSpPr>
            <p:cNvPr id="269" name="Freeform: Shape 268">
              <a:extLst>
                <a:ext uri="{FF2B5EF4-FFF2-40B4-BE49-F238E27FC236}">
                  <a16:creationId xmlns:a16="http://schemas.microsoft.com/office/drawing/2014/main" id="{10F16A26-9F3C-8D14-F36F-654351875E81}"/>
                </a:ext>
              </a:extLst>
            </p:cNvPr>
            <p:cNvSpPr/>
            <p:nvPr/>
          </p:nvSpPr>
          <p:spPr>
            <a:xfrm>
              <a:off x="9083736" y="2516802"/>
              <a:ext cx="75908" cy="75907"/>
            </a:xfrm>
            <a:custGeom>
              <a:avLst/>
              <a:gdLst>
                <a:gd name="connsiteX0" fmla="*/ 37954 w 75908"/>
                <a:gd name="connsiteY0" fmla="*/ 75908 h 75907"/>
                <a:gd name="connsiteX1" fmla="*/ 75908 w 75908"/>
                <a:gd name="connsiteY1" fmla="*/ 37954 h 75907"/>
                <a:gd name="connsiteX2" fmla="*/ 37954 w 75908"/>
                <a:gd name="connsiteY2" fmla="*/ 0 h 75907"/>
                <a:gd name="connsiteX3" fmla="*/ 0 w 75908"/>
                <a:gd name="connsiteY3" fmla="*/ 37954 h 75907"/>
                <a:gd name="connsiteX4" fmla="*/ 37954 w 75908"/>
                <a:gd name="connsiteY4" fmla="*/ 75908 h 75907"/>
                <a:gd name="connsiteX5" fmla="*/ 37954 w 75908"/>
                <a:gd name="connsiteY5" fmla="*/ 12823 h 75907"/>
                <a:gd name="connsiteX6" fmla="*/ 63011 w 75908"/>
                <a:gd name="connsiteY6" fmla="*/ 37880 h 75907"/>
                <a:gd name="connsiteX7" fmla="*/ 37954 w 75908"/>
                <a:gd name="connsiteY7" fmla="*/ 62937 h 75907"/>
                <a:gd name="connsiteX8" fmla="*/ 12897 w 75908"/>
                <a:gd name="connsiteY8" fmla="*/ 37880 h 75907"/>
                <a:gd name="connsiteX9" fmla="*/ 37954 w 75908"/>
                <a:gd name="connsiteY9" fmla="*/ 12823 h 75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5908" h="75907">
                  <a:moveTo>
                    <a:pt x="37954" y="75908"/>
                  </a:moveTo>
                  <a:cubicBezTo>
                    <a:pt x="58884" y="75908"/>
                    <a:pt x="75908" y="58884"/>
                    <a:pt x="75908" y="37954"/>
                  </a:cubicBezTo>
                  <a:cubicBezTo>
                    <a:pt x="75908" y="17024"/>
                    <a:pt x="58884" y="0"/>
                    <a:pt x="37954" y="0"/>
                  </a:cubicBezTo>
                  <a:cubicBezTo>
                    <a:pt x="17024" y="0"/>
                    <a:pt x="0" y="17024"/>
                    <a:pt x="0" y="37954"/>
                  </a:cubicBezTo>
                  <a:cubicBezTo>
                    <a:pt x="0" y="58884"/>
                    <a:pt x="17024" y="75908"/>
                    <a:pt x="37954" y="75908"/>
                  </a:cubicBezTo>
                  <a:close/>
                  <a:moveTo>
                    <a:pt x="37954" y="12823"/>
                  </a:moveTo>
                  <a:cubicBezTo>
                    <a:pt x="51809" y="12823"/>
                    <a:pt x="63011" y="24099"/>
                    <a:pt x="63011" y="37880"/>
                  </a:cubicBezTo>
                  <a:cubicBezTo>
                    <a:pt x="63011" y="51662"/>
                    <a:pt x="51735" y="62937"/>
                    <a:pt x="37954" y="62937"/>
                  </a:cubicBezTo>
                  <a:cubicBezTo>
                    <a:pt x="24099" y="62937"/>
                    <a:pt x="12897" y="51662"/>
                    <a:pt x="12897" y="37880"/>
                  </a:cubicBezTo>
                  <a:cubicBezTo>
                    <a:pt x="12897" y="24099"/>
                    <a:pt x="24173" y="12823"/>
                    <a:pt x="37954" y="12823"/>
                  </a:cubicBezTo>
                  <a:close/>
                </a:path>
              </a:pathLst>
            </a:custGeom>
            <a:solidFill>
              <a:srgbClr val="004669"/>
            </a:solidFill>
            <a:ln w="7364"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D842F2A0-C4FD-6FE8-C676-2B245E342778}"/>
                </a:ext>
              </a:extLst>
            </p:cNvPr>
            <p:cNvSpPr/>
            <p:nvPr/>
          </p:nvSpPr>
          <p:spPr>
            <a:xfrm>
              <a:off x="9057609" y="2597353"/>
              <a:ext cx="118657" cy="100301"/>
            </a:xfrm>
            <a:custGeom>
              <a:avLst/>
              <a:gdLst>
                <a:gd name="connsiteX0" fmla="*/ 5271 w 118657"/>
                <a:gd name="connsiteY0" fmla="*/ 100154 h 100301"/>
                <a:gd name="connsiteX1" fmla="*/ 6523 w 118657"/>
                <a:gd name="connsiteY1" fmla="*/ 100302 h 100301"/>
                <a:gd name="connsiteX2" fmla="*/ 12862 w 118657"/>
                <a:gd name="connsiteY2" fmla="*/ 95069 h 100301"/>
                <a:gd name="connsiteX3" fmla="*/ 23327 w 118657"/>
                <a:gd name="connsiteY3" fmla="*/ 40018 h 100301"/>
                <a:gd name="connsiteX4" fmla="*/ 56933 w 118657"/>
                <a:gd name="connsiteY4" fmla="*/ 12897 h 100301"/>
                <a:gd name="connsiteX5" fmla="*/ 72114 w 118657"/>
                <a:gd name="connsiteY5" fmla="*/ 12897 h 100301"/>
                <a:gd name="connsiteX6" fmla="*/ 105868 w 118657"/>
                <a:gd name="connsiteY6" fmla="*/ 40533 h 100301"/>
                <a:gd name="connsiteX7" fmla="*/ 113458 w 118657"/>
                <a:gd name="connsiteY7" fmla="*/ 45618 h 100301"/>
                <a:gd name="connsiteX8" fmla="*/ 118543 w 118657"/>
                <a:gd name="connsiteY8" fmla="*/ 38028 h 100301"/>
                <a:gd name="connsiteX9" fmla="*/ 72114 w 118657"/>
                <a:gd name="connsiteY9" fmla="*/ 0 h 100301"/>
                <a:gd name="connsiteX10" fmla="*/ 56933 w 118657"/>
                <a:gd name="connsiteY10" fmla="*/ 0 h 100301"/>
                <a:gd name="connsiteX11" fmla="*/ 10651 w 118657"/>
                <a:gd name="connsiteY11" fmla="*/ 37364 h 100301"/>
                <a:gd name="connsiteX12" fmla="*/ 10651 w 118657"/>
                <a:gd name="connsiteY12" fmla="*/ 37512 h 100301"/>
                <a:gd name="connsiteX13" fmla="*/ 112 w 118657"/>
                <a:gd name="connsiteY13" fmla="*/ 92637 h 100301"/>
                <a:gd name="connsiteX14" fmla="*/ 5271 w 118657"/>
                <a:gd name="connsiteY14" fmla="*/ 100154 h 10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8657" h="100301">
                  <a:moveTo>
                    <a:pt x="5271" y="100154"/>
                  </a:moveTo>
                  <a:cubicBezTo>
                    <a:pt x="5713" y="100228"/>
                    <a:pt x="6082" y="100302"/>
                    <a:pt x="6523" y="100302"/>
                  </a:cubicBezTo>
                  <a:cubicBezTo>
                    <a:pt x="9545" y="100302"/>
                    <a:pt x="12272" y="98164"/>
                    <a:pt x="12862" y="95069"/>
                  </a:cubicBezTo>
                  <a:lnTo>
                    <a:pt x="23327" y="40018"/>
                  </a:lnTo>
                  <a:cubicBezTo>
                    <a:pt x="26716" y="24320"/>
                    <a:pt x="40866" y="12897"/>
                    <a:pt x="56933" y="12897"/>
                  </a:cubicBezTo>
                  <a:lnTo>
                    <a:pt x="72114" y="12897"/>
                  </a:lnTo>
                  <a:cubicBezTo>
                    <a:pt x="88474" y="12897"/>
                    <a:pt x="102625" y="24541"/>
                    <a:pt x="105868" y="40533"/>
                  </a:cubicBezTo>
                  <a:cubicBezTo>
                    <a:pt x="106531" y="43997"/>
                    <a:pt x="109994" y="46282"/>
                    <a:pt x="113458" y="45618"/>
                  </a:cubicBezTo>
                  <a:cubicBezTo>
                    <a:pt x="116922" y="44955"/>
                    <a:pt x="119206" y="41491"/>
                    <a:pt x="118543" y="38028"/>
                  </a:cubicBezTo>
                  <a:cubicBezTo>
                    <a:pt x="114122" y="15992"/>
                    <a:pt x="94592" y="0"/>
                    <a:pt x="72114" y="0"/>
                  </a:cubicBezTo>
                  <a:lnTo>
                    <a:pt x="56933" y="0"/>
                  </a:lnTo>
                  <a:cubicBezTo>
                    <a:pt x="34750" y="0"/>
                    <a:pt x="15368" y="15697"/>
                    <a:pt x="10651" y="37364"/>
                  </a:cubicBezTo>
                  <a:cubicBezTo>
                    <a:pt x="10651" y="37438"/>
                    <a:pt x="10651" y="37438"/>
                    <a:pt x="10651" y="37512"/>
                  </a:cubicBezTo>
                  <a:lnTo>
                    <a:pt x="112" y="92637"/>
                  </a:lnTo>
                  <a:cubicBezTo>
                    <a:pt x="-551" y="96101"/>
                    <a:pt x="1808" y="99491"/>
                    <a:pt x="5271" y="100154"/>
                  </a:cubicBezTo>
                  <a:close/>
                </a:path>
              </a:pathLst>
            </a:custGeom>
            <a:solidFill>
              <a:srgbClr val="004669"/>
            </a:solidFill>
            <a:ln w="7364"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CA879BAB-C017-FC3D-541C-E9E02C0095FD}"/>
                </a:ext>
              </a:extLst>
            </p:cNvPr>
            <p:cNvSpPr/>
            <p:nvPr/>
          </p:nvSpPr>
          <p:spPr>
            <a:xfrm>
              <a:off x="9348971" y="2516802"/>
              <a:ext cx="75908" cy="75907"/>
            </a:xfrm>
            <a:custGeom>
              <a:avLst/>
              <a:gdLst>
                <a:gd name="connsiteX0" fmla="*/ 37954 w 75908"/>
                <a:gd name="connsiteY0" fmla="*/ 75908 h 75907"/>
                <a:gd name="connsiteX1" fmla="*/ 75908 w 75908"/>
                <a:gd name="connsiteY1" fmla="*/ 37954 h 75907"/>
                <a:gd name="connsiteX2" fmla="*/ 37954 w 75908"/>
                <a:gd name="connsiteY2" fmla="*/ 0 h 75907"/>
                <a:gd name="connsiteX3" fmla="*/ 0 w 75908"/>
                <a:gd name="connsiteY3" fmla="*/ 37954 h 75907"/>
                <a:gd name="connsiteX4" fmla="*/ 37954 w 75908"/>
                <a:gd name="connsiteY4" fmla="*/ 75908 h 75907"/>
                <a:gd name="connsiteX5" fmla="*/ 37954 w 75908"/>
                <a:gd name="connsiteY5" fmla="*/ 12823 h 75907"/>
                <a:gd name="connsiteX6" fmla="*/ 63011 w 75908"/>
                <a:gd name="connsiteY6" fmla="*/ 37880 h 75907"/>
                <a:gd name="connsiteX7" fmla="*/ 37954 w 75908"/>
                <a:gd name="connsiteY7" fmla="*/ 62937 h 75907"/>
                <a:gd name="connsiteX8" fmla="*/ 12897 w 75908"/>
                <a:gd name="connsiteY8" fmla="*/ 37880 h 75907"/>
                <a:gd name="connsiteX9" fmla="*/ 37954 w 75908"/>
                <a:gd name="connsiteY9" fmla="*/ 12823 h 75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5908" h="75907">
                  <a:moveTo>
                    <a:pt x="37954" y="75908"/>
                  </a:moveTo>
                  <a:cubicBezTo>
                    <a:pt x="58884" y="75908"/>
                    <a:pt x="75908" y="58884"/>
                    <a:pt x="75908" y="37954"/>
                  </a:cubicBezTo>
                  <a:cubicBezTo>
                    <a:pt x="75908" y="17024"/>
                    <a:pt x="58884" y="0"/>
                    <a:pt x="37954" y="0"/>
                  </a:cubicBezTo>
                  <a:cubicBezTo>
                    <a:pt x="17024" y="0"/>
                    <a:pt x="0" y="17024"/>
                    <a:pt x="0" y="37954"/>
                  </a:cubicBezTo>
                  <a:cubicBezTo>
                    <a:pt x="0" y="58884"/>
                    <a:pt x="17024" y="75908"/>
                    <a:pt x="37954" y="75908"/>
                  </a:cubicBezTo>
                  <a:close/>
                  <a:moveTo>
                    <a:pt x="37954" y="12823"/>
                  </a:moveTo>
                  <a:cubicBezTo>
                    <a:pt x="51809" y="12823"/>
                    <a:pt x="63011" y="24099"/>
                    <a:pt x="63011" y="37880"/>
                  </a:cubicBezTo>
                  <a:cubicBezTo>
                    <a:pt x="63011" y="51662"/>
                    <a:pt x="51735" y="62937"/>
                    <a:pt x="37954" y="62937"/>
                  </a:cubicBezTo>
                  <a:cubicBezTo>
                    <a:pt x="24173" y="62937"/>
                    <a:pt x="12897" y="51662"/>
                    <a:pt x="12897" y="37880"/>
                  </a:cubicBezTo>
                  <a:cubicBezTo>
                    <a:pt x="12897" y="24099"/>
                    <a:pt x="24173" y="12823"/>
                    <a:pt x="37954" y="12823"/>
                  </a:cubicBezTo>
                  <a:close/>
                </a:path>
              </a:pathLst>
            </a:custGeom>
            <a:solidFill>
              <a:srgbClr val="004669"/>
            </a:solidFill>
            <a:ln w="7364"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F9F4D592-D324-BA6C-3229-684B5299FCDD}"/>
                </a:ext>
              </a:extLst>
            </p:cNvPr>
            <p:cNvSpPr/>
            <p:nvPr/>
          </p:nvSpPr>
          <p:spPr>
            <a:xfrm>
              <a:off x="9332348" y="2597205"/>
              <a:ext cx="118660" cy="100375"/>
            </a:xfrm>
            <a:custGeom>
              <a:avLst/>
              <a:gdLst>
                <a:gd name="connsiteX0" fmla="*/ 5200 w 118660"/>
                <a:gd name="connsiteY0" fmla="*/ 45692 h 100375"/>
                <a:gd name="connsiteX1" fmla="*/ 12790 w 118660"/>
                <a:gd name="connsiteY1" fmla="*/ 40607 h 100375"/>
                <a:gd name="connsiteX2" fmla="*/ 46544 w 118660"/>
                <a:gd name="connsiteY2" fmla="*/ 12971 h 100375"/>
                <a:gd name="connsiteX3" fmla="*/ 61725 w 118660"/>
                <a:gd name="connsiteY3" fmla="*/ 12971 h 100375"/>
                <a:gd name="connsiteX4" fmla="*/ 95331 w 118660"/>
                <a:gd name="connsiteY4" fmla="*/ 40091 h 100375"/>
                <a:gd name="connsiteX5" fmla="*/ 105796 w 118660"/>
                <a:gd name="connsiteY5" fmla="*/ 95143 h 100375"/>
                <a:gd name="connsiteX6" fmla="*/ 112134 w 118660"/>
                <a:gd name="connsiteY6" fmla="*/ 100375 h 100375"/>
                <a:gd name="connsiteX7" fmla="*/ 113387 w 118660"/>
                <a:gd name="connsiteY7" fmla="*/ 100228 h 100375"/>
                <a:gd name="connsiteX8" fmla="*/ 118546 w 118660"/>
                <a:gd name="connsiteY8" fmla="*/ 92637 h 100375"/>
                <a:gd name="connsiteX9" fmla="*/ 108007 w 118660"/>
                <a:gd name="connsiteY9" fmla="*/ 37512 h 100375"/>
                <a:gd name="connsiteX10" fmla="*/ 108007 w 118660"/>
                <a:gd name="connsiteY10" fmla="*/ 37364 h 100375"/>
                <a:gd name="connsiteX11" fmla="*/ 61725 w 118660"/>
                <a:gd name="connsiteY11" fmla="*/ 0 h 100375"/>
                <a:gd name="connsiteX12" fmla="*/ 46544 w 118660"/>
                <a:gd name="connsiteY12" fmla="*/ 0 h 100375"/>
                <a:gd name="connsiteX13" fmla="*/ 115 w 118660"/>
                <a:gd name="connsiteY13" fmla="*/ 38028 h 100375"/>
                <a:gd name="connsiteX14" fmla="*/ 5200 w 118660"/>
                <a:gd name="connsiteY14" fmla="*/ 45692 h 100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8660" h="100375">
                  <a:moveTo>
                    <a:pt x="5200" y="45692"/>
                  </a:moveTo>
                  <a:cubicBezTo>
                    <a:pt x="8664" y="46355"/>
                    <a:pt x="12127" y="44144"/>
                    <a:pt x="12790" y="40607"/>
                  </a:cubicBezTo>
                  <a:cubicBezTo>
                    <a:pt x="15960" y="24615"/>
                    <a:pt x="30183" y="12971"/>
                    <a:pt x="46544" y="12971"/>
                  </a:cubicBezTo>
                  <a:lnTo>
                    <a:pt x="61725" y="12971"/>
                  </a:lnTo>
                  <a:cubicBezTo>
                    <a:pt x="77791" y="12971"/>
                    <a:pt x="91941" y="24394"/>
                    <a:pt x="95331" y="40091"/>
                  </a:cubicBezTo>
                  <a:lnTo>
                    <a:pt x="105796" y="95143"/>
                  </a:lnTo>
                  <a:cubicBezTo>
                    <a:pt x="106386" y="98238"/>
                    <a:pt x="109113" y="100375"/>
                    <a:pt x="112134" y="100375"/>
                  </a:cubicBezTo>
                  <a:cubicBezTo>
                    <a:pt x="112502" y="100375"/>
                    <a:pt x="112945" y="100301"/>
                    <a:pt x="113387" y="100228"/>
                  </a:cubicBezTo>
                  <a:cubicBezTo>
                    <a:pt x="116924" y="99565"/>
                    <a:pt x="119209" y="96174"/>
                    <a:pt x="118546" y="92637"/>
                  </a:cubicBezTo>
                  <a:lnTo>
                    <a:pt x="108007" y="37512"/>
                  </a:lnTo>
                  <a:cubicBezTo>
                    <a:pt x="108007" y="37438"/>
                    <a:pt x="108007" y="37438"/>
                    <a:pt x="108007" y="37364"/>
                  </a:cubicBezTo>
                  <a:cubicBezTo>
                    <a:pt x="103364" y="15697"/>
                    <a:pt x="83908" y="0"/>
                    <a:pt x="61725" y="0"/>
                  </a:cubicBezTo>
                  <a:lnTo>
                    <a:pt x="46544" y="0"/>
                  </a:lnTo>
                  <a:cubicBezTo>
                    <a:pt x="24066" y="0"/>
                    <a:pt x="4536" y="15992"/>
                    <a:pt x="115" y="38028"/>
                  </a:cubicBezTo>
                  <a:cubicBezTo>
                    <a:pt x="-549" y="41639"/>
                    <a:pt x="1736" y="45029"/>
                    <a:pt x="5200" y="45692"/>
                  </a:cubicBezTo>
                  <a:close/>
                </a:path>
              </a:pathLst>
            </a:custGeom>
            <a:solidFill>
              <a:srgbClr val="004669"/>
            </a:solidFill>
            <a:ln w="7364" cap="flat">
              <a:noFill/>
              <a:prstDash val="solid"/>
              <a:miter/>
            </a:ln>
          </p:spPr>
          <p:txBody>
            <a:bodyPr rtlCol="0" anchor="ctr"/>
            <a:lstStyle/>
            <a:p>
              <a:endParaRPr lang="en-US"/>
            </a:p>
          </p:txBody>
        </p:sp>
      </p:grpSp>
      <p:grpSp>
        <p:nvGrpSpPr>
          <p:cNvPr id="417" name="Graphic 982">
            <a:extLst>
              <a:ext uri="{FF2B5EF4-FFF2-40B4-BE49-F238E27FC236}">
                <a16:creationId xmlns:a16="http://schemas.microsoft.com/office/drawing/2014/main" id="{BD5030D5-A286-5E1E-8633-4F1CF4710A14}"/>
              </a:ext>
            </a:extLst>
          </p:cNvPr>
          <p:cNvGrpSpPr>
            <a:grpSpLocks noChangeAspect="1"/>
          </p:cNvGrpSpPr>
          <p:nvPr/>
        </p:nvGrpSpPr>
        <p:grpSpPr>
          <a:xfrm>
            <a:off x="3396106" y="3507684"/>
            <a:ext cx="617582" cy="563358"/>
            <a:chOff x="7380319" y="3503250"/>
            <a:chExt cx="413963" cy="377619"/>
          </a:xfrm>
          <a:solidFill>
            <a:srgbClr val="004669"/>
          </a:solidFill>
        </p:grpSpPr>
        <p:sp>
          <p:nvSpPr>
            <p:cNvPr id="418" name="Freeform: Shape 417">
              <a:extLst>
                <a:ext uri="{FF2B5EF4-FFF2-40B4-BE49-F238E27FC236}">
                  <a16:creationId xmlns:a16="http://schemas.microsoft.com/office/drawing/2014/main" id="{983440B2-3A99-388D-1C4D-6096E8067C1E}"/>
                </a:ext>
              </a:extLst>
            </p:cNvPr>
            <p:cNvSpPr/>
            <p:nvPr/>
          </p:nvSpPr>
          <p:spPr>
            <a:xfrm>
              <a:off x="7541303" y="3771069"/>
              <a:ext cx="111457" cy="52464"/>
            </a:xfrm>
            <a:custGeom>
              <a:avLst/>
              <a:gdLst>
                <a:gd name="connsiteX0" fmla="*/ 102227 w 111457"/>
                <a:gd name="connsiteY0" fmla="*/ 25753 h 52464"/>
                <a:gd name="connsiteX1" fmla="*/ 78688 w 111457"/>
                <a:gd name="connsiteY1" fmla="*/ 35272 h 52464"/>
                <a:gd name="connsiteX2" fmla="*/ 89461 w 111457"/>
                <a:gd name="connsiteY2" fmla="*/ 21251 h 52464"/>
                <a:gd name="connsiteX3" fmla="*/ 87395 w 111457"/>
                <a:gd name="connsiteY3" fmla="*/ 12544 h 52464"/>
                <a:gd name="connsiteX4" fmla="*/ 78688 w 111457"/>
                <a:gd name="connsiteY4" fmla="*/ 14610 h 52464"/>
                <a:gd name="connsiteX5" fmla="*/ 51607 w 111457"/>
                <a:gd name="connsiteY5" fmla="*/ 38002 h 52464"/>
                <a:gd name="connsiteX6" fmla="*/ 51607 w 111457"/>
                <a:gd name="connsiteY6" fmla="*/ 6346 h 52464"/>
                <a:gd name="connsiteX7" fmla="*/ 45335 w 111457"/>
                <a:gd name="connsiteY7" fmla="*/ 0 h 52464"/>
                <a:gd name="connsiteX8" fmla="*/ 38988 w 111457"/>
                <a:gd name="connsiteY8" fmla="*/ 6346 h 52464"/>
                <a:gd name="connsiteX9" fmla="*/ 38988 w 111457"/>
                <a:gd name="connsiteY9" fmla="*/ 37781 h 52464"/>
                <a:gd name="connsiteX10" fmla="*/ 21722 w 111457"/>
                <a:gd name="connsiteY10" fmla="*/ 26491 h 52464"/>
                <a:gd name="connsiteX11" fmla="*/ 12793 w 111457"/>
                <a:gd name="connsiteY11" fmla="*/ 26195 h 52464"/>
                <a:gd name="connsiteX12" fmla="*/ 12498 w 111457"/>
                <a:gd name="connsiteY12" fmla="*/ 35124 h 52464"/>
                <a:gd name="connsiteX13" fmla="*/ 12646 w 111457"/>
                <a:gd name="connsiteY13" fmla="*/ 35272 h 52464"/>
                <a:gd name="connsiteX14" fmla="*/ 8292 w 111457"/>
                <a:gd name="connsiteY14" fmla="*/ 33943 h 52464"/>
                <a:gd name="connsiteX15" fmla="*/ 322 w 111457"/>
                <a:gd name="connsiteY15" fmla="*/ 37928 h 52464"/>
                <a:gd name="connsiteX16" fmla="*/ 4307 w 111457"/>
                <a:gd name="connsiteY16" fmla="*/ 45898 h 52464"/>
                <a:gd name="connsiteX17" fmla="*/ 45630 w 111457"/>
                <a:gd name="connsiteY17" fmla="*/ 52465 h 52464"/>
                <a:gd name="connsiteX18" fmla="*/ 108130 w 111457"/>
                <a:gd name="connsiteY18" fmla="*/ 36747 h 52464"/>
                <a:gd name="connsiteX19" fmla="*/ 110713 w 111457"/>
                <a:gd name="connsiteY19" fmla="*/ 28188 h 52464"/>
                <a:gd name="connsiteX20" fmla="*/ 102227 w 111457"/>
                <a:gd name="connsiteY20" fmla="*/ 25753 h 52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11457" h="52464">
                  <a:moveTo>
                    <a:pt x="102227" y="25753"/>
                  </a:moveTo>
                  <a:cubicBezTo>
                    <a:pt x="94774" y="29737"/>
                    <a:pt x="86879" y="32984"/>
                    <a:pt x="78688" y="35272"/>
                  </a:cubicBezTo>
                  <a:cubicBezTo>
                    <a:pt x="82525" y="31287"/>
                    <a:pt x="86067" y="26564"/>
                    <a:pt x="89461" y="21251"/>
                  </a:cubicBezTo>
                  <a:cubicBezTo>
                    <a:pt x="91306" y="18300"/>
                    <a:pt x="90420" y="14389"/>
                    <a:pt x="87395" y="12544"/>
                  </a:cubicBezTo>
                  <a:cubicBezTo>
                    <a:pt x="84443" y="10699"/>
                    <a:pt x="80532" y="11585"/>
                    <a:pt x="78688" y="14610"/>
                  </a:cubicBezTo>
                  <a:cubicBezTo>
                    <a:pt x="70645" y="27524"/>
                    <a:pt x="61199" y="35641"/>
                    <a:pt x="51607" y="38002"/>
                  </a:cubicBezTo>
                  <a:lnTo>
                    <a:pt x="51607" y="6346"/>
                  </a:lnTo>
                  <a:cubicBezTo>
                    <a:pt x="51607" y="2878"/>
                    <a:pt x="48803" y="0"/>
                    <a:pt x="45335" y="0"/>
                  </a:cubicBezTo>
                  <a:cubicBezTo>
                    <a:pt x="41866" y="0"/>
                    <a:pt x="38988" y="2804"/>
                    <a:pt x="38988" y="6346"/>
                  </a:cubicBezTo>
                  <a:lnTo>
                    <a:pt x="38988" y="37781"/>
                  </a:lnTo>
                  <a:cubicBezTo>
                    <a:pt x="33085" y="36157"/>
                    <a:pt x="27256" y="32394"/>
                    <a:pt x="21722" y="26491"/>
                  </a:cubicBezTo>
                  <a:cubicBezTo>
                    <a:pt x="19360" y="23982"/>
                    <a:pt x="15376" y="23834"/>
                    <a:pt x="12793" y="26195"/>
                  </a:cubicBezTo>
                  <a:cubicBezTo>
                    <a:pt x="10284" y="28557"/>
                    <a:pt x="10136" y="32541"/>
                    <a:pt x="12498" y="35124"/>
                  </a:cubicBezTo>
                  <a:cubicBezTo>
                    <a:pt x="12572" y="35198"/>
                    <a:pt x="12572" y="35198"/>
                    <a:pt x="12646" y="35272"/>
                  </a:cubicBezTo>
                  <a:cubicBezTo>
                    <a:pt x="11170" y="34829"/>
                    <a:pt x="9768" y="34386"/>
                    <a:pt x="8292" y="33943"/>
                  </a:cubicBezTo>
                  <a:cubicBezTo>
                    <a:pt x="4971" y="32837"/>
                    <a:pt x="1429" y="34681"/>
                    <a:pt x="322" y="37928"/>
                  </a:cubicBezTo>
                  <a:cubicBezTo>
                    <a:pt x="-784" y="41249"/>
                    <a:pt x="1060" y="44791"/>
                    <a:pt x="4307" y="45898"/>
                  </a:cubicBezTo>
                  <a:cubicBezTo>
                    <a:pt x="17589" y="50251"/>
                    <a:pt x="31536" y="52465"/>
                    <a:pt x="45630" y="52465"/>
                  </a:cubicBezTo>
                  <a:cubicBezTo>
                    <a:pt x="67398" y="52465"/>
                    <a:pt x="89018" y="47004"/>
                    <a:pt x="108130" y="36747"/>
                  </a:cubicBezTo>
                  <a:cubicBezTo>
                    <a:pt x="111229" y="35124"/>
                    <a:pt x="112336" y="31287"/>
                    <a:pt x="110713" y="28188"/>
                  </a:cubicBezTo>
                  <a:cubicBezTo>
                    <a:pt x="109089" y="25310"/>
                    <a:pt x="105252" y="24129"/>
                    <a:pt x="102227" y="25753"/>
                  </a:cubicBezTo>
                  <a:close/>
                </a:path>
              </a:pathLst>
            </a:custGeom>
            <a:solidFill>
              <a:srgbClr val="FFFFFF"/>
            </a:solidFill>
            <a:ln w="7377" cap="flat">
              <a:noFill/>
              <a:prstDash val="solid"/>
              <a:miter/>
            </a:ln>
          </p:spPr>
          <p:txBody>
            <a:bodyPr rtlCol="0" anchor="ctr"/>
            <a:lstStyle/>
            <a:p>
              <a:endParaRPr lang="en-US"/>
            </a:p>
          </p:txBody>
        </p:sp>
        <p:sp>
          <p:nvSpPr>
            <p:cNvPr id="419" name="Freeform: Shape 418">
              <a:extLst>
                <a:ext uri="{FF2B5EF4-FFF2-40B4-BE49-F238E27FC236}">
                  <a16:creationId xmlns:a16="http://schemas.microsoft.com/office/drawing/2014/main" id="{EC8EAC15-49FA-2D35-4D45-6903706DD82F}"/>
                </a:ext>
              </a:extLst>
            </p:cNvPr>
            <p:cNvSpPr/>
            <p:nvPr/>
          </p:nvSpPr>
          <p:spPr>
            <a:xfrm>
              <a:off x="7398781" y="3503250"/>
              <a:ext cx="395501" cy="377619"/>
            </a:xfrm>
            <a:custGeom>
              <a:avLst/>
              <a:gdLst>
                <a:gd name="connsiteX0" fmla="*/ 272936 w 395501"/>
                <a:gd name="connsiteY0" fmla="*/ 281471 h 377619"/>
                <a:gd name="connsiteX1" fmla="*/ 277364 w 395501"/>
                <a:gd name="connsiteY1" fmla="*/ 283315 h 377619"/>
                <a:gd name="connsiteX2" fmla="*/ 281865 w 395501"/>
                <a:gd name="connsiteY2" fmla="*/ 281471 h 377619"/>
                <a:gd name="connsiteX3" fmla="*/ 311012 w 395501"/>
                <a:gd name="connsiteY3" fmla="*/ 236827 h 377619"/>
                <a:gd name="connsiteX4" fmla="*/ 331305 w 395501"/>
                <a:gd name="connsiteY4" fmla="*/ 217790 h 377619"/>
                <a:gd name="connsiteX5" fmla="*/ 395502 w 395501"/>
                <a:gd name="connsiteY5" fmla="*/ 188347 h 377619"/>
                <a:gd name="connsiteX6" fmla="*/ 338093 w 395501"/>
                <a:gd name="connsiteY6" fmla="*/ 158314 h 377619"/>
                <a:gd name="connsiteX7" fmla="*/ 330714 w 395501"/>
                <a:gd name="connsiteY7" fmla="*/ 163332 h 377619"/>
                <a:gd name="connsiteX8" fmla="*/ 335732 w 395501"/>
                <a:gd name="connsiteY8" fmla="*/ 170711 h 377619"/>
                <a:gd name="connsiteX9" fmla="*/ 382884 w 395501"/>
                <a:gd name="connsiteY9" fmla="*/ 188200 h 377619"/>
                <a:gd name="connsiteX10" fmla="*/ 328796 w 395501"/>
                <a:gd name="connsiteY10" fmla="*/ 205393 h 377619"/>
                <a:gd name="connsiteX11" fmla="*/ 320015 w 395501"/>
                <a:gd name="connsiteY11" fmla="*/ 196907 h 377619"/>
                <a:gd name="connsiteX12" fmla="*/ 320310 w 395501"/>
                <a:gd name="connsiteY12" fmla="*/ 188347 h 377619"/>
                <a:gd name="connsiteX13" fmla="*/ 307397 w 395501"/>
                <a:gd name="connsiteY13" fmla="*/ 131455 h 377619"/>
                <a:gd name="connsiteX14" fmla="*/ 342226 w 395501"/>
                <a:gd name="connsiteY14" fmla="*/ 86517 h 377619"/>
                <a:gd name="connsiteX15" fmla="*/ 371889 w 395501"/>
                <a:gd name="connsiteY15" fmla="*/ 37225 h 377619"/>
                <a:gd name="connsiteX16" fmla="*/ 372996 w 395501"/>
                <a:gd name="connsiteY16" fmla="*/ 4388 h 377619"/>
                <a:gd name="connsiteX17" fmla="*/ 323704 w 395501"/>
                <a:gd name="connsiteY17" fmla="*/ 13759 h 377619"/>
                <a:gd name="connsiteX18" fmla="*/ 310422 w 395501"/>
                <a:gd name="connsiteY18" fmla="*/ 9037 h 377619"/>
                <a:gd name="connsiteX19" fmla="*/ 289318 w 395501"/>
                <a:gd name="connsiteY19" fmla="*/ 30141 h 377619"/>
                <a:gd name="connsiteX20" fmla="*/ 290056 w 395501"/>
                <a:gd name="connsiteY20" fmla="*/ 35601 h 377619"/>
                <a:gd name="connsiteX21" fmla="*/ 263713 w 395501"/>
                <a:gd name="connsiteY21" fmla="*/ 55451 h 377619"/>
                <a:gd name="connsiteX22" fmla="*/ 262679 w 395501"/>
                <a:gd name="connsiteY22" fmla="*/ 64306 h 377619"/>
                <a:gd name="connsiteX23" fmla="*/ 267624 w 395501"/>
                <a:gd name="connsiteY23" fmla="*/ 66741 h 377619"/>
                <a:gd name="connsiteX24" fmla="*/ 271534 w 395501"/>
                <a:gd name="connsiteY24" fmla="*/ 65412 h 377619"/>
                <a:gd name="connsiteX25" fmla="*/ 296844 w 395501"/>
                <a:gd name="connsiteY25" fmla="*/ 46375 h 377619"/>
                <a:gd name="connsiteX26" fmla="*/ 310496 w 395501"/>
                <a:gd name="connsiteY26" fmla="*/ 51392 h 377619"/>
                <a:gd name="connsiteX27" fmla="*/ 331600 w 395501"/>
                <a:gd name="connsiteY27" fmla="*/ 30288 h 377619"/>
                <a:gd name="connsiteX28" fmla="*/ 330714 w 395501"/>
                <a:gd name="connsiteY28" fmla="*/ 24385 h 377619"/>
                <a:gd name="connsiteX29" fmla="*/ 364068 w 395501"/>
                <a:gd name="connsiteY29" fmla="*/ 13390 h 377619"/>
                <a:gd name="connsiteX30" fmla="*/ 332043 w 395501"/>
                <a:gd name="connsiteY30" fmla="*/ 79285 h 377619"/>
                <a:gd name="connsiteX31" fmla="*/ 300977 w 395501"/>
                <a:gd name="connsiteY31" fmla="*/ 119575 h 377619"/>
                <a:gd name="connsiteX32" fmla="*/ 286145 w 395501"/>
                <a:gd name="connsiteY32" fmla="*/ 99799 h 377619"/>
                <a:gd name="connsiteX33" fmla="*/ 284964 w 395501"/>
                <a:gd name="connsiteY33" fmla="*/ 98544 h 377619"/>
                <a:gd name="connsiteX34" fmla="*/ 188373 w 395501"/>
                <a:gd name="connsiteY34" fmla="*/ 56336 h 377619"/>
                <a:gd name="connsiteX35" fmla="*/ 91486 w 395501"/>
                <a:gd name="connsiteY35" fmla="*/ 98692 h 377619"/>
                <a:gd name="connsiteX36" fmla="*/ 90970 w 395501"/>
                <a:gd name="connsiteY36" fmla="*/ 99282 h 377619"/>
                <a:gd name="connsiteX37" fmla="*/ 71120 w 395501"/>
                <a:gd name="connsiteY37" fmla="*/ 127618 h 377619"/>
                <a:gd name="connsiteX38" fmla="*/ 57247 w 395501"/>
                <a:gd name="connsiteY38" fmla="*/ 112122 h 377619"/>
                <a:gd name="connsiteX39" fmla="*/ 60937 w 395501"/>
                <a:gd name="connsiteY39" fmla="*/ 100168 h 377619"/>
                <a:gd name="connsiteX40" fmla="*/ 39833 w 395501"/>
                <a:gd name="connsiteY40" fmla="*/ 79064 h 377619"/>
                <a:gd name="connsiteX41" fmla="*/ 34077 w 395501"/>
                <a:gd name="connsiteY41" fmla="*/ 79876 h 377619"/>
                <a:gd name="connsiteX42" fmla="*/ 30167 w 395501"/>
                <a:gd name="connsiteY42" fmla="*/ 64748 h 377619"/>
                <a:gd name="connsiteX43" fmla="*/ 83517 w 395501"/>
                <a:gd name="connsiteY43" fmla="*/ 79876 h 377619"/>
                <a:gd name="connsiteX44" fmla="*/ 92003 w 395501"/>
                <a:gd name="connsiteY44" fmla="*/ 77071 h 377619"/>
                <a:gd name="connsiteX45" fmla="*/ 89199 w 395501"/>
                <a:gd name="connsiteY45" fmla="*/ 68586 h 377619"/>
                <a:gd name="connsiteX46" fmla="*/ 20278 w 395501"/>
                <a:gd name="connsiteY46" fmla="*/ 57001 h 377619"/>
                <a:gd name="connsiteX47" fmla="*/ 23599 w 395501"/>
                <a:gd name="connsiteY47" fmla="*/ 86885 h 377619"/>
                <a:gd name="connsiteX48" fmla="*/ 18876 w 395501"/>
                <a:gd name="connsiteY48" fmla="*/ 100242 h 377619"/>
                <a:gd name="connsiteX49" fmla="*/ 39980 w 395501"/>
                <a:gd name="connsiteY49" fmla="*/ 121346 h 377619"/>
                <a:gd name="connsiteX50" fmla="*/ 47433 w 395501"/>
                <a:gd name="connsiteY50" fmla="*/ 119944 h 377619"/>
                <a:gd name="connsiteX51" fmla="*/ 160554 w 395501"/>
                <a:gd name="connsiteY51" fmla="*/ 224504 h 377619"/>
                <a:gd name="connsiteX52" fmla="*/ 185052 w 395501"/>
                <a:gd name="connsiteY52" fmla="*/ 243100 h 377619"/>
                <a:gd name="connsiteX53" fmla="*/ 86837 w 395501"/>
                <a:gd name="connsiteY53" fmla="*/ 326630 h 377619"/>
                <a:gd name="connsiteX54" fmla="*/ 74071 w 395501"/>
                <a:gd name="connsiteY54" fmla="*/ 322350 h 377619"/>
                <a:gd name="connsiteX55" fmla="*/ 52967 w 395501"/>
                <a:gd name="connsiteY55" fmla="*/ 343455 h 377619"/>
                <a:gd name="connsiteX56" fmla="*/ 53779 w 395501"/>
                <a:gd name="connsiteY56" fmla="*/ 349062 h 377619"/>
                <a:gd name="connsiteX57" fmla="*/ 13268 w 395501"/>
                <a:gd name="connsiteY57" fmla="*/ 364263 h 377619"/>
                <a:gd name="connsiteX58" fmla="*/ 21312 w 395501"/>
                <a:gd name="connsiteY58" fmla="*/ 336444 h 377619"/>
                <a:gd name="connsiteX59" fmla="*/ 66102 w 395501"/>
                <a:gd name="connsiteY59" fmla="*/ 270919 h 377619"/>
                <a:gd name="connsiteX60" fmla="*/ 65069 w 395501"/>
                <a:gd name="connsiteY60" fmla="*/ 262064 h 377619"/>
                <a:gd name="connsiteX61" fmla="*/ 56214 w 395501"/>
                <a:gd name="connsiteY61" fmla="*/ 263097 h 377619"/>
                <a:gd name="connsiteX62" fmla="*/ 10169 w 395501"/>
                <a:gd name="connsiteY62" fmla="*/ 330615 h 377619"/>
                <a:gd name="connsiteX63" fmla="*/ 4413 w 395501"/>
                <a:gd name="connsiteY63" fmla="*/ 373192 h 377619"/>
                <a:gd name="connsiteX64" fmla="*/ 16294 w 395501"/>
                <a:gd name="connsiteY64" fmla="*/ 377619 h 377619"/>
                <a:gd name="connsiteX65" fmla="*/ 60642 w 395501"/>
                <a:gd name="connsiteY65" fmla="*/ 359688 h 377619"/>
                <a:gd name="connsiteX66" fmla="*/ 74145 w 395501"/>
                <a:gd name="connsiteY66" fmla="*/ 364558 h 377619"/>
                <a:gd name="connsiteX67" fmla="*/ 95250 w 395501"/>
                <a:gd name="connsiteY67" fmla="*/ 343455 h 377619"/>
                <a:gd name="connsiteX68" fmla="*/ 94216 w 395501"/>
                <a:gd name="connsiteY68" fmla="*/ 336887 h 377619"/>
                <a:gd name="connsiteX69" fmla="*/ 195457 w 395501"/>
                <a:gd name="connsiteY69" fmla="*/ 250626 h 377619"/>
                <a:gd name="connsiteX70" fmla="*/ 284227 w 395501"/>
                <a:gd name="connsiteY70" fmla="*/ 306190 h 377619"/>
                <a:gd name="connsiteX71" fmla="*/ 341709 w 395501"/>
                <a:gd name="connsiteY71" fmla="*/ 325966 h 377619"/>
                <a:gd name="connsiteX72" fmla="*/ 357131 w 395501"/>
                <a:gd name="connsiteY72" fmla="*/ 319768 h 377619"/>
                <a:gd name="connsiteX73" fmla="*/ 326213 w 395501"/>
                <a:gd name="connsiteY73" fmla="*/ 252397 h 377619"/>
                <a:gd name="connsiteX74" fmla="*/ 317284 w 395501"/>
                <a:gd name="connsiteY74" fmla="*/ 251807 h 377619"/>
                <a:gd name="connsiteX75" fmla="*/ 316694 w 395501"/>
                <a:gd name="connsiteY75" fmla="*/ 260735 h 377619"/>
                <a:gd name="connsiteX76" fmla="*/ 343185 w 395501"/>
                <a:gd name="connsiteY76" fmla="*/ 296745 h 377619"/>
                <a:gd name="connsiteX77" fmla="*/ 347169 w 395501"/>
                <a:gd name="connsiteY77" fmla="*/ 312094 h 377619"/>
                <a:gd name="connsiteX78" fmla="*/ 331305 w 395501"/>
                <a:gd name="connsiteY78" fmla="*/ 311946 h 377619"/>
                <a:gd name="connsiteX79" fmla="*/ 289908 w 395501"/>
                <a:gd name="connsiteY79" fmla="*/ 295048 h 377619"/>
                <a:gd name="connsiteX80" fmla="*/ 204607 w 395501"/>
                <a:gd name="connsiteY80" fmla="*/ 241845 h 377619"/>
                <a:gd name="connsiteX81" fmla="*/ 223202 w 395501"/>
                <a:gd name="connsiteY81" fmla="*/ 223545 h 377619"/>
                <a:gd name="connsiteX82" fmla="*/ 298468 w 395501"/>
                <a:gd name="connsiteY82" fmla="*/ 142302 h 377619"/>
                <a:gd name="connsiteX83" fmla="*/ 307618 w 395501"/>
                <a:gd name="connsiteY83" fmla="*/ 182592 h 377619"/>
                <a:gd name="connsiteX84" fmla="*/ 277511 w 395501"/>
                <a:gd name="connsiteY84" fmla="*/ 182592 h 377619"/>
                <a:gd name="connsiteX85" fmla="*/ 271166 w 395501"/>
                <a:gd name="connsiteY85" fmla="*/ 188938 h 377619"/>
                <a:gd name="connsiteX86" fmla="*/ 277511 w 395501"/>
                <a:gd name="connsiteY86" fmla="*/ 195210 h 377619"/>
                <a:gd name="connsiteX87" fmla="*/ 305773 w 395501"/>
                <a:gd name="connsiteY87" fmla="*/ 195210 h 377619"/>
                <a:gd name="connsiteX88" fmla="*/ 289835 w 395501"/>
                <a:gd name="connsiteY88" fmla="*/ 211001 h 377619"/>
                <a:gd name="connsiteX89" fmla="*/ 244822 w 395501"/>
                <a:gd name="connsiteY89" fmla="*/ 214986 h 377619"/>
                <a:gd name="connsiteX90" fmla="*/ 238919 w 395501"/>
                <a:gd name="connsiteY90" fmla="*/ 221701 h 377619"/>
                <a:gd name="connsiteX91" fmla="*/ 245191 w 395501"/>
                <a:gd name="connsiteY91" fmla="*/ 227604 h 377619"/>
                <a:gd name="connsiteX92" fmla="*/ 245634 w 395501"/>
                <a:gd name="connsiteY92" fmla="*/ 227604 h 377619"/>
                <a:gd name="connsiteX93" fmla="*/ 290720 w 395501"/>
                <a:gd name="connsiteY93" fmla="*/ 223619 h 377619"/>
                <a:gd name="connsiteX94" fmla="*/ 298837 w 395501"/>
                <a:gd name="connsiteY94" fmla="*/ 233507 h 377619"/>
                <a:gd name="connsiteX95" fmla="*/ 282972 w 395501"/>
                <a:gd name="connsiteY95" fmla="*/ 261105 h 377619"/>
                <a:gd name="connsiteX96" fmla="*/ 248955 w 395501"/>
                <a:gd name="connsiteY96" fmla="*/ 248560 h 377619"/>
                <a:gd name="connsiteX97" fmla="*/ 250652 w 395501"/>
                <a:gd name="connsiteY97" fmla="*/ 241624 h 377619"/>
                <a:gd name="connsiteX98" fmla="*/ 245855 w 395501"/>
                <a:gd name="connsiteY98" fmla="*/ 234097 h 377619"/>
                <a:gd name="connsiteX99" fmla="*/ 238329 w 395501"/>
                <a:gd name="connsiteY99" fmla="*/ 238894 h 377619"/>
                <a:gd name="connsiteX100" fmla="*/ 235082 w 395501"/>
                <a:gd name="connsiteY100" fmla="*/ 250774 h 377619"/>
                <a:gd name="connsiteX101" fmla="*/ 235008 w 395501"/>
                <a:gd name="connsiteY101" fmla="*/ 250921 h 377619"/>
                <a:gd name="connsiteX102" fmla="*/ 235008 w 395501"/>
                <a:gd name="connsiteY102" fmla="*/ 251069 h 377619"/>
                <a:gd name="connsiteX103" fmla="*/ 234935 w 395501"/>
                <a:gd name="connsiteY103" fmla="*/ 251217 h 377619"/>
                <a:gd name="connsiteX104" fmla="*/ 234861 w 395501"/>
                <a:gd name="connsiteY104" fmla="*/ 251733 h 377619"/>
                <a:gd name="connsiteX105" fmla="*/ 234787 w 395501"/>
                <a:gd name="connsiteY105" fmla="*/ 252397 h 377619"/>
                <a:gd name="connsiteX106" fmla="*/ 234787 w 395501"/>
                <a:gd name="connsiteY106" fmla="*/ 252988 h 377619"/>
                <a:gd name="connsiteX107" fmla="*/ 234787 w 395501"/>
                <a:gd name="connsiteY107" fmla="*/ 253578 h 377619"/>
                <a:gd name="connsiteX108" fmla="*/ 234935 w 395501"/>
                <a:gd name="connsiteY108" fmla="*/ 254168 h 377619"/>
                <a:gd name="connsiteX109" fmla="*/ 235082 w 395501"/>
                <a:gd name="connsiteY109" fmla="*/ 254758 h 377619"/>
                <a:gd name="connsiteX110" fmla="*/ 235304 w 395501"/>
                <a:gd name="connsiteY110" fmla="*/ 255349 h 377619"/>
                <a:gd name="connsiteX111" fmla="*/ 235525 w 395501"/>
                <a:gd name="connsiteY111" fmla="*/ 255865 h 377619"/>
                <a:gd name="connsiteX112" fmla="*/ 235820 w 395501"/>
                <a:gd name="connsiteY112" fmla="*/ 256382 h 377619"/>
                <a:gd name="connsiteX113" fmla="*/ 236189 w 395501"/>
                <a:gd name="connsiteY113" fmla="*/ 256898 h 377619"/>
                <a:gd name="connsiteX114" fmla="*/ 236632 w 395501"/>
                <a:gd name="connsiteY114" fmla="*/ 257341 h 377619"/>
                <a:gd name="connsiteX115" fmla="*/ 237074 w 395501"/>
                <a:gd name="connsiteY115" fmla="*/ 257784 h 377619"/>
                <a:gd name="connsiteX116" fmla="*/ 237591 w 395501"/>
                <a:gd name="connsiteY116" fmla="*/ 258153 h 377619"/>
                <a:gd name="connsiteX117" fmla="*/ 238108 w 395501"/>
                <a:gd name="connsiteY117" fmla="*/ 258448 h 377619"/>
                <a:gd name="connsiteX118" fmla="*/ 238698 w 395501"/>
                <a:gd name="connsiteY118" fmla="*/ 258669 h 377619"/>
                <a:gd name="connsiteX119" fmla="*/ 239141 w 395501"/>
                <a:gd name="connsiteY119" fmla="*/ 258891 h 377619"/>
                <a:gd name="connsiteX120" fmla="*/ 239288 w 395501"/>
                <a:gd name="connsiteY120" fmla="*/ 258965 h 377619"/>
                <a:gd name="connsiteX121" fmla="*/ 239436 w 395501"/>
                <a:gd name="connsiteY121" fmla="*/ 259038 h 377619"/>
                <a:gd name="connsiteX122" fmla="*/ 274338 w 395501"/>
                <a:gd name="connsiteY122" fmla="*/ 271361 h 377619"/>
                <a:gd name="connsiteX123" fmla="*/ 273010 w 395501"/>
                <a:gd name="connsiteY123" fmla="*/ 272837 h 377619"/>
                <a:gd name="connsiteX124" fmla="*/ 272936 w 395501"/>
                <a:gd name="connsiteY124" fmla="*/ 281471 h 377619"/>
                <a:gd name="connsiteX125" fmla="*/ 310274 w 395501"/>
                <a:gd name="connsiteY125" fmla="*/ 38774 h 377619"/>
                <a:gd name="connsiteX126" fmla="*/ 301789 w 395501"/>
                <a:gd name="connsiteY126" fmla="*/ 30288 h 377619"/>
                <a:gd name="connsiteX127" fmla="*/ 310274 w 395501"/>
                <a:gd name="connsiteY127" fmla="*/ 21802 h 377619"/>
                <a:gd name="connsiteX128" fmla="*/ 318760 w 395501"/>
                <a:gd name="connsiteY128" fmla="*/ 30288 h 377619"/>
                <a:gd name="connsiteX129" fmla="*/ 310274 w 395501"/>
                <a:gd name="connsiteY129" fmla="*/ 38774 h 377619"/>
                <a:gd name="connsiteX130" fmla="*/ 73850 w 395501"/>
                <a:gd name="connsiteY130" fmla="*/ 351940 h 377619"/>
                <a:gd name="connsiteX131" fmla="*/ 65364 w 395501"/>
                <a:gd name="connsiteY131" fmla="*/ 343455 h 377619"/>
                <a:gd name="connsiteX132" fmla="*/ 73850 w 395501"/>
                <a:gd name="connsiteY132" fmla="*/ 334968 h 377619"/>
                <a:gd name="connsiteX133" fmla="*/ 82336 w 395501"/>
                <a:gd name="connsiteY133" fmla="*/ 343455 h 377619"/>
                <a:gd name="connsiteX134" fmla="*/ 73850 w 395501"/>
                <a:gd name="connsiteY134" fmla="*/ 351940 h 377619"/>
                <a:gd name="connsiteX135" fmla="*/ 134063 w 395501"/>
                <a:gd name="connsiteY135" fmla="*/ 109023 h 377619"/>
                <a:gd name="connsiteX136" fmla="*/ 106761 w 395501"/>
                <a:gd name="connsiteY136" fmla="*/ 101201 h 377619"/>
                <a:gd name="connsiteX137" fmla="*/ 155241 w 395501"/>
                <a:gd name="connsiteY137" fmla="*/ 73677 h 377619"/>
                <a:gd name="connsiteX138" fmla="*/ 143139 w 395501"/>
                <a:gd name="connsiteY138" fmla="*/ 90058 h 377619"/>
                <a:gd name="connsiteX139" fmla="*/ 134063 w 395501"/>
                <a:gd name="connsiteY139" fmla="*/ 109023 h 377619"/>
                <a:gd name="connsiteX140" fmla="*/ 181510 w 395501"/>
                <a:gd name="connsiteY140" fmla="*/ 71168 h 377619"/>
                <a:gd name="connsiteX141" fmla="*/ 181510 w 395501"/>
                <a:gd name="connsiteY141" fmla="*/ 114335 h 377619"/>
                <a:gd name="connsiteX142" fmla="*/ 146681 w 395501"/>
                <a:gd name="connsiteY142" fmla="*/ 111310 h 377619"/>
                <a:gd name="connsiteX143" fmla="*/ 181510 w 395501"/>
                <a:gd name="connsiteY143" fmla="*/ 71168 h 377619"/>
                <a:gd name="connsiteX144" fmla="*/ 194128 w 395501"/>
                <a:gd name="connsiteY144" fmla="*/ 70947 h 377619"/>
                <a:gd name="connsiteX145" fmla="*/ 229769 w 395501"/>
                <a:gd name="connsiteY145" fmla="*/ 111310 h 377619"/>
                <a:gd name="connsiteX146" fmla="*/ 194128 w 395501"/>
                <a:gd name="connsiteY146" fmla="*/ 114335 h 377619"/>
                <a:gd name="connsiteX147" fmla="*/ 194128 w 395501"/>
                <a:gd name="connsiteY147" fmla="*/ 70947 h 377619"/>
                <a:gd name="connsiteX148" fmla="*/ 231319 w 395501"/>
                <a:gd name="connsiteY148" fmla="*/ 86664 h 377619"/>
                <a:gd name="connsiteX149" fmla="*/ 221357 w 395501"/>
                <a:gd name="connsiteY149" fmla="*/ 73677 h 377619"/>
                <a:gd name="connsiteX150" fmla="*/ 269690 w 395501"/>
                <a:gd name="connsiteY150" fmla="*/ 101201 h 377619"/>
                <a:gd name="connsiteX151" fmla="*/ 242387 w 395501"/>
                <a:gd name="connsiteY151" fmla="*/ 108949 h 377619"/>
                <a:gd name="connsiteX152" fmla="*/ 231319 w 395501"/>
                <a:gd name="connsiteY152" fmla="*/ 86664 h 377619"/>
                <a:gd name="connsiteX153" fmla="*/ 31199 w 395501"/>
                <a:gd name="connsiteY153" fmla="*/ 100242 h 377619"/>
                <a:gd name="connsiteX154" fmla="*/ 39685 w 395501"/>
                <a:gd name="connsiteY154" fmla="*/ 91756 h 377619"/>
                <a:gd name="connsiteX155" fmla="*/ 48171 w 395501"/>
                <a:gd name="connsiteY155" fmla="*/ 100242 h 377619"/>
                <a:gd name="connsiteX156" fmla="*/ 39685 w 395501"/>
                <a:gd name="connsiteY156" fmla="*/ 108728 h 377619"/>
                <a:gd name="connsiteX157" fmla="*/ 31199 w 395501"/>
                <a:gd name="connsiteY157" fmla="*/ 100242 h 377619"/>
                <a:gd name="connsiteX158" fmla="*/ 188225 w 395501"/>
                <a:gd name="connsiteY158" fmla="*/ 229891 h 377619"/>
                <a:gd name="connsiteX159" fmla="*/ 198777 w 395501"/>
                <a:gd name="connsiteY159" fmla="*/ 229670 h 377619"/>
                <a:gd name="connsiteX160" fmla="*/ 194055 w 395501"/>
                <a:gd name="connsiteY160" fmla="*/ 234245 h 377619"/>
                <a:gd name="connsiteX161" fmla="*/ 188225 w 395501"/>
                <a:gd name="connsiteY161" fmla="*/ 229891 h 377619"/>
                <a:gd name="connsiteX162" fmla="*/ 214126 w 395501"/>
                <a:gd name="connsiteY162" fmla="*/ 214543 h 377619"/>
                <a:gd name="connsiteX163" fmla="*/ 211838 w 395501"/>
                <a:gd name="connsiteY163" fmla="*/ 216830 h 377619"/>
                <a:gd name="connsiteX164" fmla="*/ 211100 w 395501"/>
                <a:gd name="connsiteY164" fmla="*/ 216756 h 377619"/>
                <a:gd name="connsiteX165" fmla="*/ 171696 w 395501"/>
                <a:gd name="connsiteY165" fmla="*/ 217494 h 377619"/>
                <a:gd name="connsiteX166" fmla="*/ 167933 w 395501"/>
                <a:gd name="connsiteY166" fmla="*/ 214616 h 377619"/>
                <a:gd name="connsiteX167" fmla="*/ 80196 w 395501"/>
                <a:gd name="connsiteY167" fmla="*/ 137432 h 377619"/>
                <a:gd name="connsiteX168" fmla="*/ 97242 w 395501"/>
                <a:gd name="connsiteY168" fmla="*/ 111163 h 377619"/>
                <a:gd name="connsiteX169" fmla="*/ 129783 w 395501"/>
                <a:gd name="connsiteY169" fmla="*/ 121198 h 377619"/>
                <a:gd name="connsiteX170" fmla="*/ 121297 w 395501"/>
                <a:gd name="connsiteY170" fmla="*/ 165767 h 377619"/>
                <a:gd name="connsiteX171" fmla="*/ 127053 w 395501"/>
                <a:gd name="connsiteY171" fmla="*/ 172630 h 377619"/>
                <a:gd name="connsiteX172" fmla="*/ 127643 w 395501"/>
                <a:gd name="connsiteY172" fmla="*/ 172630 h 377619"/>
                <a:gd name="connsiteX173" fmla="*/ 133916 w 395501"/>
                <a:gd name="connsiteY173" fmla="*/ 166874 h 377619"/>
                <a:gd name="connsiteX174" fmla="*/ 142327 w 395501"/>
                <a:gd name="connsiteY174" fmla="*/ 123559 h 377619"/>
                <a:gd name="connsiteX175" fmla="*/ 181510 w 395501"/>
                <a:gd name="connsiteY175" fmla="*/ 127027 h 377619"/>
                <a:gd name="connsiteX176" fmla="*/ 181510 w 395501"/>
                <a:gd name="connsiteY176" fmla="*/ 182592 h 377619"/>
                <a:gd name="connsiteX177" fmla="*/ 159668 w 395501"/>
                <a:gd name="connsiteY177" fmla="*/ 182592 h 377619"/>
                <a:gd name="connsiteX178" fmla="*/ 153323 w 395501"/>
                <a:gd name="connsiteY178" fmla="*/ 188938 h 377619"/>
                <a:gd name="connsiteX179" fmla="*/ 159668 w 395501"/>
                <a:gd name="connsiteY179" fmla="*/ 195210 h 377619"/>
                <a:gd name="connsiteX180" fmla="*/ 181510 w 395501"/>
                <a:gd name="connsiteY180" fmla="*/ 195210 h 377619"/>
                <a:gd name="connsiteX181" fmla="*/ 181510 w 395501"/>
                <a:gd name="connsiteY181" fmla="*/ 201925 h 377619"/>
                <a:gd name="connsiteX182" fmla="*/ 187856 w 395501"/>
                <a:gd name="connsiteY182" fmla="*/ 208271 h 377619"/>
                <a:gd name="connsiteX183" fmla="*/ 194128 w 395501"/>
                <a:gd name="connsiteY183" fmla="*/ 201925 h 377619"/>
                <a:gd name="connsiteX184" fmla="*/ 194128 w 395501"/>
                <a:gd name="connsiteY184" fmla="*/ 195210 h 377619"/>
                <a:gd name="connsiteX185" fmla="*/ 215159 w 395501"/>
                <a:gd name="connsiteY185" fmla="*/ 195210 h 377619"/>
                <a:gd name="connsiteX186" fmla="*/ 221505 w 395501"/>
                <a:gd name="connsiteY186" fmla="*/ 188938 h 377619"/>
                <a:gd name="connsiteX187" fmla="*/ 215159 w 395501"/>
                <a:gd name="connsiteY187" fmla="*/ 182592 h 377619"/>
                <a:gd name="connsiteX188" fmla="*/ 194128 w 395501"/>
                <a:gd name="connsiteY188" fmla="*/ 182592 h 377619"/>
                <a:gd name="connsiteX189" fmla="*/ 194128 w 395501"/>
                <a:gd name="connsiteY189" fmla="*/ 127027 h 377619"/>
                <a:gd name="connsiteX190" fmla="*/ 234123 w 395501"/>
                <a:gd name="connsiteY190" fmla="*/ 123559 h 377619"/>
                <a:gd name="connsiteX191" fmla="*/ 241428 w 395501"/>
                <a:gd name="connsiteY191" fmla="*/ 156986 h 377619"/>
                <a:gd name="connsiteX192" fmla="*/ 248512 w 395501"/>
                <a:gd name="connsiteY192" fmla="*/ 162447 h 377619"/>
                <a:gd name="connsiteX193" fmla="*/ 253972 w 395501"/>
                <a:gd name="connsiteY193" fmla="*/ 155363 h 377619"/>
                <a:gd name="connsiteX194" fmla="*/ 246593 w 395501"/>
                <a:gd name="connsiteY194" fmla="*/ 121198 h 377619"/>
                <a:gd name="connsiteX195" fmla="*/ 279061 w 395501"/>
                <a:gd name="connsiteY195" fmla="*/ 111163 h 377619"/>
                <a:gd name="connsiteX196" fmla="*/ 292196 w 395501"/>
                <a:gd name="connsiteY196" fmla="*/ 129979 h 377619"/>
                <a:gd name="connsiteX197" fmla="*/ 214126 w 395501"/>
                <a:gd name="connsiteY197" fmla="*/ 214543 h 377619"/>
                <a:gd name="connsiteX198" fmla="*/ 310274 w 395501"/>
                <a:gd name="connsiteY198" fmla="*/ 207237 h 377619"/>
                <a:gd name="connsiteX199" fmla="*/ 318760 w 395501"/>
                <a:gd name="connsiteY199" fmla="*/ 215724 h 377619"/>
                <a:gd name="connsiteX200" fmla="*/ 310274 w 395501"/>
                <a:gd name="connsiteY200" fmla="*/ 224209 h 377619"/>
                <a:gd name="connsiteX201" fmla="*/ 301789 w 395501"/>
                <a:gd name="connsiteY201" fmla="*/ 215724 h 377619"/>
                <a:gd name="connsiteX202" fmla="*/ 310274 w 395501"/>
                <a:gd name="connsiteY202" fmla="*/ 207237 h 377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Lst>
              <a:rect l="l" t="t" r="r" b="b"/>
              <a:pathLst>
                <a:path w="395501" h="377619">
                  <a:moveTo>
                    <a:pt x="272936" y="281471"/>
                  </a:moveTo>
                  <a:cubicBezTo>
                    <a:pt x="274191" y="282725"/>
                    <a:pt x="275740" y="283315"/>
                    <a:pt x="277364" y="283315"/>
                  </a:cubicBezTo>
                  <a:cubicBezTo>
                    <a:pt x="278987" y="283315"/>
                    <a:pt x="280611" y="282725"/>
                    <a:pt x="281865" y="281471"/>
                  </a:cubicBezTo>
                  <a:cubicBezTo>
                    <a:pt x="294484" y="268779"/>
                    <a:pt x="304445" y="253430"/>
                    <a:pt x="311012" y="236827"/>
                  </a:cubicBezTo>
                  <a:cubicBezTo>
                    <a:pt x="321638" y="236459"/>
                    <a:pt x="330272" y="228268"/>
                    <a:pt x="331305" y="217790"/>
                  </a:cubicBezTo>
                  <a:cubicBezTo>
                    <a:pt x="388050" y="207902"/>
                    <a:pt x="395502" y="196907"/>
                    <a:pt x="395502" y="188347"/>
                  </a:cubicBezTo>
                  <a:cubicBezTo>
                    <a:pt x="395502" y="175434"/>
                    <a:pt x="377276" y="165915"/>
                    <a:pt x="338093" y="158314"/>
                  </a:cubicBezTo>
                  <a:cubicBezTo>
                    <a:pt x="334699" y="157650"/>
                    <a:pt x="331379" y="159864"/>
                    <a:pt x="330714" y="163332"/>
                  </a:cubicBezTo>
                  <a:cubicBezTo>
                    <a:pt x="330050" y="166727"/>
                    <a:pt x="332264" y="170047"/>
                    <a:pt x="335732" y="170711"/>
                  </a:cubicBezTo>
                  <a:cubicBezTo>
                    <a:pt x="376981" y="178681"/>
                    <a:pt x="382294" y="187019"/>
                    <a:pt x="382884" y="188200"/>
                  </a:cubicBezTo>
                  <a:cubicBezTo>
                    <a:pt x="381999" y="189454"/>
                    <a:pt x="374989" y="197423"/>
                    <a:pt x="328796" y="205393"/>
                  </a:cubicBezTo>
                  <a:cubicBezTo>
                    <a:pt x="326803" y="201777"/>
                    <a:pt x="323704" y="198825"/>
                    <a:pt x="320015" y="196907"/>
                  </a:cubicBezTo>
                  <a:cubicBezTo>
                    <a:pt x="320162" y="194029"/>
                    <a:pt x="320310" y="191225"/>
                    <a:pt x="320310" y="188347"/>
                  </a:cubicBezTo>
                  <a:cubicBezTo>
                    <a:pt x="320310" y="167981"/>
                    <a:pt x="315661" y="148648"/>
                    <a:pt x="307397" y="131455"/>
                  </a:cubicBezTo>
                  <a:cubicBezTo>
                    <a:pt x="320457" y="115664"/>
                    <a:pt x="332190" y="100537"/>
                    <a:pt x="342226" y="86517"/>
                  </a:cubicBezTo>
                  <a:cubicBezTo>
                    <a:pt x="356246" y="66888"/>
                    <a:pt x="366207" y="50286"/>
                    <a:pt x="371889" y="37225"/>
                  </a:cubicBezTo>
                  <a:cubicBezTo>
                    <a:pt x="378752" y="21286"/>
                    <a:pt x="379121" y="10512"/>
                    <a:pt x="372996" y="4388"/>
                  </a:cubicBezTo>
                  <a:cubicBezTo>
                    <a:pt x="364953" y="-3655"/>
                    <a:pt x="349236" y="-704"/>
                    <a:pt x="323704" y="13759"/>
                  </a:cubicBezTo>
                  <a:cubicBezTo>
                    <a:pt x="320089" y="10808"/>
                    <a:pt x="315440" y="9037"/>
                    <a:pt x="310422" y="9037"/>
                  </a:cubicBezTo>
                  <a:cubicBezTo>
                    <a:pt x="298763" y="9037"/>
                    <a:pt x="289318" y="18482"/>
                    <a:pt x="289318" y="30141"/>
                  </a:cubicBezTo>
                  <a:cubicBezTo>
                    <a:pt x="289318" y="32059"/>
                    <a:pt x="289613" y="33830"/>
                    <a:pt x="290056" y="35601"/>
                  </a:cubicBezTo>
                  <a:cubicBezTo>
                    <a:pt x="281717" y="41578"/>
                    <a:pt x="272863" y="48219"/>
                    <a:pt x="263713" y="55451"/>
                  </a:cubicBezTo>
                  <a:cubicBezTo>
                    <a:pt x="260982" y="57591"/>
                    <a:pt x="260540" y="61575"/>
                    <a:pt x="262679" y="64306"/>
                  </a:cubicBezTo>
                  <a:cubicBezTo>
                    <a:pt x="263934" y="65855"/>
                    <a:pt x="265779" y="66741"/>
                    <a:pt x="267624" y="66741"/>
                  </a:cubicBezTo>
                  <a:cubicBezTo>
                    <a:pt x="269026" y="66741"/>
                    <a:pt x="270354" y="66298"/>
                    <a:pt x="271534" y="65412"/>
                  </a:cubicBezTo>
                  <a:cubicBezTo>
                    <a:pt x="280315" y="58476"/>
                    <a:pt x="288802" y="52130"/>
                    <a:pt x="296844" y="46375"/>
                  </a:cubicBezTo>
                  <a:cubicBezTo>
                    <a:pt x="300534" y="49474"/>
                    <a:pt x="305257" y="51392"/>
                    <a:pt x="310496" y="51392"/>
                  </a:cubicBezTo>
                  <a:cubicBezTo>
                    <a:pt x="322155" y="51392"/>
                    <a:pt x="331600" y="41947"/>
                    <a:pt x="331600" y="30288"/>
                  </a:cubicBezTo>
                  <a:cubicBezTo>
                    <a:pt x="331600" y="28222"/>
                    <a:pt x="331305" y="26304"/>
                    <a:pt x="330714" y="24385"/>
                  </a:cubicBezTo>
                  <a:cubicBezTo>
                    <a:pt x="353885" y="11398"/>
                    <a:pt x="362666" y="11915"/>
                    <a:pt x="364068" y="13390"/>
                  </a:cubicBezTo>
                  <a:cubicBezTo>
                    <a:pt x="364141" y="13464"/>
                    <a:pt x="371668" y="23647"/>
                    <a:pt x="332043" y="79285"/>
                  </a:cubicBezTo>
                  <a:cubicBezTo>
                    <a:pt x="323040" y="91903"/>
                    <a:pt x="312562" y="105481"/>
                    <a:pt x="300977" y="119575"/>
                  </a:cubicBezTo>
                  <a:cubicBezTo>
                    <a:pt x="296623" y="112491"/>
                    <a:pt x="291679" y="105924"/>
                    <a:pt x="286145" y="99799"/>
                  </a:cubicBezTo>
                  <a:cubicBezTo>
                    <a:pt x="285850" y="99356"/>
                    <a:pt x="285407" y="98913"/>
                    <a:pt x="284964" y="98544"/>
                  </a:cubicBezTo>
                  <a:cubicBezTo>
                    <a:pt x="260835" y="72644"/>
                    <a:pt x="226449" y="56336"/>
                    <a:pt x="188373" y="56336"/>
                  </a:cubicBezTo>
                  <a:cubicBezTo>
                    <a:pt x="151109" y="56336"/>
                    <a:pt x="116132" y="72201"/>
                    <a:pt x="91486" y="98692"/>
                  </a:cubicBezTo>
                  <a:cubicBezTo>
                    <a:pt x="91265" y="98839"/>
                    <a:pt x="91117" y="99061"/>
                    <a:pt x="90970" y="99282"/>
                  </a:cubicBezTo>
                  <a:cubicBezTo>
                    <a:pt x="83222" y="107694"/>
                    <a:pt x="76507" y="117213"/>
                    <a:pt x="71120" y="127618"/>
                  </a:cubicBezTo>
                  <a:cubicBezTo>
                    <a:pt x="66102" y="122305"/>
                    <a:pt x="61454" y="117140"/>
                    <a:pt x="57247" y="112122"/>
                  </a:cubicBezTo>
                  <a:cubicBezTo>
                    <a:pt x="59609" y="108728"/>
                    <a:pt x="60937" y="104595"/>
                    <a:pt x="60937" y="100168"/>
                  </a:cubicBezTo>
                  <a:cubicBezTo>
                    <a:pt x="60937" y="88509"/>
                    <a:pt x="51492" y="79064"/>
                    <a:pt x="39833" y="79064"/>
                  </a:cubicBezTo>
                  <a:cubicBezTo>
                    <a:pt x="37841" y="79064"/>
                    <a:pt x="35922" y="79359"/>
                    <a:pt x="34077" y="79876"/>
                  </a:cubicBezTo>
                  <a:cubicBezTo>
                    <a:pt x="29133" y="70430"/>
                    <a:pt x="29281" y="65855"/>
                    <a:pt x="30167" y="64748"/>
                  </a:cubicBezTo>
                  <a:cubicBezTo>
                    <a:pt x="31937" y="62461"/>
                    <a:pt x="45072" y="60690"/>
                    <a:pt x="83517" y="79876"/>
                  </a:cubicBezTo>
                  <a:cubicBezTo>
                    <a:pt x="86616" y="81425"/>
                    <a:pt x="90453" y="80171"/>
                    <a:pt x="92003" y="77071"/>
                  </a:cubicBezTo>
                  <a:cubicBezTo>
                    <a:pt x="93552" y="73972"/>
                    <a:pt x="92298" y="70135"/>
                    <a:pt x="89199" y="68586"/>
                  </a:cubicBezTo>
                  <a:cubicBezTo>
                    <a:pt x="51418" y="49695"/>
                    <a:pt x="28912" y="45932"/>
                    <a:pt x="20278" y="57001"/>
                  </a:cubicBezTo>
                  <a:cubicBezTo>
                    <a:pt x="15187" y="63568"/>
                    <a:pt x="16220" y="73382"/>
                    <a:pt x="23599" y="86885"/>
                  </a:cubicBezTo>
                  <a:cubicBezTo>
                    <a:pt x="20647" y="90501"/>
                    <a:pt x="18876" y="95150"/>
                    <a:pt x="18876" y="100242"/>
                  </a:cubicBezTo>
                  <a:cubicBezTo>
                    <a:pt x="18876" y="111901"/>
                    <a:pt x="28322" y="121346"/>
                    <a:pt x="39980" y="121346"/>
                  </a:cubicBezTo>
                  <a:cubicBezTo>
                    <a:pt x="42637" y="121346"/>
                    <a:pt x="45146" y="120829"/>
                    <a:pt x="47433" y="119944"/>
                  </a:cubicBezTo>
                  <a:cubicBezTo>
                    <a:pt x="73629" y="150714"/>
                    <a:pt x="114583" y="188642"/>
                    <a:pt x="160554" y="224504"/>
                  </a:cubicBezTo>
                  <a:cubicBezTo>
                    <a:pt x="168745" y="230924"/>
                    <a:pt x="176935" y="237123"/>
                    <a:pt x="185052" y="243100"/>
                  </a:cubicBezTo>
                  <a:cubicBezTo>
                    <a:pt x="150371" y="275936"/>
                    <a:pt x="116427" y="304862"/>
                    <a:pt x="86837" y="326630"/>
                  </a:cubicBezTo>
                  <a:cubicBezTo>
                    <a:pt x="83295" y="323974"/>
                    <a:pt x="78868" y="322350"/>
                    <a:pt x="74071" y="322350"/>
                  </a:cubicBezTo>
                  <a:cubicBezTo>
                    <a:pt x="62413" y="322350"/>
                    <a:pt x="52967" y="331796"/>
                    <a:pt x="52967" y="343455"/>
                  </a:cubicBezTo>
                  <a:cubicBezTo>
                    <a:pt x="52967" y="345373"/>
                    <a:pt x="53263" y="347292"/>
                    <a:pt x="53779" y="349062"/>
                  </a:cubicBezTo>
                  <a:cubicBezTo>
                    <a:pt x="25444" y="366256"/>
                    <a:pt x="14966" y="365961"/>
                    <a:pt x="13268" y="364263"/>
                  </a:cubicBezTo>
                  <a:cubicBezTo>
                    <a:pt x="12088" y="363083"/>
                    <a:pt x="11202" y="355777"/>
                    <a:pt x="21312" y="336444"/>
                  </a:cubicBezTo>
                  <a:cubicBezTo>
                    <a:pt x="30240" y="319251"/>
                    <a:pt x="45736" y="296598"/>
                    <a:pt x="66102" y="270919"/>
                  </a:cubicBezTo>
                  <a:cubicBezTo>
                    <a:pt x="68242" y="268188"/>
                    <a:pt x="67799" y="264204"/>
                    <a:pt x="65069" y="262064"/>
                  </a:cubicBezTo>
                  <a:cubicBezTo>
                    <a:pt x="62339" y="259924"/>
                    <a:pt x="58354" y="260367"/>
                    <a:pt x="56214" y="263097"/>
                  </a:cubicBezTo>
                  <a:cubicBezTo>
                    <a:pt x="35405" y="289440"/>
                    <a:pt x="19467" y="312758"/>
                    <a:pt x="10169" y="330615"/>
                  </a:cubicBezTo>
                  <a:cubicBezTo>
                    <a:pt x="-1121" y="352309"/>
                    <a:pt x="-2966" y="365813"/>
                    <a:pt x="4413" y="373192"/>
                  </a:cubicBezTo>
                  <a:cubicBezTo>
                    <a:pt x="7365" y="376144"/>
                    <a:pt x="11276" y="377619"/>
                    <a:pt x="16294" y="377619"/>
                  </a:cubicBezTo>
                  <a:cubicBezTo>
                    <a:pt x="26403" y="377619"/>
                    <a:pt x="40940" y="371716"/>
                    <a:pt x="60642" y="359688"/>
                  </a:cubicBezTo>
                  <a:cubicBezTo>
                    <a:pt x="64331" y="362714"/>
                    <a:pt x="68980" y="364558"/>
                    <a:pt x="74145" y="364558"/>
                  </a:cubicBezTo>
                  <a:cubicBezTo>
                    <a:pt x="85804" y="364558"/>
                    <a:pt x="95250" y="355113"/>
                    <a:pt x="95250" y="343455"/>
                  </a:cubicBezTo>
                  <a:cubicBezTo>
                    <a:pt x="95250" y="341167"/>
                    <a:pt x="94880" y="338953"/>
                    <a:pt x="94216" y="336887"/>
                  </a:cubicBezTo>
                  <a:cubicBezTo>
                    <a:pt x="124692" y="314455"/>
                    <a:pt x="159816" y="284496"/>
                    <a:pt x="195457" y="250626"/>
                  </a:cubicBezTo>
                  <a:cubicBezTo>
                    <a:pt x="227260" y="273427"/>
                    <a:pt x="257957" y="292687"/>
                    <a:pt x="284227" y="306190"/>
                  </a:cubicBezTo>
                  <a:cubicBezTo>
                    <a:pt x="309979" y="319399"/>
                    <a:pt x="328943" y="325966"/>
                    <a:pt x="341709" y="325966"/>
                  </a:cubicBezTo>
                  <a:cubicBezTo>
                    <a:pt x="348793" y="325966"/>
                    <a:pt x="353958" y="323900"/>
                    <a:pt x="357131" y="319768"/>
                  </a:cubicBezTo>
                  <a:cubicBezTo>
                    <a:pt x="366060" y="308330"/>
                    <a:pt x="355951" y="286267"/>
                    <a:pt x="326213" y="252397"/>
                  </a:cubicBezTo>
                  <a:cubicBezTo>
                    <a:pt x="323926" y="249815"/>
                    <a:pt x="319941" y="249519"/>
                    <a:pt x="317284" y="251807"/>
                  </a:cubicBezTo>
                  <a:cubicBezTo>
                    <a:pt x="314702" y="254094"/>
                    <a:pt x="314407" y="258079"/>
                    <a:pt x="316694" y="260735"/>
                  </a:cubicBezTo>
                  <a:cubicBezTo>
                    <a:pt x="328943" y="274756"/>
                    <a:pt x="338093" y="287153"/>
                    <a:pt x="343185" y="296745"/>
                  </a:cubicBezTo>
                  <a:cubicBezTo>
                    <a:pt x="348276" y="306338"/>
                    <a:pt x="348055" y="310913"/>
                    <a:pt x="347169" y="312094"/>
                  </a:cubicBezTo>
                  <a:cubicBezTo>
                    <a:pt x="346284" y="313274"/>
                    <a:pt x="341931" y="314529"/>
                    <a:pt x="331305" y="311946"/>
                  </a:cubicBezTo>
                  <a:cubicBezTo>
                    <a:pt x="320826" y="309363"/>
                    <a:pt x="306511" y="303534"/>
                    <a:pt x="289908" y="295048"/>
                  </a:cubicBezTo>
                  <a:cubicBezTo>
                    <a:pt x="264672" y="282135"/>
                    <a:pt x="235304" y="263687"/>
                    <a:pt x="204607" y="241845"/>
                  </a:cubicBezTo>
                  <a:cubicBezTo>
                    <a:pt x="210805" y="235868"/>
                    <a:pt x="217004" y="229744"/>
                    <a:pt x="223202" y="223545"/>
                  </a:cubicBezTo>
                  <a:cubicBezTo>
                    <a:pt x="250725" y="196021"/>
                    <a:pt x="276257" y="168424"/>
                    <a:pt x="298468" y="142302"/>
                  </a:cubicBezTo>
                  <a:cubicBezTo>
                    <a:pt x="303707" y="154773"/>
                    <a:pt x="306954" y="168350"/>
                    <a:pt x="307618" y="182592"/>
                  </a:cubicBezTo>
                  <a:lnTo>
                    <a:pt x="277511" y="182592"/>
                  </a:lnTo>
                  <a:cubicBezTo>
                    <a:pt x="274043" y="182592"/>
                    <a:pt x="271166" y="185396"/>
                    <a:pt x="271166" y="188938"/>
                  </a:cubicBezTo>
                  <a:cubicBezTo>
                    <a:pt x="271166" y="192479"/>
                    <a:pt x="273970" y="195210"/>
                    <a:pt x="277511" y="195210"/>
                  </a:cubicBezTo>
                  <a:lnTo>
                    <a:pt x="305773" y="195210"/>
                  </a:lnTo>
                  <a:cubicBezTo>
                    <a:pt x="297878" y="196981"/>
                    <a:pt x="291679" y="203179"/>
                    <a:pt x="289835" y="211001"/>
                  </a:cubicBezTo>
                  <a:cubicBezTo>
                    <a:pt x="275593" y="212624"/>
                    <a:pt x="260540" y="213952"/>
                    <a:pt x="244822" y="214986"/>
                  </a:cubicBezTo>
                  <a:cubicBezTo>
                    <a:pt x="241354" y="215207"/>
                    <a:pt x="238698" y="218232"/>
                    <a:pt x="238919" y="221701"/>
                  </a:cubicBezTo>
                  <a:cubicBezTo>
                    <a:pt x="239141" y="225021"/>
                    <a:pt x="241944" y="227604"/>
                    <a:pt x="245191" y="227604"/>
                  </a:cubicBezTo>
                  <a:cubicBezTo>
                    <a:pt x="245339" y="227604"/>
                    <a:pt x="245487" y="227604"/>
                    <a:pt x="245634" y="227604"/>
                  </a:cubicBezTo>
                  <a:cubicBezTo>
                    <a:pt x="261278" y="226570"/>
                    <a:pt x="276405" y="225242"/>
                    <a:pt x="290720" y="223619"/>
                  </a:cubicBezTo>
                  <a:cubicBezTo>
                    <a:pt x="292343" y="227678"/>
                    <a:pt x="295221" y="231146"/>
                    <a:pt x="298837" y="233507"/>
                  </a:cubicBezTo>
                  <a:cubicBezTo>
                    <a:pt x="294852" y="243321"/>
                    <a:pt x="289465" y="252692"/>
                    <a:pt x="282972" y="261105"/>
                  </a:cubicBezTo>
                  <a:cubicBezTo>
                    <a:pt x="275519" y="257858"/>
                    <a:pt x="259654" y="251954"/>
                    <a:pt x="248955" y="248560"/>
                  </a:cubicBezTo>
                  <a:cubicBezTo>
                    <a:pt x="249545" y="246568"/>
                    <a:pt x="250062" y="244502"/>
                    <a:pt x="250652" y="241624"/>
                  </a:cubicBezTo>
                  <a:cubicBezTo>
                    <a:pt x="251390" y="238229"/>
                    <a:pt x="249250" y="234835"/>
                    <a:pt x="245855" y="234097"/>
                  </a:cubicBezTo>
                  <a:cubicBezTo>
                    <a:pt x="242461" y="233359"/>
                    <a:pt x="239067" y="235499"/>
                    <a:pt x="238329" y="238894"/>
                  </a:cubicBezTo>
                  <a:cubicBezTo>
                    <a:pt x="237222" y="243985"/>
                    <a:pt x="236558" y="245977"/>
                    <a:pt x="235082" y="250774"/>
                  </a:cubicBezTo>
                  <a:lnTo>
                    <a:pt x="235008" y="250921"/>
                  </a:lnTo>
                  <a:cubicBezTo>
                    <a:pt x="235008" y="250995"/>
                    <a:pt x="235008" y="250995"/>
                    <a:pt x="235008" y="251069"/>
                  </a:cubicBezTo>
                  <a:cubicBezTo>
                    <a:pt x="235008" y="251143"/>
                    <a:pt x="234935" y="251143"/>
                    <a:pt x="234935" y="251217"/>
                  </a:cubicBezTo>
                  <a:cubicBezTo>
                    <a:pt x="234861" y="251364"/>
                    <a:pt x="234861" y="251512"/>
                    <a:pt x="234861" y="251733"/>
                  </a:cubicBezTo>
                  <a:cubicBezTo>
                    <a:pt x="234787" y="251954"/>
                    <a:pt x="234787" y="252176"/>
                    <a:pt x="234787" y="252397"/>
                  </a:cubicBezTo>
                  <a:cubicBezTo>
                    <a:pt x="234787" y="252619"/>
                    <a:pt x="234787" y="252840"/>
                    <a:pt x="234787" y="252988"/>
                  </a:cubicBezTo>
                  <a:cubicBezTo>
                    <a:pt x="234787" y="253209"/>
                    <a:pt x="234787" y="253430"/>
                    <a:pt x="234787" y="253578"/>
                  </a:cubicBezTo>
                  <a:cubicBezTo>
                    <a:pt x="234787" y="253799"/>
                    <a:pt x="234861" y="254020"/>
                    <a:pt x="234935" y="254168"/>
                  </a:cubicBezTo>
                  <a:cubicBezTo>
                    <a:pt x="235008" y="254390"/>
                    <a:pt x="235008" y="254537"/>
                    <a:pt x="235082" y="254758"/>
                  </a:cubicBezTo>
                  <a:cubicBezTo>
                    <a:pt x="235156" y="254980"/>
                    <a:pt x="235230" y="255128"/>
                    <a:pt x="235304" y="255349"/>
                  </a:cubicBezTo>
                  <a:cubicBezTo>
                    <a:pt x="235377" y="255496"/>
                    <a:pt x="235451" y="255718"/>
                    <a:pt x="235525" y="255865"/>
                  </a:cubicBezTo>
                  <a:cubicBezTo>
                    <a:pt x="235599" y="256013"/>
                    <a:pt x="235746" y="256234"/>
                    <a:pt x="235820" y="256382"/>
                  </a:cubicBezTo>
                  <a:cubicBezTo>
                    <a:pt x="235967" y="256530"/>
                    <a:pt x="236041" y="256751"/>
                    <a:pt x="236189" y="256898"/>
                  </a:cubicBezTo>
                  <a:cubicBezTo>
                    <a:pt x="236337" y="257046"/>
                    <a:pt x="236484" y="257194"/>
                    <a:pt x="236632" y="257341"/>
                  </a:cubicBezTo>
                  <a:cubicBezTo>
                    <a:pt x="236779" y="257489"/>
                    <a:pt x="236927" y="257636"/>
                    <a:pt x="237074" y="257784"/>
                  </a:cubicBezTo>
                  <a:cubicBezTo>
                    <a:pt x="237222" y="257931"/>
                    <a:pt x="237443" y="258005"/>
                    <a:pt x="237591" y="258153"/>
                  </a:cubicBezTo>
                  <a:cubicBezTo>
                    <a:pt x="237739" y="258300"/>
                    <a:pt x="237960" y="258374"/>
                    <a:pt x="238108" y="258448"/>
                  </a:cubicBezTo>
                  <a:cubicBezTo>
                    <a:pt x="238329" y="258522"/>
                    <a:pt x="238476" y="258596"/>
                    <a:pt x="238698" y="258669"/>
                  </a:cubicBezTo>
                  <a:cubicBezTo>
                    <a:pt x="238845" y="258743"/>
                    <a:pt x="238993" y="258817"/>
                    <a:pt x="239141" y="258891"/>
                  </a:cubicBezTo>
                  <a:cubicBezTo>
                    <a:pt x="239214" y="258891"/>
                    <a:pt x="239288" y="258891"/>
                    <a:pt x="239288" y="258965"/>
                  </a:cubicBezTo>
                  <a:cubicBezTo>
                    <a:pt x="239362" y="258965"/>
                    <a:pt x="239362" y="258965"/>
                    <a:pt x="239436" y="259038"/>
                  </a:cubicBezTo>
                  <a:cubicBezTo>
                    <a:pt x="247110" y="261105"/>
                    <a:pt x="264451" y="267303"/>
                    <a:pt x="274338" y="271361"/>
                  </a:cubicBezTo>
                  <a:cubicBezTo>
                    <a:pt x="273896" y="271804"/>
                    <a:pt x="273453" y="272321"/>
                    <a:pt x="273010" y="272837"/>
                  </a:cubicBezTo>
                  <a:cubicBezTo>
                    <a:pt x="270502" y="275051"/>
                    <a:pt x="270502" y="279036"/>
                    <a:pt x="272936" y="281471"/>
                  </a:cubicBezTo>
                  <a:close/>
                  <a:moveTo>
                    <a:pt x="310274" y="38774"/>
                  </a:moveTo>
                  <a:cubicBezTo>
                    <a:pt x="305552" y="38774"/>
                    <a:pt x="301789" y="34937"/>
                    <a:pt x="301789" y="30288"/>
                  </a:cubicBezTo>
                  <a:cubicBezTo>
                    <a:pt x="301789" y="25566"/>
                    <a:pt x="305625" y="21802"/>
                    <a:pt x="310274" y="21802"/>
                  </a:cubicBezTo>
                  <a:cubicBezTo>
                    <a:pt x="314997" y="21802"/>
                    <a:pt x="318760" y="25640"/>
                    <a:pt x="318760" y="30288"/>
                  </a:cubicBezTo>
                  <a:cubicBezTo>
                    <a:pt x="318834" y="34937"/>
                    <a:pt x="314997" y="38774"/>
                    <a:pt x="310274" y="38774"/>
                  </a:cubicBezTo>
                  <a:close/>
                  <a:moveTo>
                    <a:pt x="73850" y="351940"/>
                  </a:moveTo>
                  <a:cubicBezTo>
                    <a:pt x="69128" y="351940"/>
                    <a:pt x="65364" y="348103"/>
                    <a:pt x="65364" y="343455"/>
                  </a:cubicBezTo>
                  <a:cubicBezTo>
                    <a:pt x="65364" y="338806"/>
                    <a:pt x="69201" y="334968"/>
                    <a:pt x="73850" y="334968"/>
                  </a:cubicBezTo>
                  <a:cubicBezTo>
                    <a:pt x="78573" y="334968"/>
                    <a:pt x="82336" y="338806"/>
                    <a:pt x="82336" y="343455"/>
                  </a:cubicBezTo>
                  <a:cubicBezTo>
                    <a:pt x="82336" y="348103"/>
                    <a:pt x="78499" y="351940"/>
                    <a:pt x="73850" y="351940"/>
                  </a:cubicBezTo>
                  <a:close/>
                  <a:moveTo>
                    <a:pt x="134063" y="109023"/>
                  </a:moveTo>
                  <a:cubicBezTo>
                    <a:pt x="124175" y="106956"/>
                    <a:pt x="115025" y="104374"/>
                    <a:pt x="106761" y="101201"/>
                  </a:cubicBezTo>
                  <a:cubicBezTo>
                    <a:pt x="120486" y="88435"/>
                    <a:pt x="137089" y="78916"/>
                    <a:pt x="155241" y="73677"/>
                  </a:cubicBezTo>
                  <a:cubicBezTo>
                    <a:pt x="150887" y="78252"/>
                    <a:pt x="146829" y="83713"/>
                    <a:pt x="143139" y="90058"/>
                  </a:cubicBezTo>
                  <a:cubicBezTo>
                    <a:pt x="139745" y="95740"/>
                    <a:pt x="136720" y="102160"/>
                    <a:pt x="134063" y="109023"/>
                  </a:cubicBezTo>
                  <a:close/>
                  <a:moveTo>
                    <a:pt x="181510" y="71168"/>
                  </a:moveTo>
                  <a:lnTo>
                    <a:pt x="181510" y="114335"/>
                  </a:lnTo>
                  <a:cubicBezTo>
                    <a:pt x="169556" y="114040"/>
                    <a:pt x="157824" y="113007"/>
                    <a:pt x="146681" y="111310"/>
                  </a:cubicBezTo>
                  <a:cubicBezTo>
                    <a:pt x="155536" y="89616"/>
                    <a:pt x="167933" y="74858"/>
                    <a:pt x="181510" y="71168"/>
                  </a:cubicBezTo>
                  <a:close/>
                  <a:moveTo>
                    <a:pt x="194128" y="70947"/>
                  </a:moveTo>
                  <a:cubicBezTo>
                    <a:pt x="207853" y="74341"/>
                    <a:pt x="220619" y="89173"/>
                    <a:pt x="229769" y="111310"/>
                  </a:cubicBezTo>
                  <a:cubicBezTo>
                    <a:pt x="218405" y="113007"/>
                    <a:pt x="206378" y="114040"/>
                    <a:pt x="194128" y="114335"/>
                  </a:cubicBezTo>
                  <a:lnTo>
                    <a:pt x="194128" y="70947"/>
                  </a:lnTo>
                  <a:close/>
                  <a:moveTo>
                    <a:pt x="231319" y="86664"/>
                  </a:moveTo>
                  <a:cubicBezTo>
                    <a:pt x="228146" y="81720"/>
                    <a:pt x="224825" y="77367"/>
                    <a:pt x="221357" y="73677"/>
                  </a:cubicBezTo>
                  <a:cubicBezTo>
                    <a:pt x="239657" y="78990"/>
                    <a:pt x="256112" y="88509"/>
                    <a:pt x="269690" y="101201"/>
                  </a:cubicBezTo>
                  <a:cubicBezTo>
                    <a:pt x="261425" y="104300"/>
                    <a:pt x="252275" y="106956"/>
                    <a:pt x="242387" y="108949"/>
                  </a:cubicBezTo>
                  <a:cubicBezTo>
                    <a:pt x="239214" y="100758"/>
                    <a:pt x="235451" y="93232"/>
                    <a:pt x="231319" y="86664"/>
                  </a:cubicBezTo>
                  <a:close/>
                  <a:moveTo>
                    <a:pt x="31199" y="100242"/>
                  </a:moveTo>
                  <a:cubicBezTo>
                    <a:pt x="31199" y="95519"/>
                    <a:pt x="35037" y="91756"/>
                    <a:pt x="39685" y="91756"/>
                  </a:cubicBezTo>
                  <a:cubicBezTo>
                    <a:pt x="44408" y="91756"/>
                    <a:pt x="48171" y="95593"/>
                    <a:pt x="48171" y="100242"/>
                  </a:cubicBezTo>
                  <a:cubicBezTo>
                    <a:pt x="48171" y="104890"/>
                    <a:pt x="44334" y="108728"/>
                    <a:pt x="39685" y="108728"/>
                  </a:cubicBezTo>
                  <a:cubicBezTo>
                    <a:pt x="34963" y="108728"/>
                    <a:pt x="31199" y="104964"/>
                    <a:pt x="31199" y="100242"/>
                  </a:cubicBezTo>
                  <a:close/>
                  <a:moveTo>
                    <a:pt x="188225" y="229891"/>
                  </a:moveTo>
                  <a:cubicBezTo>
                    <a:pt x="191767" y="229817"/>
                    <a:pt x="195235" y="229744"/>
                    <a:pt x="198777" y="229670"/>
                  </a:cubicBezTo>
                  <a:cubicBezTo>
                    <a:pt x="197227" y="231219"/>
                    <a:pt x="195678" y="232695"/>
                    <a:pt x="194055" y="234245"/>
                  </a:cubicBezTo>
                  <a:cubicBezTo>
                    <a:pt x="192136" y="232769"/>
                    <a:pt x="190144" y="231367"/>
                    <a:pt x="188225" y="229891"/>
                  </a:cubicBezTo>
                  <a:close/>
                  <a:moveTo>
                    <a:pt x="214126" y="214543"/>
                  </a:moveTo>
                  <a:cubicBezTo>
                    <a:pt x="213388" y="215281"/>
                    <a:pt x="212576" y="216019"/>
                    <a:pt x="211838" y="216830"/>
                  </a:cubicBezTo>
                  <a:cubicBezTo>
                    <a:pt x="211617" y="216830"/>
                    <a:pt x="211396" y="216756"/>
                    <a:pt x="211100" y="216756"/>
                  </a:cubicBezTo>
                  <a:cubicBezTo>
                    <a:pt x="197966" y="217199"/>
                    <a:pt x="184757" y="217421"/>
                    <a:pt x="171696" y="217494"/>
                  </a:cubicBezTo>
                  <a:cubicBezTo>
                    <a:pt x="170442" y="216535"/>
                    <a:pt x="169187" y="215576"/>
                    <a:pt x="167933" y="214616"/>
                  </a:cubicBezTo>
                  <a:cubicBezTo>
                    <a:pt x="134727" y="188716"/>
                    <a:pt x="104252" y="161783"/>
                    <a:pt x="80196" y="137432"/>
                  </a:cubicBezTo>
                  <a:cubicBezTo>
                    <a:pt x="84771" y="127839"/>
                    <a:pt x="90453" y="119058"/>
                    <a:pt x="97242" y="111163"/>
                  </a:cubicBezTo>
                  <a:cubicBezTo>
                    <a:pt x="106982" y="115295"/>
                    <a:pt x="117977" y="118615"/>
                    <a:pt x="129783" y="121198"/>
                  </a:cubicBezTo>
                  <a:cubicBezTo>
                    <a:pt x="125577" y="134849"/>
                    <a:pt x="122699" y="149976"/>
                    <a:pt x="121297" y="165767"/>
                  </a:cubicBezTo>
                  <a:cubicBezTo>
                    <a:pt x="121002" y="169236"/>
                    <a:pt x="123585" y="172335"/>
                    <a:pt x="127053" y="172630"/>
                  </a:cubicBezTo>
                  <a:cubicBezTo>
                    <a:pt x="127274" y="172630"/>
                    <a:pt x="127422" y="172630"/>
                    <a:pt x="127643" y="172630"/>
                  </a:cubicBezTo>
                  <a:cubicBezTo>
                    <a:pt x="130890" y="172630"/>
                    <a:pt x="133620" y="170195"/>
                    <a:pt x="133916" y="166874"/>
                  </a:cubicBezTo>
                  <a:cubicBezTo>
                    <a:pt x="135318" y="151083"/>
                    <a:pt x="138269" y="136399"/>
                    <a:pt x="142327" y="123559"/>
                  </a:cubicBezTo>
                  <a:cubicBezTo>
                    <a:pt x="154725" y="125552"/>
                    <a:pt x="167933" y="126732"/>
                    <a:pt x="181510" y="127027"/>
                  </a:cubicBezTo>
                  <a:lnTo>
                    <a:pt x="181510" y="182592"/>
                  </a:lnTo>
                  <a:lnTo>
                    <a:pt x="159668" y="182592"/>
                  </a:lnTo>
                  <a:cubicBezTo>
                    <a:pt x="156200" y="182592"/>
                    <a:pt x="153323" y="185396"/>
                    <a:pt x="153323" y="188938"/>
                  </a:cubicBezTo>
                  <a:cubicBezTo>
                    <a:pt x="153323" y="192479"/>
                    <a:pt x="156127" y="195210"/>
                    <a:pt x="159668" y="195210"/>
                  </a:cubicBezTo>
                  <a:lnTo>
                    <a:pt x="181510" y="195210"/>
                  </a:lnTo>
                  <a:lnTo>
                    <a:pt x="181510" y="201925"/>
                  </a:lnTo>
                  <a:cubicBezTo>
                    <a:pt x="181510" y="205393"/>
                    <a:pt x="184314" y="208271"/>
                    <a:pt x="187856" y="208271"/>
                  </a:cubicBezTo>
                  <a:cubicBezTo>
                    <a:pt x="191324" y="208271"/>
                    <a:pt x="194128" y="205467"/>
                    <a:pt x="194128" y="201925"/>
                  </a:cubicBezTo>
                  <a:lnTo>
                    <a:pt x="194128" y="195210"/>
                  </a:lnTo>
                  <a:lnTo>
                    <a:pt x="215159" y="195210"/>
                  </a:lnTo>
                  <a:cubicBezTo>
                    <a:pt x="218627" y="195210"/>
                    <a:pt x="221505" y="192406"/>
                    <a:pt x="221505" y="188938"/>
                  </a:cubicBezTo>
                  <a:cubicBezTo>
                    <a:pt x="221505" y="185469"/>
                    <a:pt x="218701" y="182592"/>
                    <a:pt x="215159" y="182592"/>
                  </a:cubicBezTo>
                  <a:lnTo>
                    <a:pt x="194128" y="182592"/>
                  </a:lnTo>
                  <a:lnTo>
                    <a:pt x="194128" y="127027"/>
                  </a:lnTo>
                  <a:cubicBezTo>
                    <a:pt x="208001" y="126732"/>
                    <a:pt x="221505" y="125625"/>
                    <a:pt x="234123" y="123559"/>
                  </a:cubicBezTo>
                  <a:cubicBezTo>
                    <a:pt x="237369" y="133742"/>
                    <a:pt x="239878" y="144958"/>
                    <a:pt x="241428" y="156986"/>
                  </a:cubicBezTo>
                  <a:cubicBezTo>
                    <a:pt x="241871" y="160454"/>
                    <a:pt x="245044" y="162890"/>
                    <a:pt x="248512" y="162447"/>
                  </a:cubicBezTo>
                  <a:cubicBezTo>
                    <a:pt x="251980" y="162004"/>
                    <a:pt x="254415" y="158831"/>
                    <a:pt x="253972" y="155363"/>
                  </a:cubicBezTo>
                  <a:cubicBezTo>
                    <a:pt x="252349" y="143335"/>
                    <a:pt x="249914" y="131824"/>
                    <a:pt x="246593" y="121198"/>
                  </a:cubicBezTo>
                  <a:cubicBezTo>
                    <a:pt x="258400" y="118615"/>
                    <a:pt x="269321" y="115295"/>
                    <a:pt x="279061" y="111163"/>
                  </a:cubicBezTo>
                  <a:cubicBezTo>
                    <a:pt x="284005" y="116992"/>
                    <a:pt x="288433" y="123264"/>
                    <a:pt x="292196" y="129979"/>
                  </a:cubicBezTo>
                  <a:cubicBezTo>
                    <a:pt x="269468" y="156913"/>
                    <a:pt x="242904" y="185691"/>
                    <a:pt x="214126" y="214543"/>
                  </a:cubicBezTo>
                  <a:close/>
                  <a:moveTo>
                    <a:pt x="310274" y="207237"/>
                  </a:moveTo>
                  <a:cubicBezTo>
                    <a:pt x="314997" y="207237"/>
                    <a:pt x="318760" y="211075"/>
                    <a:pt x="318760" y="215724"/>
                  </a:cubicBezTo>
                  <a:cubicBezTo>
                    <a:pt x="318760" y="220446"/>
                    <a:pt x="314923" y="224209"/>
                    <a:pt x="310274" y="224209"/>
                  </a:cubicBezTo>
                  <a:cubicBezTo>
                    <a:pt x="305552" y="224209"/>
                    <a:pt x="301789" y="220372"/>
                    <a:pt x="301789" y="215724"/>
                  </a:cubicBezTo>
                  <a:cubicBezTo>
                    <a:pt x="301789" y="211001"/>
                    <a:pt x="305625" y="207237"/>
                    <a:pt x="310274" y="207237"/>
                  </a:cubicBezTo>
                  <a:close/>
                </a:path>
              </a:pathLst>
            </a:custGeom>
            <a:solidFill>
              <a:srgbClr val="FFFFFF"/>
            </a:solidFill>
            <a:ln w="7377" cap="flat">
              <a:noFill/>
              <a:prstDash val="solid"/>
              <a:miter/>
            </a:ln>
          </p:spPr>
          <p:txBody>
            <a:bodyPr rtlCol="0" anchor="ctr"/>
            <a:lstStyle/>
            <a:p>
              <a:endParaRPr lang="en-US"/>
            </a:p>
          </p:txBody>
        </p:sp>
        <p:sp>
          <p:nvSpPr>
            <p:cNvPr id="420" name="Freeform: Shape 419">
              <a:extLst>
                <a:ext uri="{FF2B5EF4-FFF2-40B4-BE49-F238E27FC236}">
                  <a16:creationId xmlns:a16="http://schemas.microsoft.com/office/drawing/2014/main" id="{538F34EE-A46B-EDBE-69C7-6E4A5325BC6F}"/>
                </a:ext>
              </a:extLst>
            </p:cNvPr>
            <p:cNvSpPr/>
            <p:nvPr/>
          </p:nvSpPr>
          <p:spPr>
            <a:xfrm>
              <a:off x="7380319" y="3659799"/>
              <a:ext cx="173608" cy="135473"/>
            </a:xfrm>
            <a:custGeom>
              <a:avLst/>
              <a:gdLst>
                <a:gd name="connsiteX0" fmla="*/ 79030 w 173608"/>
                <a:gd name="connsiteY0" fmla="*/ 65446 h 135473"/>
                <a:gd name="connsiteX1" fmla="*/ 123230 w 173608"/>
                <a:gd name="connsiteY1" fmla="*/ 134071 h 135473"/>
                <a:gd name="connsiteX2" fmla="*/ 127214 w 173608"/>
                <a:gd name="connsiteY2" fmla="*/ 135473 h 135473"/>
                <a:gd name="connsiteX3" fmla="*/ 132085 w 173608"/>
                <a:gd name="connsiteY3" fmla="*/ 133186 h 135473"/>
                <a:gd name="connsiteX4" fmla="*/ 131199 w 173608"/>
                <a:gd name="connsiteY4" fmla="*/ 124331 h 135473"/>
                <a:gd name="connsiteX5" fmla="*/ 122639 w 173608"/>
                <a:gd name="connsiteY5" fmla="*/ 116583 h 135473"/>
                <a:gd name="connsiteX6" fmla="*/ 151344 w 173608"/>
                <a:gd name="connsiteY6" fmla="*/ 108023 h 135473"/>
                <a:gd name="connsiteX7" fmla="*/ 153115 w 173608"/>
                <a:gd name="connsiteY7" fmla="*/ 112746 h 135473"/>
                <a:gd name="connsiteX8" fmla="*/ 158944 w 173608"/>
                <a:gd name="connsiteY8" fmla="*/ 116731 h 135473"/>
                <a:gd name="connsiteX9" fmla="*/ 161306 w 173608"/>
                <a:gd name="connsiteY9" fmla="*/ 116288 h 135473"/>
                <a:gd name="connsiteX10" fmla="*/ 164774 w 173608"/>
                <a:gd name="connsiteY10" fmla="*/ 108097 h 135473"/>
                <a:gd name="connsiteX11" fmla="*/ 163888 w 173608"/>
                <a:gd name="connsiteY11" fmla="*/ 105736 h 135473"/>
                <a:gd name="connsiteX12" fmla="*/ 168168 w 173608"/>
                <a:gd name="connsiteY12" fmla="*/ 105072 h 135473"/>
                <a:gd name="connsiteX13" fmla="*/ 173555 w 173608"/>
                <a:gd name="connsiteY13" fmla="*/ 97988 h 135473"/>
                <a:gd name="connsiteX14" fmla="*/ 166471 w 173608"/>
                <a:gd name="connsiteY14" fmla="*/ 92601 h 135473"/>
                <a:gd name="connsiteX15" fmla="*/ 159830 w 173608"/>
                <a:gd name="connsiteY15" fmla="*/ 93634 h 135473"/>
                <a:gd name="connsiteX16" fmla="*/ 156583 w 173608"/>
                <a:gd name="connsiteY16" fmla="*/ 80942 h 135473"/>
                <a:gd name="connsiteX17" fmla="*/ 149057 w 173608"/>
                <a:gd name="connsiteY17" fmla="*/ 76146 h 135473"/>
                <a:gd name="connsiteX18" fmla="*/ 144260 w 173608"/>
                <a:gd name="connsiteY18" fmla="*/ 83673 h 135473"/>
                <a:gd name="connsiteX19" fmla="*/ 147433 w 173608"/>
                <a:gd name="connsiteY19" fmla="*/ 96143 h 135473"/>
                <a:gd name="connsiteX20" fmla="*/ 113711 w 173608"/>
                <a:gd name="connsiteY20" fmla="*/ 106843 h 135473"/>
                <a:gd name="connsiteX21" fmla="*/ 92681 w 173608"/>
                <a:gd name="connsiteY21" fmla="*/ 67439 h 135473"/>
                <a:gd name="connsiteX22" fmla="*/ 154369 w 173608"/>
                <a:gd name="connsiteY22" fmla="*/ 72456 h 135473"/>
                <a:gd name="connsiteX23" fmla="*/ 154665 w 173608"/>
                <a:gd name="connsiteY23" fmla="*/ 72456 h 135473"/>
                <a:gd name="connsiteX24" fmla="*/ 160937 w 173608"/>
                <a:gd name="connsiteY24" fmla="*/ 66479 h 135473"/>
                <a:gd name="connsiteX25" fmla="*/ 154960 w 173608"/>
                <a:gd name="connsiteY25" fmla="*/ 59912 h 135473"/>
                <a:gd name="connsiteX26" fmla="*/ 89434 w 173608"/>
                <a:gd name="connsiteY26" fmla="*/ 54378 h 135473"/>
                <a:gd name="connsiteX27" fmla="*/ 87515 w 173608"/>
                <a:gd name="connsiteY27" fmla="*/ 38808 h 135473"/>
                <a:gd name="connsiteX28" fmla="*/ 114227 w 173608"/>
                <a:gd name="connsiteY28" fmla="*/ 38808 h 135473"/>
                <a:gd name="connsiteX29" fmla="*/ 120500 w 173608"/>
                <a:gd name="connsiteY29" fmla="*/ 32536 h 135473"/>
                <a:gd name="connsiteX30" fmla="*/ 114227 w 173608"/>
                <a:gd name="connsiteY30" fmla="*/ 26190 h 135473"/>
                <a:gd name="connsiteX31" fmla="*/ 87515 w 173608"/>
                <a:gd name="connsiteY31" fmla="*/ 26190 h 135473"/>
                <a:gd name="connsiteX32" fmla="*/ 89877 w 173608"/>
                <a:gd name="connsiteY32" fmla="*/ 7595 h 135473"/>
                <a:gd name="connsiteX33" fmla="*/ 85007 w 173608"/>
                <a:gd name="connsiteY33" fmla="*/ 142 h 135473"/>
                <a:gd name="connsiteX34" fmla="*/ 77554 w 173608"/>
                <a:gd name="connsiteY34" fmla="*/ 5012 h 135473"/>
                <a:gd name="connsiteX35" fmla="*/ 74750 w 173608"/>
                <a:gd name="connsiteY35" fmla="*/ 32019 h 135473"/>
                <a:gd name="connsiteX36" fmla="*/ 76373 w 173608"/>
                <a:gd name="connsiteY36" fmla="*/ 52459 h 135473"/>
                <a:gd name="connsiteX37" fmla="*/ 49808 w 173608"/>
                <a:gd name="connsiteY37" fmla="*/ 47515 h 135473"/>
                <a:gd name="connsiteX38" fmla="*/ 12544 w 173608"/>
                <a:gd name="connsiteY38" fmla="*/ 31946 h 135473"/>
                <a:gd name="connsiteX39" fmla="*/ 59401 w 173608"/>
                <a:gd name="connsiteY39" fmla="*/ 14384 h 135473"/>
                <a:gd name="connsiteX40" fmla="*/ 64419 w 173608"/>
                <a:gd name="connsiteY40" fmla="*/ 7004 h 135473"/>
                <a:gd name="connsiteX41" fmla="*/ 57040 w 173608"/>
                <a:gd name="connsiteY41" fmla="*/ 1987 h 135473"/>
                <a:gd name="connsiteX42" fmla="*/ 0 w 173608"/>
                <a:gd name="connsiteY42" fmla="*/ 31946 h 135473"/>
                <a:gd name="connsiteX43" fmla="*/ 47078 w 173608"/>
                <a:gd name="connsiteY43" fmla="*/ 59765 h 135473"/>
                <a:gd name="connsiteX44" fmla="*/ 79030 w 173608"/>
                <a:gd name="connsiteY44" fmla="*/ 65446 h 135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73608" h="135473">
                  <a:moveTo>
                    <a:pt x="79030" y="65446"/>
                  </a:moveTo>
                  <a:cubicBezTo>
                    <a:pt x="86040" y="92158"/>
                    <a:pt x="101241" y="116214"/>
                    <a:pt x="123230" y="134071"/>
                  </a:cubicBezTo>
                  <a:cubicBezTo>
                    <a:pt x="124410" y="135031"/>
                    <a:pt x="125812" y="135473"/>
                    <a:pt x="127214" y="135473"/>
                  </a:cubicBezTo>
                  <a:cubicBezTo>
                    <a:pt x="129059" y="135473"/>
                    <a:pt x="130830" y="134662"/>
                    <a:pt x="132085" y="133186"/>
                  </a:cubicBezTo>
                  <a:cubicBezTo>
                    <a:pt x="134298" y="130456"/>
                    <a:pt x="133856" y="126545"/>
                    <a:pt x="131199" y="124331"/>
                  </a:cubicBezTo>
                  <a:cubicBezTo>
                    <a:pt x="128174" y="121896"/>
                    <a:pt x="125370" y="119239"/>
                    <a:pt x="122639" y="116583"/>
                  </a:cubicBezTo>
                  <a:cubicBezTo>
                    <a:pt x="131126" y="113189"/>
                    <a:pt x="140866" y="110311"/>
                    <a:pt x="151344" y="108023"/>
                  </a:cubicBezTo>
                  <a:cubicBezTo>
                    <a:pt x="151934" y="109647"/>
                    <a:pt x="152524" y="111196"/>
                    <a:pt x="153115" y="112746"/>
                  </a:cubicBezTo>
                  <a:cubicBezTo>
                    <a:pt x="154074" y="115181"/>
                    <a:pt x="156436" y="116731"/>
                    <a:pt x="158944" y="116731"/>
                  </a:cubicBezTo>
                  <a:cubicBezTo>
                    <a:pt x="159756" y="116731"/>
                    <a:pt x="160494" y="116583"/>
                    <a:pt x="161306" y="116288"/>
                  </a:cubicBezTo>
                  <a:cubicBezTo>
                    <a:pt x="164552" y="114960"/>
                    <a:pt x="166102" y="111344"/>
                    <a:pt x="164774" y="108097"/>
                  </a:cubicBezTo>
                  <a:cubicBezTo>
                    <a:pt x="164478" y="107359"/>
                    <a:pt x="164183" y="106548"/>
                    <a:pt x="163888" y="105736"/>
                  </a:cubicBezTo>
                  <a:cubicBezTo>
                    <a:pt x="165290" y="105515"/>
                    <a:pt x="166766" y="105293"/>
                    <a:pt x="168168" y="105072"/>
                  </a:cubicBezTo>
                  <a:cubicBezTo>
                    <a:pt x="171636" y="104555"/>
                    <a:pt x="173998" y="101382"/>
                    <a:pt x="173555" y="97988"/>
                  </a:cubicBezTo>
                  <a:cubicBezTo>
                    <a:pt x="173038" y="94520"/>
                    <a:pt x="169865" y="92085"/>
                    <a:pt x="166471" y="92601"/>
                  </a:cubicBezTo>
                  <a:cubicBezTo>
                    <a:pt x="164257" y="92896"/>
                    <a:pt x="162044" y="93265"/>
                    <a:pt x="159830" y="93634"/>
                  </a:cubicBezTo>
                  <a:cubicBezTo>
                    <a:pt x="158649" y="89502"/>
                    <a:pt x="157542" y="85296"/>
                    <a:pt x="156583" y="80942"/>
                  </a:cubicBezTo>
                  <a:cubicBezTo>
                    <a:pt x="155845" y="77548"/>
                    <a:pt x="152451" y="75408"/>
                    <a:pt x="149057" y="76146"/>
                  </a:cubicBezTo>
                  <a:cubicBezTo>
                    <a:pt x="145662" y="76884"/>
                    <a:pt x="143522" y="80278"/>
                    <a:pt x="144260" y="83673"/>
                  </a:cubicBezTo>
                  <a:cubicBezTo>
                    <a:pt x="145219" y="87952"/>
                    <a:pt x="146252" y="92085"/>
                    <a:pt x="147433" y="96143"/>
                  </a:cubicBezTo>
                  <a:cubicBezTo>
                    <a:pt x="134962" y="98873"/>
                    <a:pt x="123599" y="102489"/>
                    <a:pt x="113711" y="106843"/>
                  </a:cubicBezTo>
                  <a:cubicBezTo>
                    <a:pt x="104266" y="95110"/>
                    <a:pt x="97182" y="81754"/>
                    <a:pt x="92681" y="67439"/>
                  </a:cubicBezTo>
                  <a:cubicBezTo>
                    <a:pt x="111497" y="69726"/>
                    <a:pt x="132380" y="71423"/>
                    <a:pt x="154369" y="72456"/>
                  </a:cubicBezTo>
                  <a:cubicBezTo>
                    <a:pt x="154443" y="72456"/>
                    <a:pt x="154591" y="72456"/>
                    <a:pt x="154665" y="72456"/>
                  </a:cubicBezTo>
                  <a:cubicBezTo>
                    <a:pt x="157985" y="72456"/>
                    <a:pt x="160789" y="69800"/>
                    <a:pt x="160937" y="66479"/>
                  </a:cubicBezTo>
                  <a:cubicBezTo>
                    <a:pt x="161084" y="63011"/>
                    <a:pt x="158428" y="60060"/>
                    <a:pt x="154960" y="59912"/>
                  </a:cubicBezTo>
                  <a:cubicBezTo>
                    <a:pt x="131347" y="58805"/>
                    <a:pt x="109136" y="56887"/>
                    <a:pt x="89434" y="54378"/>
                  </a:cubicBezTo>
                  <a:cubicBezTo>
                    <a:pt x="88475" y="49286"/>
                    <a:pt x="87811" y="44047"/>
                    <a:pt x="87515" y="38808"/>
                  </a:cubicBezTo>
                  <a:lnTo>
                    <a:pt x="114227" y="38808"/>
                  </a:lnTo>
                  <a:cubicBezTo>
                    <a:pt x="117696" y="38808"/>
                    <a:pt x="120500" y="36004"/>
                    <a:pt x="120500" y="32536"/>
                  </a:cubicBezTo>
                  <a:cubicBezTo>
                    <a:pt x="120500" y="29068"/>
                    <a:pt x="117696" y="26190"/>
                    <a:pt x="114227" y="26190"/>
                  </a:cubicBezTo>
                  <a:lnTo>
                    <a:pt x="87515" y="26190"/>
                  </a:lnTo>
                  <a:cubicBezTo>
                    <a:pt x="87811" y="19918"/>
                    <a:pt x="88622" y="13719"/>
                    <a:pt x="89877" y="7595"/>
                  </a:cubicBezTo>
                  <a:cubicBezTo>
                    <a:pt x="90615" y="4200"/>
                    <a:pt x="88401" y="806"/>
                    <a:pt x="85007" y="142"/>
                  </a:cubicBezTo>
                  <a:cubicBezTo>
                    <a:pt x="81612" y="-596"/>
                    <a:pt x="78291" y="1618"/>
                    <a:pt x="77554" y="5012"/>
                  </a:cubicBezTo>
                  <a:cubicBezTo>
                    <a:pt x="75709" y="13867"/>
                    <a:pt x="74750" y="22943"/>
                    <a:pt x="74750" y="32019"/>
                  </a:cubicBezTo>
                  <a:cubicBezTo>
                    <a:pt x="74750" y="38956"/>
                    <a:pt x="75340" y="45744"/>
                    <a:pt x="76373" y="52459"/>
                  </a:cubicBezTo>
                  <a:cubicBezTo>
                    <a:pt x="66633" y="50983"/>
                    <a:pt x="57704" y="49360"/>
                    <a:pt x="49808" y="47515"/>
                  </a:cubicBezTo>
                  <a:cubicBezTo>
                    <a:pt x="14758" y="39546"/>
                    <a:pt x="12544" y="32019"/>
                    <a:pt x="12544" y="31946"/>
                  </a:cubicBezTo>
                  <a:cubicBezTo>
                    <a:pt x="12544" y="31872"/>
                    <a:pt x="15275" y="22943"/>
                    <a:pt x="59401" y="14384"/>
                  </a:cubicBezTo>
                  <a:cubicBezTo>
                    <a:pt x="62796" y="13719"/>
                    <a:pt x="65083" y="10399"/>
                    <a:pt x="64419" y="7004"/>
                  </a:cubicBezTo>
                  <a:cubicBezTo>
                    <a:pt x="63755" y="3610"/>
                    <a:pt x="60434" y="1322"/>
                    <a:pt x="57040" y="1987"/>
                  </a:cubicBezTo>
                  <a:cubicBezTo>
                    <a:pt x="18079" y="9587"/>
                    <a:pt x="0" y="19106"/>
                    <a:pt x="0" y="31946"/>
                  </a:cubicBezTo>
                  <a:cubicBezTo>
                    <a:pt x="0" y="43678"/>
                    <a:pt x="14980" y="52533"/>
                    <a:pt x="47078" y="59765"/>
                  </a:cubicBezTo>
                  <a:cubicBezTo>
                    <a:pt x="56376" y="61831"/>
                    <a:pt x="67223" y="63749"/>
                    <a:pt x="79030" y="65446"/>
                  </a:cubicBezTo>
                  <a:close/>
                </a:path>
              </a:pathLst>
            </a:custGeom>
            <a:solidFill>
              <a:srgbClr val="FFFFFF"/>
            </a:solidFill>
            <a:ln w="7377" cap="flat">
              <a:noFill/>
              <a:prstDash val="solid"/>
              <a:miter/>
            </a:ln>
          </p:spPr>
          <p:txBody>
            <a:bodyPr rtlCol="0" anchor="ctr"/>
            <a:lstStyle/>
            <a:p>
              <a:endParaRPr lang="en-US"/>
            </a:p>
          </p:txBody>
        </p:sp>
      </p:grpSp>
    </p:spTree>
    <p:extLst>
      <p:ext uri="{BB962C8B-B14F-4D97-AF65-F5344CB8AC3E}">
        <p14:creationId xmlns:p14="http://schemas.microsoft.com/office/powerpoint/2010/main" val="3890531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 name="Object 25" hidden="1">
            <a:extLst>
              <a:ext uri="{FF2B5EF4-FFF2-40B4-BE49-F238E27FC236}">
                <a16:creationId xmlns:a16="http://schemas.microsoft.com/office/drawing/2014/main" id="{36476C67-9FD8-7D66-7CB7-504C275DAB0A}"/>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43015" name="think-cell Slide" r:id="rId5" imgW="384" imgH="385" progId="TCLayout.ActiveDocument.1">
                  <p:embed/>
                </p:oleObj>
              </mc:Choice>
              <mc:Fallback>
                <p:oleObj name="think-cell Slide" r:id="rId5" imgW="384" imgH="385" progId="TCLayout.ActiveDocument.1">
                  <p:embed/>
                  <p:pic>
                    <p:nvPicPr>
                      <p:cNvPr id="26" name="Object 25" hidden="1">
                        <a:extLst>
                          <a:ext uri="{FF2B5EF4-FFF2-40B4-BE49-F238E27FC236}">
                            <a16:creationId xmlns:a16="http://schemas.microsoft.com/office/drawing/2014/main" id="{36476C67-9FD8-7D66-7CB7-504C275DAB0A}"/>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pic>
        <p:nvPicPr>
          <p:cNvPr id="12" name="Picture 11">
            <a:extLst>
              <a:ext uri="{FF2B5EF4-FFF2-40B4-BE49-F238E27FC236}">
                <a16:creationId xmlns:a16="http://schemas.microsoft.com/office/drawing/2014/main" id="{57CB2FF0-0F1B-4D2F-8AD5-51DA7681EB9C}"/>
              </a:ext>
            </a:extLst>
          </p:cNvPr>
          <p:cNvPicPr>
            <a:picLocks noChangeAspect="1"/>
          </p:cNvPicPr>
          <p:nvPr/>
        </p:nvPicPr>
        <p:blipFill>
          <a:blip r:embed="rId7">
            <a:extLst>
              <a:ext uri="{BEBA8EAE-BF5A-486C-A8C5-ECC9F3942E4B}">
                <a14:imgProps xmlns:a14="http://schemas.microsoft.com/office/drawing/2010/main">
                  <a14:imgLayer r:embed="rId8">
                    <a14:imgEffect>
                      <a14:saturation sat="0"/>
                    </a14:imgEffect>
                  </a14:imgLayer>
                </a14:imgProps>
              </a:ext>
            </a:extLst>
          </a:blip>
          <a:stretch>
            <a:fillRect/>
          </a:stretch>
        </p:blipFill>
        <p:spPr>
          <a:xfrm>
            <a:off x="10212607" y="5037224"/>
            <a:ext cx="1360487" cy="1137185"/>
          </a:xfrm>
          <a:prstGeom prst="rect">
            <a:avLst/>
          </a:prstGeom>
        </p:spPr>
      </p:pic>
      <p:pic>
        <p:nvPicPr>
          <p:cNvPr id="11" name="Picture 10">
            <a:extLst>
              <a:ext uri="{FF2B5EF4-FFF2-40B4-BE49-F238E27FC236}">
                <a16:creationId xmlns:a16="http://schemas.microsoft.com/office/drawing/2014/main" id="{568747AB-5491-A643-3A33-8EE72C484AC1}"/>
              </a:ext>
            </a:extLst>
          </p:cNvPr>
          <p:cNvPicPr>
            <a:picLocks noChangeAspect="1"/>
          </p:cNvPicPr>
          <p:nvPr/>
        </p:nvPicPr>
        <p:blipFill>
          <a:blip r:embed="rId9" cstate="print">
            <a:extLst>
              <a:ext uri="{BEBA8EAE-BF5A-486C-A8C5-ECC9F3942E4B}">
                <a14:imgProps xmlns:a14="http://schemas.microsoft.com/office/drawing/2010/main">
                  <a14:imgLayer r:embed="rId10">
                    <a14:imgEffect>
                      <a14:saturation sat="0"/>
                    </a14:imgEffect>
                  </a14:imgLayer>
                </a14:imgProps>
              </a:ext>
              <a:ext uri="{28A0092B-C50C-407E-A947-70E740481C1C}">
                <a14:useLocalDpi xmlns:a14="http://schemas.microsoft.com/office/drawing/2010/main"/>
              </a:ext>
            </a:extLst>
          </a:blip>
          <a:stretch>
            <a:fillRect/>
          </a:stretch>
        </p:blipFill>
        <p:spPr>
          <a:xfrm>
            <a:off x="7289991" y="5037224"/>
            <a:ext cx="1360487" cy="1137185"/>
          </a:xfrm>
          <a:prstGeom prst="rect">
            <a:avLst/>
          </a:prstGeom>
        </p:spPr>
      </p:pic>
      <p:pic>
        <p:nvPicPr>
          <p:cNvPr id="10" name="Picture 9">
            <a:extLst>
              <a:ext uri="{FF2B5EF4-FFF2-40B4-BE49-F238E27FC236}">
                <a16:creationId xmlns:a16="http://schemas.microsoft.com/office/drawing/2014/main" id="{060829CB-741E-7BB4-6DC4-32FE94DF6356}"/>
              </a:ext>
            </a:extLst>
          </p:cNvPr>
          <p:cNvPicPr>
            <a:picLocks noChangeAspect="1"/>
          </p:cNvPicPr>
          <p:nvPr/>
        </p:nvPicPr>
        <p:blipFill>
          <a:blip r:embed="rId11">
            <a:extLst>
              <a:ext uri="{BEBA8EAE-BF5A-486C-A8C5-ECC9F3942E4B}">
                <a14:imgProps xmlns:a14="http://schemas.microsoft.com/office/drawing/2010/main">
                  <a14:imgLayer r:embed="rId12">
                    <a14:imgEffect>
                      <a14:saturation sat="0"/>
                    </a14:imgEffect>
                  </a14:imgLayer>
                </a14:imgProps>
              </a:ext>
            </a:extLst>
          </a:blip>
          <a:stretch>
            <a:fillRect/>
          </a:stretch>
        </p:blipFill>
        <p:spPr>
          <a:xfrm>
            <a:off x="4185046" y="5037224"/>
            <a:ext cx="1360487" cy="1137185"/>
          </a:xfrm>
          <a:prstGeom prst="rect">
            <a:avLst/>
          </a:prstGeom>
        </p:spPr>
      </p:pic>
      <p:pic>
        <p:nvPicPr>
          <p:cNvPr id="9" name="Picture 8">
            <a:extLst>
              <a:ext uri="{FF2B5EF4-FFF2-40B4-BE49-F238E27FC236}">
                <a16:creationId xmlns:a16="http://schemas.microsoft.com/office/drawing/2014/main" id="{CBDFA701-905C-D616-61A8-B3B373101428}"/>
              </a:ext>
            </a:extLst>
          </p:cNvPr>
          <p:cNvPicPr>
            <a:picLocks noChangeAspect="1"/>
          </p:cNvPicPr>
          <p:nvPr/>
        </p:nvPicPr>
        <p:blipFill>
          <a:blip r:embed="rId13">
            <a:extLst>
              <a:ext uri="{BEBA8EAE-BF5A-486C-A8C5-ECC9F3942E4B}">
                <a14:imgProps xmlns:a14="http://schemas.microsoft.com/office/drawing/2010/main">
                  <a14:imgLayer r:embed="rId14">
                    <a14:imgEffect>
                      <a14:saturation sat="0"/>
                    </a14:imgEffect>
                  </a14:imgLayer>
                </a14:imgProps>
              </a:ext>
            </a:extLst>
          </a:blip>
          <a:stretch>
            <a:fillRect/>
          </a:stretch>
        </p:blipFill>
        <p:spPr>
          <a:xfrm>
            <a:off x="1080102" y="5037224"/>
            <a:ext cx="1360487" cy="1137185"/>
          </a:xfrm>
          <a:prstGeom prst="rect">
            <a:avLst/>
          </a:prstGeom>
        </p:spPr>
      </p:pic>
      <p:pic>
        <p:nvPicPr>
          <p:cNvPr id="8" name="Picture 7">
            <a:extLst>
              <a:ext uri="{FF2B5EF4-FFF2-40B4-BE49-F238E27FC236}">
                <a16:creationId xmlns:a16="http://schemas.microsoft.com/office/drawing/2014/main" id="{05D4070E-B76D-BC6A-AB8B-54299D3977E1}"/>
              </a:ext>
            </a:extLst>
          </p:cNvPr>
          <p:cNvPicPr>
            <a:picLocks noChangeAspect="1"/>
          </p:cNvPicPr>
          <p:nvPr/>
        </p:nvPicPr>
        <p:blipFill>
          <a:blip r:embed="rId15">
            <a:extLst>
              <a:ext uri="{BEBA8EAE-BF5A-486C-A8C5-ECC9F3942E4B}">
                <a14:imgProps xmlns:a14="http://schemas.microsoft.com/office/drawing/2010/main">
                  <a14:imgLayer r:embed="rId16">
                    <a14:imgEffect>
                      <a14:saturation sat="0"/>
                    </a14:imgEffect>
                  </a14:imgLayer>
                </a14:imgProps>
              </a:ext>
            </a:extLst>
          </a:blip>
          <a:stretch>
            <a:fillRect/>
          </a:stretch>
        </p:blipFill>
        <p:spPr>
          <a:xfrm>
            <a:off x="9023123" y="2557569"/>
            <a:ext cx="1360487" cy="1137185"/>
          </a:xfrm>
          <a:prstGeom prst="rect">
            <a:avLst/>
          </a:prstGeom>
        </p:spPr>
      </p:pic>
      <p:pic>
        <p:nvPicPr>
          <p:cNvPr id="7" name="Picture 6">
            <a:extLst>
              <a:ext uri="{FF2B5EF4-FFF2-40B4-BE49-F238E27FC236}">
                <a16:creationId xmlns:a16="http://schemas.microsoft.com/office/drawing/2014/main" id="{0FC11468-18A3-7E57-6C19-E74DC08F3950}"/>
              </a:ext>
            </a:extLst>
          </p:cNvPr>
          <p:cNvPicPr>
            <a:picLocks noChangeAspect="1"/>
          </p:cNvPicPr>
          <p:nvPr/>
        </p:nvPicPr>
        <p:blipFill>
          <a:blip r:embed="rId17">
            <a:extLst>
              <a:ext uri="{BEBA8EAE-BF5A-486C-A8C5-ECC9F3942E4B}">
                <a14:imgProps xmlns:a14="http://schemas.microsoft.com/office/drawing/2010/main">
                  <a14:imgLayer r:embed="rId18">
                    <a14:imgEffect>
                      <a14:saturation sat="0"/>
                    </a14:imgEffect>
                  </a14:imgLayer>
                </a14:imgProps>
              </a:ext>
            </a:extLst>
          </a:blip>
          <a:stretch>
            <a:fillRect/>
          </a:stretch>
        </p:blipFill>
        <p:spPr>
          <a:xfrm>
            <a:off x="5979035" y="2557569"/>
            <a:ext cx="1360487" cy="1137185"/>
          </a:xfrm>
          <a:prstGeom prst="rect">
            <a:avLst/>
          </a:prstGeom>
        </p:spPr>
      </p:pic>
      <p:pic>
        <p:nvPicPr>
          <p:cNvPr id="6" name="Picture 5">
            <a:extLst>
              <a:ext uri="{FF2B5EF4-FFF2-40B4-BE49-F238E27FC236}">
                <a16:creationId xmlns:a16="http://schemas.microsoft.com/office/drawing/2014/main" id="{886DDEE7-9EB3-8FA5-7715-D031865C0CDC}"/>
              </a:ext>
            </a:extLst>
          </p:cNvPr>
          <p:cNvPicPr>
            <a:picLocks noChangeAspect="1"/>
          </p:cNvPicPr>
          <p:nvPr/>
        </p:nvPicPr>
        <p:blipFill>
          <a:blip r:embed="rId19" cstate="print">
            <a:extLst>
              <a:ext uri="{BEBA8EAE-BF5A-486C-A8C5-ECC9F3942E4B}">
                <a14:imgProps xmlns:a14="http://schemas.microsoft.com/office/drawing/2010/main">
                  <a14:imgLayer r:embed="rId20">
                    <a14:imgEffect>
                      <a14:saturation sat="0"/>
                    </a14:imgEffect>
                  </a14:imgLayer>
                </a14:imgProps>
              </a:ext>
              <a:ext uri="{28A0092B-C50C-407E-A947-70E740481C1C}">
                <a14:useLocalDpi xmlns:a14="http://schemas.microsoft.com/office/drawing/2010/main"/>
              </a:ext>
            </a:extLst>
          </a:blip>
          <a:stretch>
            <a:fillRect/>
          </a:stretch>
        </p:blipFill>
        <p:spPr>
          <a:xfrm>
            <a:off x="3136333" y="2557569"/>
            <a:ext cx="1360487" cy="1137185"/>
          </a:xfrm>
          <a:prstGeom prst="rect">
            <a:avLst/>
          </a:prstGeom>
        </p:spPr>
      </p:pic>
      <p:sp>
        <p:nvSpPr>
          <p:cNvPr id="3" name="Footer Placeholder 2">
            <a:extLst>
              <a:ext uri="{FF2B5EF4-FFF2-40B4-BE49-F238E27FC236}">
                <a16:creationId xmlns:a16="http://schemas.microsoft.com/office/drawing/2014/main" id="{7C50FED1-699D-23A1-F0EE-BD556815EC5B}"/>
              </a:ext>
            </a:extLst>
          </p:cNvPr>
          <p:cNvSpPr>
            <a:spLocks noGrp="1"/>
          </p:cNvSpPr>
          <p:nvPr>
            <p:ph type="ftr" sz="quarter" idx="3"/>
          </p:nvPr>
        </p:nvSpPr>
        <p:spPr>
          <a:xfrm>
            <a:off x="1059160" y="6310800"/>
            <a:ext cx="6826646" cy="547200"/>
          </a:xfrm>
        </p:spPr>
        <p:txBody>
          <a:bodyPr/>
          <a:lstStyle/>
          <a:p>
            <a:r>
              <a:rPr lang="en-US"/>
              <a:t>© Siemens 2022 | Siemens Advanta Solutions | Digital Twin for East Birmingham</a:t>
            </a:r>
          </a:p>
        </p:txBody>
      </p:sp>
      <p:sp>
        <p:nvSpPr>
          <p:cNvPr id="2" name="Titel 1"/>
          <p:cNvSpPr>
            <a:spLocks noGrp="1"/>
          </p:cNvSpPr>
          <p:nvPr>
            <p:ph type="title"/>
          </p:nvPr>
        </p:nvSpPr>
        <p:spPr/>
        <p:txBody>
          <a:bodyPr/>
          <a:lstStyle/>
          <a:p>
            <a:r>
              <a:rPr lang="en-US" sz="2800" dirty="0"/>
              <a:t>Undertaking eight stages to generate persona insight and identify the benefits a digital twin will bring </a:t>
            </a:r>
          </a:p>
        </p:txBody>
      </p:sp>
      <p:pic>
        <p:nvPicPr>
          <p:cNvPr id="5" name="Picture 4">
            <a:extLst>
              <a:ext uri="{FF2B5EF4-FFF2-40B4-BE49-F238E27FC236}">
                <a16:creationId xmlns:a16="http://schemas.microsoft.com/office/drawing/2014/main" id="{AAF24326-699E-715D-7352-8A7D893489A2}"/>
              </a:ext>
            </a:extLst>
          </p:cNvPr>
          <p:cNvPicPr>
            <a:picLocks noChangeAspect="1"/>
          </p:cNvPicPr>
          <p:nvPr/>
        </p:nvPicPr>
        <p:blipFill>
          <a:blip r:embed="rId21" cstate="print">
            <a:extLst>
              <a:ext uri="{BEBA8EAE-BF5A-486C-A8C5-ECC9F3942E4B}">
                <a14:imgProps xmlns:a14="http://schemas.microsoft.com/office/drawing/2010/main">
                  <a14:imgLayer r:embed="rId22">
                    <a14:imgEffect>
                      <a14:saturation sat="0"/>
                    </a14:imgEffect>
                  </a14:imgLayer>
                </a14:imgProps>
              </a:ext>
              <a:ext uri="{28A0092B-C50C-407E-A947-70E740481C1C}">
                <a14:useLocalDpi xmlns:a14="http://schemas.microsoft.com/office/drawing/2010/main"/>
              </a:ext>
            </a:extLst>
          </a:blip>
          <a:stretch>
            <a:fillRect/>
          </a:stretch>
        </p:blipFill>
        <p:spPr>
          <a:xfrm>
            <a:off x="496859" y="2557569"/>
            <a:ext cx="1360487" cy="1137185"/>
          </a:xfrm>
          <a:prstGeom prst="rect">
            <a:avLst/>
          </a:prstGeom>
        </p:spPr>
      </p:pic>
      <p:sp>
        <p:nvSpPr>
          <p:cNvPr id="17" name="Rechteck 16"/>
          <p:cNvSpPr>
            <a:spLocks/>
          </p:cNvSpPr>
          <p:nvPr/>
        </p:nvSpPr>
        <p:spPr bwMode="gray">
          <a:xfrm>
            <a:off x="496859" y="1924440"/>
            <a:ext cx="1747778" cy="498598"/>
          </a:xfrm>
          <a:prstGeom prst="rect">
            <a:avLst/>
          </a:prstGeom>
          <a:noFill/>
          <a:ln w="19050">
            <a:noFill/>
            <a:miter lim="800000"/>
          </a:ln>
          <a:effectLst/>
          <a:extLst>
            <a:ext uri="{909E8E84-426E-40DD-AFC4-6F175D3DCCD1}">
              <a14:hiddenFill xmlns:a14="http://schemas.microsoft.com/office/drawing/2010/main">
                <a:solidFill>
                  <a:srgbClr val="E5E5E9">
                    <a:alpha val="70000"/>
                  </a:srgbClr>
                </a:solidFill>
              </a14:hiddenFill>
            </a:ext>
          </a:extLst>
        </p:spPr>
        <p:txBody>
          <a:bodyPr wrap="square" lIns="0" tIns="0" rIns="0" bIns="0" rtlCol="0" anchor="t">
            <a:spAutoFit/>
          </a:bodyPr>
          <a:lstStyle/>
          <a:p>
            <a:pPr marL="0" lvl="1" eaLnBrk="0" hangingPunct="0">
              <a:lnSpc>
                <a:spcPct val="90000"/>
              </a:lnSpc>
            </a:pPr>
            <a:r>
              <a:rPr lang="en-US" sz="1200" b="1">
                <a:solidFill>
                  <a:schemeClr val="accent1"/>
                </a:solidFill>
              </a:rPr>
              <a:t>Create fictional personas to frame an array of perspectives</a:t>
            </a:r>
          </a:p>
        </p:txBody>
      </p:sp>
      <p:sp>
        <p:nvSpPr>
          <p:cNvPr id="14" name="TextBox 13">
            <a:extLst>
              <a:ext uri="{FF2B5EF4-FFF2-40B4-BE49-F238E27FC236}">
                <a16:creationId xmlns:a16="http://schemas.microsoft.com/office/drawing/2014/main" id="{DDF1F26D-0967-7D59-62BB-65030526A542}"/>
              </a:ext>
            </a:extLst>
          </p:cNvPr>
          <p:cNvSpPr txBox="1"/>
          <p:nvPr/>
        </p:nvSpPr>
        <p:spPr>
          <a:xfrm>
            <a:off x="1512277" y="6471138"/>
            <a:ext cx="0" cy="0"/>
          </a:xfrm>
          <a:prstGeom prst="rect">
            <a:avLst/>
          </a:prstGeom>
          <a:noFill/>
        </p:spPr>
        <p:txBody>
          <a:bodyPr wrap="none" lIns="0" tIns="0" rIns="0" bIns="0" rtlCol="0">
            <a:noAutofit/>
          </a:bodyPr>
          <a:lstStyle/>
          <a:p>
            <a:pPr algn="l">
              <a:lnSpc>
                <a:spcPct val="110000"/>
              </a:lnSpc>
              <a:spcBef>
                <a:spcPts val="0"/>
              </a:spcBef>
            </a:pPr>
            <a:endParaRPr lang="en-GB" sz="1400">
              <a:solidFill>
                <a:schemeClr val="tx1"/>
              </a:solidFill>
              <a:latin typeface="+mn-lt"/>
              <a:ea typeface="Arial Unicode MS" panose="020B0604020202020204" pitchFamily="34" charset="-128"/>
              <a:cs typeface="Arial" panose="020B0604020202020204" pitchFamily="34" charset="0"/>
            </a:endParaRPr>
          </a:p>
        </p:txBody>
      </p:sp>
      <p:sp>
        <p:nvSpPr>
          <p:cNvPr id="15" name="Arrow: U-Turn 14">
            <a:extLst>
              <a:ext uri="{FF2B5EF4-FFF2-40B4-BE49-F238E27FC236}">
                <a16:creationId xmlns:a16="http://schemas.microsoft.com/office/drawing/2014/main" id="{11326299-1E94-52F7-CBA3-FCD88EA5F69E}"/>
              </a:ext>
            </a:extLst>
          </p:cNvPr>
          <p:cNvSpPr>
            <a:spLocks/>
          </p:cNvSpPr>
          <p:nvPr/>
        </p:nvSpPr>
        <p:spPr bwMode="auto">
          <a:xfrm rot="5400000">
            <a:off x="5471380" y="-2496481"/>
            <a:ext cx="2191832" cy="10427083"/>
          </a:xfrm>
          <a:prstGeom prst="uturnArrow">
            <a:avLst>
              <a:gd name="adj1" fmla="val 25000"/>
              <a:gd name="adj2" fmla="val 0"/>
              <a:gd name="adj3" fmla="val 0"/>
              <a:gd name="adj4" fmla="val 50000"/>
              <a:gd name="adj5" fmla="val 75000"/>
            </a:avLst>
          </a:prstGeom>
          <a:solidFill>
            <a:srgbClr val="50BED7"/>
          </a:solidFill>
          <a:ln w="9525" cap="flat" cmpd="sng" algn="ctr">
            <a:solidFill>
              <a:srgbClr val="879BAA"/>
            </a:solidFill>
            <a:prstDash val="solid"/>
            <a:miter lim="800000"/>
            <a:headEnd type="none" w="med" len="med"/>
            <a:tailEnd type="none" w="med" len="med"/>
          </a:ln>
          <a:effectLst/>
        </p:spPr>
        <p:txBody>
          <a:bodyPr wrap="square" lIns="108000" tIns="54000" rIns="108000" bIns="54000" numCol="1" spcCol="72000" rtlCol="0" anchor="t">
            <a:noAutofit/>
          </a:bodyPr>
          <a:lstStyle/>
          <a:p>
            <a:pPr algn="l">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16" name="Rectangle: Rounded Corners 15">
            <a:extLst>
              <a:ext uri="{FF2B5EF4-FFF2-40B4-BE49-F238E27FC236}">
                <a16:creationId xmlns:a16="http://schemas.microsoft.com/office/drawing/2014/main" id="{67B29CDD-693D-50EA-288B-0F024E4AEEEA}"/>
              </a:ext>
            </a:extLst>
          </p:cNvPr>
          <p:cNvSpPr/>
          <p:nvPr/>
        </p:nvSpPr>
        <p:spPr bwMode="auto">
          <a:xfrm>
            <a:off x="705806" y="1415378"/>
            <a:ext cx="942595" cy="411532"/>
          </a:xfrm>
          <a:prstGeom prst="roundRect">
            <a:avLst>
              <a:gd name="adj" fmla="val 50000"/>
            </a:avLst>
          </a:prstGeom>
          <a:solidFill>
            <a:srgbClr val="004669"/>
          </a:solidFill>
          <a:ln w="9525" cap="flat" cmpd="sng" algn="ctr">
            <a:noFill/>
            <a:prstDash val="solid"/>
            <a:miter lim="800000"/>
            <a:headEnd type="none" w="med" len="med"/>
            <a:tailEnd type="none" w="med" len="med"/>
          </a:ln>
          <a:effectLst/>
        </p:spPr>
        <p:txBody>
          <a:bodyPr wrap="square" lIns="108000" tIns="54000" rIns="108000" bIns="54000" numCol="1" spcCol="72000" rtlCol="0" anchor="ctr">
            <a:noAutofit/>
          </a:bodyPr>
          <a:lstStyle/>
          <a:p>
            <a:pPr algn="ctr">
              <a:spcBef>
                <a:spcPct val="0"/>
              </a:spcBef>
            </a:pPr>
            <a:r>
              <a:rPr lang="en-US" sz="1400" b="1">
                <a:solidFill>
                  <a:srgbClr val="FFFFFF"/>
                </a:solidFill>
              </a:rPr>
              <a:t>Step 1</a:t>
            </a:r>
            <a:endParaRPr lang="en-US" sz="1400">
              <a:solidFill>
                <a:srgbClr val="FFFFFF"/>
              </a:solidFill>
              <a:ea typeface="Arial Unicode MS" panose="020B0604020202020204" pitchFamily="34" charset="-128"/>
              <a:cs typeface="Arial" panose="020B0604020202020204" pitchFamily="34" charset="0"/>
            </a:endParaRPr>
          </a:p>
        </p:txBody>
      </p:sp>
      <p:sp>
        <p:nvSpPr>
          <p:cNvPr id="40" name="Rechteck 16">
            <a:extLst>
              <a:ext uri="{FF2B5EF4-FFF2-40B4-BE49-F238E27FC236}">
                <a16:creationId xmlns:a16="http://schemas.microsoft.com/office/drawing/2014/main" id="{787D2E88-8DEC-A71E-D679-808B5F296ECA}"/>
              </a:ext>
            </a:extLst>
          </p:cNvPr>
          <p:cNvSpPr>
            <a:spLocks/>
          </p:cNvSpPr>
          <p:nvPr/>
        </p:nvSpPr>
        <p:spPr bwMode="gray">
          <a:xfrm>
            <a:off x="1080102" y="4483904"/>
            <a:ext cx="1900894" cy="498598"/>
          </a:xfrm>
          <a:prstGeom prst="rect">
            <a:avLst/>
          </a:prstGeom>
          <a:noFill/>
          <a:ln w="19050">
            <a:noFill/>
            <a:miter lim="800000"/>
          </a:ln>
          <a:effectLst/>
          <a:extLst>
            <a:ext uri="{909E8E84-426E-40DD-AFC4-6F175D3DCCD1}">
              <a14:hiddenFill xmlns:a14="http://schemas.microsoft.com/office/drawing/2010/main">
                <a:solidFill>
                  <a:srgbClr val="E5E5E9">
                    <a:alpha val="70000"/>
                  </a:srgbClr>
                </a:solidFill>
              </a14:hiddenFill>
            </a:ext>
          </a:extLst>
        </p:spPr>
        <p:txBody>
          <a:bodyPr wrap="square" lIns="0" tIns="0" rIns="0" bIns="0" rtlCol="0" anchor="t">
            <a:spAutoFit/>
          </a:bodyPr>
          <a:lstStyle/>
          <a:p>
            <a:pPr marL="0" lvl="1" eaLnBrk="0" hangingPunct="0">
              <a:lnSpc>
                <a:spcPct val="90000"/>
              </a:lnSpc>
            </a:pPr>
            <a:r>
              <a:rPr lang="en-US" sz="1200" b="1">
                <a:solidFill>
                  <a:schemeClr val="accent1"/>
                </a:solidFill>
              </a:rPr>
              <a:t>Creating value, addressing pains and maximizing gains</a:t>
            </a:r>
          </a:p>
        </p:txBody>
      </p:sp>
      <p:sp>
        <p:nvSpPr>
          <p:cNvPr id="41" name="Arrow: U-Turn 40">
            <a:extLst>
              <a:ext uri="{FF2B5EF4-FFF2-40B4-BE49-F238E27FC236}">
                <a16:creationId xmlns:a16="http://schemas.microsoft.com/office/drawing/2014/main" id="{01B81EA3-B66F-720C-02D8-345844CF5783}"/>
              </a:ext>
            </a:extLst>
          </p:cNvPr>
          <p:cNvSpPr>
            <a:spLocks/>
          </p:cNvSpPr>
          <p:nvPr/>
        </p:nvSpPr>
        <p:spPr bwMode="auto">
          <a:xfrm rot="16200000">
            <a:off x="5223989" y="-999850"/>
            <a:ext cx="384740" cy="10010393"/>
          </a:xfrm>
          <a:prstGeom prst="uturnArrow">
            <a:avLst>
              <a:gd name="adj1" fmla="val 25000"/>
              <a:gd name="adj2" fmla="val 0"/>
              <a:gd name="adj3" fmla="val 0"/>
              <a:gd name="adj4" fmla="val 50000"/>
              <a:gd name="adj5" fmla="val 51973"/>
            </a:avLst>
          </a:prstGeom>
          <a:solidFill>
            <a:srgbClr val="50BED7"/>
          </a:solidFill>
          <a:ln w="9525" cap="flat" cmpd="sng" algn="ctr">
            <a:solidFill>
              <a:srgbClr val="879BAA"/>
            </a:solidFill>
            <a:prstDash val="solid"/>
            <a:miter lim="800000"/>
            <a:headEnd type="none" w="med" len="med"/>
            <a:tailEnd type="none" w="med" len="med"/>
          </a:ln>
          <a:effectLst/>
        </p:spPr>
        <p:txBody>
          <a:bodyPr wrap="square" lIns="108000" tIns="54000" rIns="108000" bIns="54000" numCol="1" spcCol="72000" rtlCol="0" anchor="t">
            <a:noAutofit/>
          </a:bodyPr>
          <a:lstStyle/>
          <a:p>
            <a:pPr algn="l">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39" name="Rectangle: Rounded Corners 38">
            <a:extLst>
              <a:ext uri="{FF2B5EF4-FFF2-40B4-BE49-F238E27FC236}">
                <a16:creationId xmlns:a16="http://schemas.microsoft.com/office/drawing/2014/main" id="{AEBED55B-B0C2-7554-6C87-082AF769FA8E}"/>
              </a:ext>
            </a:extLst>
          </p:cNvPr>
          <p:cNvSpPr/>
          <p:nvPr/>
        </p:nvSpPr>
        <p:spPr bwMode="auto">
          <a:xfrm>
            <a:off x="1289048" y="3985904"/>
            <a:ext cx="942595" cy="411532"/>
          </a:xfrm>
          <a:prstGeom prst="roundRect">
            <a:avLst>
              <a:gd name="adj" fmla="val 50000"/>
            </a:avLst>
          </a:prstGeom>
          <a:solidFill>
            <a:srgbClr val="004669"/>
          </a:solidFill>
          <a:ln w="9525" cap="flat" cmpd="sng" algn="ctr">
            <a:noFill/>
            <a:prstDash val="solid"/>
            <a:miter lim="800000"/>
            <a:headEnd type="none" w="med" len="med"/>
            <a:tailEnd type="none" w="med" len="med"/>
          </a:ln>
          <a:effectLst/>
        </p:spPr>
        <p:txBody>
          <a:bodyPr wrap="square" lIns="108000" tIns="54000" rIns="108000" bIns="54000" numCol="1" spcCol="72000" rtlCol="0" anchor="ctr">
            <a:noAutofit/>
          </a:bodyPr>
          <a:lstStyle/>
          <a:p>
            <a:pPr algn="ctr">
              <a:spcBef>
                <a:spcPct val="0"/>
              </a:spcBef>
            </a:pPr>
            <a:r>
              <a:rPr lang="en-US" sz="1400" b="1">
                <a:solidFill>
                  <a:srgbClr val="FFFFFF"/>
                </a:solidFill>
              </a:rPr>
              <a:t>Step 5</a:t>
            </a:r>
            <a:endParaRPr lang="en-US" sz="1400">
              <a:solidFill>
                <a:srgbClr val="FFFFFF"/>
              </a:solidFill>
              <a:ea typeface="Arial Unicode MS" panose="020B0604020202020204" pitchFamily="34" charset="-128"/>
              <a:cs typeface="Arial" panose="020B0604020202020204" pitchFamily="34" charset="0"/>
            </a:endParaRPr>
          </a:p>
        </p:txBody>
      </p:sp>
      <p:sp>
        <p:nvSpPr>
          <p:cNvPr id="42" name="Rectangle: Rounded Corners 41">
            <a:extLst>
              <a:ext uri="{FF2B5EF4-FFF2-40B4-BE49-F238E27FC236}">
                <a16:creationId xmlns:a16="http://schemas.microsoft.com/office/drawing/2014/main" id="{568A7E45-B853-2B0A-ECC2-CA547D7FEFEE}"/>
              </a:ext>
            </a:extLst>
          </p:cNvPr>
          <p:cNvSpPr/>
          <p:nvPr/>
        </p:nvSpPr>
        <p:spPr bwMode="auto">
          <a:xfrm>
            <a:off x="3345278" y="1415378"/>
            <a:ext cx="942595" cy="411532"/>
          </a:xfrm>
          <a:prstGeom prst="roundRect">
            <a:avLst>
              <a:gd name="adj" fmla="val 50000"/>
            </a:avLst>
          </a:prstGeom>
          <a:solidFill>
            <a:srgbClr val="004669"/>
          </a:solidFill>
          <a:ln w="9525" cap="flat" cmpd="sng" algn="ctr">
            <a:noFill/>
            <a:prstDash val="solid"/>
            <a:miter lim="800000"/>
            <a:headEnd type="none" w="med" len="med"/>
            <a:tailEnd type="none" w="med" len="med"/>
          </a:ln>
          <a:effectLst/>
        </p:spPr>
        <p:txBody>
          <a:bodyPr wrap="square" lIns="108000" tIns="54000" rIns="108000" bIns="54000" numCol="1" spcCol="72000" rtlCol="0" anchor="ctr">
            <a:noAutofit/>
          </a:bodyPr>
          <a:lstStyle/>
          <a:p>
            <a:pPr algn="ctr">
              <a:spcBef>
                <a:spcPct val="0"/>
              </a:spcBef>
            </a:pPr>
            <a:r>
              <a:rPr lang="en-US" sz="1400" b="1">
                <a:solidFill>
                  <a:srgbClr val="FFFFFF"/>
                </a:solidFill>
              </a:rPr>
              <a:t>Step 2</a:t>
            </a:r>
            <a:endParaRPr lang="en-US" sz="1400">
              <a:solidFill>
                <a:srgbClr val="FFFFFF"/>
              </a:solidFill>
              <a:ea typeface="Arial Unicode MS" panose="020B0604020202020204" pitchFamily="34" charset="-128"/>
              <a:cs typeface="Arial" panose="020B0604020202020204" pitchFamily="34" charset="0"/>
            </a:endParaRPr>
          </a:p>
        </p:txBody>
      </p:sp>
      <p:sp>
        <p:nvSpPr>
          <p:cNvPr id="43" name="Rechteck 16">
            <a:extLst>
              <a:ext uri="{FF2B5EF4-FFF2-40B4-BE49-F238E27FC236}">
                <a16:creationId xmlns:a16="http://schemas.microsoft.com/office/drawing/2014/main" id="{F0DF2D9F-8842-3916-8249-3FA9F54415EF}"/>
              </a:ext>
            </a:extLst>
          </p:cNvPr>
          <p:cNvSpPr>
            <a:spLocks/>
          </p:cNvSpPr>
          <p:nvPr/>
        </p:nvSpPr>
        <p:spPr bwMode="gray">
          <a:xfrm>
            <a:off x="3136333" y="1924440"/>
            <a:ext cx="1265238" cy="498598"/>
          </a:xfrm>
          <a:prstGeom prst="rect">
            <a:avLst/>
          </a:prstGeom>
          <a:noFill/>
          <a:ln w="19050">
            <a:noFill/>
            <a:miter lim="800000"/>
          </a:ln>
          <a:effectLst/>
          <a:extLst>
            <a:ext uri="{909E8E84-426E-40DD-AFC4-6F175D3DCCD1}">
              <a14:hiddenFill xmlns:a14="http://schemas.microsoft.com/office/drawing/2010/main">
                <a:solidFill>
                  <a:srgbClr val="E5E5E9">
                    <a:alpha val="70000"/>
                  </a:srgbClr>
                </a:solidFill>
              </a14:hiddenFill>
            </a:ext>
          </a:extLst>
        </p:spPr>
        <p:txBody>
          <a:bodyPr wrap="square" lIns="0" tIns="0" rIns="0" bIns="0" rtlCol="0" anchor="t">
            <a:spAutoFit/>
          </a:bodyPr>
          <a:lstStyle/>
          <a:p>
            <a:pPr marL="0" lvl="1" eaLnBrk="0" hangingPunct="0">
              <a:lnSpc>
                <a:spcPct val="90000"/>
              </a:lnSpc>
            </a:pPr>
            <a:r>
              <a:rPr lang="en-US" sz="1200" b="1">
                <a:solidFill>
                  <a:schemeClr val="accent1"/>
                </a:solidFill>
              </a:rPr>
              <a:t>Identify the 'jobs to done' for target personas</a:t>
            </a:r>
          </a:p>
        </p:txBody>
      </p:sp>
      <p:sp>
        <p:nvSpPr>
          <p:cNvPr id="44" name="Rectangle: Rounded Corners 43">
            <a:extLst>
              <a:ext uri="{FF2B5EF4-FFF2-40B4-BE49-F238E27FC236}">
                <a16:creationId xmlns:a16="http://schemas.microsoft.com/office/drawing/2014/main" id="{8C1AB3D0-B418-F2A3-9402-A8715C0A4338}"/>
              </a:ext>
            </a:extLst>
          </p:cNvPr>
          <p:cNvSpPr/>
          <p:nvPr/>
        </p:nvSpPr>
        <p:spPr bwMode="auto">
          <a:xfrm>
            <a:off x="6187982" y="1415378"/>
            <a:ext cx="942595" cy="411532"/>
          </a:xfrm>
          <a:prstGeom prst="roundRect">
            <a:avLst>
              <a:gd name="adj" fmla="val 50000"/>
            </a:avLst>
          </a:prstGeom>
          <a:solidFill>
            <a:srgbClr val="004669"/>
          </a:solidFill>
          <a:ln w="9525" cap="flat" cmpd="sng" algn="ctr">
            <a:noFill/>
            <a:prstDash val="solid"/>
            <a:miter lim="800000"/>
            <a:headEnd type="none" w="med" len="med"/>
            <a:tailEnd type="none" w="med" len="med"/>
          </a:ln>
          <a:effectLst/>
        </p:spPr>
        <p:txBody>
          <a:bodyPr wrap="square" lIns="108000" tIns="54000" rIns="108000" bIns="54000" numCol="1" spcCol="72000" rtlCol="0" anchor="ctr">
            <a:noAutofit/>
          </a:bodyPr>
          <a:lstStyle/>
          <a:p>
            <a:pPr algn="ctr">
              <a:spcBef>
                <a:spcPct val="0"/>
              </a:spcBef>
            </a:pPr>
            <a:r>
              <a:rPr lang="en-US" sz="1400" b="1">
                <a:solidFill>
                  <a:srgbClr val="FFFFFF"/>
                </a:solidFill>
              </a:rPr>
              <a:t>Step 3</a:t>
            </a:r>
            <a:endParaRPr lang="en-US" sz="1400">
              <a:solidFill>
                <a:srgbClr val="FFFFFF"/>
              </a:solidFill>
              <a:ea typeface="Arial Unicode MS" panose="020B0604020202020204" pitchFamily="34" charset="-128"/>
              <a:cs typeface="Arial" panose="020B0604020202020204" pitchFamily="34" charset="0"/>
            </a:endParaRPr>
          </a:p>
        </p:txBody>
      </p:sp>
      <p:sp>
        <p:nvSpPr>
          <p:cNvPr id="45" name="Rechteck 16">
            <a:extLst>
              <a:ext uri="{FF2B5EF4-FFF2-40B4-BE49-F238E27FC236}">
                <a16:creationId xmlns:a16="http://schemas.microsoft.com/office/drawing/2014/main" id="{04DCB87E-DB8C-419F-00EF-6E70A37D45B9}"/>
              </a:ext>
            </a:extLst>
          </p:cNvPr>
          <p:cNvSpPr>
            <a:spLocks/>
          </p:cNvSpPr>
          <p:nvPr/>
        </p:nvSpPr>
        <p:spPr bwMode="gray">
          <a:xfrm>
            <a:off x="5979035" y="1924440"/>
            <a:ext cx="2154238" cy="498598"/>
          </a:xfrm>
          <a:prstGeom prst="rect">
            <a:avLst/>
          </a:prstGeom>
          <a:noFill/>
          <a:ln w="19050">
            <a:noFill/>
            <a:miter lim="800000"/>
          </a:ln>
          <a:effectLst/>
          <a:extLst>
            <a:ext uri="{909E8E84-426E-40DD-AFC4-6F175D3DCCD1}">
              <a14:hiddenFill xmlns:a14="http://schemas.microsoft.com/office/drawing/2010/main">
                <a:solidFill>
                  <a:srgbClr val="E5E5E9">
                    <a:alpha val="70000"/>
                  </a:srgbClr>
                </a:solidFill>
              </a14:hiddenFill>
            </a:ext>
          </a:extLst>
        </p:spPr>
        <p:txBody>
          <a:bodyPr wrap="square" lIns="0" tIns="0" rIns="0" bIns="0" rtlCol="0" anchor="t">
            <a:spAutoFit/>
          </a:bodyPr>
          <a:lstStyle/>
          <a:p>
            <a:pPr marL="0" lvl="1" eaLnBrk="0" hangingPunct="0">
              <a:lnSpc>
                <a:spcPct val="90000"/>
              </a:lnSpc>
            </a:pPr>
            <a:r>
              <a:rPr lang="en-US" sz="1200" b="1">
                <a:solidFill>
                  <a:schemeClr val="accent1"/>
                </a:solidFill>
              </a:rPr>
              <a:t>Outline the existing solutions this persona would use within the 'jobs to be done'</a:t>
            </a:r>
          </a:p>
        </p:txBody>
      </p:sp>
      <p:sp>
        <p:nvSpPr>
          <p:cNvPr id="46" name="Rectangle: Rounded Corners 45">
            <a:extLst>
              <a:ext uri="{FF2B5EF4-FFF2-40B4-BE49-F238E27FC236}">
                <a16:creationId xmlns:a16="http://schemas.microsoft.com/office/drawing/2014/main" id="{AF51487C-B21F-2D2E-F6C5-C0084D12F4A5}"/>
              </a:ext>
            </a:extLst>
          </p:cNvPr>
          <p:cNvSpPr/>
          <p:nvPr/>
        </p:nvSpPr>
        <p:spPr bwMode="auto">
          <a:xfrm>
            <a:off x="9232069" y="1415378"/>
            <a:ext cx="942595" cy="411532"/>
          </a:xfrm>
          <a:prstGeom prst="roundRect">
            <a:avLst>
              <a:gd name="adj" fmla="val 50000"/>
            </a:avLst>
          </a:prstGeom>
          <a:solidFill>
            <a:srgbClr val="004669"/>
          </a:solidFill>
          <a:ln w="9525" cap="flat" cmpd="sng" algn="ctr">
            <a:noFill/>
            <a:prstDash val="solid"/>
            <a:miter lim="800000"/>
            <a:headEnd type="none" w="med" len="med"/>
            <a:tailEnd type="none" w="med" len="med"/>
          </a:ln>
          <a:effectLst/>
        </p:spPr>
        <p:txBody>
          <a:bodyPr wrap="square" lIns="108000" tIns="54000" rIns="108000" bIns="54000" numCol="1" spcCol="72000" rtlCol="0" anchor="ctr">
            <a:noAutofit/>
          </a:bodyPr>
          <a:lstStyle/>
          <a:p>
            <a:pPr algn="ctr">
              <a:spcBef>
                <a:spcPct val="0"/>
              </a:spcBef>
            </a:pPr>
            <a:r>
              <a:rPr lang="en-US" sz="1400" b="1">
                <a:solidFill>
                  <a:srgbClr val="FFFFFF"/>
                </a:solidFill>
              </a:rPr>
              <a:t>Step 4</a:t>
            </a:r>
            <a:endParaRPr lang="en-US" sz="1400">
              <a:solidFill>
                <a:srgbClr val="FFFFFF"/>
              </a:solidFill>
              <a:ea typeface="Arial Unicode MS" panose="020B0604020202020204" pitchFamily="34" charset="-128"/>
              <a:cs typeface="Arial" panose="020B0604020202020204" pitchFamily="34" charset="0"/>
            </a:endParaRPr>
          </a:p>
        </p:txBody>
      </p:sp>
      <p:sp>
        <p:nvSpPr>
          <p:cNvPr id="47" name="Rechteck 16">
            <a:extLst>
              <a:ext uri="{FF2B5EF4-FFF2-40B4-BE49-F238E27FC236}">
                <a16:creationId xmlns:a16="http://schemas.microsoft.com/office/drawing/2014/main" id="{8F3ACC04-E9DD-5C3E-5A69-51EA20A5A3E4}"/>
              </a:ext>
            </a:extLst>
          </p:cNvPr>
          <p:cNvSpPr>
            <a:spLocks/>
          </p:cNvSpPr>
          <p:nvPr/>
        </p:nvSpPr>
        <p:spPr bwMode="gray">
          <a:xfrm>
            <a:off x="9023123" y="1924440"/>
            <a:ext cx="1668009" cy="498598"/>
          </a:xfrm>
          <a:prstGeom prst="rect">
            <a:avLst/>
          </a:prstGeom>
          <a:noFill/>
          <a:ln w="19050">
            <a:noFill/>
            <a:miter lim="800000"/>
          </a:ln>
          <a:effectLst/>
          <a:extLst>
            <a:ext uri="{909E8E84-426E-40DD-AFC4-6F175D3DCCD1}">
              <a14:hiddenFill xmlns:a14="http://schemas.microsoft.com/office/drawing/2010/main">
                <a:solidFill>
                  <a:srgbClr val="E5E5E9">
                    <a:alpha val="70000"/>
                  </a:srgbClr>
                </a:solidFill>
              </a14:hiddenFill>
            </a:ext>
          </a:extLst>
        </p:spPr>
        <p:txBody>
          <a:bodyPr wrap="square" lIns="0" tIns="0" rIns="0" bIns="0" rtlCol="0" anchor="t">
            <a:spAutoFit/>
          </a:bodyPr>
          <a:lstStyle/>
          <a:p>
            <a:pPr marL="0" lvl="1" eaLnBrk="0" hangingPunct="0">
              <a:lnSpc>
                <a:spcPct val="90000"/>
              </a:lnSpc>
            </a:pPr>
            <a:r>
              <a:rPr lang="en-US" sz="1200" b="1">
                <a:solidFill>
                  <a:schemeClr val="accent1"/>
                </a:solidFill>
              </a:rPr>
              <a:t>Capture persona frustrations &amp; pains and happiness &amp; gains</a:t>
            </a:r>
          </a:p>
        </p:txBody>
      </p:sp>
      <p:sp>
        <p:nvSpPr>
          <p:cNvPr id="48" name="Rechteck 16">
            <a:extLst>
              <a:ext uri="{FF2B5EF4-FFF2-40B4-BE49-F238E27FC236}">
                <a16:creationId xmlns:a16="http://schemas.microsoft.com/office/drawing/2014/main" id="{C1C9A0A5-3E8E-3C0B-C395-E5973B1C9ED3}"/>
              </a:ext>
            </a:extLst>
          </p:cNvPr>
          <p:cNvSpPr>
            <a:spLocks/>
          </p:cNvSpPr>
          <p:nvPr/>
        </p:nvSpPr>
        <p:spPr bwMode="gray">
          <a:xfrm>
            <a:off x="4185046" y="4483904"/>
            <a:ext cx="1248440" cy="498598"/>
          </a:xfrm>
          <a:prstGeom prst="rect">
            <a:avLst/>
          </a:prstGeom>
          <a:noFill/>
          <a:ln w="19050">
            <a:noFill/>
            <a:miter lim="800000"/>
          </a:ln>
          <a:effectLst/>
          <a:extLst>
            <a:ext uri="{909E8E84-426E-40DD-AFC4-6F175D3DCCD1}">
              <a14:hiddenFill xmlns:a14="http://schemas.microsoft.com/office/drawing/2010/main">
                <a:solidFill>
                  <a:srgbClr val="E5E5E9">
                    <a:alpha val="70000"/>
                  </a:srgbClr>
                </a:solidFill>
              </a14:hiddenFill>
            </a:ext>
          </a:extLst>
        </p:spPr>
        <p:txBody>
          <a:bodyPr wrap="square" lIns="0" tIns="0" rIns="0" bIns="0" rtlCol="0" anchor="t">
            <a:spAutoFit/>
          </a:bodyPr>
          <a:lstStyle/>
          <a:p>
            <a:pPr marL="0" lvl="1" eaLnBrk="0" hangingPunct="0">
              <a:lnSpc>
                <a:spcPct val="90000"/>
              </a:lnSpc>
            </a:pPr>
            <a:r>
              <a:rPr lang="en-US" sz="1200" b="1">
                <a:solidFill>
                  <a:schemeClr val="accent1"/>
                </a:solidFill>
              </a:rPr>
              <a:t>Defining value-creating use cases</a:t>
            </a:r>
          </a:p>
        </p:txBody>
      </p:sp>
      <p:sp>
        <p:nvSpPr>
          <p:cNvPr id="49" name="Rectangle: Rounded Corners 48">
            <a:extLst>
              <a:ext uri="{FF2B5EF4-FFF2-40B4-BE49-F238E27FC236}">
                <a16:creationId xmlns:a16="http://schemas.microsoft.com/office/drawing/2014/main" id="{11681154-A31D-53FB-718A-21537710F180}"/>
              </a:ext>
            </a:extLst>
          </p:cNvPr>
          <p:cNvSpPr/>
          <p:nvPr/>
        </p:nvSpPr>
        <p:spPr bwMode="auto">
          <a:xfrm>
            <a:off x="4393992" y="3985904"/>
            <a:ext cx="942595" cy="411532"/>
          </a:xfrm>
          <a:prstGeom prst="roundRect">
            <a:avLst>
              <a:gd name="adj" fmla="val 50000"/>
            </a:avLst>
          </a:prstGeom>
          <a:solidFill>
            <a:srgbClr val="004669"/>
          </a:solidFill>
          <a:ln w="9525" cap="flat" cmpd="sng" algn="ctr">
            <a:noFill/>
            <a:prstDash val="solid"/>
            <a:miter lim="800000"/>
            <a:headEnd type="none" w="med" len="med"/>
            <a:tailEnd type="none" w="med" len="med"/>
          </a:ln>
          <a:effectLst/>
        </p:spPr>
        <p:txBody>
          <a:bodyPr wrap="square" lIns="108000" tIns="54000" rIns="108000" bIns="54000" numCol="1" spcCol="72000" rtlCol="0" anchor="ctr">
            <a:noAutofit/>
          </a:bodyPr>
          <a:lstStyle/>
          <a:p>
            <a:pPr algn="ctr">
              <a:spcBef>
                <a:spcPct val="0"/>
              </a:spcBef>
            </a:pPr>
            <a:r>
              <a:rPr lang="en-US" sz="1400" b="1">
                <a:solidFill>
                  <a:srgbClr val="FFFFFF"/>
                </a:solidFill>
              </a:rPr>
              <a:t>Step 6</a:t>
            </a:r>
            <a:endParaRPr lang="en-US" sz="1400">
              <a:solidFill>
                <a:srgbClr val="FFFFFF"/>
              </a:solidFill>
              <a:ea typeface="Arial Unicode MS" panose="020B0604020202020204" pitchFamily="34" charset="-128"/>
              <a:cs typeface="Arial" panose="020B0604020202020204" pitchFamily="34" charset="0"/>
            </a:endParaRPr>
          </a:p>
        </p:txBody>
      </p:sp>
      <p:sp>
        <p:nvSpPr>
          <p:cNvPr id="50" name="Rechteck 16">
            <a:extLst>
              <a:ext uri="{FF2B5EF4-FFF2-40B4-BE49-F238E27FC236}">
                <a16:creationId xmlns:a16="http://schemas.microsoft.com/office/drawing/2014/main" id="{D37FB757-4DBF-CA90-EB7B-0B9A8D5555B9}"/>
              </a:ext>
            </a:extLst>
          </p:cNvPr>
          <p:cNvSpPr>
            <a:spLocks/>
          </p:cNvSpPr>
          <p:nvPr/>
        </p:nvSpPr>
        <p:spPr bwMode="gray">
          <a:xfrm>
            <a:off x="7289991" y="4483904"/>
            <a:ext cx="1900894" cy="498598"/>
          </a:xfrm>
          <a:prstGeom prst="rect">
            <a:avLst/>
          </a:prstGeom>
          <a:noFill/>
          <a:ln w="19050">
            <a:noFill/>
            <a:miter lim="800000"/>
          </a:ln>
          <a:effectLst/>
          <a:extLst>
            <a:ext uri="{909E8E84-426E-40DD-AFC4-6F175D3DCCD1}">
              <a14:hiddenFill xmlns:a14="http://schemas.microsoft.com/office/drawing/2010/main">
                <a:solidFill>
                  <a:srgbClr val="E5E5E9">
                    <a:alpha val="70000"/>
                  </a:srgbClr>
                </a:solidFill>
              </a14:hiddenFill>
            </a:ext>
          </a:extLst>
        </p:spPr>
        <p:txBody>
          <a:bodyPr wrap="square" lIns="0" tIns="0" rIns="0" bIns="0" rtlCol="0" anchor="t">
            <a:spAutoFit/>
          </a:bodyPr>
          <a:lstStyle/>
          <a:p>
            <a:pPr marL="0" lvl="1" eaLnBrk="0" hangingPunct="0">
              <a:lnSpc>
                <a:spcPct val="90000"/>
              </a:lnSpc>
            </a:pPr>
            <a:r>
              <a:rPr lang="en-US" sz="1200" b="1">
                <a:solidFill>
                  <a:schemeClr val="accent1"/>
                </a:solidFill>
              </a:rPr>
              <a:t>Assessing impact and feasibility of each use case</a:t>
            </a:r>
          </a:p>
        </p:txBody>
      </p:sp>
      <p:sp>
        <p:nvSpPr>
          <p:cNvPr id="51" name="Rectangle: Rounded Corners 50">
            <a:extLst>
              <a:ext uri="{FF2B5EF4-FFF2-40B4-BE49-F238E27FC236}">
                <a16:creationId xmlns:a16="http://schemas.microsoft.com/office/drawing/2014/main" id="{72FDA328-B5FE-2F6C-DEE7-1A79A0E4FB17}"/>
              </a:ext>
            </a:extLst>
          </p:cNvPr>
          <p:cNvSpPr/>
          <p:nvPr/>
        </p:nvSpPr>
        <p:spPr bwMode="auto">
          <a:xfrm>
            <a:off x="7498937" y="3985904"/>
            <a:ext cx="942595" cy="411532"/>
          </a:xfrm>
          <a:prstGeom prst="roundRect">
            <a:avLst>
              <a:gd name="adj" fmla="val 50000"/>
            </a:avLst>
          </a:prstGeom>
          <a:solidFill>
            <a:srgbClr val="004669"/>
          </a:solidFill>
          <a:ln w="9525" cap="flat" cmpd="sng" algn="ctr">
            <a:noFill/>
            <a:prstDash val="solid"/>
            <a:miter lim="800000"/>
            <a:headEnd type="none" w="med" len="med"/>
            <a:tailEnd type="none" w="med" len="med"/>
          </a:ln>
          <a:effectLst/>
        </p:spPr>
        <p:txBody>
          <a:bodyPr wrap="square" lIns="108000" tIns="54000" rIns="108000" bIns="54000" numCol="1" spcCol="72000" rtlCol="0" anchor="ctr">
            <a:noAutofit/>
          </a:bodyPr>
          <a:lstStyle/>
          <a:p>
            <a:pPr algn="ctr">
              <a:spcBef>
                <a:spcPct val="0"/>
              </a:spcBef>
            </a:pPr>
            <a:r>
              <a:rPr lang="en-US" sz="1400" b="1">
                <a:solidFill>
                  <a:srgbClr val="FFFFFF"/>
                </a:solidFill>
              </a:rPr>
              <a:t>Step 7</a:t>
            </a:r>
            <a:endParaRPr lang="en-US" sz="1400">
              <a:solidFill>
                <a:srgbClr val="FFFFFF"/>
              </a:solidFill>
              <a:ea typeface="Arial Unicode MS" panose="020B0604020202020204" pitchFamily="34" charset="-128"/>
              <a:cs typeface="Arial" panose="020B0604020202020204" pitchFamily="34" charset="0"/>
            </a:endParaRPr>
          </a:p>
        </p:txBody>
      </p:sp>
      <p:sp>
        <p:nvSpPr>
          <p:cNvPr id="52" name="Rechteck 16">
            <a:extLst>
              <a:ext uri="{FF2B5EF4-FFF2-40B4-BE49-F238E27FC236}">
                <a16:creationId xmlns:a16="http://schemas.microsoft.com/office/drawing/2014/main" id="{40350030-F879-AEE6-005E-A0F98C619854}"/>
              </a:ext>
            </a:extLst>
          </p:cNvPr>
          <p:cNvSpPr>
            <a:spLocks/>
          </p:cNvSpPr>
          <p:nvPr/>
        </p:nvSpPr>
        <p:spPr bwMode="gray">
          <a:xfrm>
            <a:off x="10212607" y="4483904"/>
            <a:ext cx="1568231" cy="498598"/>
          </a:xfrm>
          <a:prstGeom prst="rect">
            <a:avLst/>
          </a:prstGeom>
          <a:noFill/>
          <a:ln w="19050">
            <a:noFill/>
            <a:miter lim="800000"/>
          </a:ln>
          <a:effectLst/>
          <a:extLst>
            <a:ext uri="{909E8E84-426E-40DD-AFC4-6F175D3DCCD1}">
              <a14:hiddenFill xmlns:a14="http://schemas.microsoft.com/office/drawing/2010/main">
                <a:solidFill>
                  <a:srgbClr val="E5E5E9">
                    <a:alpha val="70000"/>
                  </a:srgbClr>
                </a:solidFill>
              </a14:hiddenFill>
            </a:ext>
          </a:extLst>
        </p:spPr>
        <p:txBody>
          <a:bodyPr wrap="square" lIns="0" tIns="0" rIns="0" bIns="0" rtlCol="0" anchor="t">
            <a:spAutoFit/>
          </a:bodyPr>
          <a:lstStyle/>
          <a:p>
            <a:pPr marL="0" lvl="1" eaLnBrk="0" hangingPunct="0">
              <a:lnSpc>
                <a:spcPct val="90000"/>
              </a:lnSpc>
            </a:pPr>
            <a:r>
              <a:rPr lang="en-US" sz="1200" b="1">
                <a:solidFill>
                  <a:schemeClr val="accent1"/>
                </a:solidFill>
              </a:rPr>
              <a:t>Detailing the Digital Twin solution requirements</a:t>
            </a:r>
          </a:p>
        </p:txBody>
      </p:sp>
      <p:sp>
        <p:nvSpPr>
          <p:cNvPr id="53" name="Rectangle: Rounded Corners 52">
            <a:extLst>
              <a:ext uri="{FF2B5EF4-FFF2-40B4-BE49-F238E27FC236}">
                <a16:creationId xmlns:a16="http://schemas.microsoft.com/office/drawing/2014/main" id="{0778A3F7-8235-0C49-8D16-519EC56192A3}"/>
              </a:ext>
            </a:extLst>
          </p:cNvPr>
          <p:cNvSpPr/>
          <p:nvPr/>
        </p:nvSpPr>
        <p:spPr bwMode="auto">
          <a:xfrm>
            <a:off x="10421553" y="3985904"/>
            <a:ext cx="942595" cy="411532"/>
          </a:xfrm>
          <a:prstGeom prst="roundRect">
            <a:avLst>
              <a:gd name="adj" fmla="val 50000"/>
            </a:avLst>
          </a:prstGeom>
          <a:solidFill>
            <a:srgbClr val="004669"/>
          </a:solidFill>
          <a:ln w="9525" cap="flat" cmpd="sng" algn="ctr">
            <a:noFill/>
            <a:prstDash val="solid"/>
            <a:miter lim="800000"/>
            <a:headEnd type="none" w="med" len="med"/>
            <a:tailEnd type="none" w="med" len="med"/>
          </a:ln>
          <a:effectLst/>
        </p:spPr>
        <p:txBody>
          <a:bodyPr wrap="square" lIns="108000" tIns="54000" rIns="108000" bIns="54000" numCol="1" spcCol="72000" rtlCol="0" anchor="ctr">
            <a:noAutofit/>
          </a:bodyPr>
          <a:lstStyle/>
          <a:p>
            <a:pPr algn="ctr">
              <a:spcBef>
                <a:spcPct val="0"/>
              </a:spcBef>
            </a:pPr>
            <a:r>
              <a:rPr lang="en-US" sz="1400" b="1">
                <a:solidFill>
                  <a:srgbClr val="FFFFFF"/>
                </a:solidFill>
              </a:rPr>
              <a:t>Step 8</a:t>
            </a:r>
            <a:endParaRPr lang="en-US" sz="1400">
              <a:solidFill>
                <a:srgbClr val="FFFFFF"/>
              </a:solidFill>
              <a:ea typeface="Arial Unicode MS" panose="020B0604020202020204" pitchFamily="34" charset="-128"/>
              <a:cs typeface="Arial" panose="020B0604020202020204" pitchFamily="34" charset="0"/>
            </a:endParaRPr>
          </a:p>
        </p:txBody>
      </p:sp>
      <p:sp>
        <p:nvSpPr>
          <p:cNvPr id="27" name="Isosceles Triangle 26">
            <a:extLst>
              <a:ext uri="{FF2B5EF4-FFF2-40B4-BE49-F238E27FC236}">
                <a16:creationId xmlns:a16="http://schemas.microsoft.com/office/drawing/2014/main" id="{EF329488-1865-BDD4-ECD0-1FD182143B1C}"/>
              </a:ext>
            </a:extLst>
          </p:cNvPr>
          <p:cNvSpPr/>
          <p:nvPr/>
        </p:nvSpPr>
        <p:spPr bwMode="auto">
          <a:xfrm rot="5400000">
            <a:off x="2404311" y="1579900"/>
            <a:ext cx="185057" cy="82488"/>
          </a:xfrm>
          <a:prstGeom prst="triangle">
            <a:avLst/>
          </a:prstGeom>
          <a:solidFill>
            <a:srgbClr val="879BAA"/>
          </a:solidFill>
          <a:ln w="9525" cap="flat" cmpd="sng" algn="ctr">
            <a:noFill/>
            <a:prstDash val="solid"/>
            <a:miter lim="800000"/>
            <a:headEnd type="none" w="med" len="med"/>
            <a:tailEnd type="none" w="med" len="med"/>
          </a:ln>
          <a:effectLst/>
        </p:spPr>
        <p:txBody>
          <a:bodyPr wrap="square" lIns="108000" tIns="54000" rIns="108000" bIns="54000" numCol="1" spcCol="72000" rtlCol="0" anchor="t">
            <a:noAutofit/>
          </a:bodyPr>
          <a:lstStyle/>
          <a:p>
            <a:pPr algn="l">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54" name="Isosceles Triangle 53">
            <a:extLst>
              <a:ext uri="{FF2B5EF4-FFF2-40B4-BE49-F238E27FC236}">
                <a16:creationId xmlns:a16="http://schemas.microsoft.com/office/drawing/2014/main" id="{AF97711F-FEA9-E9D5-FAC3-D3ECB00462A9}"/>
              </a:ext>
            </a:extLst>
          </p:cNvPr>
          <p:cNvSpPr/>
          <p:nvPr/>
        </p:nvSpPr>
        <p:spPr bwMode="auto">
          <a:xfrm rot="5400000">
            <a:off x="5145399" y="1579901"/>
            <a:ext cx="185057" cy="82488"/>
          </a:xfrm>
          <a:prstGeom prst="triangle">
            <a:avLst/>
          </a:prstGeom>
          <a:solidFill>
            <a:srgbClr val="879BAA"/>
          </a:solidFill>
          <a:ln w="9525" cap="flat" cmpd="sng" algn="ctr">
            <a:noFill/>
            <a:prstDash val="solid"/>
            <a:miter lim="800000"/>
            <a:headEnd type="none" w="med" len="med"/>
            <a:tailEnd type="none" w="med" len="med"/>
          </a:ln>
          <a:effectLst/>
        </p:spPr>
        <p:txBody>
          <a:bodyPr wrap="square" lIns="108000" tIns="54000" rIns="108000" bIns="54000" numCol="1" spcCol="72000" rtlCol="0" anchor="t">
            <a:noAutofit/>
          </a:bodyPr>
          <a:lstStyle/>
          <a:p>
            <a:pPr algn="l">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55" name="Isosceles Triangle 54">
            <a:extLst>
              <a:ext uri="{FF2B5EF4-FFF2-40B4-BE49-F238E27FC236}">
                <a16:creationId xmlns:a16="http://schemas.microsoft.com/office/drawing/2014/main" id="{6946219F-D709-49F2-59F9-7CB2A90A17E4}"/>
              </a:ext>
            </a:extLst>
          </p:cNvPr>
          <p:cNvSpPr/>
          <p:nvPr/>
        </p:nvSpPr>
        <p:spPr bwMode="auto">
          <a:xfrm rot="5400000">
            <a:off x="8088794" y="1579902"/>
            <a:ext cx="185057" cy="82488"/>
          </a:xfrm>
          <a:prstGeom prst="triangle">
            <a:avLst/>
          </a:prstGeom>
          <a:solidFill>
            <a:srgbClr val="879BAA"/>
          </a:solidFill>
          <a:ln w="9525" cap="flat" cmpd="sng" algn="ctr">
            <a:noFill/>
            <a:prstDash val="solid"/>
            <a:miter lim="800000"/>
            <a:headEnd type="none" w="med" len="med"/>
            <a:tailEnd type="none" w="med" len="med"/>
          </a:ln>
          <a:effectLst/>
        </p:spPr>
        <p:txBody>
          <a:bodyPr wrap="square" lIns="108000" tIns="54000" rIns="108000" bIns="54000" numCol="1" spcCol="72000" rtlCol="0" anchor="t">
            <a:noAutofit/>
          </a:bodyPr>
          <a:lstStyle/>
          <a:p>
            <a:pPr algn="l">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56" name="Isosceles Triangle 55">
            <a:extLst>
              <a:ext uri="{FF2B5EF4-FFF2-40B4-BE49-F238E27FC236}">
                <a16:creationId xmlns:a16="http://schemas.microsoft.com/office/drawing/2014/main" id="{D16B5EF5-95CC-E545-284C-E83E7918D921}"/>
              </a:ext>
            </a:extLst>
          </p:cNvPr>
          <p:cNvSpPr/>
          <p:nvPr/>
        </p:nvSpPr>
        <p:spPr bwMode="auto">
          <a:xfrm rot="5400000">
            <a:off x="3220289" y="4166414"/>
            <a:ext cx="185057" cy="82488"/>
          </a:xfrm>
          <a:prstGeom prst="triangle">
            <a:avLst/>
          </a:prstGeom>
          <a:solidFill>
            <a:srgbClr val="879BAA"/>
          </a:solidFill>
          <a:ln w="9525" cap="flat" cmpd="sng" algn="ctr">
            <a:noFill/>
            <a:prstDash val="solid"/>
            <a:miter lim="800000"/>
            <a:headEnd type="none" w="med" len="med"/>
            <a:tailEnd type="none" w="med" len="med"/>
          </a:ln>
          <a:effectLst/>
        </p:spPr>
        <p:txBody>
          <a:bodyPr wrap="square" lIns="108000" tIns="54000" rIns="108000" bIns="54000" numCol="1" spcCol="72000" rtlCol="0" anchor="t">
            <a:noAutofit/>
          </a:bodyPr>
          <a:lstStyle/>
          <a:p>
            <a:pPr algn="l">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57" name="Isosceles Triangle 56">
            <a:extLst>
              <a:ext uri="{FF2B5EF4-FFF2-40B4-BE49-F238E27FC236}">
                <a16:creationId xmlns:a16="http://schemas.microsoft.com/office/drawing/2014/main" id="{491DAD1C-49FA-848F-AB0C-B4E32840464A}"/>
              </a:ext>
            </a:extLst>
          </p:cNvPr>
          <p:cNvSpPr/>
          <p:nvPr/>
        </p:nvSpPr>
        <p:spPr bwMode="auto">
          <a:xfrm rot="5400000">
            <a:off x="6325233" y="4166415"/>
            <a:ext cx="185057" cy="82488"/>
          </a:xfrm>
          <a:prstGeom prst="triangle">
            <a:avLst/>
          </a:prstGeom>
          <a:solidFill>
            <a:srgbClr val="879BAA"/>
          </a:solidFill>
          <a:ln w="9525" cap="flat" cmpd="sng" algn="ctr">
            <a:noFill/>
            <a:prstDash val="solid"/>
            <a:miter lim="800000"/>
            <a:headEnd type="none" w="med" len="med"/>
            <a:tailEnd type="none" w="med" len="med"/>
          </a:ln>
          <a:effectLst/>
        </p:spPr>
        <p:txBody>
          <a:bodyPr wrap="square" lIns="108000" tIns="54000" rIns="108000" bIns="54000" numCol="1" spcCol="72000" rtlCol="0" anchor="t">
            <a:noAutofit/>
          </a:bodyPr>
          <a:lstStyle/>
          <a:p>
            <a:pPr algn="l">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58" name="Isosceles Triangle 57">
            <a:extLst>
              <a:ext uri="{FF2B5EF4-FFF2-40B4-BE49-F238E27FC236}">
                <a16:creationId xmlns:a16="http://schemas.microsoft.com/office/drawing/2014/main" id="{79B0A037-5FDB-89B7-236D-F9DE866A6AC2}"/>
              </a:ext>
            </a:extLst>
          </p:cNvPr>
          <p:cNvSpPr/>
          <p:nvPr/>
        </p:nvSpPr>
        <p:spPr bwMode="auto">
          <a:xfrm rot="5400000">
            <a:off x="9339014" y="4166416"/>
            <a:ext cx="185057" cy="82488"/>
          </a:xfrm>
          <a:prstGeom prst="triangle">
            <a:avLst/>
          </a:prstGeom>
          <a:solidFill>
            <a:srgbClr val="879BAA"/>
          </a:solidFill>
          <a:ln w="9525" cap="flat" cmpd="sng" algn="ctr">
            <a:noFill/>
            <a:prstDash val="solid"/>
            <a:miter lim="800000"/>
            <a:headEnd type="none" w="med" len="med"/>
            <a:tailEnd type="none" w="med" len="med"/>
          </a:ln>
          <a:effectLst/>
        </p:spPr>
        <p:txBody>
          <a:bodyPr wrap="square" lIns="108000" tIns="54000" rIns="108000" bIns="54000" numCol="1" spcCol="72000" rtlCol="0" anchor="t">
            <a:noAutofit/>
          </a:bodyPr>
          <a:lstStyle/>
          <a:p>
            <a:pPr algn="l">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59" name="Isosceles Triangle 58">
            <a:extLst>
              <a:ext uri="{FF2B5EF4-FFF2-40B4-BE49-F238E27FC236}">
                <a16:creationId xmlns:a16="http://schemas.microsoft.com/office/drawing/2014/main" id="{7158B9F6-803A-70F2-6C4C-5A5BCFD8FFFF}"/>
              </a:ext>
            </a:extLst>
          </p:cNvPr>
          <p:cNvSpPr/>
          <p:nvPr/>
        </p:nvSpPr>
        <p:spPr bwMode="auto">
          <a:xfrm rot="5400000">
            <a:off x="10649381" y="1589608"/>
            <a:ext cx="185057" cy="82488"/>
          </a:xfrm>
          <a:prstGeom prst="triangle">
            <a:avLst/>
          </a:prstGeom>
          <a:solidFill>
            <a:srgbClr val="879BAA"/>
          </a:solidFill>
          <a:ln w="9525" cap="flat" cmpd="sng" algn="ctr">
            <a:noFill/>
            <a:prstDash val="solid"/>
            <a:miter lim="800000"/>
            <a:headEnd type="none" w="med" len="med"/>
            <a:tailEnd type="none" w="med" len="med"/>
          </a:ln>
          <a:effectLst/>
        </p:spPr>
        <p:txBody>
          <a:bodyPr wrap="square" lIns="108000" tIns="54000" rIns="108000" bIns="54000" numCol="1" spcCol="72000" rtlCol="0" anchor="t">
            <a:noAutofit/>
          </a:bodyPr>
          <a:lstStyle/>
          <a:p>
            <a:pPr algn="l">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13" name="TextBox 12">
            <a:extLst>
              <a:ext uri="{FF2B5EF4-FFF2-40B4-BE49-F238E27FC236}">
                <a16:creationId xmlns:a16="http://schemas.microsoft.com/office/drawing/2014/main" id="{5A28AE40-CDF1-8F86-9826-F62D3D204A07}"/>
              </a:ext>
            </a:extLst>
          </p:cNvPr>
          <p:cNvSpPr txBox="1"/>
          <p:nvPr/>
        </p:nvSpPr>
        <p:spPr>
          <a:xfrm>
            <a:off x="9440883" y="6555179"/>
            <a:ext cx="0" cy="0"/>
          </a:xfrm>
          <a:prstGeom prst="rect">
            <a:avLst/>
          </a:prstGeom>
          <a:noFill/>
        </p:spPr>
        <p:txBody>
          <a:bodyPr wrap="none" lIns="0" tIns="0" rIns="0" bIns="0" rtlCol="0">
            <a:noAutofit/>
          </a:bodyPr>
          <a:lstStyle/>
          <a:p>
            <a:pPr algn="l">
              <a:lnSpc>
                <a:spcPct val="110000"/>
              </a:lnSpc>
              <a:spcBef>
                <a:spcPts val="0"/>
              </a:spcBef>
            </a:pPr>
            <a:endParaRPr lang="en-GB" sz="1400">
              <a:solidFill>
                <a:schemeClr val="tx1"/>
              </a:solidFill>
              <a:ea typeface="Arial Unicode MS" panose="020B0604020202020204" pitchFamily="34" charset="-128"/>
              <a:cs typeface="Arial" panose="020B0604020202020204" pitchFamily="34" charset="0"/>
            </a:endParaRPr>
          </a:p>
        </p:txBody>
      </p:sp>
      <p:sp>
        <p:nvSpPr>
          <p:cNvPr id="18" name="TextBox 17">
            <a:extLst>
              <a:ext uri="{FF2B5EF4-FFF2-40B4-BE49-F238E27FC236}">
                <a16:creationId xmlns:a16="http://schemas.microsoft.com/office/drawing/2014/main" id="{344C8DC2-A4A3-367B-0322-C73045F4E7A8}"/>
              </a:ext>
            </a:extLst>
          </p:cNvPr>
          <p:cNvSpPr txBox="1"/>
          <p:nvPr/>
        </p:nvSpPr>
        <p:spPr>
          <a:xfrm>
            <a:off x="9880270" y="6578930"/>
            <a:ext cx="0" cy="0"/>
          </a:xfrm>
          <a:prstGeom prst="rect">
            <a:avLst/>
          </a:prstGeom>
          <a:noFill/>
        </p:spPr>
        <p:txBody>
          <a:bodyPr wrap="none" lIns="0" tIns="0" rIns="0" bIns="0" rtlCol="0">
            <a:noAutofit/>
          </a:bodyPr>
          <a:lstStyle/>
          <a:p>
            <a:pPr algn="l">
              <a:lnSpc>
                <a:spcPct val="110000"/>
              </a:lnSpc>
              <a:spcBef>
                <a:spcPts val="0"/>
              </a:spcBef>
            </a:pPr>
            <a:endParaRPr lang="en-GB" sz="1400">
              <a:solidFill>
                <a:schemeClr val="tx1"/>
              </a:solidFill>
              <a:ea typeface="Arial Unicode MS" panose="020B0604020202020204" pitchFamily="34" charset="-128"/>
              <a:cs typeface="Arial" panose="020B0604020202020204" pitchFamily="34" charset="0"/>
            </a:endParaRPr>
          </a:p>
        </p:txBody>
      </p:sp>
    </p:spTree>
    <p:extLst>
      <p:ext uri="{BB962C8B-B14F-4D97-AF65-F5344CB8AC3E}">
        <p14:creationId xmlns:p14="http://schemas.microsoft.com/office/powerpoint/2010/main" val="1481777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 name="Object 94" hidden="1">
            <a:extLst>
              <a:ext uri="{FF2B5EF4-FFF2-40B4-BE49-F238E27FC236}">
                <a16:creationId xmlns:a16="http://schemas.microsoft.com/office/drawing/2014/main" id="{0F85BE8B-8BB8-4B09-94E0-F077BBAA6CE2}"/>
              </a:ext>
            </a:extLst>
          </p:cNvPr>
          <p:cNvGraphicFramePr>
            <a:graphicFrameLocks noChangeAspect="1"/>
          </p:cNvGraphicFramePr>
          <p:nvPr>
            <p:custDataLst>
              <p:tags r:id="rId3"/>
            </p:custDataLst>
          </p:nvPr>
        </p:nvGraphicFramePr>
        <p:xfrm>
          <a:off x="1587" y="2579"/>
          <a:ext cx="1587" cy="1587"/>
        </p:xfrm>
        <a:graphic>
          <a:graphicData uri="http://schemas.openxmlformats.org/presentationml/2006/ole">
            <mc:AlternateContent xmlns:mc="http://schemas.openxmlformats.org/markup-compatibility/2006">
              <mc:Choice xmlns:v="urn:schemas-microsoft-com:vml" Requires="v">
                <p:oleObj spid="_x0000_s44039" name="think-cell Slide" r:id="rId11" imgW="344" imgH="345" progId="TCLayout.ActiveDocument.1">
                  <p:embed/>
                </p:oleObj>
              </mc:Choice>
              <mc:Fallback>
                <p:oleObj name="think-cell Slide" r:id="rId11" imgW="344" imgH="345" progId="TCLayout.ActiveDocument.1">
                  <p:embed/>
                  <p:pic>
                    <p:nvPicPr>
                      <p:cNvPr id="95" name="Object 94" hidden="1">
                        <a:extLst>
                          <a:ext uri="{FF2B5EF4-FFF2-40B4-BE49-F238E27FC236}">
                            <a16:creationId xmlns:a16="http://schemas.microsoft.com/office/drawing/2014/main" id="{0F85BE8B-8BB8-4B09-94E0-F077BBAA6CE2}"/>
                          </a:ext>
                        </a:extLst>
                      </p:cNvPr>
                      <p:cNvPicPr/>
                      <p:nvPr/>
                    </p:nvPicPr>
                    <p:blipFill>
                      <a:blip r:embed="rId12"/>
                      <a:stretch>
                        <a:fillRect/>
                      </a:stretch>
                    </p:blipFill>
                    <p:spPr>
                      <a:xfrm>
                        <a:off x="1587" y="2579"/>
                        <a:ext cx="1587" cy="1587"/>
                      </a:xfrm>
                      <a:prstGeom prst="rect">
                        <a:avLst/>
                      </a:prstGeom>
                    </p:spPr>
                  </p:pic>
                </p:oleObj>
              </mc:Fallback>
            </mc:AlternateContent>
          </a:graphicData>
        </a:graphic>
      </p:graphicFrame>
      <p:sp>
        <p:nvSpPr>
          <p:cNvPr id="11" name="Rectangle 116">
            <a:extLst>
              <a:ext uri="{FF2B5EF4-FFF2-40B4-BE49-F238E27FC236}">
                <a16:creationId xmlns:a16="http://schemas.microsoft.com/office/drawing/2014/main" id="{E5534256-9192-497D-AB0A-6784D36DAB98}"/>
              </a:ext>
            </a:extLst>
          </p:cNvPr>
          <p:cNvSpPr txBox="1">
            <a:spLocks noChangeArrowheads="1"/>
          </p:cNvSpPr>
          <p:nvPr/>
        </p:nvSpPr>
        <p:spPr bwMode="auto">
          <a:xfrm>
            <a:off x="407988" y="1939289"/>
            <a:ext cx="1319212" cy="2067560"/>
          </a:xfrm>
          <a:prstGeom prst="rect">
            <a:avLst/>
          </a:prstGeom>
          <a:solidFill>
            <a:schemeClr val="accent1"/>
          </a:solidFill>
          <a:ln w="9525">
            <a:noFill/>
            <a:miter lim="800000"/>
            <a:headEnd/>
            <a:tailEnd/>
          </a:ln>
        </p:spPr>
        <p:txBody>
          <a:bodyPr vert="horz" wrap="square" lIns="107944" tIns="107944" rIns="107944" bIns="107944" numCol="1" anchor="t" anchorCtr="0" compatLnSpc="1">
            <a:prstTxWarp prst="textNoShape">
              <a:avLst/>
            </a:prstTxWarp>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Small, Medium Sized Businesses</a:t>
            </a:r>
          </a:p>
        </p:txBody>
      </p:sp>
      <p:sp>
        <p:nvSpPr>
          <p:cNvPr id="20" name="Rectangle 116">
            <a:extLst>
              <a:ext uri="{FF2B5EF4-FFF2-40B4-BE49-F238E27FC236}">
                <a16:creationId xmlns:a16="http://schemas.microsoft.com/office/drawing/2014/main" id="{1989871F-F50A-4107-9E34-6397B262A4ED}"/>
              </a:ext>
            </a:extLst>
          </p:cNvPr>
          <p:cNvSpPr txBox="1">
            <a:spLocks noChangeArrowheads="1"/>
          </p:cNvSpPr>
          <p:nvPr/>
        </p:nvSpPr>
        <p:spPr bwMode="auto">
          <a:xfrm>
            <a:off x="407988" y="4098289"/>
            <a:ext cx="1319212" cy="2067560"/>
          </a:xfrm>
          <a:prstGeom prst="rect">
            <a:avLst/>
          </a:prstGeom>
          <a:solidFill>
            <a:schemeClr val="accent1"/>
          </a:solidFill>
          <a:ln w="9525">
            <a:noFill/>
            <a:miter lim="800000"/>
            <a:headEnd/>
            <a:tailEnd/>
          </a:ln>
        </p:spPr>
        <p:txBody>
          <a:bodyPr vert="horz" wrap="square" lIns="107944" tIns="107944" rIns="107944" bIns="107944" numCol="1" anchor="t" anchorCtr="0" compatLnSpc="1">
            <a:prstTxWarp prst="textNoShape">
              <a:avLst/>
            </a:prstTxWarp>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Regional, City &amp; Residential Policy Leads</a:t>
            </a:r>
          </a:p>
        </p:txBody>
      </p:sp>
      <p:sp>
        <p:nvSpPr>
          <p:cNvPr id="114" name="Rectángulo 113">
            <a:extLst>
              <a:ext uri="{FF2B5EF4-FFF2-40B4-BE49-F238E27FC236}">
                <a16:creationId xmlns:a16="http://schemas.microsoft.com/office/drawing/2014/main" id="{EEBD941B-BC55-81BD-A084-3E80ADAE1C51}"/>
              </a:ext>
            </a:extLst>
          </p:cNvPr>
          <p:cNvSpPr/>
          <p:nvPr/>
        </p:nvSpPr>
        <p:spPr bwMode="auto">
          <a:xfrm>
            <a:off x="562570" y="5540682"/>
            <a:ext cx="1010048" cy="500657"/>
          </a:xfrm>
          <a:prstGeom prst="rect">
            <a:avLst/>
          </a:prstGeom>
          <a:solidFill>
            <a:srgbClr val="DFE6ED"/>
          </a:solidFill>
          <a:ln w="9525" cap="flat" cmpd="sng" algn="ctr">
            <a:noFill/>
            <a:prstDash val="solid"/>
            <a:miter lim="800000"/>
            <a:headEnd type="none" w="med" len="med"/>
            <a:tailEnd type="none" w="med" len="med"/>
          </a:ln>
          <a:effectLst/>
        </p:spPr>
        <p:txBody>
          <a:bodyPr wrap="square" lIns="108000" tIns="54000" rIns="108000" bIns="54000" numCol="1" spcCol="72000" rtlCol="0" anchor="t">
            <a:noAutofit/>
          </a:bodyPr>
          <a:lstStyle/>
          <a:p>
            <a:pPr marL="0" marR="0" lvl="0" indent="0" algn="l" defTabSz="914400" rtl="0" eaLnBrk="1" fontAlgn="base" latinLnBrk="0" hangingPunct="1">
              <a:lnSpc>
                <a:spcPct val="110000"/>
              </a:lnSpc>
              <a:spcBef>
                <a:spcPct val="0"/>
              </a:spcBef>
              <a:spcAft>
                <a:spcPct val="0"/>
              </a:spcAft>
              <a:buClrTx/>
              <a:buSzTx/>
              <a:buFont typeface="Wingdings" charset="0"/>
              <a:buNone/>
              <a:tabLst/>
              <a:defRPr/>
            </a:pPr>
            <a:endParaRPr kumimoji="0" lang="en-US" sz="1400" b="0" i="0" u="none" strike="noStrike" kern="1200" cap="none" spc="0" normalizeH="0" baseline="0" noProof="0">
              <a:ln>
                <a:noFill/>
              </a:ln>
              <a:solidFill>
                <a:srgbClr val="FFFFFF"/>
              </a:solidFill>
              <a:effectLst/>
              <a:uLnTx/>
              <a:uFillTx/>
              <a:latin typeface="Arial" pitchFamily="34" charset="0"/>
              <a:ea typeface="Arial Unicode MS" panose="020B0604020202020204" pitchFamily="34" charset="-128"/>
              <a:cs typeface="Arial" panose="020B0604020202020204" pitchFamily="34" charset="0"/>
            </a:endParaRPr>
          </a:p>
        </p:txBody>
      </p:sp>
      <p:sp>
        <p:nvSpPr>
          <p:cNvPr id="96" name="Rectangle 95" hidden="1">
            <a:extLst>
              <a:ext uri="{FF2B5EF4-FFF2-40B4-BE49-F238E27FC236}">
                <a16:creationId xmlns:a16="http://schemas.microsoft.com/office/drawing/2014/main" id="{59053891-F07B-4755-9860-57EEAB5CEA42}"/>
              </a:ext>
            </a:extLst>
          </p:cNvPr>
          <p:cNvSpPr/>
          <p:nvPr>
            <p:custDataLst>
              <p:tags r:id="rId4"/>
            </p:custDataLst>
          </p:nvPr>
        </p:nvSpPr>
        <p:spPr bwMode="auto">
          <a:xfrm>
            <a:off x="0" y="992"/>
            <a:ext cx="158667" cy="158667"/>
          </a:xfrm>
          <a:prstGeom prst="rect">
            <a:avLst/>
          </a:prstGeom>
          <a:solidFill>
            <a:srgbClr val="FFFFFF"/>
          </a:solidFill>
          <a:ln>
            <a:solidFill>
              <a:srgbClr val="879BAA"/>
            </a:solidFill>
            <a:miter lim="800000"/>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ct val="0"/>
              </a:spcBef>
              <a:spcAft>
                <a:spcPts val="0"/>
              </a:spcAft>
              <a:buClr>
                <a:srgbClr val="879BAA"/>
              </a:buClr>
              <a:buSzTx/>
              <a:buFontTx/>
              <a:buNone/>
              <a:tabLst/>
              <a:defRPr/>
            </a:pPr>
            <a:endParaRPr kumimoji="0" lang="en-US" sz="2199" b="1"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sym typeface="Arial" panose="020B0604020202020204" pitchFamily="34" charset="0"/>
            </a:endParaRPr>
          </a:p>
        </p:txBody>
      </p:sp>
      <p:sp>
        <p:nvSpPr>
          <p:cNvPr id="39" name="Footer Placeholder 2">
            <a:extLst>
              <a:ext uri="{FF2B5EF4-FFF2-40B4-BE49-F238E27FC236}">
                <a16:creationId xmlns:a16="http://schemas.microsoft.com/office/drawing/2014/main" id="{6BE4C5FD-91F2-D523-4E62-7B6A89D9BDA0}"/>
              </a:ext>
            </a:extLst>
          </p:cNvPr>
          <p:cNvSpPr>
            <a:spLocks noGrp="1"/>
          </p:cNvSpPr>
          <p:nvPr>
            <p:ph type="ftr" sz="quarter" idx="3"/>
          </p:nvPr>
        </p:nvSpPr>
        <p:spPr/>
        <p:txBody>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 Siemens 2022 | Siemens Advanta Solutions | Digital Twin for East Birmingham</a:t>
            </a:r>
          </a:p>
        </p:txBody>
      </p:sp>
      <p:sp>
        <p:nvSpPr>
          <p:cNvPr id="2" name="Title 1">
            <a:extLst>
              <a:ext uri="{FF2B5EF4-FFF2-40B4-BE49-F238E27FC236}">
                <a16:creationId xmlns:a16="http://schemas.microsoft.com/office/drawing/2014/main" id="{11FDE90B-0E76-48E9-AAF1-BFAFD03C1259}"/>
              </a:ext>
            </a:extLst>
          </p:cNvPr>
          <p:cNvSpPr>
            <a:spLocks noGrp="1"/>
          </p:cNvSpPr>
          <p:nvPr>
            <p:ph type="title"/>
          </p:nvPr>
        </p:nvSpPr>
        <p:spPr/>
        <p:txBody>
          <a:bodyPr vert="horz"/>
          <a:lstStyle/>
          <a:p>
            <a:r>
              <a:rPr lang="en-US" dirty="0">
                <a:latin typeface="Arial" panose="020B0604020202020204" pitchFamily="34" charset="0"/>
              </a:rPr>
              <a:t>User Persona Map – Business Owners &amp; Policy Leads</a:t>
            </a:r>
          </a:p>
        </p:txBody>
      </p:sp>
      <p:sp>
        <p:nvSpPr>
          <p:cNvPr id="4" name="Textfeld 26">
            <a:extLst>
              <a:ext uri="{FF2B5EF4-FFF2-40B4-BE49-F238E27FC236}">
                <a16:creationId xmlns:a16="http://schemas.microsoft.com/office/drawing/2014/main" id="{044BB548-2E4A-468B-9C87-651DE8108815}"/>
              </a:ext>
            </a:extLst>
          </p:cNvPr>
          <p:cNvSpPr txBox="1"/>
          <p:nvPr/>
        </p:nvSpPr>
        <p:spPr>
          <a:xfrm>
            <a:off x="407988" y="1414547"/>
            <a:ext cx="1319212" cy="433303"/>
          </a:xfrm>
          <a:prstGeom prst="rect">
            <a:avLst/>
          </a:prstGeom>
          <a:solidFill>
            <a:schemeClr val="accent1"/>
          </a:solidFill>
          <a:ln w="19050" cap="flat" cmpd="sng" algn="ctr">
            <a:noFill/>
            <a:prstDash val="solid"/>
            <a:round/>
            <a:headEnd type="none" w="med" len="med"/>
            <a:tailEnd type="none" w="med" len="med"/>
          </a:ln>
          <a:effectLst/>
        </p:spPr>
        <p:txBody>
          <a:bodyPr wrap="square" lIns="107944" tIns="53972" rIns="53972" bIns="53972" rtlCol="0" anchor="ctr">
            <a:noAutofit/>
          </a:bodyPr>
          <a:lstStyle/>
          <a:p>
            <a:pPr marL="0" marR="0" lvl="0" indent="0" algn="l" defTabSz="914400" rtl="0" eaLnBrk="1" fontAlgn="auto" latinLnBrk="0" hangingPunct="1">
              <a:lnSpc>
                <a:spcPct val="100000"/>
              </a:lnSpc>
              <a:spcBef>
                <a:spcPts val="30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Group</a:t>
            </a:r>
          </a:p>
        </p:txBody>
      </p:sp>
      <p:sp>
        <p:nvSpPr>
          <p:cNvPr id="6" name="Textfeld 26">
            <a:extLst>
              <a:ext uri="{FF2B5EF4-FFF2-40B4-BE49-F238E27FC236}">
                <a16:creationId xmlns:a16="http://schemas.microsoft.com/office/drawing/2014/main" id="{DF76ECBC-2F35-4EF8-9626-0FB3245B2C0A}"/>
              </a:ext>
            </a:extLst>
          </p:cNvPr>
          <p:cNvSpPr txBox="1"/>
          <p:nvPr/>
        </p:nvSpPr>
        <p:spPr>
          <a:xfrm>
            <a:off x="3088642" y="1414546"/>
            <a:ext cx="2258874" cy="433303"/>
          </a:xfrm>
          <a:prstGeom prst="rect">
            <a:avLst/>
          </a:prstGeom>
          <a:solidFill>
            <a:schemeClr val="accent1"/>
          </a:solidFill>
          <a:ln w="19050" cap="flat" cmpd="sng" algn="ctr">
            <a:noFill/>
            <a:prstDash val="solid"/>
            <a:round/>
            <a:headEnd type="none" w="med" len="med"/>
            <a:tailEnd type="none" w="med" len="med"/>
          </a:ln>
          <a:effectLst/>
        </p:spPr>
        <p:txBody>
          <a:bodyPr wrap="square" lIns="107944" tIns="53972" rIns="53972" bIns="53972" rtlCol="0" anchor="ctr">
            <a:noAutofit/>
          </a:bodyPr>
          <a:lstStyle/>
          <a:p>
            <a:pPr marL="0" marR="0" lvl="0" indent="0" algn="l" defTabSz="914400" rtl="0" eaLnBrk="1" fontAlgn="auto" latinLnBrk="0" hangingPunct="1">
              <a:lnSpc>
                <a:spcPct val="100000"/>
              </a:lnSpc>
              <a:spcBef>
                <a:spcPts val="30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Jobs to be done</a:t>
            </a:r>
          </a:p>
        </p:txBody>
      </p:sp>
      <p:sp>
        <p:nvSpPr>
          <p:cNvPr id="43" name="TextBox 42">
            <a:extLst>
              <a:ext uri="{FF2B5EF4-FFF2-40B4-BE49-F238E27FC236}">
                <a16:creationId xmlns:a16="http://schemas.microsoft.com/office/drawing/2014/main" id="{48F2499D-FA29-4659-81F3-4378D4A5A02C}"/>
              </a:ext>
            </a:extLst>
          </p:cNvPr>
          <p:cNvSpPr txBox="1"/>
          <p:nvPr/>
        </p:nvSpPr>
        <p:spPr>
          <a:xfrm>
            <a:off x="3088642" y="1939288"/>
            <a:ext cx="2258875" cy="2067560"/>
          </a:xfrm>
          <a:prstGeom prst="rect">
            <a:avLst/>
          </a:prstGeom>
          <a:noFill/>
        </p:spPr>
        <p:txBody>
          <a:bodyPr wrap="square" lIns="0" tIns="0" rIns="0" bIns="0" rtlCol="0">
            <a:noAutofit/>
          </a:bodyPr>
          <a:lstStyle/>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Attract and retain talent</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Attract and serve customer base</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Attract investment</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Build efficient supply chains</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Contribute to decision making across Birmingham</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Understand decarbonization efforts </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Understand synergies to benefit from activity and development within the area</a:t>
            </a:r>
          </a:p>
          <a:p>
            <a:pPr marL="180885" marR="0" lvl="0" indent="-180885" algn="l" defTabSz="913943" rtl="0" eaLnBrk="1" fontAlgn="auto" latinLnBrk="0" hangingPunct="1">
              <a:lnSpc>
                <a:spcPct val="95000"/>
              </a:lnSpc>
              <a:spcBef>
                <a:spcPts val="0"/>
              </a:spcBef>
              <a:spcAft>
                <a:spcPts val="0"/>
              </a:spcAft>
              <a:buClr>
                <a:srgbClr val="879BAA"/>
              </a:buClr>
              <a:buSzTx/>
              <a:buFont typeface="Arial" panose="020B0604020202020204" pitchFamily="34" charset="0"/>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p:txBody>
      </p:sp>
      <p:sp>
        <p:nvSpPr>
          <p:cNvPr id="51" name="TextBox 50">
            <a:extLst>
              <a:ext uri="{FF2B5EF4-FFF2-40B4-BE49-F238E27FC236}">
                <a16:creationId xmlns:a16="http://schemas.microsoft.com/office/drawing/2014/main" id="{9D29D21C-DA84-4C90-BA97-06FEC8F18EE0}"/>
              </a:ext>
            </a:extLst>
          </p:cNvPr>
          <p:cNvSpPr txBox="1"/>
          <p:nvPr/>
        </p:nvSpPr>
        <p:spPr>
          <a:xfrm>
            <a:off x="3088642" y="4098288"/>
            <a:ext cx="2258875" cy="2067561"/>
          </a:xfrm>
          <a:prstGeom prst="rect">
            <a:avLst/>
          </a:prstGeom>
          <a:noFill/>
        </p:spPr>
        <p:txBody>
          <a:bodyPr wrap="square" lIns="0" tIns="0" rIns="0" bIns="0" rtlCol="0">
            <a:noAutofit/>
          </a:bodyPr>
          <a:lstStyle/>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Assessment of growth needs</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Decarbonization roadmap</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Understand carbon emissions in the area</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Understand quality of environment and access to green spaces </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Help to deliver affordable quality housing</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Understand community needs within the area to aid with neighborhood development </a:t>
            </a:r>
          </a:p>
          <a:p>
            <a:pPr marL="180885" marR="0" lvl="0" indent="-180885" algn="l" defTabSz="913943" rtl="0" eaLnBrk="1" fontAlgn="auto" latinLnBrk="0" hangingPunct="1">
              <a:lnSpc>
                <a:spcPct val="95000"/>
              </a:lnSpc>
              <a:spcBef>
                <a:spcPts val="0"/>
              </a:spcBef>
              <a:spcAft>
                <a:spcPts val="0"/>
              </a:spcAft>
              <a:buClr>
                <a:srgbClr val="879BAA"/>
              </a:buClr>
              <a:buSzTx/>
              <a:buFont typeface="Arial" panose="020B0604020202020204" pitchFamily="34" charset="0"/>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p:txBody>
      </p:sp>
      <p:cxnSp>
        <p:nvCxnSpPr>
          <p:cNvPr id="106" name="Gerade Verbindung 473">
            <a:extLst>
              <a:ext uri="{FF2B5EF4-FFF2-40B4-BE49-F238E27FC236}">
                <a16:creationId xmlns:a16="http://schemas.microsoft.com/office/drawing/2014/main" id="{91049359-30F7-45A0-A608-245AFE796143}"/>
              </a:ext>
            </a:extLst>
          </p:cNvPr>
          <p:cNvCxnSpPr>
            <a:cxnSpLocks/>
          </p:cNvCxnSpPr>
          <p:nvPr/>
        </p:nvCxnSpPr>
        <p:spPr bwMode="auto">
          <a:xfrm flipH="1">
            <a:off x="407987" y="4052569"/>
            <a:ext cx="11377612" cy="0"/>
          </a:xfrm>
          <a:prstGeom prst="line">
            <a:avLst/>
          </a:prstGeom>
          <a:solidFill>
            <a:schemeClr val="tx2"/>
          </a:solidFill>
          <a:ln w="9525" cap="flat" cmpd="sng" algn="ctr">
            <a:solidFill>
              <a:srgbClr val="879BAA"/>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sp>
        <p:nvSpPr>
          <p:cNvPr id="69" name="Textfeld 26">
            <a:extLst>
              <a:ext uri="{FF2B5EF4-FFF2-40B4-BE49-F238E27FC236}">
                <a16:creationId xmlns:a16="http://schemas.microsoft.com/office/drawing/2014/main" id="{ED786903-5AD1-A829-1B55-DD392F2A18FE}"/>
              </a:ext>
            </a:extLst>
          </p:cNvPr>
          <p:cNvSpPr txBox="1"/>
          <p:nvPr/>
        </p:nvSpPr>
        <p:spPr>
          <a:xfrm>
            <a:off x="5438958" y="1414546"/>
            <a:ext cx="2414263" cy="433303"/>
          </a:xfrm>
          <a:prstGeom prst="rect">
            <a:avLst/>
          </a:prstGeom>
          <a:solidFill>
            <a:schemeClr val="accent1"/>
          </a:solidFill>
          <a:ln w="19050" cap="flat" cmpd="sng" algn="ctr">
            <a:noFill/>
            <a:prstDash val="solid"/>
            <a:round/>
            <a:headEnd type="none" w="med" len="med"/>
            <a:tailEnd type="none" w="med" len="med"/>
          </a:ln>
          <a:effectLst/>
        </p:spPr>
        <p:txBody>
          <a:bodyPr wrap="square" lIns="107944" tIns="53972" rIns="53972" bIns="53972" rtlCol="0" anchor="ctr">
            <a:noAutofit/>
          </a:bodyPr>
          <a:lstStyle/>
          <a:p>
            <a:pPr marL="0" marR="0" lvl="0" indent="0" algn="l" defTabSz="914400" rtl="0" eaLnBrk="1" fontAlgn="auto" latinLnBrk="0" hangingPunct="1">
              <a:lnSpc>
                <a:spcPct val="100000"/>
              </a:lnSpc>
              <a:spcBef>
                <a:spcPts val="30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Existing Solutions/Approaches</a:t>
            </a:r>
          </a:p>
        </p:txBody>
      </p:sp>
      <p:sp>
        <p:nvSpPr>
          <p:cNvPr id="70" name="TextBox 69">
            <a:extLst>
              <a:ext uri="{FF2B5EF4-FFF2-40B4-BE49-F238E27FC236}">
                <a16:creationId xmlns:a16="http://schemas.microsoft.com/office/drawing/2014/main" id="{2A8CDBC6-22BC-E606-3DDC-437E376C9E98}"/>
              </a:ext>
            </a:extLst>
          </p:cNvPr>
          <p:cNvSpPr txBox="1"/>
          <p:nvPr/>
        </p:nvSpPr>
        <p:spPr>
          <a:xfrm>
            <a:off x="5438957" y="1939288"/>
            <a:ext cx="2414263" cy="2067560"/>
          </a:xfrm>
          <a:prstGeom prst="rect">
            <a:avLst/>
          </a:prstGeom>
          <a:noFill/>
        </p:spPr>
        <p:txBody>
          <a:bodyPr wrap="square" lIns="0" tIns="0" rIns="0" bIns="0" rtlCol="0">
            <a:noAutofit/>
          </a:bodyPr>
          <a:lstStyle/>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Utility &amp; infrastructure</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Co-creation groups</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Incubator innovation center (BEIC)</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Enterprise systems</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Metering &amp; monitoring</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Funding from mixed sources</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Training &amp; people development solutions</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Engagement &amp; marketing tools – e.g., LinkedIn</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a:p>
            <a:pPr marL="180885" marR="0" lvl="0" indent="-180885" algn="l" defTabSz="913943" rtl="0" eaLnBrk="1" fontAlgn="auto" latinLnBrk="0" hangingPunct="1">
              <a:lnSpc>
                <a:spcPct val="95000"/>
              </a:lnSpc>
              <a:spcBef>
                <a:spcPts val="0"/>
              </a:spcBef>
              <a:spcAft>
                <a:spcPts val="0"/>
              </a:spcAft>
              <a:buClr>
                <a:srgbClr val="879BAA"/>
              </a:buClr>
              <a:buSzTx/>
              <a:buFont typeface="Arial" panose="020B0604020202020204" pitchFamily="34" charset="0"/>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p:txBody>
      </p:sp>
      <p:sp>
        <p:nvSpPr>
          <p:cNvPr id="71" name="Textfeld 26">
            <a:extLst>
              <a:ext uri="{FF2B5EF4-FFF2-40B4-BE49-F238E27FC236}">
                <a16:creationId xmlns:a16="http://schemas.microsoft.com/office/drawing/2014/main" id="{C6BB9907-9048-3AC8-1524-229A3413F0C0}"/>
              </a:ext>
            </a:extLst>
          </p:cNvPr>
          <p:cNvSpPr txBox="1"/>
          <p:nvPr/>
        </p:nvSpPr>
        <p:spPr>
          <a:xfrm>
            <a:off x="7944662" y="1414547"/>
            <a:ext cx="3840938" cy="433303"/>
          </a:xfrm>
          <a:prstGeom prst="rect">
            <a:avLst/>
          </a:prstGeom>
          <a:solidFill>
            <a:schemeClr val="accent1"/>
          </a:solidFill>
          <a:ln w="19050" cap="flat" cmpd="sng" algn="ctr">
            <a:noFill/>
            <a:prstDash val="solid"/>
            <a:round/>
            <a:headEnd type="none" w="med" len="med"/>
            <a:tailEnd type="none" w="med" len="med"/>
          </a:ln>
          <a:effectLst/>
        </p:spPr>
        <p:txBody>
          <a:bodyPr wrap="square" lIns="107944" tIns="53972" rIns="53972" bIns="53972" rtlCol="0" anchor="ctr">
            <a:noAutofit/>
          </a:bodyPr>
          <a:lstStyle/>
          <a:p>
            <a:pPr marL="0" marR="0" lvl="0" indent="0" algn="l" defTabSz="914400" rtl="0" eaLnBrk="1" fontAlgn="auto" latinLnBrk="0" hangingPunct="1">
              <a:lnSpc>
                <a:spcPct val="100000"/>
              </a:lnSpc>
              <a:spcBef>
                <a:spcPts val="30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Pains &amp; Gains</a:t>
            </a:r>
          </a:p>
        </p:txBody>
      </p:sp>
      <p:sp>
        <p:nvSpPr>
          <p:cNvPr id="72" name="TextBox 71">
            <a:extLst>
              <a:ext uri="{FF2B5EF4-FFF2-40B4-BE49-F238E27FC236}">
                <a16:creationId xmlns:a16="http://schemas.microsoft.com/office/drawing/2014/main" id="{A6683FFD-9E90-0724-1A46-8C7BCC0868F2}"/>
              </a:ext>
            </a:extLst>
          </p:cNvPr>
          <p:cNvSpPr txBox="1"/>
          <p:nvPr/>
        </p:nvSpPr>
        <p:spPr>
          <a:xfrm>
            <a:off x="7944661" y="1939289"/>
            <a:ext cx="3840940" cy="988059"/>
          </a:xfrm>
          <a:prstGeom prst="rect">
            <a:avLst/>
          </a:prstGeom>
          <a:noFill/>
        </p:spPr>
        <p:txBody>
          <a:bodyPr wrap="square" lIns="0" tIns="0" rIns="0" bIns="0" rtlCol="0">
            <a:noAutofit/>
          </a:bodyPr>
          <a:lstStyle/>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Energy costs &amp; inflation/spending power</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Access to data/grant funding/affordable finance</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Regulatory complexity </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Access &amp; transport</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Skilled talent &amp; training</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a:p>
            <a:pPr marL="180885" marR="0" lvl="0" indent="-180885" algn="l" defTabSz="913943" rtl="0" eaLnBrk="1" fontAlgn="auto" latinLnBrk="0" hangingPunct="1">
              <a:lnSpc>
                <a:spcPct val="95000"/>
              </a:lnSpc>
              <a:spcBef>
                <a:spcPts val="0"/>
              </a:spcBef>
              <a:spcAft>
                <a:spcPts val="0"/>
              </a:spcAft>
              <a:buClr>
                <a:srgbClr val="879BAA"/>
              </a:buClr>
              <a:buSzTx/>
              <a:buFont typeface="Arial" panose="020B0604020202020204" pitchFamily="34" charset="0"/>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p:txBody>
      </p:sp>
      <p:sp>
        <p:nvSpPr>
          <p:cNvPr id="73" name="TextBox 72">
            <a:extLst>
              <a:ext uri="{FF2B5EF4-FFF2-40B4-BE49-F238E27FC236}">
                <a16:creationId xmlns:a16="http://schemas.microsoft.com/office/drawing/2014/main" id="{76B744B2-F5C1-C2C8-581B-1606FB234A90}"/>
              </a:ext>
            </a:extLst>
          </p:cNvPr>
          <p:cNvSpPr txBox="1"/>
          <p:nvPr/>
        </p:nvSpPr>
        <p:spPr>
          <a:xfrm>
            <a:off x="7944662" y="3018789"/>
            <a:ext cx="3840938" cy="904184"/>
          </a:xfrm>
          <a:prstGeom prst="rect">
            <a:avLst/>
          </a:prstGeom>
          <a:noFill/>
        </p:spPr>
        <p:txBody>
          <a:bodyPr wrap="square" lIns="0" tIns="0" rIns="0" bIns="0" rtlCol="0">
            <a:noAutofit/>
          </a:bodyPr>
          <a:lstStyle/>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Attract and retain talent</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Attract and serve customer base</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Attract investment</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Build efficient supply chains</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a:p>
            <a:pPr marL="180885" marR="0" lvl="0" indent="-180885" algn="l" defTabSz="913943" rtl="0" eaLnBrk="1" fontAlgn="auto" latinLnBrk="0" hangingPunct="1">
              <a:lnSpc>
                <a:spcPct val="95000"/>
              </a:lnSpc>
              <a:spcBef>
                <a:spcPts val="0"/>
              </a:spcBef>
              <a:spcAft>
                <a:spcPts val="0"/>
              </a:spcAft>
              <a:buClr>
                <a:srgbClr val="879BAA"/>
              </a:buClr>
              <a:buSzTx/>
              <a:buFont typeface="Arial" panose="020B0604020202020204" pitchFamily="34" charset="0"/>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p:txBody>
      </p:sp>
      <p:sp>
        <p:nvSpPr>
          <p:cNvPr id="5" name="Textfeld 26">
            <a:extLst>
              <a:ext uri="{FF2B5EF4-FFF2-40B4-BE49-F238E27FC236}">
                <a16:creationId xmlns:a16="http://schemas.microsoft.com/office/drawing/2014/main" id="{858391A8-6923-4BC7-B405-AF2718117E70}"/>
              </a:ext>
            </a:extLst>
          </p:cNvPr>
          <p:cNvSpPr txBox="1"/>
          <p:nvPr/>
        </p:nvSpPr>
        <p:spPr>
          <a:xfrm>
            <a:off x="1818641" y="1414546"/>
            <a:ext cx="1178560" cy="433303"/>
          </a:xfrm>
          <a:prstGeom prst="rect">
            <a:avLst/>
          </a:prstGeom>
          <a:solidFill>
            <a:schemeClr val="accent1"/>
          </a:solidFill>
          <a:ln w="19050" cap="flat" cmpd="sng" algn="ctr">
            <a:noFill/>
            <a:prstDash val="solid"/>
            <a:round/>
            <a:headEnd type="none" w="med" len="med"/>
            <a:tailEnd type="none" w="med" len="med"/>
          </a:ln>
          <a:effectLst/>
        </p:spPr>
        <p:txBody>
          <a:bodyPr wrap="square" lIns="107944" tIns="53972" rIns="53972" bIns="53972" rtlCol="0" anchor="ctr">
            <a:noAutofit/>
          </a:bodyPr>
          <a:lstStyle/>
          <a:p>
            <a:pPr marL="0" marR="0" lvl="0" indent="0" algn="l" defTabSz="914400" rtl="0" eaLnBrk="1" fontAlgn="auto" latinLnBrk="0" hangingPunct="1">
              <a:lnSpc>
                <a:spcPct val="100000"/>
              </a:lnSpc>
              <a:spcBef>
                <a:spcPts val="30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Personas</a:t>
            </a:r>
          </a:p>
        </p:txBody>
      </p:sp>
      <p:sp>
        <p:nvSpPr>
          <p:cNvPr id="31" name="Rectangle 30">
            <a:extLst>
              <a:ext uri="{FF2B5EF4-FFF2-40B4-BE49-F238E27FC236}">
                <a16:creationId xmlns:a16="http://schemas.microsoft.com/office/drawing/2014/main" id="{9D80473A-BB88-4005-B2AE-0BBC2E3FD4D5}"/>
              </a:ext>
            </a:extLst>
          </p:cNvPr>
          <p:cNvSpPr/>
          <p:nvPr/>
        </p:nvSpPr>
        <p:spPr bwMode="auto">
          <a:xfrm>
            <a:off x="1818640" y="4098289"/>
            <a:ext cx="1178560" cy="448310"/>
          </a:xfrm>
          <a:prstGeom prst="rect">
            <a:avLst/>
          </a:prstGeom>
          <a:solidFill>
            <a:schemeClr val="accent3"/>
          </a:solidFill>
          <a:ln>
            <a:noFill/>
            <a:miter lim="800000"/>
          </a:ln>
          <a:effectLst/>
        </p:spPr>
        <p:txBody>
          <a:bodyPr rot="0" spcFirstLastPara="0" vertOverflow="overflow" horzOverflow="overflow" vert="horz" wrap="square" lIns="107944" tIns="107944" rIns="107944" bIns="107944" numCol="1" spcCol="72000" rtlCol="0" fromWordArt="0" anchor="ctr" anchorCtr="0" forceAA="0" compatLnSpc="1">
            <a:prstTxWarp prst="textNoShape">
              <a:avLst/>
            </a:prstTxWarp>
            <a:noAutofit/>
          </a:bodyPr>
          <a:lstStyle/>
          <a:p>
            <a:pPr marL="0" marR="0" lvl="0" indent="0" algn="l" defTabSz="913943" rtl="0" eaLnBrk="1" fontAlgn="auto" latinLnBrk="0" hangingPunct="1">
              <a:lnSpc>
                <a:spcPct val="100000"/>
              </a:lnSpc>
              <a:spcBef>
                <a:spcPct val="0"/>
              </a:spcBef>
              <a:spcAft>
                <a:spcPts val="0"/>
              </a:spcAft>
              <a:buClr>
                <a:srgbClr val="879BAA"/>
              </a:buClr>
              <a:buSzTx/>
              <a:buFontTx/>
              <a:buNone/>
              <a:tabLst/>
              <a:defRPr/>
            </a:pPr>
            <a:r>
              <a:rPr kumimoji="0" lang="en-US" sz="1200" b="1" i="0" u="none" strike="noStrike" kern="0" cap="none" spc="0" normalizeH="0" baseline="0" noProof="0">
                <a:ln>
                  <a:noFill/>
                </a:ln>
                <a:solidFill>
                  <a:srgbClr val="004669"/>
                </a:solidFill>
                <a:effectLst/>
                <a:uLnTx/>
                <a:uFillTx/>
                <a:latin typeface="Arial" pitchFamily="34" charset="0"/>
                <a:ea typeface="ＭＳ Ｐゴシック" charset="-128"/>
                <a:cs typeface="Arial" panose="020B0604020202020204" pitchFamily="34" charset="0"/>
              </a:rPr>
              <a:t>Planning</a:t>
            </a:r>
          </a:p>
        </p:txBody>
      </p:sp>
      <p:sp>
        <p:nvSpPr>
          <p:cNvPr id="32" name="Rectangle 31">
            <a:extLst>
              <a:ext uri="{FF2B5EF4-FFF2-40B4-BE49-F238E27FC236}">
                <a16:creationId xmlns:a16="http://schemas.microsoft.com/office/drawing/2014/main" id="{093C6A82-733D-4F2D-AF34-419A7F1E4D24}"/>
              </a:ext>
            </a:extLst>
          </p:cNvPr>
          <p:cNvSpPr/>
          <p:nvPr/>
        </p:nvSpPr>
        <p:spPr bwMode="auto">
          <a:xfrm>
            <a:off x="1818640" y="4638039"/>
            <a:ext cx="1178560" cy="448310"/>
          </a:xfrm>
          <a:prstGeom prst="rect">
            <a:avLst/>
          </a:prstGeom>
          <a:solidFill>
            <a:schemeClr val="accent3"/>
          </a:solidFill>
          <a:ln>
            <a:noFill/>
            <a:miter lim="800000"/>
          </a:ln>
          <a:effectLst/>
        </p:spPr>
        <p:txBody>
          <a:bodyPr rot="0" spcFirstLastPara="0" vertOverflow="overflow" horzOverflow="overflow" vert="horz" wrap="square" lIns="107944" tIns="107944" rIns="107944" bIns="107944" numCol="1" spcCol="72000" rtlCol="0" fromWordArt="0" anchor="ctr" anchorCtr="0" forceAA="0" compatLnSpc="1">
            <a:prstTxWarp prst="textNoShape">
              <a:avLst/>
            </a:prstTxWarp>
            <a:noAutofit/>
          </a:bodyPr>
          <a:lstStyle/>
          <a:p>
            <a:pPr marL="0" marR="0" lvl="0" indent="0" algn="l" defTabSz="913943" rtl="0" eaLnBrk="1" fontAlgn="auto" latinLnBrk="0" hangingPunct="1">
              <a:lnSpc>
                <a:spcPct val="100000"/>
              </a:lnSpc>
              <a:spcBef>
                <a:spcPct val="0"/>
              </a:spcBef>
              <a:spcAft>
                <a:spcPts val="0"/>
              </a:spcAft>
              <a:buClr>
                <a:srgbClr val="879BAA"/>
              </a:buClr>
              <a:buSzTx/>
              <a:buFontTx/>
              <a:buNone/>
              <a:tabLst/>
              <a:defRPr/>
            </a:pPr>
            <a:r>
              <a:rPr kumimoji="0" lang="en-US" sz="1200" b="1" i="0" u="none" strike="noStrike" kern="0" cap="none" spc="0" normalizeH="0" baseline="0" noProof="0">
                <a:ln>
                  <a:noFill/>
                </a:ln>
                <a:solidFill>
                  <a:srgbClr val="004669"/>
                </a:solidFill>
                <a:effectLst/>
                <a:uLnTx/>
                <a:uFillTx/>
                <a:latin typeface="Arial" pitchFamily="34" charset="0"/>
                <a:ea typeface="ＭＳ Ｐゴシック" charset="-128"/>
                <a:cs typeface="Arial" panose="020B0604020202020204" pitchFamily="34" charset="0"/>
              </a:rPr>
              <a:t>Net Zero</a:t>
            </a:r>
          </a:p>
        </p:txBody>
      </p:sp>
      <p:sp>
        <p:nvSpPr>
          <p:cNvPr id="67" name="Rectangle 66">
            <a:extLst>
              <a:ext uri="{FF2B5EF4-FFF2-40B4-BE49-F238E27FC236}">
                <a16:creationId xmlns:a16="http://schemas.microsoft.com/office/drawing/2014/main" id="{024BC16E-EB95-4E95-8428-1B584BC24493}"/>
              </a:ext>
            </a:extLst>
          </p:cNvPr>
          <p:cNvSpPr/>
          <p:nvPr/>
        </p:nvSpPr>
        <p:spPr bwMode="auto">
          <a:xfrm>
            <a:off x="1818640" y="5177789"/>
            <a:ext cx="1178560" cy="448310"/>
          </a:xfrm>
          <a:prstGeom prst="rect">
            <a:avLst/>
          </a:prstGeom>
          <a:solidFill>
            <a:schemeClr val="accent2"/>
          </a:solidFill>
          <a:ln>
            <a:noFill/>
            <a:miter lim="800000"/>
          </a:ln>
          <a:effectLst/>
        </p:spPr>
        <p:txBody>
          <a:bodyPr rot="0" spcFirstLastPara="0" vertOverflow="overflow" horzOverflow="overflow" vert="horz" wrap="square" lIns="107944" tIns="107944" rIns="107944" bIns="107944" numCol="1" spcCol="72000" rtlCol="0" fromWordArt="0" anchor="ctr" anchorCtr="0" forceAA="0" compatLnSpc="1">
            <a:prstTxWarp prst="textNoShape">
              <a:avLst/>
            </a:prstTxWarp>
            <a:noAutofit/>
          </a:bodyPr>
          <a:lstStyle/>
          <a:p>
            <a:pPr marL="0" marR="0" lvl="0" indent="0" algn="l" defTabSz="913943" rtl="0" eaLnBrk="1" fontAlgn="auto" latinLnBrk="0" hangingPunct="1">
              <a:lnSpc>
                <a:spcPct val="100000"/>
              </a:lnSpc>
              <a:spcBef>
                <a:spcPct val="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Development</a:t>
            </a:r>
          </a:p>
        </p:txBody>
      </p:sp>
      <p:sp>
        <p:nvSpPr>
          <p:cNvPr id="68" name="Rectangle 67">
            <a:extLst>
              <a:ext uri="{FF2B5EF4-FFF2-40B4-BE49-F238E27FC236}">
                <a16:creationId xmlns:a16="http://schemas.microsoft.com/office/drawing/2014/main" id="{62587BD3-BEA9-493C-ABBF-25A7F6C65D8E}"/>
              </a:ext>
            </a:extLst>
          </p:cNvPr>
          <p:cNvSpPr/>
          <p:nvPr/>
        </p:nvSpPr>
        <p:spPr bwMode="auto">
          <a:xfrm>
            <a:off x="1818640" y="5717539"/>
            <a:ext cx="1178560" cy="448310"/>
          </a:xfrm>
          <a:prstGeom prst="rect">
            <a:avLst/>
          </a:prstGeom>
          <a:solidFill>
            <a:schemeClr val="accent2"/>
          </a:solidFill>
          <a:ln>
            <a:noFill/>
            <a:miter lim="800000"/>
          </a:ln>
          <a:effectLst/>
        </p:spPr>
        <p:txBody>
          <a:bodyPr rot="0" spcFirstLastPara="0" vertOverflow="overflow" horzOverflow="overflow" vert="horz" wrap="square" lIns="107944" tIns="107944" rIns="107944" bIns="107944" numCol="1" spcCol="72000" rtlCol="0" fromWordArt="0" anchor="ctr" anchorCtr="0" forceAA="0" compatLnSpc="1">
            <a:prstTxWarp prst="textNoShape">
              <a:avLst/>
            </a:prstTxWarp>
            <a:noAutofit/>
          </a:bodyPr>
          <a:lstStyle/>
          <a:p>
            <a:pPr marL="0" marR="0" lvl="0" indent="0" algn="l" defTabSz="913943" rtl="0" eaLnBrk="1" fontAlgn="auto" latinLnBrk="0" hangingPunct="1">
              <a:lnSpc>
                <a:spcPct val="100000"/>
              </a:lnSpc>
              <a:spcBef>
                <a:spcPct val="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Housing</a:t>
            </a:r>
          </a:p>
        </p:txBody>
      </p:sp>
      <p:sp>
        <p:nvSpPr>
          <p:cNvPr id="76" name="Rectangle 75">
            <a:extLst>
              <a:ext uri="{FF2B5EF4-FFF2-40B4-BE49-F238E27FC236}">
                <a16:creationId xmlns:a16="http://schemas.microsoft.com/office/drawing/2014/main" id="{91E1AD38-CDB0-2E64-6970-E6BB46FEDA3C}"/>
              </a:ext>
            </a:extLst>
          </p:cNvPr>
          <p:cNvSpPr/>
          <p:nvPr/>
        </p:nvSpPr>
        <p:spPr bwMode="auto">
          <a:xfrm>
            <a:off x="1818640" y="1939289"/>
            <a:ext cx="1178560" cy="448310"/>
          </a:xfrm>
          <a:prstGeom prst="rect">
            <a:avLst/>
          </a:prstGeom>
          <a:solidFill>
            <a:schemeClr val="accent3"/>
          </a:solidFill>
          <a:ln>
            <a:noFill/>
            <a:miter lim="800000"/>
          </a:ln>
          <a:effectLst/>
        </p:spPr>
        <p:txBody>
          <a:bodyPr rot="0" spcFirstLastPara="0" vertOverflow="overflow" horzOverflow="overflow" vert="horz" wrap="square" lIns="107944" tIns="107944" rIns="107944" bIns="107944" numCol="1" spcCol="72000" rtlCol="0" fromWordArt="0" anchor="ctr" anchorCtr="0" forceAA="0" compatLnSpc="1">
            <a:prstTxWarp prst="textNoShape">
              <a:avLst/>
            </a:prstTxWarp>
            <a:noAutofit/>
          </a:bodyPr>
          <a:lstStyle/>
          <a:p>
            <a:pPr marL="0" marR="0" lvl="0" indent="0" algn="l" defTabSz="913943" rtl="0" eaLnBrk="1" fontAlgn="auto" latinLnBrk="0" hangingPunct="1">
              <a:lnSpc>
                <a:spcPct val="100000"/>
              </a:lnSpc>
              <a:spcBef>
                <a:spcPct val="0"/>
              </a:spcBef>
              <a:spcAft>
                <a:spcPts val="0"/>
              </a:spcAft>
              <a:buClr>
                <a:srgbClr val="879BAA"/>
              </a:buClr>
              <a:buSzTx/>
              <a:buFontTx/>
              <a:buNone/>
              <a:tabLst/>
              <a:defRPr/>
            </a:pPr>
            <a:r>
              <a:rPr kumimoji="0" lang="en-US" sz="1200" b="1" i="0" u="none" strike="noStrike" kern="0" cap="none" spc="0" normalizeH="0" baseline="0" noProof="0">
                <a:ln>
                  <a:noFill/>
                </a:ln>
                <a:solidFill>
                  <a:srgbClr val="004669"/>
                </a:solidFill>
                <a:effectLst/>
                <a:uLnTx/>
                <a:uFillTx/>
                <a:latin typeface="Arial" pitchFamily="34" charset="0"/>
                <a:ea typeface="ＭＳ Ｐゴシック" charset="-128"/>
                <a:cs typeface="Arial" panose="020B0604020202020204" pitchFamily="34" charset="0"/>
              </a:rPr>
              <a:t>Owner</a:t>
            </a:r>
          </a:p>
        </p:txBody>
      </p:sp>
      <p:sp>
        <p:nvSpPr>
          <p:cNvPr id="80" name="Rectangle 79">
            <a:extLst>
              <a:ext uri="{FF2B5EF4-FFF2-40B4-BE49-F238E27FC236}">
                <a16:creationId xmlns:a16="http://schemas.microsoft.com/office/drawing/2014/main" id="{BE9F4B5B-CE97-917E-14E3-CD4BF48E1CEE}"/>
              </a:ext>
            </a:extLst>
          </p:cNvPr>
          <p:cNvSpPr/>
          <p:nvPr/>
        </p:nvSpPr>
        <p:spPr bwMode="auto">
          <a:xfrm>
            <a:off x="1818640" y="2479039"/>
            <a:ext cx="1178560" cy="448310"/>
          </a:xfrm>
          <a:prstGeom prst="rect">
            <a:avLst/>
          </a:prstGeom>
          <a:solidFill>
            <a:schemeClr val="accent3"/>
          </a:solidFill>
          <a:ln>
            <a:noFill/>
            <a:miter lim="800000"/>
          </a:ln>
          <a:effectLst/>
        </p:spPr>
        <p:txBody>
          <a:bodyPr rot="0" spcFirstLastPara="0" vertOverflow="overflow" horzOverflow="overflow" vert="horz" wrap="square" lIns="107944" tIns="107944" rIns="107944" bIns="107944" numCol="1" spcCol="72000" rtlCol="0" fromWordArt="0" anchor="ctr" anchorCtr="0" forceAA="0" compatLnSpc="1">
            <a:prstTxWarp prst="textNoShape">
              <a:avLst/>
            </a:prstTxWarp>
            <a:noAutofit/>
          </a:bodyPr>
          <a:lstStyle/>
          <a:p>
            <a:pPr marL="0" marR="0" lvl="0" indent="0" algn="l" defTabSz="913943" rtl="0" eaLnBrk="1" fontAlgn="auto" latinLnBrk="0" hangingPunct="1">
              <a:lnSpc>
                <a:spcPct val="100000"/>
              </a:lnSpc>
              <a:spcBef>
                <a:spcPct val="0"/>
              </a:spcBef>
              <a:spcAft>
                <a:spcPts val="0"/>
              </a:spcAft>
              <a:buClr>
                <a:srgbClr val="879BAA"/>
              </a:buClr>
              <a:buSzTx/>
              <a:buFontTx/>
              <a:buNone/>
              <a:tabLst/>
              <a:defRPr/>
            </a:pPr>
            <a:r>
              <a:rPr kumimoji="0" lang="en-US" sz="1200" b="1" i="0" u="none" strike="noStrike" kern="0" cap="none" spc="0" normalizeH="0" baseline="0" noProof="0">
                <a:ln>
                  <a:noFill/>
                </a:ln>
                <a:solidFill>
                  <a:srgbClr val="004669"/>
                </a:solidFill>
                <a:effectLst/>
                <a:uLnTx/>
                <a:uFillTx/>
                <a:latin typeface="Arial" pitchFamily="34" charset="0"/>
                <a:ea typeface="ＭＳ Ｐゴシック" charset="-128"/>
                <a:cs typeface="Arial" panose="020B0604020202020204" pitchFamily="34" charset="0"/>
              </a:rPr>
              <a:t>CEO</a:t>
            </a:r>
          </a:p>
        </p:txBody>
      </p:sp>
      <p:sp>
        <p:nvSpPr>
          <p:cNvPr id="81" name="Rectangle 80">
            <a:extLst>
              <a:ext uri="{FF2B5EF4-FFF2-40B4-BE49-F238E27FC236}">
                <a16:creationId xmlns:a16="http://schemas.microsoft.com/office/drawing/2014/main" id="{6A8D402E-F2F9-47D3-BC26-42318AB019A1}"/>
              </a:ext>
            </a:extLst>
          </p:cNvPr>
          <p:cNvSpPr/>
          <p:nvPr/>
        </p:nvSpPr>
        <p:spPr bwMode="auto">
          <a:xfrm>
            <a:off x="1818640" y="3018789"/>
            <a:ext cx="1178560" cy="448310"/>
          </a:xfrm>
          <a:prstGeom prst="rect">
            <a:avLst/>
          </a:prstGeom>
          <a:solidFill>
            <a:schemeClr val="accent2"/>
          </a:solidFill>
          <a:ln>
            <a:noFill/>
            <a:miter lim="800000"/>
          </a:ln>
          <a:effectLst/>
        </p:spPr>
        <p:txBody>
          <a:bodyPr rot="0" spcFirstLastPara="0" vertOverflow="overflow" horzOverflow="overflow" vert="horz" wrap="square" lIns="107944" tIns="107944" rIns="107944" bIns="107944" numCol="1" spcCol="72000" rtlCol="0" fromWordArt="0" anchor="ctr" anchorCtr="0" forceAA="0" compatLnSpc="1">
            <a:prstTxWarp prst="textNoShape">
              <a:avLst/>
            </a:prstTxWarp>
            <a:noAutofit/>
          </a:bodyPr>
          <a:lstStyle/>
          <a:p>
            <a:pPr marL="0" marR="0" lvl="0" indent="0" algn="l" defTabSz="913943" rtl="0" eaLnBrk="1" fontAlgn="auto" latinLnBrk="0" hangingPunct="1">
              <a:lnSpc>
                <a:spcPct val="100000"/>
              </a:lnSpc>
              <a:spcBef>
                <a:spcPct val="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Employee</a:t>
            </a:r>
          </a:p>
        </p:txBody>
      </p:sp>
      <p:sp>
        <p:nvSpPr>
          <p:cNvPr id="82" name="Rectangle 81">
            <a:extLst>
              <a:ext uri="{FF2B5EF4-FFF2-40B4-BE49-F238E27FC236}">
                <a16:creationId xmlns:a16="http://schemas.microsoft.com/office/drawing/2014/main" id="{1750DABE-E328-2328-5C2D-325D861DA5E9}"/>
              </a:ext>
            </a:extLst>
          </p:cNvPr>
          <p:cNvSpPr/>
          <p:nvPr/>
        </p:nvSpPr>
        <p:spPr bwMode="auto">
          <a:xfrm>
            <a:off x="1818640" y="3558539"/>
            <a:ext cx="1178560" cy="448310"/>
          </a:xfrm>
          <a:prstGeom prst="rect">
            <a:avLst/>
          </a:prstGeom>
          <a:solidFill>
            <a:schemeClr val="accent2"/>
          </a:solidFill>
          <a:ln>
            <a:noFill/>
            <a:miter lim="800000"/>
          </a:ln>
          <a:effectLst/>
        </p:spPr>
        <p:txBody>
          <a:bodyPr rot="0" spcFirstLastPara="0" vertOverflow="overflow" horzOverflow="overflow" vert="horz" wrap="square" lIns="107944" tIns="107944" rIns="107944" bIns="107944" numCol="1" spcCol="72000" rtlCol="0" fromWordArt="0" anchor="ctr" anchorCtr="0" forceAA="0" compatLnSpc="1">
            <a:prstTxWarp prst="textNoShape">
              <a:avLst/>
            </a:prstTxWarp>
            <a:noAutofit/>
          </a:bodyPr>
          <a:lstStyle/>
          <a:p>
            <a:pPr marL="0" marR="0" lvl="0" indent="0" algn="l" defTabSz="913943" rtl="0" eaLnBrk="1" fontAlgn="auto" latinLnBrk="0" hangingPunct="1">
              <a:lnSpc>
                <a:spcPct val="100000"/>
              </a:lnSpc>
              <a:spcBef>
                <a:spcPct val="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Operations Manager</a:t>
            </a:r>
          </a:p>
        </p:txBody>
      </p:sp>
      <p:cxnSp>
        <p:nvCxnSpPr>
          <p:cNvPr id="83" name="Gerade Verbindung 473">
            <a:extLst>
              <a:ext uri="{FF2B5EF4-FFF2-40B4-BE49-F238E27FC236}">
                <a16:creationId xmlns:a16="http://schemas.microsoft.com/office/drawing/2014/main" id="{67AC34AA-1A0C-10D4-0CB6-6B88CD921674}"/>
              </a:ext>
            </a:extLst>
          </p:cNvPr>
          <p:cNvCxnSpPr>
            <a:cxnSpLocks/>
          </p:cNvCxnSpPr>
          <p:nvPr/>
        </p:nvCxnSpPr>
        <p:spPr bwMode="auto">
          <a:xfrm flipH="1">
            <a:off x="7944662" y="2973069"/>
            <a:ext cx="3840938" cy="0"/>
          </a:xfrm>
          <a:prstGeom prst="line">
            <a:avLst/>
          </a:prstGeom>
          <a:solidFill>
            <a:schemeClr val="tx2"/>
          </a:solidFill>
          <a:ln w="9525" cap="flat" cmpd="sng" algn="ctr">
            <a:solidFill>
              <a:srgbClr val="879BAA"/>
            </a:solidFill>
            <a:prstDash val="lgDash"/>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sp>
        <p:nvSpPr>
          <p:cNvPr id="84" name="TextBox 83">
            <a:extLst>
              <a:ext uri="{FF2B5EF4-FFF2-40B4-BE49-F238E27FC236}">
                <a16:creationId xmlns:a16="http://schemas.microsoft.com/office/drawing/2014/main" id="{7D8283B8-41F1-135B-D181-A320CE375058}"/>
              </a:ext>
            </a:extLst>
          </p:cNvPr>
          <p:cNvSpPr txBox="1"/>
          <p:nvPr/>
        </p:nvSpPr>
        <p:spPr>
          <a:xfrm>
            <a:off x="5438957" y="4098289"/>
            <a:ext cx="2414263" cy="2067560"/>
          </a:xfrm>
          <a:prstGeom prst="rect">
            <a:avLst/>
          </a:prstGeom>
          <a:noFill/>
        </p:spPr>
        <p:txBody>
          <a:bodyPr wrap="square" lIns="0" tIns="0" rIns="0" bIns="0" rtlCol="0">
            <a:noAutofit/>
          </a:bodyPr>
          <a:lstStyle/>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TEED local development order</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East Birmingham program</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Existing funding streams (ERDF, LEP etc.) </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National emission data </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TEED development report</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Robust housing data </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Remote hiring</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a:p>
            <a:pPr marL="180885" marR="0" lvl="0" indent="-180885" algn="l" defTabSz="913943" rtl="0" eaLnBrk="1" fontAlgn="auto" latinLnBrk="0" hangingPunct="1">
              <a:lnSpc>
                <a:spcPct val="95000"/>
              </a:lnSpc>
              <a:spcBef>
                <a:spcPts val="0"/>
              </a:spcBef>
              <a:spcAft>
                <a:spcPts val="0"/>
              </a:spcAft>
              <a:buClr>
                <a:srgbClr val="879BAA"/>
              </a:buClr>
              <a:buSzTx/>
              <a:buFont typeface="Arial" panose="020B0604020202020204" pitchFamily="34" charset="0"/>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p:txBody>
      </p:sp>
      <p:sp>
        <p:nvSpPr>
          <p:cNvPr id="85" name="TextBox 84">
            <a:extLst>
              <a:ext uri="{FF2B5EF4-FFF2-40B4-BE49-F238E27FC236}">
                <a16:creationId xmlns:a16="http://schemas.microsoft.com/office/drawing/2014/main" id="{DC2E3D88-C444-BF48-4995-8207F58D6542}"/>
              </a:ext>
            </a:extLst>
          </p:cNvPr>
          <p:cNvSpPr txBox="1"/>
          <p:nvPr/>
        </p:nvSpPr>
        <p:spPr>
          <a:xfrm>
            <a:off x="7944661" y="4098289"/>
            <a:ext cx="3840940" cy="988060"/>
          </a:xfrm>
          <a:prstGeom prst="rect">
            <a:avLst/>
          </a:prstGeom>
          <a:noFill/>
        </p:spPr>
        <p:txBody>
          <a:bodyPr wrap="square" lIns="0" tIns="0" rIns="0" bIns="0" rtlCol="0">
            <a:noAutofit/>
          </a:bodyPr>
          <a:lstStyle/>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Inaccurate reporting/access to data to map progress/forecasting of solution impact</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Non-universal buy in to net zero ambitions</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Access to funding</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Balancing competing priorities</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a:p>
            <a:pPr marL="180885" marR="0" lvl="0" indent="-180885" algn="l" defTabSz="913943" rtl="0" eaLnBrk="1" fontAlgn="auto" latinLnBrk="0" hangingPunct="1">
              <a:lnSpc>
                <a:spcPct val="95000"/>
              </a:lnSpc>
              <a:spcBef>
                <a:spcPts val="0"/>
              </a:spcBef>
              <a:spcAft>
                <a:spcPts val="0"/>
              </a:spcAft>
              <a:buClr>
                <a:srgbClr val="879BAA"/>
              </a:buClr>
              <a:buSzTx/>
              <a:buFont typeface="Arial" panose="020B0604020202020204" pitchFamily="34" charset="0"/>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p:txBody>
      </p:sp>
      <p:sp>
        <p:nvSpPr>
          <p:cNvPr id="86" name="TextBox 85">
            <a:extLst>
              <a:ext uri="{FF2B5EF4-FFF2-40B4-BE49-F238E27FC236}">
                <a16:creationId xmlns:a16="http://schemas.microsoft.com/office/drawing/2014/main" id="{59D805F3-57CF-9D9E-A3B1-3E9A3149F9F8}"/>
              </a:ext>
            </a:extLst>
          </p:cNvPr>
          <p:cNvSpPr txBox="1"/>
          <p:nvPr/>
        </p:nvSpPr>
        <p:spPr>
          <a:xfrm>
            <a:off x="7944661" y="5177788"/>
            <a:ext cx="3840940" cy="988060"/>
          </a:xfrm>
          <a:prstGeom prst="rect">
            <a:avLst/>
          </a:prstGeom>
          <a:noFill/>
        </p:spPr>
        <p:txBody>
          <a:bodyPr wrap="square" lIns="0" tIns="0" rIns="0" bIns="0" rtlCol="0">
            <a:noAutofit/>
          </a:bodyPr>
          <a:lstStyle/>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Attract and retain talent</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Attract and serve customer base</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Attract investment</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r>
              <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Build efficient supply chains</a:t>
            </a: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a:p>
            <a:pPr marL="132686" marR="0" lvl="1" indent="-132686" algn="l" defTabSz="913943" rtl="0" eaLnBrk="1" fontAlgn="auto" latinLnBrk="0" hangingPunct="1">
              <a:lnSpc>
                <a:spcPct val="95000"/>
              </a:lnSpc>
              <a:spcBef>
                <a:spcPts val="0"/>
              </a:spcBef>
              <a:spcAft>
                <a:spcPts val="0"/>
              </a:spcAft>
              <a:buClr>
                <a:srgbClr val="879BAA"/>
              </a:buClr>
              <a:buSzTx/>
              <a:buFontTx/>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a:p>
            <a:pPr marL="180885" marR="0" lvl="0" indent="-180885" algn="l" defTabSz="913943" rtl="0" eaLnBrk="1" fontAlgn="auto" latinLnBrk="0" hangingPunct="1">
              <a:lnSpc>
                <a:spcPct val="95000"/>
              </a:lnSpc>
              <a:spcBef>
                <a:spcPts val="0"/>
              </a:spcBef>
              <a:spcAft>
                <a:spcPts val="0"/>
              </a:spcAft>
              <a:buClr>
                <a:srgbClr val="879BAA"/>
              </a:buClr>
              <a:buSzTx/>
              <a:buFont typeface="Arial" panose="020B0604020202020204" pitchFamily="34" charset="0"/>
              <a:buChar char="•"/>
              <a:tabLst/>
              <a:defRPr/>
            </a:pPr>
            <a:endParaRPr kumimoji="0" lang="en-US" sz="12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p:txBody>
      </p:sp>
      <p:cxnSp>
        <p:nvCxnSpPr>
          <p:cNvPr id="89" name="Gerade Verbindung 473">
            <a:extLst>
              <a:ext uri="{FF2B5EF4-FFF2-40B4-BE49-F238E27FC236}">
                <a16:creationId xmlns:a16="http://schemas.microsoft.com/office/drawing/2014/main" id="{ADE074FE-A1BC-FE71-7069-7D7E3C640F83}"/>
              </a:ext>
            </a:extLst>
          </p:cNvPr>
          <p:cNvCxnSpPr>
            <a:cxnSpLocks/>
          </p:cNvCxnSpPr>
          <p:nvPr/>
        </p:nvCxnSpPr>
        <p:spPr bwMode="auto">
          <a:xfrm flipH="1">
            <a:off x="7944662" y="5132069"/>
            <a:ext cx="3840938" cy="0"/>
          </a:xfrm>
          <a:prstGeom prst="line">
            <a:avLst/>
          </a:prstGeom>
          <a:solidFill>
            <a:schemeClr val="tx2"/>
          </a:solidFill>
          <a:ln w="9525" cap="flat" cmpd="sng" algn="ctr">
            <a:solidFill>
              <a:srgbClr val="879BAA"/>
            </a:solidFill>
            <a:prstDash val="lgDash"/>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nvGrpSpPr>
          <p:cNvPr id="55" name="Group 214">
            <a:extLst>
              <a:ext uri="{FF2B5EF4-FFF2-40B4-BE49-F238E27FC236}">
                <a16:creationId xmlns:a16="http://schemas.microsoft.com/office/drawing/2014/main" id="{E4621990-338C-1F46-6D92-85965F47773B}"/>
              </a:ext>
            </a:extLst>
          </p:cNvPr>
          <p:cNvGrpSpPr>
            <a:grpSpLocks noChangeAspect="1"/>
          </p:cNvGrpSpPr>
          <p:nvPr/>
        </p:nvGrpSpPr>
        <p:grpSpPr>
          <a:xfrm>
            <a:off x="11497601" y="2603339"/>
            <a:ext cx="288000" cy="288067"/>
            <a:chOff x="12233270" y="3185128"/>
            <a:chExt cx="288000" cy="288067"/>
          </a:xfrm>
        </p:grpSpPr>
        <p:sp>
          <p:nvSpPr>
            <p:cNvPr id="56" name="Rectangle 288">
              <a:extLst>
                <a:ext uri="{FF2B5EF4-FFF2-40B4-BE49-F238E27FC236}">
                  <a16:creationId xmlns:a16="http://schemas.microsoft.com/office/drawing/2014/main" id="{03FFD7E0-3D32-D9E8-1AE0-E05A57044556}"/>
                </a:ext>
              </a:extLst>
            </p:cNvPr>
            <p:cNvSpPr>
              <a:spLocks noChangeAspect="1" noChangeArrowheads="1"/>
            </p:cNvSpPr>
            <p:nvPr>
              <p:custDataLst>
                <p:tags r:id="rId8"/>
              </p:custDataLst>
            </p:nvPr>
          </p:nvSpPr>
          <p:spPr bwMode="gray">
            <a:xfrm>
              <a:off x="12233270" y="3185128"/>
              <a:ext cx="288000" cy="288067"/>
            </a:xfrm>
            <a:prstGeom prst="rect">
              <a:avLst/>
            </a:prstGeom>
            <a:solidFill>
              <a:srgbClr val="EF0137"/>
            </a:solidFill>
            <a:ln w="9525" algn="ctr">
              <a:noFill/>
              <a:miter lim="800000"/>
              <a:headEnd/>
              <a:tailEnd/>
            </a:ln>
          </p:spPr>
          <p:txBody>
            <a:bodyPr lIns="0" tIns="0" rIns="0" bIns="0" anchor="ctr"/>
            <a:lstStyle/>
            <a:p>
              <a:pPr marL="0" marR="0" lvl="0" indent="0" algn="ctr" defTabSz="914400" rtl="0" eaLnBrk="0" fontAlgn="base" latinLnBrk="0" hangingPunct="0">
                <a:lnSpc>
                  <a:spcPct val="100000"/>
                </a:lnSpc>
                <a:spcBef>
                  <a:spcPct val="50000"/>
                </a:spcBef>
                <a:spcAft>
                  <a:spcPct val="0"/>
                </a:spcAft>
                <a:buClrTx/>
                <a:buSzPct val="115000"/>
                <a:buFont typeface="Symbol" pitchFamily="18" charset="2"/>
                <a:buNone/>
                <a:tabLst/>
                <a:defRPr/>
              </a:pPr>
              <a:endParaRPr kumimoji="0" lang="en-US" sz="1200" b="0" i="0" u="none" strike="noStrike" kern="120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endParaRPr>
            </a:p>
          </p:txBody>
        </p:sp>
        <p:sp>
          <p:nvSpPr>
            <p:cNvPr id="57" name="Freeform 74">
              <a:extLst>
                <a:ext uri="{FF2B5EF4-FFF2-40B4-BE49-F238E27FC236}">
                  <a16:creationId xmlns:a16="http://schemas.microsoft.com/office/drawing/2014/main" id="{6B4682AB-1BA7-C3F1-EEE4-6FD5610E7AC1}"/>
                </a:ext>
              </a:extLst>
            </p:cNvPr>
            <p:cNvSpPr>
              <a:spLocks noChangeAspect="1"/>
            </p:cNvSpPr>
            <p:nvPr/>
          </p:nvSpPr>
          <p:spPr bwMode="auto">
            <a:xfrm>
              <a:off x="12290389" y="3242281"/>
              <a:ext cx="173762" cy="173762"/>
            </a:xfrm>
            <a:custGeom>
              <a:avLst/>
              <a:gdLst>
                <a:gd name="T0" fmla="*/ 1394 w 1609"/>
                <a:gd name="T1" fmla="*/ 1609 h 1609"/>
                <a:gd name="T2" fmla="*/ 1609 w 1609"/>
                <a:gd name="T3" fmla="*/ 1394 h 1609"/>
                <a:gd name="T4" fmla="*/ 1096 w 1609"/>
                <a:gd name="T5" fmla="*/ 806 h 1609"/>
                <a:gd name="T6" fmla="*/ 1609 w 1609"/>
                <a:gd name="T7" fmla="*/ 215 h 1609"/>
                <a:gd name="T8" fmla="*/ 1394 w 1609"/>
                <a:gd name="T9" fmla="*/ 0 h 1609"/>
                <a:gd name="T10" fmla="*/ 806 w 1609"/>
                <a:gd name="T11" fmla="*/ 513 h 1609"/>
                <a:gd name="T12" fmla="*/ 215 w 1609"/>
                <a:gd name="T13" fmla="*/ 0 h 1609"/>
                <a:gd name="T14" fmla="*/ 0 w 1609"/>
                <a:gd name="T15" fmla="*/ 215 h 1609"/>
                <a:gd name="T16" fmla="*/ 513 w 1609"/>
                <a:gd name="T17" fmla="*/ 806 h 1609"/>
                <a:gd name="T18" fmla="*/ 0 w 1609"/>
                <a:gd name="T19" fmla="*/ 1394 h 1609"/>
                <a:gd name="T20" fmla="*/ 215 w 1609"/>
                <a:gd name="T21" fmla="*/ 1609 h 1609"/>
                <a:gd name="T22" fmla="*/ 806 w 1609"/>
                <a:gd name="T23" fmla="*/ 1096 h 1609"/>
                <a:gd name="T24" fmla="*/ 1394 w 1609"/>
                <a:gd name="T25" fmla="*/ 1609 h 1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9" h="1609">
                  <a:moveTo>
                    <a:pt x="1394" y="1609"/>
                  </a:moveTo>
                  <a:lnTo>
                    <a:pt x="1609" y="1394"/>
                  </a:lnTo>
                  <a:lnTo>
                    <a:pt x="1096" y="806"/>
                  </a:lnTo>
                  <a:lnTo>
                    <a:pt x="1609" y="215"/>
                  </a:lnTo>
                  <a:lnTo>
                    <a:pt x="1394" y="0"/>
                  </a:lnTo>
                  <a:lnTo>
                    <a:pt x="806" y="513"/>
                  </a:lnTo>
                  <a:lnTo>
                    <a:pt x="215" y="0"/>
                  </a:lnTo>
                  <a:lnTo>
                    <a:pt x="0" y="215"/>
                  </a:lnTo>
                  <a:lnTo>
                    <a:pt x="513" y="806"/>
                  </a:lnTo>
                  <a:lnTo>
                    <a:pt x="0" y="1394"/>
                  </a:lnTo>
                  <a:lnTo>
                    <a:pt x="215" y="1609"/>
                  </a:lnTo>
                  <a:lnTo>
                    <a:pt x="806" y="1096"/>
                  </a:lnTo>
                  <a:lnTo>
                    <a:pt x="1394" y="1609"/>
                  </a:lnTo>
                  <a:close/>
                </a:path>
              </a:pathLst>
            </a:custGeom>
            <a:solidFill>
              <a:srgbClr val="FFFFFF"/>
            </a:solidFill>
            <a:ln>
              <a:noFill/>
            </a:ln>
          </p:spPr>
          <p:txBody>
            <a:bodyPr vert="horz" wrap="square" lIns="28788" tIns="14395" rIns="28788" bIns="14395" numCol="1" anchor="t" anchorCtr="0" compatLnSpc="1">
              <a:prstTxWarp prst="textNoShape">
                <a:avLst/>
              </a:prstTxWarp>
            </a:bodyPr>
            <a:lstStyle/>
            <a:p>
              <a:pPr marL="0" marR="0" lvl="0" indent="0" algn="l" defTabSz="914400" rtl="0" eaLnBrk="1" fontAlgn="base" latinLnBrk="0" hangingPunct="1">
                <a:lnSpc>
                  <a:spcPct val="110000"/>
                </a:lnSpc>
                <a:spcBef>
                  <a:spcPct val="0"/>
                </a:spcBef>
                <a:spcAft>
                  <a:spcPct val="0"/>
                </a:spcAft>
                <a:buClrTx/>
                <a:buSzTx/>
                <a:buFontTx/>
                <a:buNone/>
                <a:tabLst/>
                <a:defRPr/>
              </a:pPr>
              <a:endParaRPr kumimoji="0" lang="en-US" sz="1200" b="0" i="0" u="none" strike="noStrike" kern="1400" cap="none" spc="0" normalizeH="0" baseline="0" noProof="0">
                <a:ln>
                  <a:noFill/>
                </a:ln>
                <a:solidFill>
                  <a:srgbClr val="000000"/>
                </a:solidFill>
                <a:effectLst/>
                <a:uLnTx/>
                <a:uFillTx/>
                <a:latin typeface="Arial" pitchFamily="34" charset="0"/>
                <a:ea typeface="ＭＳ Ｐゴシック" pitchFamily="34" charset="-128"/>
                <a:cs typeface="Arial" panose="020B0604020202020204" pitchFamily="34" charset="0"/>
              </a:endParaRPr>
            </a:p>
          </p:txBody>
        </p:sp>
      </p:grpSp>
      <p:grpSp>
        <p:nvGrpSpPr>
          <p:cNvPr id="60" name="Group 215">
            <a:extLst>
              <a:ext uri="{FF2B5EF4-FFF2-40B4-BE49-F238E27FC236}">
                <a16:creationId xmlns:a16="http://schemas.microsoft.com/office/drawing/2014/main" id="{D6B71D12-E143-56FF-FD4F-6B25E6EE8237}"/>
              </a:ext>
            </a:extLst>
          </p:cNvPr>
          <p:cNvGrpSpPr>
            <a:grpSpLocks noChangeAspect="1"/>
          </p:cNvGrpSpPr>
          <p:nvPr/>
        </p:nvGrpSpPr>
        <p:grpSpPr>
          <a:xfrm>
            <a:off x="11497600" y="3671482"/>
            <a:ext cx="288000" cy="288067"/>
            <a:chOff x="12233270" y="2826630"/>
            <a:chExt cx="288000" cy="288067"/>
          </a:xfrm>
        </p:grpSpPr>
        <p:sp>
          <p:nvSpPr>
            <p:cNvPr id="61" name="Rectangle 282">
              <a:extLst>
                <a:ext uri="{FF2B5EF4-FFF2-40B4-BE49-F238E27FC236}">
                  <a16:creationId xmlns:a16="http://schemas.microsoft.com/office/drawing/2014/main" id="{9A379844-9A1A-56B5-FCB4-ABAE1A550FC0}"/>
                </a:ext>
              </a:extLst>
            </p:cNvPr>
            <p:cNvSpPr>
              <a:spLocks noChangeAspect="1" noChangeArrowheads="1"/>
            </p:cNvSpPr>
            <p:nvPr>
              <p:custDataLst>
                <p:tags r:id="rId7"/>
              </p:custDataLst>
            </p:nvPr>
          </p:nvSpPr>
          <p:spPr bwMode="gray">
            <a:xfrm>
              <a:off x="12233270" y="2826630"/>
              <a:ext cx="288000" cy="288067"/>
            </a:xfrm>
            <a:prstGeom prst="rect">
              <a:avLst/>
            </a:prstGeom>
            <a:solidFill>
              <a:srgbClr val="00D7A0"/>
            </a:solidFill>
            <a:ln w="9525" algn="ctr">
              <a:noFill/>
              <a:miter lim="800000"/>
              <a:headEnd/>
              <a:tailEnd/>
            </a:ln>
          </p:spPr>
          <p:txBody>
            <a:bodyPr lIns="0" tIns="0" rIns="0" bIns="0" anchor="ctr"/>
            <a:lstStyle/>
            <a:p>
              <a:pPr marL="0" marR="0" lvl="0" indent="0" algn="ctr" defTabSz="914400" rtl="0" eaLnBrk="0" fontAlgn="base" latinLnBrk="0" hangingPunct="0">
                <a:lnSpc>
                  <a:spcPct val="100000"/>
                </a:lnSpc>
                <a:spcBef>
                  <a:spcPct val="50000"/>
                </a:spcBef>
                <a:spcAft>
                  <a:spcPct val="0"/>
                </a:spcAft>
                <a:buClrTx/>
                <a:buSzPct val="115000"/>
                <a:buFont typeface="Symbol" pitchFamily="18" charset="2"/>
                <a:buNone/>
                <a:tabLst/>
                <a:defRPr/>
              </a:pPr>
              <a:endParaRPr kumimoji="0" lang="en-US" sz="1200" b="0" i="0" u="none" strike="noStrike" kern="120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endParaRPr>
            </a:p>
          </p:txBody>
        </p:sp>
        <p:sp>
          <p:nvSpPr>
            <p:cNvPr id="62" name="Freeform 95">
              <a:extLst>
                <a:ext uri="{FF2B5EF4-FFF2-40B4-BE49-F238E27FC236}">
                  <a16:creationId xmlns:a16="http://schemas.microsoft.com/office/drawing/2014/main" id="{287FF986-5F38-C29F-2FA6-92E1CB108C97}"/>
                </a:ext>
              </a:extLst>
            </p:cNvPr>
            <p:cNvSpPr>
              <a:spLocks noChangeAspect="1"/>
            </p:cNvSpPr>
            <p:nvPr/>
          </p:nvSpPr>
          <p:spPr bwMode="auto">
            <a:xfrm>
              <a:off x="12264932" y="2886085"/>
              <a:ext cx="224676" cy="169157"/>
            </a:xfrm>
            <a:custGeom>
              <a:avLst/>
              <a:gdLst>
                <a:gd name="T0" fmla="*/ 1210 w 1210"/>
                <a:gd name="T1" fmla="*/ 125 h 911"/>
                <a:gd name="T2" fmla="*/ 423 w 1210"/>
                <a:gd name="T3" fmla="*/ 911 h 911"/>
                <a:gd name="T4" fmla="*/ 0 w 1210"/>
                <a:gd name="T5" fmla="*/ 486 h 911"/>
                <a:gd name="T6" fmla="*/ 126 w 1210"/>
                <a:gd name="T7" fmla="*/ 361 h 911"/>
                <a:gd name="T8" fmla="*/ 397 w 1210"/>
                <a:gd name="T9" fmla="*/ 597 h 911"/>
                <a:gd name="T10" fmla="*/ 1085 w 1210"/>
                <a:gd name="T11" fmla="*/ 0 h 911"/>
                <a:gd name="T12" fmla="*/ 1210 w 1210"/>
                <a:gd name="T13" fmla="*/ 125 h 911"/>
              </a:gdLst>
              <a:ahLst/>
              <a:cxnLst>
                <a:cxn ang="0">
                  <a:pos x="T0" y="T1"/>
                </a:cxn>
                <a:cxn ang="0">
                  <a:pos x="T2" y="T3"/>
                </a:cxn>
                <a:cxn ang="0">
                  <a:pos x="T4" y="T5"/>
                </a:cxn>
                <a:cxn ang="0">
                  <a:pos x="T6" y="T7"/>
                </a:cxn>
                <a:cxn ang="0">
                  <a:pos x="T8" y="T9"/>
                </a:cxn>
                <a:cxn ang="0">
                  <a:pos x="T10" y="T11"/>
                </a:cxn>
                <a:cxn ang="0">
                  <a:pos x="T12" y="T13"/>
                </a:cxn>
              </a:cxnLst>
              <a:rect l="0" t="0" r="r" b="b"/>
              <a:pathLst>
                <a:path w="1210" h="911">
                  <a:moveTo>
                    <a:pt x="1210" y="125"/>
                  </a:moveTo>
                  <a:lnTo>
                    <a:pt x="423" y="911"/>
                  </a:lnTo>
                  <a:lnTo>
                    <a:pt x="0" y="486"/>
                  </a:lnTo>
                  <a:lnTo>
                    <a:pt x="126" y="361"/>
                  </a:lnTo>
                  <a:lnTo>
                    <a:pt x="397" y="597"/>
                  </a:lnTo>
                  <a:lnTo>
                    <a:pt x="1085" y="0"/>
                  </a:lnTo>
                  <a:lnTo>
                    <a:pt x="1210" y="125"/>
                  </a:lnTo>
                  <a:close/>
                </a:path>
              </a:pathLst>
            </a:custGeom>
            <a:solidFill>
              <a:srgbClr val="FFFFFF"/>
            </a:solidFill>
            <a:ln>
              <a:noFill/>
            </a:ln>
          </p:spPr>
          <p:txBody>
            <a:bodyPr vert="horz" wrap="square" lIns="31987" tIns="15994" rIns="31987" bIns="15994" numCol="1" anchor="t" anchorCtr="0" compatLnSpc="1">
              <a:prstTxWarp prst="textNoShape">
                <a:avLst/>
              </a:prstTxWarp>
            </a:body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endParaRPr>
            </a:p>
          </p:txBody>
        </p:sp>
      </p:grpSp>
      <p:grpSp>
        <p:nvGrpSpPr>
          <p:cNvPr id="63" name="Group 214">
            <a:extLst>
              <a:ext uri="{FF2B5EF4-FFF2-40B4-BE49-F238E27FC236}">
                <a16:creationId xmlns:a16="http://schemas.microsoft.com/office/drawing/2014/main" id="{57491EFF-FA1E-2DEA-80FD-9A2C31398481}"/>
              </a:ext>
            </a:extLst>
          </p:cNvPr>
          <p:cNvGrpSpPr>
            <a:grpSpLocks noChangeAspect="1"/>
          </p:cNvGrpSpPr>
          <p:nvPr/>
        </p:nvGrpSpPr>
        <p:grpSpPr>
          <a:xfrm>
            <a:off x="11497601" y="4757077"/>
            <a:ext cx="288000" cy="288067"/>
            <a:chOff x="12233270" y="3185128"/>
            <a:chExt cx="288000" cy="288067"/>
          </a:xfrm>
        </p:grpSpPr>
        <p:sp>
          <p:nvSpPr>
            <p:cNvPr id="64" name="Rectangle 288">
              <a:extLst>
                <a:ext uri="{FF2B5EF4-FFF2-40B4-BE49-F238E27FC236}">
                  <a16:creationId xmlns:a16="http://schemas.microsoft.com/office/drawing/2014/main" id="{462E6FDB-80C3-489D-5705-FF0AE1A39629}"/>
                </a:ext>
              </a:extLst>
            </p:cNvPr>
            <p:cNvSpPr>
              <a:spLocks noChangeAspect="1" noChangeArrowheads="1"/>
            </p:cNvSpPr>
            <p:nvPr>
              <p:custDataLst>
                <p:tags r:id="rId6"/>
              </p:custDataLst>
            </p:nvPr>
          </p:nvSpPr>
          <p:spPr bwMode="gray">
            <a:xfrm>
              <a:off x="12233270" y="3185128"/>
              <a:ext cx="288000" cy="288067"/>
            </a:xfrm>
            <a:prstGeom prst="rect">
              <a:avLst/>
            </a:prstGeom>
            <a:solidFill>
              <a:srgbClr val="EF0137"/>
            </a:solidFill>
            <a:ln w="9525" algn="ctr">
              <a:noFill/>
              <a:miter lim="800000"/>
              <a:headEnd/>
              <a:tailEnd/>
            </a:ln>
          </p:spPr>
          <p:txBody>
            <a:bodyPr lIns="0" tIns="0" rIns="0" bIns="0" anchor="ctr"/>
            <a:lstStyle/>
            <a:p>
              <a:pPr marL="0" marR="0" lvl="0" indent="0" algn="ctr" defTabSz="914400" rtl="0" eaLnBrk="0" fontAlgn="base" latinLnBrk="0" hangingPunct="0">
                <a:lnSpc>
                  <a:spcPct val="100000"/>
                </a:lnSpc>
                <a:spcBef>
                  <a:spcPct val="50000"/>
                </a:spcBef>
                <a:spcAft>
                  <a:spcPct val="0"/>
                </a:spcAft>
                <a:buClrTx/>
                <a:buSzPct val="115000"/>
                <a:buFont typeface="Symbol" pitchFamily="18" charset="2"/>
                <a:buNone/>
                <a:tabLst/>
                <a:defRPr/>
              </a:pPr>
              <a:endParaRPr kumimoji="0" lang="en-US" sz="1200" b="0" i="0" u="none" strike="noStrike" kern="120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endParaRPr>
            </a:p>
          </p:txBody>
        </p:sp>
        <p:sp>
          <p:nvSpPr>
            <p:cNvPr id="65" name="Freeform 74">
              <a:extLst>
                <a:ext uri="{FF2B5EF4-FFF2-40B4-BE49-F238E27FC236}">
                  <a16:creationId xmlns:a16="http://schemas.microsoft.com/office/drawing/2014/main" id="{8B32400E-E8FA-979F-3BB6-882D68A07FA7}"/>
                </a:ext>
              </a:extLst>
            </p:cNvPr>
            <p:cNvSpPr>
              <a:spLocks noChangeAspect="1"/>
            </p:cNvSpPr>
            <p:nvPr/>
          </p:nvSpPr>
          <p:spPr bwMode="auto">
            <a:xfrm>
              <a:off x="12290389" y="3242281"/>
              <a:ext cx="173762" cy="173762"/>
            </a:xfrm>
            <a:custGeom>
              <a:avLst/>
              <a:gdLst>
                <a:gd name="T0" fmla="*/ 1394 w 1609"/>
                <a:gd name="T1" fmla="*/ 1609 h 1609"/>
                <a:gd name="T2" fmla="*/ 1609 w 1609"/>
                <a:gd name="T3" fmla="*/ 1394 h 1609"/>
                <a:gd name="T4" fmla="*/ 1096 w 1609"/>
                <a:gd name="T5" fmla="*/ 806 h 1609"/>
                <a:gd name="T6" fmla="*/ 1609 w 1609"/>
                <a:gd name="T7" fmla="*/ 215 h 1609"/>
                <a:gd name="T8" fmla="*/ 1394 w 1609"/>
                <a:gd name="T9" fmla="*/ 0 h 1609"/>
                <a:gd name="T10" fmla="*/ 806 w 1609"/>
                <a:gd name="T11" fmla="*/ 513 h 1609"/>
                <a:gd name="T12" fmla="*/ 215 w 1609"/>
                <a:gd name="T13" fmla="*/ 0 h 1609"/>
                <a:gd name="T14" fmla="*/ 0 w 1609"/>
                <a:gd name="T15" fmla="*/ 215 h 1609"/>
                <a:gd name="T16" fmla="*/ 513 w 1609"/>
                <a:gd name="T17" fmla="*/ 806 h 1609"/>
                <a:gd name="T18" fmla="*/ 0 w 1609"/>
                <a:gd name="T19" fmla="*/ 1394 h 1609"/>
                <a:gd name="T20" fmla="*/ 215 w 1609"/>
                <a:gd name="T21" fmla="*/ 1609 h 1609"/>
                <a:gd name="T22" fmla="*/ 806 w 1609"/>
                <a:gd name="T23" fmla="*/ 1096 h 1609"/>
                <a:gd name="T24" fmla="*/ 1394 w 1609"/>
                <a:gd name="T25" fmla="*/ 1609 h 1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9" h="1609">
                  <a:moveTo>
                    <a:pt x="1394" y="1609"/>
                  </a:moveTo>
                  <a:lnTo>
                    <a:pt x="1609" y="1394"/>
                  </a:lnTo>
                  <a:lnTo>
                    <a:pt x="1096" y="806"/>
                  </a:lnTo>
                  <a:lnTo>
                    <a:pt x="1609" y="215"/>
                  </a:lnTo>
                  <a:lnTo>
                    <a:pt x="1394" y="0"/>
                  </a:lnTo>
                  <a:lnTo>
                    <a:pt x="806" y="513"/>
                  </a:lnTo>
                  <a:lnTo>
                    <a:pt x="215" y="0"/>
                  </a:lnTo>
                  <a:lnTo>
                    <a:pt x="0" y="215"/>
                  </a:lnTo>
                  <a:lnTo>
                    <a:pt x="513" y="806"/>
                  </a:lnTo>
                  <a:lnTo>
                    <a:pt x="0" y="1394"/>
                  </a:lnTo>
                  <a:lnTo>
                    <a:pt x="215" y="1609"/>
                  </a:lnTo>
                  <a:lnTo>
                    <a:pt x="806" y="1096"/>
                  </a:lnTo>
                  <a:lnTo>
                    <a:pt x="1394" y="1609"/>
                  </a:lnTo>
                  <a:close/>
                </a:path>
              </a:pathLst>
            </a:custGeom>
            <a:solidFill>
              <a:srgbClr val="FFFFFF"/>
            </a:solidFill>
            <a:ln>
              <a:noFill/>
            </a:ln>
          </p:spPr>
          <p:txBody>
            <a:bodyPr vert="horz" wrap="square" lIns="28788" tIns="14395" rIns="28788" bIns="14395" numCol="1" anchor="t" anchorCtr="0" compatLnSpc="1">
              <a:prstTxWarp prst="textNoShape">
                <a:avLst/>
              </a:prstTxWarp>
            </a:bodyPr>
            <a:lstStyle/>
            <a:p>
              <a:pPr marL="0" marR="0" lvl="0" indent="0" algn="l" defTabSz="914400" rtl="0" eaLnBrk="1" fontAlgn="base" latinLnBrk="0" hangingPunct="1">
                <a:lnSpc>
                  <a:spcPct val="110000"/>
                </a:lnSpc>
                <a:spcBef>
                  <a:spcPct val="0"/>
                </a:spcBef>
                <a:spcAft>
                  <a:spcPct val="0"/>
                </a:spcAft>
                <a:buClrTx/>
                <a:buSzTx/>
                <a:buFontTx/>
                <a:buNone/>
                <a:tabLst/>
                <a:defRPr/>
              </a:pPr>
              <a:endParaRPr kumimoji="0" lang="en-US" sz="1200" b="0" i="0" u="none" strike="noStrike" kern="1400" cap="none" spc="0" normalizeH="0" baseline="0" noProof="0">
                <a:ln>
                  <a:noFill/>
                </a:ln>
                <a:solidFill>
                  <a:srgbClr val="000000"/>
                </a:solidFill>
                <a:effectLst/>
                <a:uLnTx/>
                <a:uFillTx/>
                <a:latin typeface="Arial" pitchFamily="34" charset="0"/>
                <a:ea typeface="ＭＳ Ｐゴシック" pitchFamily="34" charset="-128"/>
                <a:cs typeface="Arial" panose="020B0604020202020204" pitchFamily="34" charset="0"/>
              </a:endParaRPr>
            </a:p>
          </p:txBody>
        </p:sp>
      </p:grpSp>
      <p:grpSp>
        <p:nvGrpSpPr>
          <p:cNvPr id="66" name="Group 215">
            <a:extLst>
              <a:ext uri="{FF2B5EF4-FFF2-40B4-BE49-F238E27FC236}">
                <a16:creationId xmlns:a16="http://schemas.microsoft.com/office/drawing/2014/main" id="{F0F9C100-FC50-1E50-6125-2F8BC31BD33B}"/>
              </a:ext>
            </a:extLst>
          </p:cNvPr>
          <p:cNvGrpSpPr>
            <a:grpSpLocks noChangeAspect="1"/>
          </p:cNvGrpSpPr>
          <p:nvPr/>
        </p:nvGrpSpPr>
        <p:grpSpPr>
          <a:xfrm>
            <a:off x="11497600" y="5873988"/>
            <a:ext cx="288000" cy="288067"/>
            <a:chOff x="12233270" y="2826630"/>
            <a:chExt cx="288000" cy="288067"/>
          </a:xfrm>
        </p:grpSpPr>
        <p:sp>
          <p:nvSpPr>
            <p:cNvPr id="77" name="Rectangle 282">
              <a:extLst>
                <a:ext uri="{FF2B5EF4-FFF2-40B4-BE49-F238E27FC236}">
                  <a16:creationId xmlns:a16="http://schemas.microsoft.com/office/drawing/2014/main" id="{97C7EB46-0381-0E91-EF06-285740587E2B}"/>
                </a:ext>
              </a:extLst>
            </p:cNvPr>
            <p:cNvSpPr>
              <a:spLocks noChangeAspect="1" noChangeArrowheads="1"/>
            </p:cNvSpPr>
            <p:nvPr>
              <p:custDataLst>
                <p:tags r:id="rId5"/>
              </p:custDataLst>
            </p:nvPr>
          </p:nvSpPr>
          <p:spPr bwMode="gray">
            <a:xfrm>
              <a:off x="12233270" y="2826630"/>
              <a:ext cx="288000" cy="288067"/>
            </a:xfrm>
            <a:prstGeom prst="rect">
              <a:avLst/>
            </a:prstGeom>
            <a:solidFill>
              <a:srgbClr val="00D7A0"/>
            </a:solidFill>
            <a:ln w="9525" algn="ctr">
              <a:noFill/>
              <a:miter lim="800000"/>
              <a:headEnd/>
              <a:tailEnd/>
            </a:ln>
          </p:spPr>
          <p:txBody>
            <a:bodyPr lIns="0" tIns="0" rIns="0" bIns="0" anchor="ctr"/>
            <a:lstStyle/>
            <a:p>
              <a:pPr marL="0" marR="0" lvl="0" indent="0" algn="ctr" defTabSz="914400" rtl="0" eaLnBrk="0" fontAlgn="base" latinLnBrk="0" hangingPunct="0">
                <a:lnSpc>
                  <a:spcPct val="100000"/>
                </a:lnSpc>
                <a:spcBef>
                  <a:spcPct val="50000"/>
                </a:spcBef>
                <a:spcAft>
                  <a:spcPct val="0"/>
                </a:spcAft>
                <a:buClrTx/>
                <a:buSzPct val="115000"/>
                <a:buFont typeface="Symbol" pitchFamily="18" charset="2"/>
                <a:buNone/>
                <a:tabLst/>
                <a:defRPr/>
              </a:pPr>
              <a:endParaRPr kumimoji="0" lang="en-US" sz="1200" b="0" i="0" u="none" strike="noStrike" kern="120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endParaRPr>
            </a:p>
          </p:txBody>
        </p:sp>
        <p:sp>
          <p:nvSpPr>
            <p:cNvPr id="78" name="Freeform 95">
              <a:extLst>
                <a:ext uri="{FF2B5EF4-FFF2-40B4-BE49-F238E27FC236}">
                  <a16:creationId xmlns:a16="http://schemas.microsoft.com/office/drawing/2014/main" id="{75ABB156-F66E-1ECE-B9F9-9DC86DA15DE9}"/>
                </a:ext>
              </a:extLst>
            </p:cNvPr>
            <p:cNvSpPr>
              <a:spLocks noChangeAspect="1"/>
            </p:cNvSpPr>
            <p:nvPr/>
          </p:nvSpPr>
          <p:spPr bwMode="auto">
            <a:xfrm>
              <a:off x="12264932" y="2886085"/>
              <a:ext cx="224676" cy="169157"/>
            </a:xfrm>
            <a:custGeom>
              <a:avLst/>
              <a:gdLst>
                <a:gd name="T0" fmla="*/ 1210 w 1210"/>
                <a:gd name="T1" fmla="*/ 125 h 911"/>
                <a:gd name="T2" fmla="*/ 423 w 1210"/>
                <a:gd name="T3" fmla="*/ 911 h 911"/>
                <a:gd name="T4" fmla="*/ 0 w 1210"/>
                <a:gd name="T5" fmla="*/ 486 h 911"/>
                <a:gd name="T6" fmla="*/ 126 w 1210"/>
                <a:gd name="T7" fmla="*/ 361 h 911"/>
                <a:gd name="T8" fmla="*/ 397 w 1210"/>
                <a:gd name="T9" fmla="*/ 597 h 911"/>
                <a:gd name="T10" fmla="*/ 1085 w 1210"/>
                <a:gd name="T11" fmla="*/ 0 h 911"/>
                <a:gd name="T12" fmla="*/ 1210 w 1210"/>
                <a:gd name="T13" fmla="*/ 125 h 911"/>
              </a:gdLst>
              <a:ahLst/>
              <a:cxnLst>
                <a:cxn ang="0">
                  <a:pos x="T0" y="T1"/>
                </a:cxn>
                <a:cxn ang="0">
                  <a:pos x="T2" y="T3"/>
                </a:cxn>
                <a:cxn ang="0">
                  <a:pos x="T4" y="T5"/>
                </a:cxn>
                <a:cxn ang="0">
                  <a:pos x="T6" y="T7"/>
                </a:cxn>
                <a:cxn ang="0">
                  <a:pos x="T8" y="T9"/>
                </a:cxn>
                <a:cxn ang="0">
                  <a:pos x="T10" y="T11"/>
                </a:cxn>
                <a:cxn ang="0">
                  <a:pos x="T12" y="T13"/>
                </a:cxn>
              </a:cxnLst>
              <a:rect l="0" t="0" r="r" b="b"/>
              <a:pathLst>
                <a:path w="1210" h="911">
                  <a:moveTo>
                    <a:pt x="1210" y="125"/>
                  </a:moveTo>
                  <a:lnTo>
                    <a:pt x="423" y="911"/>
                  </a:lnTo>
                  <a:lnTo>
                    <a:pt x="0" y="486"/>
                  </a:lnTo>
                  <a:lnTo>
                    <a:pt x="126" y="361"/>
                  </a:lnTo>
                  <a:lnTo>
                    <a:pt x="397" y="597"/>
                  </a:lnTo>
                  <a:lnTo>
                    <a:pt x="1085" y="0"/>
                  </a:lnTo>
                  <a:lnTo>
                    <a:pt x="1210" y="125"/>
                  </a:lnTo>
                  <a:close/>
                </a:path>
              </a:pathLst>
            </a:custGeom>
            <a:solidFill>
              <a:srgbClr val="FFFFFF"/>
            </a:solidFill>
            <a:ln>
              <a:noFill/>
            </a:ln>
          </p:spPr>
          <p:txBody>
            <a:bodyPr vert="horz" wrap="square" lIns="31987" tIns="15994" rIns="31987" bIns="15994" numCol="1" anchor="t" anchorCtr="0" compatLnSpc="1">
              <a:prstTxWarp prst="textNoShape">
                <a:avLst/>
              </a:prstTxWarp>
            </a:body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endParaRPr>
            </a:p>
          </p:txBody>
        </p:sp>
      </p:grpSp>
      <p:grpSp>
        <p:nvGrpSpPr>
          <p:cNvPr id="50" name="Graphic 4">
            <a:extLst>
              <a:ext uri="{FF2B5EF4-FFF2-40B4-BE49-F238E27FC236}">
                <a16:creationId xmlns:a16="http://schemas.microsoft.com/office/drawing/2014/main" id="{5C28C9D8-A438-843E-8D57-8E8B1EC4E28B}"/>
              </a:ext>
            </a:extLst>
          </p:cNvPr>
          <p:cNvGrpSpPr>
            <a:grpSpLocks noChangeAspect="1"/>
          </p:cNvGrpSpPr>
          <p:nvPr/>
        </p:nvGrpSpPr>
        <p:grpSpPr>
          <a:xfrm>
            <a:off x="689415" y="5657542"/>
            <a:ext cx="349652" cy="270728"/>
            <a:chOff x="3936429" y="2616413"/>
            <a:chExt cx="422958" cy="327486"/>
          </a:xfrm>
          <a:solidFill>
            <a:srgbClr val="004669"/>
          </a:solidFill>
        </p:grpSpPr>
        <p:sp>
          <p:nvSpPr>
            <p:cNvPr id="52" name="Freeform: Shape 4">
              <a:extLst>
                <a:ext uri="{FF2B5EF4-FFF2-40B4-BE49-F238E27FC236}">
                  <a16:creationId xmlns:a16="http://schemas.microsoft.com/office/drawing/2014/main" id="{8492D7DB-8792-0293-E74B-5FCDC576192F}"/>
                </a:ext>
              </a:extLst>
            </p:cNvPr>
            <p:cNvSpPr/>
            <p:nvPr/>
          </p:nvSpPr>
          <p:spPr>
            <a:xfrm>
              <a:off x="4035981" y="2748893"/>
              <a:ext cx="223845" cy="195007"/>
            </a:xfrm>
            <a:custGeom>
              <a:avLst/>
              <a:gdLst>
                <a:gd name="connsiteX0" fmla="*/ 217424 w 223845"/>
                <a:gd name="connsiteY0" fmla="*/ 195007 h 195007"/>
                <a:gd name="connsiteX1" fmla="*/ 6429 w 223845"/>
                <a:gd name="connsiteY1" fmla="*/ 195007 h 195007"/>
                <a:gd name="connsiteX2" fmla="*/ 0 w 223845"/>
                <a:gd name="connsiteY2" fmla="*/ 188578 h 195007"/>
                <a:gd name="connsiteX3" fmla="*/ 0 w 223845"/>
                <a:gd name="connsiteY3" fmla="*/ 6429 h 195007"/>
                <a:gd name="connsiteX4" fmla="*/ 6429 w 223845"/>
                <a:gd name="connsiteY4" fmla="*/ 0 h 195007"/>
                <a:gd name="connsiteX5" fmla="*/ 12859 w 223845"/>
                <a:gd name="connsiteY5" fmla="*/ 6429 h 195007"/>
                <a:gd name="connsiteX6" fmla="*/ 12859 w 223845"/>
                <a:gd name="connsiteY6" fmla="*/ 182148 h 195007"/>
                <a:gd name="connsiteX7" fmla="*/ 210986 w 223845"/>
                <a:gd name="connsiteY7" fmla="*/ 182148 h 195007"/>
                <a:gd name="connsiteX8" fmla="*/ 210986 w 223845"/>
                <a:gd name="connsiteY8" fmla="*/ 6429 h 195007"/>
                <a:gd name="connsiteX9" fmla="*/ 217416 w 223845"/>
                <a:gd name="connsiteY9" fmla="*/ 0 h 195007"/>
                <a:gd name="connsiteX10" fmla="*/ 223845 w 223845"/>
                <a:gd name="connsiteY10" fmla="*/ 6429 h 195007"/>
                <a:gd name="connsiteX11" fmla="*/ 223845 w 223845"/>
                <a:gd name="connsiteY11" fmla="*/ 188578 h 195007"/>
                <a:gd name="connsiteX12" fmla="*/ 217424 w 223845"/>
                <a:gd name="connsiteY12" fmla="*/ 195007 h 195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3845" h="195007">
                  <a:moveTo>
                    <a:pt x="217424" y="195007"/>
                  </a:moveTo>
                  <a:lnTo>
                    <a:pt x="6429" y="195007"/>
                  </a:lnTo>
                  <a:cubicBezTo>
                    <a:pt x="2880" y="195007"/>
                    <a:pt x="0" y="192127"/>
                    <a:pt x="0" y="188578"/>
                  </a:cubicBezTo>
                  <a:lnTo>
                    <a:pt x="0" y="6429"/>
                  </a:lnTo>
                  <a:cubicBezTo>
                    <a:pt x="0" y="2880"/>
                    <a:pt x="2880" y="0"/>
                    <a:pt x="6429" y="0"/>
                  </a:cubicBezTo>
                  <a:cubicBezTo>
                    <a:pt x="9978" y="0"/>
                    <a:pt x="12859" y="2880"/>
                    <a:pt x="12859" y="6429"/>
                  </a:cubicBezTo>
                  <a:lnTo>
                    <a:pt x="12859" y="182148"/>
                  </a:lnTo>
                  <a:lnTo>
                    <a:pt x="210986" y="182148"/>
                  </a:lnTo>
                  <a:lnTo>
                    <a:pt x="210986" y="6429"/>
                  </a:lnTo>
                  <a:cubicBezTo>
                    <a:pt x="210986" y="2880"/>
                    <a:pt x="213867" y="0"/>
                    <a:pt x="217416" y="0"/>
                  </a:cubicBezTo>
                  <a:cubicBezTo>
                    <a:pt x="220965" y="0"/>
                    <a:pt x="223845" y="2880"/>
                    <a:pt x="223845" y="6429"/>
                  </a:cubicBezTo>
                  <a:lnTo>
                    <a:pt x="223845" y="188578"/>
                  </a:lnTo>
                  <a:cubicBezTo>
                    <a:pt x="223854" y="192127"/>
                    <a:pt x="220973" y="195007"/>
                    <a:pt x="217424" y="195007"/>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54" name="Freeform: Shape 5">
              <a:extLst>
                <a:ext uri="{FF2B5EF4-FFF2-40B4-BE49-F238E27FC236}">
                  <a16:creationId xmlns:a16="http://schemas.microsoft.com/office/drawing/2014/main" id="{66A3026F-2F75-141B-7254-4EE1C43D4E22}"/>
                </a:ext>
              </a:extLst>
            </p:cNvPr>
            <p:cNvSpPr/>
            <p:nvPr/>
          </p:nvSpPr>
          <p:spPr>
            <a:xfrm>
              <a:off x="3936437" y="2828917"/>
              <a:ext cx="112411" cy="114982"/>
            </a:xfrm>
            <a:custGeom>
              <a:avLst/>
              <a:gdLst>
                <a:gd name="connsiteX0" fmla="*/ 105973 w 112411"/>
                <a:gd name="connsiteY0" fmla="*/ 114983 h 114982"/>
                <a:gd name="connsiteX1" fmla="*/ 6429 w 112411"/>
                <a:gd name="connsiteY1" fmla="*/ 114983 h 114982"/>
                <a:gd name="connsiteX2" fmla="*/ 0 w 112411"/>
                <a:gd name="connsiteY2" fmla="*/ 108554 h 114982"/>
                <a:gd name="connsiteX3" fmla="*/ 0 w 112411"/>
                <a:gd name="connsiteY3" fmla="*/ 6429 h 114982"/>
                <a:gd name="connsiteX4" fmla="*/ 6429 w 112411"/>
                <a:gd name="connsiteY4" fmla="*/ 0 h 114982"/>
                <a:gd name="connsiteX5" fmla="*/ 105982 w 112411"/>
                <a:gd name="connsiteY5" fmla="*/ 0 h 114982"/>
                <a:gd name="connsiteX6" fmla="*/ 112411 w 112411"/>
                <a:gd name="connsiteY6" fmla="*/ 6429 h 114982"/>
                <a:gd name="connsiteX7" fmla="*/ 105982 w 112411"/>
                <a:gd name="connsiteY7" fmla="*/ 12859 h 114982"/>
                <a:gd name="connsiteX8" fmla="*/ 12859 w 112411"/>
                <a:gd name="connsiteY8" fmla="*/ 12859 h 114982"/>
                <a:gd name="connsiteX9" fmla="*/ 12859 w 112411"/>
                <a:gd name="connsiteY9" fmla="*/ 102124 h 114982"/>
                <a:gd name="connsiteX10" fmla="*/ 105982 w 112411"/>
                <a:gd name="connsiteY10" fmla="*/ 102124 h 114982"/>
                <a:gd name="connsiteX11" fmla="*/ 112411 w 112411"/>
                <a:gd name="connsiteY11" fmla="*/ 108554 h 114982"/>
                <a:gd name="connsiteX12" fmla="*/ 105973 w 112411"/>
                <a:gd name="connsiteY12" fmla="*/ 114983 h 1149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2411" h="114982">
                  <a:moveTo>
                    <a:pt x="105973" y="114983"/>
                  </a:moveTo>
                  <a:lnTo>
                    <a:pt x="6429" y="114983"/>
                  </a:lnTo>
                  <a:cubicBezTo>
                    <a:pt x="2880" y="114983"/>
                    <a:pt x="0" y="112103"/>
                    <a:pt x="0" y="108554"/>
                  </a:cubicBezTo>
                  <a:lnTo>
                    <a:pt x="0" y="6429"/>
                  </a:lnTo>
                  <a:cubicBezTo>
                    <a:pt x="0" y="2880"/>
                    <a:pt x="2880" y="0"/>
                    <a:pt x="6429" y="0"/>
                  </a:cubicBezTo>
                  <a:lnTo>
                    <a:pt x="105982" y="0"/>
                  </a:lnTo>
                  <a:cubicBezTo>
                    <a:pt x="109531" y="0"/>
                    <a:pt x="112411" y="2880"/>
                    <a:pt x="112411" y="6429"/>
                  </a:cubicBezTo>
                  <a:cubicBezTo>
                    <a:pt x="112411" y="9978"/>
                    <a:pt x="109531" y="12859"/>
                    <a:pt x="105982" y="12859"/>
                  </a:cubicBezTo>
                  <a:lnTo>
                    <a:pt x="12859" y="12859"/>
                  </a:lnTo>
                  <a:lnTo>
                    <a:pt x="12859" y="102124"/>
                  </a:lnTo>
                  <a:lnTo>
                    <a:pt x="105982" y="102124"/>
                  </a:lnTo>
                  <a:cubicBezTo>
                    <a:pt x="109531" y="102124"/>
                    <a:pt x="112411" y="105005"/>
                    <a:pt x="112411" y="108554"/>
                  </a:cubicBezTo>
                  <a:cubicBezTo>
                    <a:pt x="112411" y="112103"/>
                    <a:pt x="109531" y="114983"/>
                    <a:pt x="105973" y="114983"/>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59" name="Freeform: Shape 6">
              <a:extLst>
                <a:ext uri="{FF2B5EF4-FFF2-40B4-BE49-F238E27FC236}">
                  <a16:creationId xmlns:a16="http://schemas.microsoft.com/office/drawing/2014/main" id="{2397CD20-3543-A38B-F25F-B6FC3282A3C2}"/>
                </a:ext>
              </a:extLst>
            </p:cNvPr>
            <p:cNvSpPr/>
            <p:nvPr/>
          </p:nvSpPr>
          <p:spPr>
            <a:xfrm>
              <a:off x="4246967" y="2828917"/>
              <a:ext cx="112411" cy="114982"/>
            </a:xfrm>
            <a:custGeom>
              <a:avLst/>
              <a:gdLst>
                <a:gd name="connsiteX0" fmla="*/ 105982 w 112411"/>
                <a:gd name="connsiteY0" fmla="*/ 114983 h 114982"/>
                <a:gd name="connsiteX1" fmla="*/ 6429 w 112411"/>
                <a:gd name="connsiteY1" fmla="*/ 114983 h 114982"/>
                <a:gd name="connsiteX2" fmla="*/ 0 w 112411"/>
                <a:gd name="connsiteY2" fmla="*/ 108554 h 114982"/>
                <a:gd name="connsiteX3" fmla="*/ 6429 w 112411"/>
                <a:gd name="connsiteY3" fmla="*/ 102124 h 114982"/>
                <a:gd name="connsiteX4" fmla="*/ 99552 w 112411"/>
                <a:gd name="connsiteY4" fmla="*/ 102124 h 114982"/>
                <a:gd name="connsiteX5" fmla="*/ 99552 w 112411"/>
                <a:gd name="connsiteY5" fmla="*/ 12859 h 114982"/>
                <a:gd name="connsiteX6" fmla="*/ 6429 w 112411"/>
                <a:gd name="connsiteY6" fmla="*/ 12859 h 114982"/>
                <a:gd name="connsiteX7" fmla="*/ 0 w 112411"/>
                <a:gd name="connsiteY7" fmla="*/ 6429 h 114982"/>
                <a:gd name="connsiteX8" fmla="*/ 6429 w 112411"/>
                <a:gd name="connsiteY8" fmla="*/ 0 h 114982"/>
                <a:gd name="connsiteX9" fmla="*/ 105982 w 112411"/>
                <a:gd name="connsiteY9" fmla="*/ 0 h 114982"/>
                <a:gd name="connsiteX10" fmla="*/ 112411 w 112411"/>
                <a:gd name="connsiteY10" fmla="*/ 6429 h 114982"/>
                <a:gd name="connsiteX11" fmla="*/ 112411 w 112411"/>
                <a:gd name="connsiteY11" fmla="*/ 108554 h 114982"/>
                <a:gd name="connsiteX12" fmla="*/ 105982 w 112411"/>
                <a:gd name="connsiteY12" fmla="*/ 114983 h 1149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2411" h="114982">
                  <a:moveTo>
                    <a:pt x="105982" y="114983"/>
                  </a:moveTo>
                  <a:lnTo>
                    <a:pt x="6429" y="114983"/>
                  </a:lnTo>
                  <a:cubicBezTo>
                    <a:pt x="2880" y="114983"/>
                    <a:pt x="0" y="112103"/>
                    <a:pt x="0" y="108554"/>
                  </a:cubicBezTo>
                  <a:cubicBezTo>
                    <a:pt x="0" y="105005"/>
                    <a:pt x="2880" y="102124"/>
                    <a:pt x="6429" y="102124"/>
                  </a:cubicBezTo>
                  <a:lnTo>
                    <a:pt x="99552" y="102124"/>
                  </a:lnTo>
                  <a:lnTo>
                    <a:pt x="99552" y="12859"/>
                  </a:lnTo>
                  <a:lnTo>
                    <a:pt x="6429" y="12859"/>
                  </a:lnTo>
                  <a:cubicBezTo>
                    <a:pt x="2880" y="12859"/>
                    <a:pt x="0" y="9978"/>
                    <a:pt x="0" y="6429"/>
                  </a:cubicBezTo>
                  <a:cubicBezTo>
                    <a:pt x="0" y="2880"/>
                    <a:pt x="2880" y="0"/>
                    <a:pt x="6429" y="0"/>
                  </a:cubicBezTo>
                  <a:lnTo>
                    <a:pt x="105982" y="0"/>
                  </a:lnTo>
                  <a:cubicBezTo>
                    <a:pt x="109531" y="0"/>
                    <a:pt x="112411" y="2880"/>
                    <a:pt x="112411" y="6429"/>
                  </a:cubicBezTo>
                  <a:lnTo>
                    <a:pt x="112411" y="108554"/>
                  </a:lnTo>
                  <a:cubicBezTo>
                    <a:pt x="112411" y="112103"/>
                    <a:pt x="109539" y="114983"/>
                    <a:pt x="105982" y="114983"/>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74" name="Freeform: Shape 7">
              <a:extLst>
                <a:ext uri="{FF2B5EF4-FFF2-40B4-BE49-F238E27FC236}">
                  <a16:creationId xmlns:a16="http://schemas.microsoft.com/office/drawing/2014/main" id="{2A4C044A-DD20-1C15-5CC3-E43A0873CC5B}"/>
                </a:ext>
              </a:extLst>
            </p:cNvPr>
            <p:cNvSpPr/>
            <p:nvPr/>
          </p:nvSpPr>
          <p:spPr>
            <a:xfrm>
              <a:off x="4017388" y="2684474"/>
              <a:ext cx="261023" cy="88489"/>
            </a:xfrm>
            <a:custGeom>
              <a:avLst/>
              <a:gdLst>
                <a:gd name="connsiteX0" fmla="*/ 254594 w 261023"/>
                <a:gd name="connsiteY0" fmla="*/ 88490 h 88489"/>
                <a:gd name="connsiteX1" fmla="*/ 251251 w 261023"/>
                <a:gd name="connsiteY1" fmla="*/ 87547 h 88489"/>
                <a:gd name="connsiteX2" fmla="*/ 130516 w 261023"/>
                <a:gd name="connsiteY2" fmla="*/ 13960 h 88489"/>
                <a:gd name="connsiteX3" fmla="*/ 9781 w 261023"/>
                <a:gd name="connsiteY3" fmla="*/ 87547 h 88489"/>
                <a:gd name="connsiteX4" fmla="*/ 943 w 261023"/>
                <a:gd name="connsiteY4" fmla="*/ 85404 h 88489"/>
                <a:gd name="connsiteX5" fmla="*/ 3086 w 261023"/>
                <a:gd name="connsiteY5" fmla="*/ 76565 h 88489"/>
                <a:gd name="connsiteX6" fmla="*/ 127164 w 261023"/>
                <a:gd name="connsiteY6" fmla="*/ 939 h 88489"/>
                <a:gd name="connsiteX7" fmla="*/ 133859 w 261023"/>
                <a:gd name="connsiteY7" fmla="*/ 939 h 88489"/>
                <a:gd name="connsiteX8" fmla="*/ 257938 w 261023"/>
                <a:gd name="connsiteY8" fmla="*/ 76565 h 88489"/>
                <a:gd name="connsiteX9" fmla="*/ 260081 w 261023"/>
                <a:gd name="connsiteY9" fmla="*/ 85404 h 88489"/>
                <a:gd name="connsiteX10" fmla="*/ 254594 w 261023"/>
                <a:gd name="connsiteY10" fmla="*/ 88490 h 88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1023" h="88489">
                  <a:moveTo>
                    <a:pt x="254594" y="88490"/>
                  </a:moveTo>
                  <a:cubicBezTo>
                    <a:pt x="253454" y="88490"/>
                    <a:pt x="252297" y="88190"/>
                    <a:pt x="251251" y="87547"/>
                  </a:cubicBezTo>
                  <a:lnTo>
                    <a:pt x="130516" y="13960"/>
                  </a:lnTo>
                  <a:lnTo>
                    <a:pt x="9781" y="87547"/>
                  </a:lnTo>
                  <a:cubicBezTo>
                    <a:pt x="6746" y="89398"/>
                    <a:pt x="2794" y="88438"/>
                    <a:pt x="943" y="85404"/>
                  </a:cubicBezTo>
                  <a:cubicBezTo>
                    <a:pt x="-909" y="82369"/>
                    <a:pt x="51" y="78417"/>
                    <a:pt x="3086" y="76565"/>
                  </a:cubicBezTo>
                  <a:lnTo>
                    <a:pt x="127164" y="939"/>
                  </a:lnTo>
                  <a:cubicBezTo>
                    <a:pt x="129222" y="-313"/>
                    <a:pt x="131802" y="-313"/>
                    <a:pt x="133859" y="939"/>
                  </a:cubicBezTo>
                  <a:lnTo>
                    <a:pt x="257938" y="76565"/>
                  </a:lnTo>
                  <a:cubicBezTo>
                    <a:pt x="260972" y="78417"/>
                    <a:pt x="261932" y="82369"/>
                    <a:pt x="260081" y="85404"/>
                  </a:cubicBezTo>
                  <a:cubicBezTo>
                    <a:pt x="258881" y="87392"/>
                    <a:pt x="256763" y="88490"/>
                    <a:pt x="254594" y="88490"/>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75" name="Freeform: Shape 8">
              <a:extLst>
                <a:ext uri="{FF2B5EF4-FFF2-40B4-BE49-F238E27FC236}">
                  <a16:creationId xmlns:a16="http://schemas.microsoft.com/office/drawing/2014/main" id="{178CB96F-590A-A366-D222-661EB0E1A1C6}"/>
                </a:ext>
              </a:extLst>
            </p:cNvPr>
            <p:cNvSpPr/>
            <p:nvPr/>
          </p:nvSpPr>
          <p:spPr>
            <a:xfrm>
              <a:off x="4141483" y="2616413"/>
              <a:ext cx="52609" cy="80924"/>
            </a:xfrm>
            <a:custGeom>
              <a:avLst/>
              <a:gdLst>
                <a:gd name="connsiteX0" fmla="*/ 6429 w 52609"/>
                <a:gd name="connsiteY0" fmla="*/ 80924 h 80924"/>
                <a:gd name="connsiteX1" fmla="*/ 0 w 52609"/>
                <a:gd name="connsiteY1" fmla="*/ 74495 h 80924"/>
                <a:gd name="connsiteX2" fmla="*/ 0 w 52609"/>
                <a:gd name="connsiteY2" fmla="*/ 6429 h 80924"/>
                <a:gd name="connsiteX3" fmla="*/ 6429 w 52609"/>
                <a:gd name="connsiteY3" fmla="*/ 0 h 80924"/>
                <a:gd name="connsiteX4" fmla="*/ 46180 w 52609"/>
                <a:gd name="connsiteY4" fmla="*/ 0 h 80924"/>
                <a:gd name="connsiteX5" fmla="*/ 52609 w 52609"/>
                <a:gd name="connsiteY5" fmla="*/ 6429 h 80924"/>
                <a:gd name="connsiteX6" fmla="*/ 52609 w 52609"/>
                <a:gd name="connsiteY6" fmla="*/ 33064 h 80924"/>
                <a:gd name="connsiteX7" fmla="*/ 46180 w 52609"/>
                <a:gd name="connsiteY7" fmla="*/ 39494 h 80924"/>
                <a:gd name="connsiteX8" fmla="*/ 12859 w 52609"/>
                <a:gd name="connsiteY8" fmla="*/ 39494 h 80924"/>
                <a:gd name="connsiteX9" fmla="*/ 12859 w 52609"/>
                <a:gd name="connsiteY9" fmla="*/ 74486 h 80924"/>
                <a:gd name="connsiteX10" fmla="*/ 6429 w 52609"/>
                <a:gd name="connsiteY10" fmla="*/ 80924 h 80924"/>
                <a:gd name="connsiteX11" fmla="*/ 12859 w 52609"/>
                <a:gd name="connsiteY11" fmla="*/ 26635 h 80924"/>
                <a:gd name="connsiteX12" fmla="*/ 39751 w 52609"/>
                <a:gd name="connsiteY12" fmla="*/ 26635 h 80924"/>
                <a:gd name="connsiteX13" fmla="*/ 39751 w 52609"/>
                <a:gd name="connsiteY13" fmla="*/ 12859 h 80924"/>
                <a:gd name="connsiteX14" fmla="*/ 12859 w 52609"/>
                <a:gd name="connsiteY14" fmla="*/ 12859 h 80924"/>
                <a:gd name="connsiteX15" fmla="*/ 12859 w 52609"/>
                <a:gd name="connsiteY15" fmla="*/ 26635 h 80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609" h="80924">
                  <a:moveTo>
                    <a:pt x="6429" y="80924"/>
                  </a:moveTo>
                  <a:cubicBezTo>
                    <a:pt x="2880" y="80924"/>
                    <a:pt x="0" y="78044"/>
                    <a:pt x="0" y="74495"/>
                  </a:cubicBezTo>
                  <a:lnTo>
                    <a:pt x="0" y="6429"/>
                  </a:lnTo>
                  <a:cubicBezTo>
                    <a:pt x="0" y="2880"/>
                    <a:pt x="2880" y="0"/>
                    <a:pt x="6429" y="0"/>
                  </a:cubicBezTo>
                  <a:lnTo>
                    <a:pt x="46180" y="0"/>
                  </a:lnTo>
                  <a:cubicBezTo>
                    <a:pt x="49729" y="0"/>
                    <a:pt x="52609" y="2880"/>
                    <a:pt x="52609" y="6429"/>
                  </a:cubicBezTo>
                  <a:lnTo>
                    <a:pt x="52609" y="33064"/>
                  </a:lnTo>
                  <a:cubicBezTo>
                    <a:pt x="52609" y="36613"/>
                    <a:pt x="49729" y="39494"/>
                    <a:pt x="46180" y="39494"/>
                  </a:cubicBezTo>
                  <a:lnTo>
                    <a:pt x="12859" y="39494"/>
                  </a:lnTo>
                  <a:lnTo>
                    <a:pt x="12859" y="74486"/>
                  </a:lnTo>
                  <a:cubicBezTo>
                    <a:pt x="12859" y="78044"/>
                    <a:pt x="9978" y="80924"/>
                    <a:pt x="6429" y="80924"/>
                  </a:cubicBezTo>
                  <a:close/>
                  <a:moveTo>
                    <a:pt x="12859" y="26635"/>
                  </a:moveTo>
                  <a:lnTo>
                    <a:pt x="39751" y="26635"/>
                  </a:lnTo>
                  <a:lnTo>
                    <a:pt x="39751" y="12859"/>
                  </a:lnTo>
                  <a:lnTo>
                    <a:pt x="12859" y="12859"/>
                  </a:lnTo>
                  <a:lnTo>
                    <a:pt x="12859" y="26635"/>
                  </a:ln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79" name="Freeform: Shape 9">
              <a:extLst>
                <a:ext uri="{FF2B5EF4-FFF2-40B4-BE49-F238E27FC236}">
                  <a16:creationId xmlns:a16="http://schemas.microsoft.com/office/drawing/2014/main" id="{1CD3DD61-02FC-2B85-1877-0759E3FDF45E}"/>
                </a:ext>
              </a:extLst>
            </p:cNvPr>
            <p:cNvSpPr/>
            <p:nvPr/>
          </p:nvSpPr>
          <p:spPr>
            <a:xfrm>
              <a:off x="4122512" y="2738494"/>
              <a:ext cx="50800" cy="50800"/>
            </a:xfrm>
            <a:custGeom>
              <a:avLst/>
              <a:gdLst>
                <a:gd name="connsiteX0" fmla="*/ 25400 w 50800"/>
                <a:gd name="connsiteY0" fmla="*/ 50801 h 50800"/>
                <a:gd name="connsiteX1" fmla="*/ 0 w 50800"/>
                <a:gd name="connsiteY1" fmla="*/ 25400 h 50800"/>
                <a:gd name="connsiteX2" fmla="*/ 25400 w 50800"/>
                <a:gd name="connsiteY2" fmla="*/ 0 h 50800"/>
                <a:gd name="connsiteX3" fmla="*/ 50801 w 50800"/>
                <a:gd name="connsiteY3" fmla="*/ 25400 h 50800"/>
                <a:gd name="connsiteX4" fmla="*/ 25400 w 50800"/>
                <a:gd name="connsiteY4" fmla="*/ 50801 h 50800"/>
                <a:gd name="connsiteX5" fmla="*/ 25400 w 50800"/>
                <a:gd name="connsiteY5" fmla="*/ 12859 h 50800"/>
                <a:gd name="connsiteX6" fmla="*/ 12859 w 50800"/>
                <a:gd name="connsiteY6" fmla="*/ 25400 h 50800"/>
                <a:gd name="connsiteX7" fmla="*/ 25400 w 50800"/>
                <a:gd name="connsiteY7" fmla="*/ 37942 h 50800"/>
                <a:gd name="connsiteX8" fmla="*/ 37942 w 50800"/>
                <a:gd name="connsiteY8" fmla="*/ 25400 h 50800"/>
                <a:gd name="connsiteX9" fmla="*/ 25400 w 50800"/>
                <a:gd name="connsiteY9" fmla="*/ 12859 h 5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800" h="50800">
                  <a:moveTo>
                    <a:pt x="25400" y="50801"/>
                  </a:moveTo>
                  <a:cubicBezTo>
                    <a:pt x="11393" y="50801"/>
                    <a:pt x="0" y="39408"/>
                    <a:pt x="0" y="25400"/>
                  </a:cubicBezTo>
                  <a:cubicBezTo>
                    <a:pt x="0" y="11393"/>
                    <a:pt x="11393" y="0"/>
                    <a:pt x="25400" y="0"/>
                  </a:cubicBezTo>
                  <a:cubicBezTo>
                    <a:pt x="39408" y="0"/>
                    <a:pt x="50801" y="11393"/>
                    <a:pt x="50801" y="25400"/>
                  </a:cubicBezTo>
                  <a:cubicBezTo>
                    <a:pt x="50801" y="39408"/>
                    <a:pt x="39399" y="50801"/>
                    <a:pt x="25400" y="50801"/>
                  </a:cubicBezTo>
                  <a:close/>
                  <a:moveTo>
                    <a:pt x="25400" y="12859"/>
                  </a:moveTo>
                  <a:cubicBezTo>
                    <a:pt x="18482" y="12859"/>
                    <a:pt x="12859" y="18482"/>
                    <a:pt x="12859" y="25400"/>
                  </a:cubicBezTo>
                  <a:cubicBezTo>
                    <a:pt x="12859" y="32318"/>
                    <a:pt x="18482" y="37942"/>
                    <a:pt x="25400" y="37942"/>
                  </a:cubicBezTo>
                  <a:cubicBezTo>
                    <a:pt x="32318" y="37942"/>
                    <a:pt x="37942" y="32318"/>
                    <a:pt x="37942" y="25400"/>
                  </a:cubicBezTo>
                  <a:cubicBezTo>
                    <a:pt x="37942" y="18482"/>
                    <a:pt x="32310" y="12859"/>
                    <a:pt x="25400" y="12859"/>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nvGrpSpPr>
            <p:cNvPr id="87" name="Graphic 4">
              <a:extLst>
                <a:ext uri="{FF2B5EF4-FFF2-40B4-BE49-F238E27FC236}">
                  <a16:creationId xmlns:a16="http://schemas.microsoft.com/office/drawing/2014/main" id="{7505E781-7A1B-9047-E54A-E8ADF4CE59F7}"/>
                </a:ext>
              </a:extLst>
            </p:cNvPr>
            <p:cNvGrpSpPr/>
            <p:nvPr/>
          </p:nvGrpSpPr>
          <p:grpSpPr>
            <a:xfrm>
              <a:off x="3969270" y="2869988"/>
              <a:ext cx="47148" cy="22177"/>
              <a:chOff x="3969270" y="2869988"/>
              <a:chExt cx="47148" cy="22177"/>
            </a:xfrm>
            <a:grpFill/>
          </p:grpSpPr>
          <p:sp>
            <p:nvSpPr>
              <p:cNvPr id="110" name="Freeform: Shape 27">
                <a:extLst>
                  <a:ext uri="{FF2B5EF4-FFF2-40B4-BE49-F238E27FC236}">
                    <a16:creationId xmlns:a16="http://schemas.microsoft.com/office/drawing/2014/main" id="{5158FE89-F5B0-A7D9-9449-D7D45B85FCC2}"/>
                  </a:ext>
                </a:extLst>
              </p:cNvPr>
              <p:cNvSpPr/>
              <p:nvPr/>
            </p:nvSpPr>
            <p:spPr>
              <a:xfrm>
                <a:off x="3969270" y="2869988"/>
                <a:ext cx="12858" cy="22177"/>
              </a:xfrm>
              <a:custGeom>
                <a:avLst/>
                <a:gdLst>
                  <a:gd name="connsiteX0" fmla="*/ 6429 w 12858"/>
                  <a:gd name="connsiteY0" fmla="*/ 22177 h 22177"/>
                  <a:gd name="connsiteX1" fmla="*/ 0 w 12858"/>
                  <a:gd name="connsiteY1" fmla="*/ 15748 h 22177"/>
                  <a:gd name="connsiteX2" fmla="*/ 0 w 12858"/>
                  <a:gd name="connsiteY2" fmla="*/ 6429 h 22177"/>
                  <a:gd name="connsiteX3" fmla="*/ 6429 w 12858"/>
                  <a:gd name="connsiteY3" fmla="*/ 0 h 22177"/>
                  <a:gd name="connsiteX4" fmla="*/ 12859 w 12858"/>
                  <a:gd name="connsiteY4" fmla="*/ 6429 h 22177"/>
                  <a:gd name="connsiteX5" fmla="*/ 12859 w 12858"/>
                  <a:gd name="connsiteY5" fmla="*/ 15748 h 22177"/>
                  <a:gd name="connsiteX6" fmla="*/ 6429 w 12858"/>
                  <a:gd name="connsiteY6" fmla="*/ 22177 h 22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22177">
                    <a:moveTo>
                      <a:pt x="6429" y="22177"/>
                    </a:moveTo>
                    <a:cubicBezTo>
                      <a:pt x="2880" y="22177"/>
                      <a:pt x="0" y="19297"/>
                      <a:pt x="0" y="15748"/>
                    </a:cubicBezTo>
                    <a:lnTo>
                      <a:pt x="0" y="6429"/>
                    </a:lnTo>
                    <a:cubicBezTo>
                      <a:pt x="0" y="2880"/>
                      <a:pt x="2880" y="0"/>
                      <a:pt x="6429" y="0"/>
                    </a:cubicBezTo>
                    <a:cubicBezTo>
                      <a:pt x="9978" y="0"/>
                      <a:pt x="12859" y="2880"/>
                      <a:pt x="12859" y="6429"/>
                    </a:cubicBezTo>
                    <a:lnTo>
                      <a:pt x="12859" y="15748"/>
                    </a:lnTo>
                    <a:cubicBezTo>
                      <a:pt x="12859" y="19297"/>
                      <a:pt x="9978" y="22177"/>
                      <a:pt x="6429" y="22177"/>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11" name="Freeform: Shape 28">
                <a:extLst>
                  <a:ext uri="{FF2B5EF4-FFF2-40B4-BE49-F238E27FC236}">
                    <a16:creationId xmlns:a16="http://schemas.microsoft.com/office/drawing/2014/main" id="{EC056490-5648-8371-CB39-770B1F85DBC4}"/>
                  </a:ext>
                </a:extLst>
              </p:cNvPr>
              <p:cNvSpPr/>
              <p:nvPr/>
            </p:nvSpPr>
            <p:spPr>
              <a:xfrm>
                <a:off x="4003560" y="2869988"/>
                <a:ext cx="12858" cy="22177"/>
              </a:xfrm>
              <a:custGeom>
                <a:avLst/>
                <a:gdLst>
                  <a:gd name="connsiteX0" fmla="*/ 6429 w 12858"/>
                  <a:gd name="connsiteY0" fmla="*/ 22177 h 22177"/>
                  <a:gd name="connsiteX1" fmla="*/ 0 w 12858"/>
                  <a:gd name="connsiteY1" fmla="*/ 15748 h 22177"/>
                  <a:gd name="connsiteX2" fmla="*/ 0 w 12858"/>
                  <a:gd name="connsiteY2" fmla="*/ 6429 h 22177"/>
                  <a:gd name="connsiteX3" fmla="*/ 6429 w 12858"/>
                  <a:gd name="connsiteY3" fmla="*/ 0 h 22177"/>
                  <a:gd name="connsiteX4" fmla="*/ 12859 w 12858"/>
                  <a:gd name="connsiteY4" fmla="*/ 6429 h 22177"/>
                  <a:gd name="connsiteX5" fmla="*/ 12859 w 12858"/>
                  <a:gd name="connsiteY5" fmla="*/ 15748 h 22177"/>
                  <a:gd name="connsiteX6" fmla="*/ 6429 w 12858"/>
                  <a:gd name="connsiteY6" fmla="*/ 22177 h 22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22177">
                    <a:moveTo>
                      <a:pt x="6429" y="22177"/>
                    </a:moveTo>
                    <a:cubicBezTo>
                      <a:pt x="2880" y="22177"/>
                      <a:pt x="0" y="19297"/>
                      <a:pt x="0" y="15748"/>
                    </a:cubicBezTo>
                    <a:lnTo>
                      <a:pt x="0" y="6429"/>
                    </a:lnTo>
                    <a:cubicBezTo>
                      <a:pt x="0" y="2880"/>
                      <a:pt x="2880" y="0"/>
                      <a:pt x="6429" y="0"/>
                    </a:cubicBezTo>
                    <a:cubicBezTo>
                      <a:pt x="9978" y="0"/>
                      <a:pt x="12859" y="2880"/>
                      <a:pt x="12859" y="6429"/>
                    </a:cubicBezTo>
                    <a:lnTo>
                      <a:pt x="12859" y="15748"/>
                    </a:lnTo>
                    <a:cubicBezTo>
                      <a:pt x="12859" y="19297"/>
                      <a:pt x="9978" y="22177"/>
                      <a:pt x="6429" y="22177"/>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grpSp>
          <p:nvGrpSpPr>
            <p:cNvPr id="88" name="Graphic 4">
              <a:extLst>
                <a:ext uri="{FF2B5EF4-FFF2-40B4-BE49-F238E27FC236}">
                  <a16:creationId xmlns:a16="http://schemas.microsoft.com/office/drawing/2014/main" id="{9F12EDD9-B712-113A-6AF1-10814DFCEAE0}"/>
                </a:ext>
              </a:extLst>
            </p:cNvPr>
            <p:cNvGrpSpPr/>
            <p:nvPr/>
          </p:nvGrpSpPr>
          <p:grpSpPr>
            <a:xfrm>
              <a:off x="4280460" y="2869988"/>
              <a:ext cx="47148" cy="22177"/>
              <a:chOff x="4280460" y="2869988"/>
              <a:chExt cx="47148" cy="22177"/>
            </a:xfrm>
            <a:grpFill/>
          </p:grpSpPr>
          <p:sp>
            <p:nvSpPr>
              <p:cNvPr id="108" name="Freeform: Shape 25">
                <a:extLst>
                  <a:ext uri="{FF2B5EF4-FFF2-40B4-BE49-F238E27FC236}">
                    <a16:creationId xmlns:a16="http://schemas.microsoft.com/office/drawing/2014/main" id="{1D823402-80F8-E98E-8549-972244A7E11B}"/>
                  </a:ext>
                </a:extLst>
              </p:cNvPr>
              <p:cNvSpPr/>
              <p:nvPr/>
            </p:nvSpPr>
            <p:spPr>
              <a:xfrm>
                <a:off x="4280460" y="2869988"/>
                <a:ext cx="12858" cy="22177"/>
              </a:xfrm>
              <a:custGeom>
                <a:avLst/>
                <a:gdLst>
                  <a:gd name="connsiteX0" fmla="*/ 6429 w 12858"/>
                  <a:gd name="connsiteY0" fmla="*/ 22177 h 22177"/>
                  <a:gd name="connsiteX1" fmla="*/ 0 w 12858"/>
                  <a:gd name="connsiteY1" fmla="*/ 15748 h 22177"/>
                  <a:gd name="connsiteX2" fmla="*/ 0 w 12858"/>
                  <a:gd name="connsiteY2" fmla="*/ 6429 h 22177"/>
                  <a:gd name="connsiteX3" fmla="*/ 6429 w 12858"/>
                  <a:gd name="connsiteY3" fmla="*/ 0 h 22177"/>
                  <a:gd name="connsiteX4" fmla="*/ 12859 w 12858"/>
                  <a:gd name="connsiteY4" fmla="*/ 6429 h 22177"/>
                  <a:gd name="connsiteX5" fmla="*/ 12859 w 12858"/>
                  <a:gd name="connsiteY5" fmla="*/ 15748 h 22177"/>
                  <a:gd name="connsiteX6" fmla="*/ 6429 w 12858"/>
                  <a:gd name="connsiteY6" fmla="*/ 22177 h 22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22177">
                    <a:moveTo>
                      <a:pt x="6429" y="22177"/>
                    </a:moveTo>
                    <a:cubicBezTo>
                      <a:pt x="2880" y="22177"/>
                      <a:pt x="0" y="19297"/>
                      <a:pt x="0" y="15748"/>
                    </a:cubicBezTo>
                    <a:lnTo>
                      <a:pt x="0" y="6429"/>
                    </a:lnTo>
                    <a:cubicBezTo>
                      <a:pt x="0" y="2880"/>
                      <a:pt x="2880" y="0"/>
                      <a:pt x="6429" y="0"/>
                    </a:cubicBezTo>
                    <a:cubicBezTo>
                      <a:pt x="9978" y="0"/>
                      <a:pt x="12859" y="2880"/>
                      <a:pt x="12859" y="6429"/>
                    </a:cubicBezTo>
                    <a:lnTo>
                      <a:pt x="12859" y="15748"/>
                    </a:lnTo>
                    <a:cubicBezTo>
                      <a:pt x="12859" y="19297"/>
                      <a:pt x="9978" y="22177"/>
                      <a:pt x="6429" y="22177"/>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09" name="Freeform: Shape 26">
                <a:extLst>
                  <a:ext uri="{FF2B5EF4-FFF2-40B4-BE49-F238E27FC236}">
                    <a16:creationId xmlns:a16="http://schemas.microsoft.com/office/drawing/2014/main" id="{42BDECBF-3E12-D469-0315-EE7621B32B5D}"/>
                  </a:ext>
                </a:extLst>
              </p:cNvPr>
              <p:cNvSpPr/>
              <p:nvPr/>
            </p:nvSpPr>
            <p:spPr>
              <a:xfrm>
                <a:off x="4314750" y="2869988"/>
                <a:ext cx="12858" cy="22177"/>
              </a:xfrm>
              <a:custGeom>
                <a:avLst/>
                <a:gdLst>
                  <a:gd name="connsiteX0" fmla="*/ 6429 w 12858"/>
                  <a:gd name="connsiteY0" fmla="*/ 22177 h 22177"/>
                  <a:gd name="connsiteX1" fmla="*/ 0 w 12858"/>
                  <a:gd name="connsiteY1" fmla="*/ 15748 h 22177"/>
                  <a:gd name="connsiteX2" fmla="*/ 0 w 12858"/>
                  <a:gd name="connsiteY2" fmla="*/ 6429 h 22177"/>
                  <a:gd name="connsiteX3" fmla="*/ 6429 w 12858"/>
                  <a:gd name="connsiteY3" fmla="*/ 0 h 22177"/>
                  <a:gd name="connsiteX4" fmla="*/ 12859 w 12858"/>
                  <a:gd name="connsiteY4" fmla="*/ 6429 h 22177"/>
                  <a:gd name="connsiteX5" fmla="*/ 12859 w 12858"/>
                  <a:gd name="connsiteY5" fmla="*/ 15748 h 22177"/>
                  <a:gd name="connsiteX6" fmla="*/ 6429 w 12858"/>
                  <a:gd name="connsiteY6" fmla="*/ 22177 h 22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22177">
                    <a:moveTo>
                      <a:pt x="6429" y="22177"/>
                    </a:moveTo>
                    <a:cubicBezTo>
                      <a:pt x="2880" y="22177"/>
                      <a:pt x="0" y="19297"/>
                      <a:pt x="0" y="15748"/>
                    </a:cubicBezTo>
                    <a:lnTo>
                      <a:pt x="0" y="6429"/>
                    </a:lnTo>
                    <a:cubicBezTo>
                      <a:pt x="0" y="2880"/>
                      <a:pt x="2880" y="0"/>
                      <a:pt x="6429" y="0"/>
                    </a:cubicBezTo>
                    <a:cubicBezTo>
                      <a:pt x="9978" y="0"/>
                      <a:pt x="12859" y="2880"/>
                      <a:pt x="12859" y="6429"/>
                    </a:cubicBezTo>
                    <a:lnTo>
                      <a:pt x="12859" y="15748"/>
                    </a:lnTo>
                    <a:cubicBezTo>
                      <a:pt x="12859" y="19297"/>
                      <a:pt x="9978" y="22177"/>
                      <a:pt x="6429" y="22177"/>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grpSp>
          <p:nvGrpSpPr>
            <p:cNvPr id="90" name="Graphic 4">
              <a:extLst>
                <a:ext uri="{FF2B5EF4-FFF2-40B4-BE49-F238E27FC236}">
                  <a16:creationId xmlns:a16="http://schemas.microsoft.com/office/drawing/2014/main" id="{2C1870E0-AFE5-5D7E-AA1E-FE64D138C464}"/>
                </a:ext>
              </a:extLst>
            </p:cNvPr>
            <p:cNvGrpSpPr/>
            <p:nvPr/>
          </p:nvGrpSpPr>
          <p:grpSpPr>
            <a:xfrm>
              <a:off x="4070537" y="2819564"/>
              <a:ext cx="156859" cy="22177"/>
              <a:chOff x="4070537" y="2819564"/>
              <a:chExt cx="156859" cy="22177"/>
            </a:xfrm>
            <a:grpFill/>
          </p:grpSpPr>
          <p:grpSp>
            <p:nvGrpSpPr>
              <p:cNvPr id="99" name="Graphic 4">
                <a:extLst>
                  <a:ext uri="{FF2B5EF4-FFF2-40B4-BE49-F238E27FC236}">
                    <a16:creationId xmlns:a16="http://schemas.microsoft.com/office/drawing/2014/main" id="{61667FC4-E492-F245-28CE-1189F85F1220}"/>
                  </a:ext>
                </a:extLst>
              </p:cNvPr>
              <p:cNvGrpSpPr/>
              <p:nvPr/>
            </p:nvGrpSpPr>
            <p:grpSpPr>
              <a:xfrm>
                <a:off x="4167878" y="2819564"/>
                <a:ext cx="59518" cy="22177"/>
                <a:chOff x="4167878" y="2819564"/>
                <a:chExt cx="59518" cy="22177"/>
              </a:xfrm>
              <a:grpFill/>
            </p:grpSpPr>
            <p:sp>
              <p:nvSpPr>
                <p:cNvPr id="105" name="Freeform: Shape 23">
                  <a:extLst>
                    <a:ext uri="{FF2B5EF4-FFF2-40B4-BE49-F238E27FC236}">
                      <a16:creationId xmlns:a16="http://schemas.microsoft.com/office/drawing/2014/main" id="{704A6EE7-ECFD-31DE-ADFB-2A22878A2BF5}"/>
                    </a:ext>
                  </a:extLst>
                </p:cNvPr>
                <p:cNvSpPr/>
                <p:nvPr/>
              </p:nvSpPr>
              <p:spPr>
                <a:xfrm>
                  <a:off x="4167878" y="2819564"/>
                  <a:ext cx="12858" cy="22177"/>
                </a:xfrm>
                <a:custGeom>
                  <a:avLst/>
                  <a:gdLst>
                    <a:gd name="connsiteX0" fmla="*/ 6429 w 12858"/>
                    <a:gd name="connsiteY0" fmla="*/ 22177 h 22177"/>
                    <a:gd name="connsiteX1" fmla="*/ 0 w 12858"/>
                    <a:gd name="connsiteY1" fmla="*/ 15748 h 22177"/>
                    <a:gd name="connsiteX2" fmla="*/ 0 w 12858"/>
                    <a:gd name="connsiteY2" fmla="*/ 6429 h 22177"/>
                    <a:gd name="connsiteX3" fmla="*/ 6429 w 12858"/>
                    <a:gd name="connsiteY3" fmla="*/ 0 h 22177"/>
                    <a:gd name="connsiteX4" fmla="*/ 12859 w 12858"/>
                    <a:gd name="connsiteY4" fmla="*/ 6429 h 22177"/>
                    <a:gd name="connsiteX5" fmla="*/ 12859 w 12858"/>
                    <a:gd name="connsiteY5" fmla="*/ 15748 h 22177"/>
                    <a:gd name="connsiteX6" fmla="*/ 6429 w 12858"/>
                    <a:gd name="connsiteY6" fmla="*/ 22177 h 22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22177">
                      <a:moveTo>
                        <a:pt x="6429" y="22177"/>
                      </a:moveTo>
                      <a:cubicBezTo>
                        <a:pt x="2880" y="22177"/>
                        <a:pt x="0" y="19297"/>
                        <a:pt x="0" y="15748"/>
                      </a:cubicBezTo>
                      <a:lnTo>
                        <a:pt x="0" y="6429"/>
                      </a:lnTo>
                      <a:cubicBezTo>
                        <a:pt x="0" y="2880"/>
                        <a:pt x="2880" y="0"/>
                        <a:pt x="6429" y="0"/>
                      </a:cubicBezTo>
                      <a:cubicBezTo>
                        <a:pt x="9978" y="0"/>
                        <a:pt x="12859" y="2880"/>
                        <a:pt x="12859" y="6429"/>
                      </a:cubicBezTo>
                      <a:lnTo>
                        <a:pt x="12859" y="15748"/>
                      </a:lnTo>
                      <a:cubicBezTo>
                        <a:pt x="12859" y="19297"/>
                        <a:pt x="9978" y="22177"/>
                        <a:pt x="6429" y="22177"/>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07" name="Freeform: Shape 24">
                  <a:extLst>
                    <a:ext uri="{FF2B5EF4-FFF2-40B4-BE49-F238E27FC236}">
                      <a16:creationId xmlns:a16="http://schemas.microsoft.com/office/drawing/2014/main" id="{CEA6EA3E-DCC2-FA4D-113A-D77E5A99D001}"/>
                    </a:ext>
                  </a:extLst>
                </p:cNvPr>
                <p:cNvSpPr/>
                <p:nvPr/>
              </p:nvSpPr>
              <p:spPr>
                <a:xfrm>
                  <a:off x="4214538" y="2819564"/>
                  <a:ext cx="12858" cy="22177"/>
                </a:xfrm>
                <a:custGeom>
                  <a:avLst/>
                  <a:gdLst>
                    <a:gd name="connsiteX0" fmla="*/ 6429 w 12858"/>
                    <a:gd name="connsiteY0" fmla="*/ 22177 h 22177"/>
                    <a:gd name="connsiteX1" fmla="*/ 0 w 12858"/>
                    <a:gd name="connsiteY1" fmla="*/ 15748 h 22177"/>
                    <a:gd name="connsiteX2" fmla="*/ 0 w 12858"/>
                    <a:gd name="connsiteY2" fmla="*/ 6429 h 22177"/>
                    <a:gd name="connsiteX3" fmla="*/ 6429 w 12858"/>
                    <a:gd name="connsiteY3" fmla="*/ 0 h 22177"/>
                    <a:gd name="connsiteX4" fmla="*/ 12859 w 12858"/>
                    <a:gd name="connsiteY4" fmla="*/ 6429 h 22177"/>
                    <a:gd name="connsiteX5" fmla="*/ 12859 w 12858"/>
                    <a:gd name="connsiteY5" fmla="*/ 15748 h 22177"/>
                    <a:gd name="connsiteX6" fmla="*/ 6429 w 12858"/>
                    <a:gd name="connsiteY6" fmla="*/ 22177 h 22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22177">
                      <a:moveTo>
                        <a:pt x="6429" y="22177"/>
                      </a:moveTo>
                      <a:cubicBezTo>
                        <a:pt x="2880" y="22177"/>
                        <a:pt x="0" y="19297"/>
                        <a:pt x="0" y="15748"/>
                      </a:cubicBezTo>
                      <a:lnTo>
                        <a:pt x="0" y="6429"/>
                      </a:lnTo>
                      <a:cubicBezTo>
                        <a:pt x="0" y="2880"/>
                        <a:pt x="2880" y="0"/>
                        <a:pt x="6429" y="0"/>
                      </a:cubicBezTo>
                      <a:cubicBezTo>
                        <a:pt x="9978" y="0"/>
                        <a:pt x="12859" y="2880"/>
                        <a:pt x="12859" y="6429"/>
                      </a:cubicBezTo>
                      <a:lnTo>
                        <a:pt x="12859" y="15748"/>
                      </a:lnTo>
                      <a:cubicBezTo>
                        <a:pt x="12859" y="19297"/>
                        <a:pt x="9978" y="22177"/>
                        <a:pt x="6429" y="22177"/>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grpSp>
            <p:nvGrpSpPr>
              <p:cNvPr id="100" name="Graphic 4">
                <a:extLst>
                  <a:ext uri="{FF2B5EF4-FFF2-40B4-BE49-F238E27FC236}">
                    <a16:creationId xmlns:a16="http://schemas.microsoft.com/office/drawing/2014/main" id="{EBEBFF53-06E8-A0F2-3CA6-DFECE0D0B332}"/>
                  </a:ext>
                </a:extLst>
              </p:cNvPr>
              <p:cNvGrpSpPr/>
              <p:nvPr/>
            </p:nvGrpSpPr>
            <p:grpSpPr>
              <a:xfrm>
                <a:off x="4070537" y="2819564"/>
                <a:ext cx="59518" cy="22177"/>
                <a:chOff x="4070537" y="2819564"/>
                <a:chExt cx="59518" cy="22177"/>
              </a:xfrm>
              <a:grpFill/>
            </p:grpSpPr>
            <p:sp>
              <p:nvSpPr>
                <p:cNvPr id="101" name="Freeform: Shape 21">
                  <a:extLst>
                    <a:ext uri="{FF2B5EF4-FFF2-40B4-BE49-F238E27FC236}">
                      <a16:creationId xmlns:a16="http://schemas.microsoft.com/office/drawing/2014/main" id="{EA590D9D-081D-329E-1E87-4D3C6005471F}"/>
                    </a:ext>
                  </a:extLst>
                </p:cNvPr>
                <p:cNvSpPr/>
                <p:nvPr/>
              </p:nvSpPr>
              <p:spPr>
                <a:xfrm>
                  <a:off x="4070537" y="2819564"/>
                  <a:ext cx="12858" cy="22177"/>
                </a:xfrm>
                <a:custGeom>
                  <a:avLst/>
                  <a:gdLst>
                    <a:gd name="connsiteX0" fmla="*/ 6429 w 12858"/>
                    <a:gd name="connsiteY0" fmla="*/ 22177 h 22177"/>
                    <a:gd name="connsiteX1" fmla="*/ 0 w 12858"/>
                    <a:gd name="connsiteY1" fmla="*/ 15748 h 22177"/>
                    <a:gd name="connsiteX2" fmla="*/ 0 w 12858"/>
                    <a:gd name="connsiteY2" fmla="*/ 6429 h 22177"/>
                    <a:gd name="connsiteX3" fmla="*/ 6429 w 12858"/>
                    <a:gd name="connsiteY3" fmla="*/ 0 h 22177"/>
                    <a:gd name="connsiteX4" fmla="*/ 12859 w 12858"/>
                    <a:gd name="connsiteY4" fmla="*/ 6429 h 22177"/>
                    <a:gd name="connsiteX5" fmla="*/ 12859 w 12858"/>
                    <a:gd name="connsiteY5" fmla="*/ 15748 h 22177"/>
                    <a:gd name="connsiteX6" fmla="*/ 6429 w 12858"/>
                    <a:gd name="connsiteY6" fmla="*/ 22177 h 22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22177">
                      <a:moveTo>
                        <a:pt x="6429" y="22177"/>
                      </a:moveTo>
                      <a:cubicBezTo>
                        <a:pt x="2880" y="22177"/>
                        <a:pt x="0" y="19297"/>
                        <a:pt x="0" y="15748"/>
                      </a:cubicBezTo>
                      <a:lnTo>
                        <a:pt x="0" y="6429"/>
                      </a:lnTo>
                      <a:cubicBezTo>
                        <a:pt x="0" y="2880"/>
                        <a:pt x="2880" y="0"/>
                        <a:pt x="6429" y="0"/>
                      </a:cubicBezTo>
                      <a:cubicBezTo>
                        <a:pt x="9978" y="0"/>
                        <a:pt x="12859" y="2880"/>
                        <a:pt x="12859" y="6429"/>
                      </a:cubicBezTo>
                      <a:lnTo>
                        <a:pt x="12859" y="15748"/>
                      </a:lnTo>
                      <a:cubicBezTo>
                        <a:pt x="12859" y="19297"/>
                        <a:pt x="9978" y="22177"/>
                        <a:pt x="6429" y="22177"/>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02" name="Freeform: Shape 22">
                  <a:extLst>
                    <a:ext uri="{FF2B5EF4-FFF2-40B4-BE49-F238E27FC236}">
                      <a16:creationId xmlns:a16="http://schemas.microsoft.com/office/drawing/2014/main" id="{BE8AE328-C18A-CE7E-F14E-3D6DA21DD56F}"/>
                    </a:ext>
                  </a:extLst>
                </p:cNvPr>
                <p:cNvSpPr/>
                <p:nvPr/>
              </p:nvSpPr>
              <p:spPr>
                <a:xfrm>
                  <a:off x="4117197" y="2819564"/>
                  <a:ext cx="12858" cy="22177"/>
                </a:xfrm>
                <a:custGeom>
                  <a:avLst/>
                  <a:gdLst>
                    <a:gd name="connsiteX0" fmla="*/ 6429 w 12858"/>
                    <a:gd name="connsiteY0" fmla="*/ 22177 h 22177"/>
                    <a:gd name="connsiteX1" fmla="*/ 0 w 12858"/>
                    <a:gd name="connsiteY1" fmla="*/ 15748 h 22177"/>
                    <a:gd name="connsiteX2" fmla="*/ 0 w 12858"/>
                    <a:gd name="connsiteY2" fmla="*/ 6429 h 22177"/>
                    <a:gd name="connsiteX3" fmla="*/ 6429 w 12858"/>
                    <a:gd name="connsiteY3" fmla="*/ 0 h 22177"/>
                    <a:gd name="connsiteX4" fmla="*/ 12859 w 12858"/>
                    <a:gd name="connsiteY4" fmla="*/ 6429 h 22177"/>
                    <a:gd name="connsiteX5" fmla="*/ 12859 w 12858"/>
                    <a:gd name="connsiteY5" fmla="*/ 15748 h 22177"/>
                    <a:gd name="connsiteX6" fmla="*/ 6429 w 12858"/>
                    <a:gd name="connsiteY6" fmla="*/ 22177 h 22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22177">
                      <a:moveTo>
                        <a:pt x="6429" y="22177"/>
                      </a:moveTo>
                      <a:cubicBezTo>
                        <a:pt x="2880" y="22177"/>
                        <a:pt x="0" y="19297"/>
                        <a:pt x="0" y="15748"/>
                      </a:cubicBezTo>
                      <a:lnTo>
                        <a:pt x="0" y="6429"/>
                      </a:lnTo>
                      <a:cubicBezTo>
                        <a:pt x="0" y="2880"/>
                        <a:pt x="2880" y="0"/>
                        <a:pt x="6429" y="0"/>
                      </a:cubicBezTo>
                      <a:cubicBezTo>
                        <a:pt x="9978" y="0"/>
                        <a:pt x="12859" y="2880"/>
                        <a:pt x="12859" y="6429"/>
                      </a:cubicBezTo>
                      <a:lnTo>
                        <a:pt x="12859" y="15748"/>
                      </a:lnTo>
                      <a:cubicBezTo>
                        <a:pt x="12859" y="19297"/>
                        <a:pt x="9978" y="22177"/>
                        <a:pt x="6429" y="22177"/>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grpSp>
        <p:grpSp>
          <p:nvGrpSpPr>
            <p:cNvPr id="91" name="Graphic 4">
              <a:extLst>
                <a:ext uri="{FF2B5EF4-FFF2-40B4-BE49-F238E27FC236}">
                  <a16:creationId xmlns:a16="http://schemas.microsoft.com/office/drawing/2014/main" id="{B260E254-1B3A-25E8-75A1-4736E9E452AA}"/>
                </a:ext>
              </a:extLst>
            </p:cNvPr>
            <p:cNvGrpSpPr/>
            <p:nvPr/>
          </p:nvGrpSpPr>
          <p:grpSpPr>
            <a:xfrm>
              <a:off x="4070537" y="2869988"/>
              <a:ext cx="156859" cy="22177"/>
              <a:chOff x="4070537" y="2869988"/>
              <a:chExt cx="156859" cy="22177"/>
            </a:xfrm>
            <a:grpFill/>
          </p:grpSpPr>
          <p:sp>
            <p:nvSpPr>
              <p:cNvPr id="97" name="Freeform: Shape 17">
                <a:extLst>
                  <a:ext uri="{FF2B5EF4-FFF2-40B4-BE49-F238E27FC236}">
                    <a16:creationId xmlns:a16="http://schemas.microsoft.com/office/drawing/2014/main" id="{40F5052A-E22A-0515-AA82-5F67D2BC9FD3}"/>
                  </a:ext>
                </a:extLst>
              </p:cNvPr>
              <p:cNvSpPr/>
              <p:nvPr/>
            </p:nvSpPr>
            <p:spPr>
              <a:xfrm>
                <a:off x="4214538" y="2869988"/>
                <a:ext cx="12858" cy="22177"/>
              </a:xfrm>
              <a:custGeom>
                <a:avLst/>
                <a:gdLst>
                  <a:gd name="connsiteX0" fmla="*/ 6429 w 12858"/>
                  <a:gd name="connsiteY0" fmla="*/ 22177 h 22177"/>
                  <a:gd name="connsiteX1" fmla="*/ 0 w 12858"/>
                  <a:gd name="connsiteY1" fmla="*/ 15748 h 22177"/>
                  <a:gd name="connsiteX2" fmla="*/ 0 w 12858"/>
                  <a:gd name="connsiteY2" fmla="*/ 6429 h 22177"/>
                  <a:gd name="connsiteX3" fmla="*/ 6429 w 12858"/>
                  <a:gd name="connsiteY3" fmla="*/ 0 h 22177"/>
                  <a:gd name="connsiteX4" fmla="*/ 12859 w 12858"/>
                  <a:gd name="connsiteY4" fmla="*/ 6429 h 22177"/>
                  <a:gd name="connsiteX5" fmla="*/ 12859 w 12858"/>
                  <a:gd name="connsiteY5" fmla="*/ 15748 h 22177"/>
                  <a:gd name="connsiteX6" fmla="*/ 6429 w 12858"/>
                  <a:gd name="connsiteY6" fmla="*/ 22177 h 22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22177">
                    <a:moveTo>
                      <a:pt x="6429" y="22177"/>
                    </a:moveTo>
                    <a:cubicBezTo>
                      <a:pt x="2880" y="22177"/>
                      <a:pt x="0" y="19297"/>
                      <a:pt x="0" y="15748"/>
                    </a:cubicBezTo>
                    <a:lnTo>
                      <a:pt x="0" y="6429"/>
                    </a:lnTo>
                    <a:cubicBezTo>
                      <a:pt x="0" y="2880"/>
                      <a:pt x="2880" y="0"/>
                      <a:pt x="6429" y="0"/>
                    </a:cubicBezTo>
                    <a:cubicBezTo>
                      <a:pt x="9978" y="0"/>
                      <a:pt x="12859" y="2880"/>
                      <a:pt x="12859" y="6429"/>
                    </a:cubicBezTo>
                    <a:lnTo>
                      <a:pt x="12859" y="15748"/>
                    </a:lnTo>
                    <a:cubicBezTo>
                      <a:pt x="12859" y="19297"/>
                      <a:pt x="9978" y="22177"/>
                      <a:pt x="6429" y="22177"/>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98" name="Freeform: Shape 18">
                <a:extLst>
                  <a:ext uri="{FF2B5EF4-FFF2-40B4-BE49-F238E27FC236}">
                    <a16:creationId xmlns:a16="http://schemas.microsoft.com/office/drawing/2014/main" id="{B80285EF-FCEB-4659-A6EF-02B6207C5544}"/>
                  </a:ext>
                </a:extLst>
              </p:cNvPr>
              <p:cNvSpPr/>
              <p:nvPr/>
            </p:nvSpPr>
            <p:spPr>
              <a:xfrm>
                <a:off x="4070537" y="2869988"/>
                <a:ext cx="12858" cy="22177"/>
              </a:xfrm>
              <a:custGeom>
                <a:avLst/>
                <a:gdLst>
                  <a:gd name="connsiteX0" fmla="*/ 6429 w 12858"/>
                  <a:gd name="connsiteY0" fmla="*/ 22177 h 22177"/>
                  <a:gd name="connsiteX1" fmla="*/ 0 w 12858"/>
                  <a:gd name="connsiteY1" fmla="*/ 15748 h 22177"/>
                  <a:gd name="connsiteX2" fmla="*/ 0 w 12858"/>
                  <a:gd name="connsiteY2" fmla="*/ 6429 h 22177"/>
                  <a:gd name="connsiteX3" fmla="*/ 6429 w 12858"/>
                  <a:gd name="connsiteY3" fmla="*/ 0 h 22177"/>
                  <a:gd name="connsiteX4" fmla="*/ 12859 w 12858"/>
                  <a:gd name="connsiteY4" fmla="*/ 6429 h 22177"/>
                  <a:gd name="connsiteX5" fmla="*/ 12859 w 12858"/>
                  <a:gd name="connsiteY5" fmla="*/ 15748 h 22177"/>
                  <a:gd name="connsiteX6" fmla="*/ 6429 w 12858"/>
                  <a:gd name="connsiteY6" fmla="*/ 22177 h 22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22177">
                    <a:moveTo>
                      <a:pt x="6429" y="22177"/>
                    </a:moveTo>
                    <a:cubicBezTo>
                      <a:pt x="2880" y="22177"/>
                      <a:pt x="0" y="19297"/>
                      <a:pt x="0" y="15748"/>
                    </a:cubicBezTo>
                    <a:lnTo>
                      <a:pt x="0" y="6429"/>
                    </a:lnTo>
                    <a:cubicBezTo>
                      <a:pt x="0" y="2880"/>
                      <a:pt x="2880" y="0"/>
                      <a:pt x="6429" y="0"/>
                    </a:cubicBezTo>
                    <a:cubicBezTo>
                      <a:pt x="9978" y="0"/>
                      <a:pt x="12859" y="2880"/>
                      <a:pt x="12859" y="6429"/>
                    </a:cubicBezTo>
                    <a:lnTo>
                      <a:pt x="12859" y="15748"/>
                    </a:lnTo>
                    <a:cubicBezTo>
                      <a:pt x="12859" y="19297"/>
                      <a:pt x="9978" y="22177"/>
                      <a:pt x="6429" y="22177"/>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sp>
          <p:nvSpPr>
            <p:cNvPr id="92" name="Freeform: Shape 14">
              <a:extLst>
                <a:ext uri="{FF2B5EF4-FFF2-40B4-BE49-F238E27FC236}">
                  <a16:creationId xmlns:a16="http://schemas.microsoft.com/office/drawing/2014/main" id="{2E4AE628-1764-1A05-4F00-E98BEFD383EF}"/>
                </a:ext>
              </a:extLst>
            </p:cNvPr>
            <p:cNvSpPr/>
            <p:nvPr/>
          </p:nvSpPr>
          <p:spPr>
            <a:xfrm>
              <a:off x="3936429" y="2806354"/>
              <a:ext cx="112411" cy="35421"/>
            </a:xfrm>
            <a:custGeom>
              <a:avLst/>
              <a:gdLst>
                <a:gd name="connsiteX0" fmla="*/ 6438 w 112411"/>
                <a:gd name="connsiteY0" fmla="*/ 35422 h 35421"/>
                <a:gd name="connsiteX1" fmla="*/ 1243 w 112411"/>
                <a:gd name="connsiteY1" fmla="*/ 32790 h 35421"/>
                <a:gd name="connsiteX2" fmla="*/ 2632 w 112411"/>
                <a:gd name="connsiteY2" fmla="*/ 23806 h 35421"/>
                <a:gd name="connsiteX3" fmla="*/ 33476 w 112411"/>
                <a:gd name="connsiteY3" fmla="*/ 1243 h 35421"/>
                <a:gd name="connsiteX4" fmla="*/ 37273 w 112411"/>
                <a:gd name="connsiteY4" fmla="*/ 0 h 35421"/>
                <a:gd name="connsiteX5" fmla="*/ 105982 w 112411"/>
                <a:gd name="connsiteY5" fmla="*/ 0 h 35421"/>
                <a:gd name="connsiteX6" fmla="*/ 112411 w 112411"/>
                <a:gd name="connsiteY6" fmla="*/ 6429 h 35421"/>
                <a:gd name="connsiteX7" fmla="*/ 105982 w 112411"/>
                <a:gd name="connsiteY7" fmla="*/ 12859 h 35421"/>
                <a:gd name="connsiteX8" fmla="*/ 39374 w 112411"/>
                <a:gd name="connsiteY8" fmla="*/ 12859 h 35421"/>
                <a:gd name="connsiteX9" fmla="*/ 10227 w 112411"/>
                <a:gd name="connsiteY9" fmla="*/ 34187 h 35421"/>
                <a:gd name="connsiteX10" fmla="*/ 6438 w 112411"/>
                <a:gd name="connsiteY10" fmla="*/ 35422 h 35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2411" h="35421">
                  <a:moveTo>
                    <a:pt x="6438" y="35422"/>
                  </a:moveTo>
                  <a:cubicBezTo>
                    <a:pt x="4458" y="35422"/>
                    <a:pt x="2503" y="34513"/>
                    <a:pt x="1243" y="32790"/>
                  </a:cubicBezTo>
                  <a:cubicBezTo>
                    <a:pt x="-857" y="29927"/>
                    <a:pt x="-231" y="25898"/>
                    <a:pt x="2632" y="23806"/>
                  </a:cubicBezTo>
                  <a:lnTo>
                    <a:pt x="33476" y="1243"/>
                  </a:lnTo>
                  <a:cubicBezTo>
                    <a:pt x="34582" y="437"/>
                    <a:pt x="35910" y="0"/>
                    <a:pt x="37273" y="0"/>
                  </a:cubicBezTo>
                  <a:lnTo>
                    <a:pt x="105982" y="0"/>
                  </a:lnTo>
                  <a:cubicBezTo>
                    <a:pt x="109531" y="0"/>
                    <a:pt x="112411" y="2880"/>
                    <a:pt x="112411" y="6429"/>
                  </a:cubicBezTo>
                  <a:cubicBezTo>
                    <a:pt x="112411" y="9978"/>
                    <a:pt x="109531" y="12859"/>
                    <a:pt x="105982" y="12859"/>
                  </a:cubicBezTo>
                  <a:lnTo>
                    <a:pt x="39374" y="12859"/>
                  </a:lnTo>
                  <a:lnTo>
                    <a:pt x="10227" y="34187"/>
                  </a:lnTo>
                  <a:cubicBezTo>
                    <a:pt x="9087" y="35019"/>
                    <a:pt x="7758" y="35422"/>
                    <a:pt x="6438" y="35422"/>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93" name="Freeform: Shape 15">
              <a:extLst>
                <a:ext uri="{FF2B5EF4-FFF2-40B4-BE49-F238E27FC236}">
                  <a16:creationId xmlns:a16="http://schemas.microsoft.com/office/drawing/2014/main" id="{A5F5DF34-A973-E525-2E8A-74835F6337FC}"/>
                </a:ext>
              </a:extLst>
            </p:cNvPr>
            <p:cNvSpPr/>
            <p:nvPr/>
          </p:nvSpPr>
          <p:spPr>
            <a:xfrm>
              <a:off x="4246976" y="2806345"/>
              <a:ext cx="112411" cy="35430"/>
            </a:xfrm>
            <a:custGeom>
              <a:avLst/>
              <a:gdLst>
                <a:gd name="connsiteX0" fmla="*/ 105973 w 112411"/>
                <a:gd name="connsiteY0" fmla="*/ 35430 h 35430"/>
                <a:gd name="connsiteX1" fmla="*/ 102184 w 112411"/>
                <a:gd name="connsiteY1" fmla="*/ 34187 h 35430"/>
                <a:gd name="connsiteX2" fmla="*/ 73038 w 112411"/>
                <a:gd name="connsiteY2" fmla="*/ 12859 h 35430"/>
                <a:gd name="connsiteX3" fmla="*/ 6429 w 112411"/>
                <a:gd name="connsiteY3" fmla="*/ 12859 h 35430"/>
                <a:gd name="connsiteX4" fmla="*/ 0 w 112411"/>
                <a:gd name="connsiteY4" fmla="*/ 6429 h 35430"/>
                <a:gd name="connsiteX5" fmla="*/ 6429 w 112411"/>
                <a:gd name="connsiteY5" fmla="*/ 0 h 35430"/>
                <a:gd name="connsiteX6" fmla="*/ 75138 w 112411"/>
                <a:gd name="connsiteY6" fmla="*/ 0 h 35430"/>
                <a:gd name="connsiteX7" fmla="*/ 78936 w 112411"/>
                <a:gd name="connsiteY7" fmla="*/ 1243 h 35430"/>
                <a:gd name="connsiteX8" fmla="*/ 109779 w 112411"/>
                <a:gd name="connsiteY8" fmla="*/ 23806 h 35430"/>
                <a:gd name="connsiteX9" fmla="*/ 111168 w 112411"/>
                <a:gd name="connsiteY9" fmla="*/ 32790 h 35430"/>
                <a:gd name="connsiteX10" fmla="*/ 105973 w 112411"/>
                <a:gd name="connsiteY10" fmla="*/ 35430 h 35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2411" h="35430">
                  <a:moveTo>
                    <a:pt x="105973" y="35430"/>
                  </a:moveTo>
                  <a:cubicBezTo>
                    <a:pt x="104653" y="35430"/>
                    <a:pt x="103324" y="35027"/>
                    <a:pt x="102184" y="34187"/>
                  </a:cubicBezTo>
                  <a:lnTo>
                    <a:pt x="73038" y="12859"/>
                  </a:lnTo>
                  <a:lnTo>
                    <a:pt x="6429" y="12859"/>
                  </a:lnTo>
                  <a:cubicBezTo>
                    <a:pt x="2880" y="12859"/>
                    <a:pt x="0" y="9978"/>
                    <a:pt x="0" y="6429"/>
                  </a:cubicBezTo>
                  <a:cubicBezTo>
                    <a:pt x="0" y="2880"/>
                    <a:pt x="2880" y="0"/>
                    <a:pt x="6429" y="0"/>
                  </a:cubicBezTo>
                  <a:lnTo>
                    <a:pt x="75138" y="0"/>
                  </a:lnTo>
                  <a:cubicBezTo>
                    <a:pt x="76501" y="0"/>
                    <a:pt x="77830" y="437"/>
                    <a:pt x="78936" y="1243"/>
                  </a:cubicBezTo>
                  <a:lnTo>
                    <a:pt x="109779" y="23806"/>
                  </a:lnTo>
                  <a:cubicBezTo>
                    <a:pt x="112643" y="25906"/>
                    <a:pt x="113268" y="29927"/>
                    <a:pt x="111168" y="32790"/>
                  </a:cubicBezTo>
                  <a:cubicBezTo>
                    <a:pt x="109908" y="34521"/>
                    <a:pt x="107953" y="35430"/>
                    <a:pt x="105973" y="35430"/>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94" name="Freeform: Shape 16">
              <a:extLst>
                <a:ext uri="{FF2B5EF4-FFF2-40B4-BE49-F238E27FC236}">
                  <a16:creationId xmlns:a16="http://schemas.microsoft.com/office/drawing/2014/main" id="{76D4C30B-862A-2E0E-8228-7470E8E42225}"/>
                </a:ext>
              </a:extLst>
            </p:cNvPr>
            <p:cNvSpPr/>
            <p:nvPr/>
          </p:nvSpPr>
          <p:spPr>
            <a:xfrm>
              <a:off x="4117197" y="2864450"/>
              <a:ext cx="63539" cy="79449"/>
            </a:xfrm>
            <a:custGeom>
              <a:avLst/>
              <a:gdLst>
                <a:gd name="connsiteX0" fmla="*/ 57110 w 63539"/>
                <a:gd name="connsiteY0" fmla="*/ 79450 h 79449"/>
                <a:gd name="connsiteX1" fmla="*/ 50681 w 63539"/>
                <a:gd name="connsiteY1" fmla="*/ 73021 h 79449"/>
                <a:gd name="connsiteX2" fmla="*/ 50681 w 63539"/>
                <a:gd name="connsiteY2" fmla="*/ 31770 h 79449"/>
                <a:gd name="connsiteX3" fmla="*/ 31770 w 63539"/>
                <a:gd name="connsiteY3" fmla="*/ 12859 h 79449"/>
                <a:gd name="connsiteX4" fmla="*/ 12859 w 63539"/>
                <a:gd name="connsiteY4" fmla="*/ 31770 h 79449"/>
                <a:gd name="connsiteX5" fmla="*/ 12859 w 63539"/>
                <a:gd name="connsiteY5" fmla="*/ 73021 h 79449"/>
                <a:gd name="connsiteX6" fmla="*/ 6429 w 63539"/>
                <a:gd name="connsiteY6" fmla="*/ 79450 h 79449"/>
                <a:gd name="connsiteX7" fmla="*/ 0 w 63539"/>
                <a:gd name="connsiteY7" fmla="*/ 73021 h 79449"/>
                <a:gd name="connsiteX8" fmla="*/ 0 w 63539"/>
                <a:gd name="connsiteY8" fmla="*/ 31770 h 79449"/>
                <a:gd name="connsiteX9" fmla="*/ 31770 w 63539"/>
                <a:gd name="connsiteY9" fmla="*/ 0 h 79449"/>
                <a:gd name="connsiteX10" fmla="*/ 63539 w 63539"/>
                <a:gd name="connsiteY10" fmla="*/ 31770 h 79449"/>
                <a:gd name="connsiteX11" fmla="*/ 63539 w 63539"/>
                <a:gd name="connsiteY11" fmla="*/ 73021 h 79449"/>
                <a:gd name="connsiteX12" fmla="*/ 57110 w 63539"/>
                <a:gd name="connsiteY12" fmla="*/ 79450 h 79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3539" h="79449">
                  <a:moveTo>
                    <a:pt x="57110" y="79450"/>
                  </a:moveTo>
                  <a:cubicBezTo>
                    <a:pt x="53561" y="79450"/>
                    <a:pt x="50681" y="76570"/>
                    <a:pt x="50681" y="73021"/>
                  </a:cubicBezTo>
                  <a:lnTo>
                    <a:pt x="50681" y="31770"/>
                  </a:lnTo>
                  <a:cubicBezTo>
                    <a:pt x="50681" y="21346"/>
                    <a:pt x="42194" y="12859"/>
                    <a:pt x="31770" y="12859"/>
                  </a:cubicBezTo>
                  <a:cubicBezTo>
                    <a:pt x="21346" y="12859"/>
                    <a:pt x="12859" y="21346"/>
                    <a:pt x="12859" y="31770"/>
                  </a:cubicBezTo>
                  <a:lnTo>
                    <a:pt x="12859" y="73021"/>
                  </a:lnTo>
                  <a:cubicBezTo>
                    <a:pt x="12859" y="76570"/>
                    <a:pt x="9978" y="79450"/>
                    <a:pt x="6429" y="79450"/>
                  </a:cubicBezTo>
                  <a:cubicBezTo>
                    <a:pt x="2880" y="79450"/>
                    <a:pt x="0" y="76570"/>
                    <a:pt x="0" y="73021"/>
                  </a:cubicBezTo>
                  <a:lnTo>
                    <a:pt x="0" y="31770"/>
                  </a:lnTo>
                  <a:cubicBezTo>
                    <a:pt x="0" y="14256"/>
                    <a:pt x="14247" y="0"/>
                    <a:pt x="31770" y="0"/>
                  </a:cubicBezTo>
                  <a:cubicBezTo>
                    <a:pt x="49283" y="0"/>
                    <a:pt x="63539" y="14247"/>
                    <a:pt x="63539" y="31770"/>
                  </a:cubicBezTo>
                  <a:lnTo>
                    <a:pt x="63539" y="73021"/>
                  </a:lnTo>
                  <a:cubicBezTo>
                    <a:pt x="63539" y="76570"/>
                    <a:pt x="60659" y="79450"/>
                    <a:pt x="57110" y="79450"/>
                  </a:cubicBezTo>
                  <a:close/>
                </a:path>
              </a:pathLst>
            </a:custGeom>
            <a:grpFill/>
            <a:ln w="85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sp>
        <p:nvSpPr>
          <p:cNvPr id="112" name="Freeform: Shape 2">
            <a:extLst>
              <a:ext uri="{FF2B5EF4-FFF2-40B4-BE49-F238E27FC236}">
                <a16:creationId xmlns:a16="http://schemas.microsoft.com/office/drawing/2014/main" id="{27B68A27-F8EB-BA7E-09E4-645471B3B284}"/>
              </a:ext>
            </a:extLst>
          </p:cNvPr>
          <p:cNvSpPr>
            <a:spLocks noChangeAspect="1"/>
          </p:cNvSpPr>
          <p:nvPr/>
        </p:nvSpPr>
        <p:spPr>
          <a:xfrm>
            <a:off x="1147156" y="5665168"/>
            <a:ext cx="277784" cy="255476"/>
          </a:xfrm>
          <a:custGeom>
            <a:avLst/>
            <a:gdLst>
              <a:gd name="connsiteX0" fmla="*/ 349834 w 358140"/>
              <a:gd name="connsiteY0" fmla="*/ 285567 h 329381"/>
              <a:gd name="connsiteX1" fmla="*/ 333375 w 358140"/>
              <a:gd name="connsiteY1" fmla="*/ 285567 h 329381"/>
              <a:gd name="connsiteX2" fmla="*/ 333375 w 358140"/>
              <a:gd name="connsiteY2" fmla="*/ 265260 h 329381"/>
              <a:gd name="connsiteX3" fmla="*/ 323679 w 358140"/>
              <a:gd name="connsiteY3" fmla="*/ 256992 h 329381"/>
              <a:gd name="connsiteX4" fmla="*/ 318135 w 358140"/>
              <a:gd name="connsiteY4" fmla="*/ 256992 h 329381"/>
              <a:gd name="connsiteX5" fmla="*/ 318135 w 358140"/>
              <a:gd name="connsiteY5" fmla="*/ 106497 h 329381"/>
              <a:gd name="connsiteX6" fmla="*/ 339795 w 358140"/>
              <a:gd name="connsiteY6" fmla="*/ 106497 h 329381"/>
              <a:gd name="connsiteX7" fmla="*/ 346977 w 358140"/>
              <a:gd name="connsiteY7" fmla="*/ 101277 h 329381"/>
              <a:gd name="connsiteX8" fmla="*/ 343491 w 358140"/>
              <a:gd name="connsiteY8" fmla="*/ 93067 h 329381"/>
              <a:gd name="connsiteX9" fmla="*/ 182194 w 358140"/>
              <a:gd name="connsiteY9" fmla="*/ 960 h 329381"/>
              <a:gd name="connsiteX10" fmla="*/ 174822 w 358140"/>
              <a:gd name="connsiteY10" fmla="*/ 998 h 329381"/>
              <a:gd name="connsiteX11" fmla="*/ 13526 w 358140"/>
              <a:gd name="connsiteY11" fmla="*/ 93200 h 329381"/>
              <a:gd name="connsiteX12" fmla="*/ 10020 w 358140"/>
              <a:gd name="connsiteY12" fmla="*/ 101258 h 329381"/>
              <a:gd name="connsiteX13" fmla="*/ 17221 w 358140"/>
              <a:gd name="connsiteY13" fmla="*/ 106497 h 329381"/>
              <a:gd name="connsiteX14" fmla="*/ 43815 w 358140"/>
              <a:gd name="connsiteY14" fmla="*/ 106497 h 329381"/>
              <a:gd name="connsiteX15" fmla="*/ 43815 w 358140"/>
              <a:gd name="connsiteY15" fmla="*/ 256992 h 329381"/>
              <a:gd name="connsiteX16" fmla="*/ 33338 w 358140"/>
              <a:gd name="connsiteY16" fmla="*/ 256992 h 329381"/>
              <a:gd name="connsiteX17" fmla="*/ 28575 w 358140"/>
              <a:gd name="connsiteY17" fmla="*/ 265260 h 329381"/>
              <a:gd name="connsiteX18" fmla="*/ 28575 w 358140"/>
              <a:gd name="connsiteY18" fmla="*/ 285567 h 329381"/>
              <a:gd name="connsiteX19" fmla="*/ 7182 w 358140"/>
              <a:gd name="connsiteY19" fmla="*/ 285567 h 329381"/>
              <a:gd name="connsiteX20" fmla="*/ 0 w 358140"/>
              <a:gd name="connsiteY20" fmla="*/ 292749 h 329381"/>
              <a:gd name="connsiteX21" fmla="*/ 0 w 358140"/>
              <a:gd name="connsiteY21" fmla="*/ 320238 h 329381"/>
              <a:gd name="connsiteX22" fmla="*/ 7182 w 358140"/>
              <a:gd name="connsiteY22" fmla="*/ 329382 h 329381"/>
              <a:gd name="connsiteX23" fmla="*/ 349834 w 358140"/>
              <a:gd name="connsiteY23" fmla="*/ 329382 h 329381"/>
              <a:gd name="connsiteX24" fmla="*/ 358140 w 358140"/>
              <a:gd name="connsiteY24" fmla="*/ 320238 h 329381"/>
              <a:gd name="connsiteX25" fmla="*/ 358140 w 358140"/>
              <a:gd name="connsiteY25" fmla="*/ 292749 h 329381"/>
              <a:gd name="connsiteX26" fmla="*/ 349834 w 358140"/>
              <a:gd name="connsiteY26" fmla="*/ 285567 h 329381"/>
              <a:gd name="connsiteX27" fmla="*/ 255270 w 358140"/>
              <a:gd name="connsiteY27" fmla="*/ 256992 h 329381"/>
              <a:gd name="connsiteX28" fmla="*/ 255270 w 358140"/>
              <a:gd name="connsiteY28" fmla="*/ 106497 h 329381"/>
              <a:gd name="connsiteX29" fmla="*/ 272415 w 358140"/>
              <a:gd name="connsiteY29" fmla="*/ 106497 h 329381"/>
              <a:gd name="connsiteX30" fmla="*/ 272415 w 358140"/>
              <a:gd name="connsiteY30" fmla="*/ 256992 h 329381"/>
              <a:gd name="connsiteX31" fmla="*/ 255270 w 358140"/>
              <a:gd name="connsiteY31" fmla="*/ 256992 h 329381"/>
              <a:gd name="connsiteX32" fmla="*/ 121920 w 358140"/>
              <a:gd name="connsiteY32" fmla="*/ 256992 h 329381"/>
              <a:gd name="connsiteX33" fmla="*/ 121920 w 358140"/>
              <a:gd name="connsiteY33" fmla="*/ 106497 h 329381"/>
              <a:gd name="connsiteX34" fmla="*/ 240030 w 358140"/>
              <a:gd name="connsiteY34" fmla="*/ 106497 h 329381"/>
              <a:gd name="connsiteX35" fmla="*/ 240030 w 358140"/>
              <a:gd name="connsiteY35" fmla="*/ 256992 h 329381"/>
              <a:gd name="connsiteX36" fmla="*/ 121920 w 358140"/>
              <a:gd name="connsiteY36" fmla="*/ 256992 h 329381"/>
              <a:gd name="connsiteX37" fmla="*/ 89535 w 358140"/>
              <a:gd name="connsiteY37" fmla="*/ 106497 h 329381"/>
              <a:gd name="connsiteX38" fmla="*/ 106680 w 358140"/>
              <a:gd name="connsiteY38" fmla="*/ 106497 h 329381"/>
              <a:gd name="connsiteX39" fmla="*/ 106680 w 358140"/>
              <a:gd name="connsiteY39" fmla="*/ 256992 h 329381"/>
              <a:gd name="connsiteX40" fmla="*/ 89535 w 358140"/>
              <a:gd name="connsiteY40" fmla="*/ 256992 h 329381"/>
              <a:gd name="connsiteX41" fmla="*/ 89535 w 358140"/>
              <a:gd name="connsiteY41" fmla="*/ 106497 h 329381"/>
              <a:gd name="connsiteX42" fmla="*/ 285750 w 358140"/>
              <a:gd name="connsiteY42" fmla="*/ 106497 h 329381"/>
              <a:gd name="connsiteX43" fmla="*/ 302895 w 358140"/>
              <a:gd name="connsiteY43" fmla="*/ 106497 h 329381"/>
              <a:gd name="connsiteX44" fmla="*/ 302895 w 358140"/>
              <a:gd name="connsiteY44" fmla="*/ 256992 h 329381"/>
              <a:gd name="connsiteX45" fmla="*/ 285750 w 358140"/>
              <a:gd name="connsiteY45" fmla="*/ 256992 h 329381"/>
              <a:gd name="connsiteX46" fmla="*/ 285750 w 358140"/>
              <a:gd name="connsiteY46" fmla="*/ 106497 h 329381"/>
              <a:gd name="connsiteX47" fmla="*/ 178517 w 358140"/>
              <a:gd name="connsiteY47" fmla="*/ 16981 h 329381"/>
              <a:gd name="connsiteX48" fmla="*/ 311773 w 358140"/>
              <a:gd name="connsiteY48" fmla="*/ 93162 h 329381"/>
              <a:gd name="connsiteX49" fmla="*/ 45244 w 358140"/>
              <a:gd name="connsiteY49" fmla="*/ 93162 h 329381"/>
              <a:gd name="connsiteX50" fmla="*/ 178517 w 358140"/>
              <a:gd name="connsiteY50" fmla="*/ 16981 h 329381"/>
              <a:gd name="connsiteX51" fmla="*/ 59055 w 358140"/>
              <a:gd name="connsiteY51" fmla="*/ 106497 h 329381"/>
              <a:gd name="connsiteX52" fmla="*/ 74295 w 358140"/>
              <a:gd name="connsiteY52" fmla="*/ 106497 h 329381"/>
              <a:gd name="connsiteX53" fmla="*/ 74295 w 358140"/>
              <a:gd name="connsiteY53" fmla="*/ 256992 h 329381"/>
              <a:gd name="connsiteX54" fmla="*/ 59055 w 358140"/>
              <a:gd name="connsiteY54" fmla="*/ 256992 h 329381"/>
              <a:gd name="connsiteX55" fmla="*/ 59055 w 358140"/>
              <a:gd name="connsiteY55" fmla="*/ 106497 h 329381"/>
              <a:gd name="connsiteX56" fmla="*/ 43815 w 358140"/>
              <a:gd name="connsiteY56" fmla="*/ 272232 h 329381"/>
              <a:gd name="connsiteX57" fmla="*/ 50977 w 358140"/>
              <a:gd name="connsiteY57" fmla="*/ 272232 h 329381"/>
              <a:gd name="connsiteX58" fmla="*/ 82124 w 358140"/>
              <a:gd name="connsiteY58" fmla="*/ 272232 h 329381"/>
              <a:gd name="connsiteX59" fmla="*/ 113271 w 358140"/>
              <a:gd name="connsiteY59" fmla="*/ 272232 h 329381"/>
              <a:gd name="connsiteX60" fmla="*/ 245821 w 358140"/>
              <a:gd name="connsiteY60" fmla="*/ 272232 h 329381"/>
              <a:gd name="connsiteX61" fmla="*/ 276968 w 358140"/>
              <a:gd name="connsiteY61" fmla="*/ 272232 h 329381"/>
              <a:gd name="connsiteX62" fmla="*/ 308134 w 358140"/>
              <a:gd name="connsiteY62" fmla="*/ 272232 h 329381"/>
              <a:gd name="connsiteX63" fmla="*/ 320040 w 358140"/>
              <a:gd name="connsiteY63" fmla="*/ 272232 h 329381"/>
              <a:gd name="connsiteX64" fmla="*/ 320040 w 358140"/>
              <a:gd name="connsiteY64" fmla="*/ 285567 h 329381"/>
              <a:gd name="connsiteX65" fmla="*/ 43815 w 358140"/>
              <a:gd name="connsiteY65" fmla="*/ 285567 h 329381"/>
              <a:gd name="connsiteX66" fmla="*/ 43815 w 358140"/>
              <a:gd name="connsiteY66" fmla="*/ 272232 h 329381"/>
              <a:gd name="connsiteX67" fmla="*/ 342900 w 358140"/>
              <a:gd name="connsiteY67" fmla="*/ 312237 h 329381"/>
              <a:gd name="connsiteX68" fmla="*/ 15240 w 358140"/>
              <a:gd name="connsiteY68" fmla="*/ 312237 h 329381"/>
              <a:gd name="connsiteX69" fmla="*/ 15240 w 358140"/>
              <a:gd name="connsiteY69" fmla="*/ 298902 h 329381"/>
              <a:gd name="connsiteX70" fmla="*/ 33338 w 358140"/>
              <a:gd name="connsiteY70" fmla="*/ 298902 h 329381"/>
              <a:gd name="connsiteX71" fmla="*/ 323679 w 358140"/>
              <a:gd name="connsiteY71" fmla="*/ 298902 h 329381"/>
              <a:gd name="connsiteX72" fmla="*/ 342900 w 358140"/>
              <a:gd name="connsiteY72" fmla="*/ 298902 h 329381"/>
              <a:gd name="connsiteX73" fmla="*/ 342900 w 358140"/>
              <a:gd name="connsiteY73" fmla="*/ 312237 h 32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358140" h="329381">
                <a:moveTo>
                  <a:pt x="349834" y="285567"/>
                </a:moveTo>
                <a:lnTo>
                  <a:pt x="333375" y="285567"/>
                </a:lnTo>
                <a:lnTo>
                  <a:pt x="333375" y="265260"/>
                </a:lnTo>
                <a:cubicBezTo>
                  <a:pt x="333375" y="261145"/>
                  <a:pt x="327793" y="256992"/>
                  <a:pt x="323679" y="256992"/>
                </a:cubicBezTo>
                <a:lnTo>
                  <a:pt x="318135" y="256992"/>
                </a:lnTo>
                <a:lnTo>
                  <a:pt x="318135" y="106497"/>
                </a:lnTo>
                <a:lnTo>
                  <a:pt x="339795" y="106497"/>
                </a:lnTo>
                <a:cubicBezTo>
                  <a:pt x="343167" y="106497"/>
                  <a:pt x="346119" y="104535"/>
                  <a:pt x="346977" y="101277"/>
                </a:cubicBezTo>
                <a:cubicBezTo>
                  <a:pt x="347853" y="98020"/>
                  <a:pt x="346424" y="94743"/>
                  <a:pt x="343491" y="93067"/>
                </a:cubicBezTo>
                <a:lnTo>
                  <a:pt x="182194" y="960"/>
                </a:lnTo>
                <a:cubicBezTo>
                  <a:pt x="179908" y="-355"/>
                  <a:pt x="177108" y="-297"/>
                  <a:pt x="174822" y="998"/>
                </a:cubicBezTo>
                <a:lnTo>
                  <a:pt x="13526" y="93200"/>
                </a:lnTo>
                <a:cubicBezTo>
                  <a:pt x="10592" y="94877"/>
                  <a:pt x="9163" y="98001"/>
                  <a:pt x="10020" y="101258"/>
                </a:cubicBezTo>
                <a:cubicBezTo>
                  <a:pt x="10897" y="104535"/>
                  <a:pt x="13849" y="106497"/>
                  <a:pt x="17221" y="106497"/>
                </a:cubicBezTo>
                <a:lnTo>
                  <a:pt x="43815" y="106497"/>
                </a:lnTo>
                <a:lnTo>
                  <a:pt x="43815" y="256992"/>
                </a:lnTo>
                <a:lnTo>
                  <a:pt x="33338" y="256992"/>
                </a:lnTo>
                <a:cubicBezTo>
                  <a:pt x="29222" y="256992"/>
                  <a:pt x="28575" y="261145"/>
                  <a:pt x="28575" y="265260"/>
                </a:cubicBezTo>
                <a:lnTo>
                  <a:pt x="28575" y="285567"/>
                </a:lnTo>
                <a:lnTo>
                  <a:pt x="7182" y="285567"/>
                </a:lnTo>
                <a:cubicBezTo>
                  <a:pt x="3067" y="285567"/>
                  <a:pt x="0" y="288634"/>
                  <a:pt x="0" y="292749"/>
                </a:cubicBezTo>
                <a:lnTo>
                  <a:pt x="0" y="320238"/>
                </a:lnTo>
                <a:cubicBezTo>
                  <a:pt x="0" y="324353"/>
                  <a:pt x="3067" y="329382"/>
                  <a:pt x="7182" y="329382"/>
                </a:cubicBezTo>
                <a:lnTo>
                  <a:pt x="349834" y="329382"/>
                </a:lnTo>
                <a:cubicBezTo>
                  <a:pt x="353949" y="329382"/>
                  <a:pt x="358140" y="324353"/>
                  <a:pt x="358140" y="320238"/>
                </a:cubicBezTo>
                <a:lnTo>
                  <a:pt x="358140" y="292749"/>
                </a:lnTo>
                <a:cubicBezTo>
                  <a:pt x="358140" y="288634"/>
                  <a:pt x="353949" y="285567"/>
                  <a:pt x="349834" y="285567"/>
                </a:cubicBezTo>
                <a:close/>
                <a:moveTo>
                  <a:pt x="255270" y="256992"/>
                </a:moveTo>
                <a:lnTo>
                  <a:pt x="255270" y="106497"/>
                </a:lnTo>
                <a:lnTo>
                  <a:pt x="272415" y="106497"/>
                </a:lnTo>
                <a:lnTo>
                  <a:pt x="272415" y="256992"/>
                </a:lnTo>
                <a:lnTo>
                  <a:pt x="255270" y="256992"/>
                </a:lnTo>
                <a:close/>
                <a:moveTo>
                  <a:pt x="121920" y="256992"/>
                </a:moveTo>
                <a:lnTo>
                  <a:pt x="121920" y="106497"/>
                </a:lnTo>
                <a:lnTo>
                  <a:pt x="240030" y="106497"/>
                </a:lnTo>
                <a:lnTo>
                  <a:pt x="240030" y="256992"/>
                </a:lnTo>
                <a:lnTo>
                  <a:pt x="121920" y="256992"/>
                </a:lnTo>
                <a:close/>
                <a:moveTo>
                  <a:pt x="89535" y="106497"/>
                </a:moveTo>
                <a:lnTo>
                  <a:pt x="106680" y="106497"/>
                </a:lnTo>
                <a:lnTo>
                  <a:pt x="106680" y="256992"/>
                </a:lnTo>
                <a:lnTo>
                  <a:pt x="89535" y="256992"/>
                </a:lnTo>
                <a:lnTo>
                  <a:pt x="89535" y="106497"/>
                </a:lnTo>
                <a:close/>
                <a:moveTo>
                  <a:pt x="285750" y="106497"/>
                </a:moveTo>
                <a:lnTo>
                  <a:pt x="302895" y="106497"/>
                </a:lnTo>
                <a:lnTo>
                  <a:pt x="302895" y="256992"/>
                </a:lnTo>
                <a:lnTo>
                  <a:pt x="285750" y="256992"/>
                </a:lnTo>
                <a:lnTo>
                  <a:pt x="285750" y="106497"/>
                </a:lnTo>
                <a:close/>
                <a:moveTo>
                  <a:pt x="178517" y="16981"/>
                </a:moveTo>
                <a:lnTo>
                  <a:pt x="311773" y="93162"/>
                </a:lnTo>
                <a:lnTo>
                  <a:pt x="45244" y="93162"/>
                </a:lnTo>
                <a:lnTo>
                  <a:pt x="178517" y="16981"/>
                </a:lnTo>
                <a:close/>
                <a:moveTo>
                  <a:pt x="59055" y="106497"/>
                </a:moveTo>
                <a:lnTo>
                  <a:pt x="74295" y="106497"/>
                </a:lnTo>
                <a:lnTo>
                  <a:pt x="74295" y="256992"/>
                </a:lnTo>
                <a:lnTo>
                  <a:pt x="59055" y="256992"/>
                </a:lnTo>
                <a:lnTo>
                  <a:pt x="59055" y="106497"/>
                </a:lnTo>
                <a:close/>
                <a:moveTo>
                  <a:pt x="43815" y="272232"/>
                </a:moveTo>
                <a:lnTo>
                  <a:pt x="50977" y="272232"/>
                </a:lnTo>
                <a:lnTo>
                  <a:pt x="82124" y="272232"/>
                </a:lnTo>
                <a:lnTo>
                  <a:pt x="113271" y="272232"/>
                </a:lnTo>
                <a:lnTo>
                  <a:pt x="245821" y="272232"/>
                </a:lnTo>
                <a:lnTo>
                  <a:pt x="276968" y="272232"/>
                </a:lnTo>
                <a:lnTo>
                  <a:pt x="308134" y="272232"/>
                </a:lnTo>
                <a:lnTo>
                  <a:pt x="320040" y="272232"/>
                </a:lnTo>
                <a:lnTo>
                  <a:pt x="320040" y="285567"/>
                </a:lnTo>
                <a:lnTo>
                  <a:pt x="43815" y="285567"/>
                </a:lnTo>
                <a:lnTo>
                  <a:pt x="43815" y="272232"/>
                </a:lnTo>
                <a:close/>
                <a:moveTo>
                  <a:pt x="342900" y="312237"/>
                </a:moveTo>
                <a:lnTo>
                  <a:pt x="15240" y="312237"/>
                </a:lnTo>
                <a:lnTo>
                  <a:pt x="15240" y="298902"/>
                </a:lnTo>
                <a:lnTo>
                  <a:pt x="33338" y="298902"/>
                </a:lnTo>
                <a:lnTo>
                  <a:pt x="323679" y="298902"/>
                </a:lnTo>
                <a:lnTo>
                  <a:pt x="342900" y="298902"/>
                </a:lnTo>
                <a:lnTo>
                  <a:pt x="342900" y="312237"/>
                </a:lnTo>
                <a:close/>
              </a:path>
            </a:pathLst>
          </a:custGeom>
          <a:solidFill>
            <a:srgbClr val="004669"/>
          </a:solidFill>
          <a:ln w="190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69" name="Rectángulo 168">
            <a:extLst>
              <a:ext uri="{FF2B5EF4-FFF2-40B4-BE49-F238E27FC236}">
                <a16:creationId xmlns:a16="http://schemas.microsoft.com/office/drawing/2014/main" id="{3561E739-5FEB-675C-CE63-FDC337E88EDD}"/>
              </a:ext>
            </a:extLst>
          </p:cNvPr>
          <p:cNvSpPr/>
          <p:nvPr/>
        </p:nvSpPr>
        <p:spPr bwMode="auto">
          <a:xfrm>
            <a:off x="562570" y="3364151"/>
            <a:ext cx="1010048" cy="500657"/>
          </a:xfrm>
          <a:prstGeom prst="rect">
            <a:avLst/>
          </a:prstGeom>
          <a:solidFill>
            <a:srgbClr val="DFE6ED"/>
          </a:solidFill>
          <a:ln w="9525" cap="flat" cmpd="sng" algn="ctr">
            <a:noFill/>
            <a:prstDash val="solid"/>
            <a:miter lim="800000"/>
            <a:headEnd type="none" w="med" len="med"/>
            <a:tailEnd type="none" w="med" len="med"/>
          </a:ln>
          <a:effectLst/>
        </p:spPr>
        <p:txBody>
          <a:bodyPr wrap="square" lIns="108000" tIns="54000" rIns="108000" bIns="54000" numCol="1" spcCol="72000" rtlCol="0" anchor="t">
            <a:noAutofit/>
          </a:bodyPr>
          <a:lstStyle/>
          <a:p>
            <a:pPr marL="0" marR="0" lvl="0" indent="0" algn="l" defTabSz="914400" rtl="0" eaLnBrk="1" fontAlgn="base" latinLnBrk="0" hangingPunct="1">
              <a:lnSpc>
                <a:spcPct val="110000"/>
              </a:lnSpc>
              <a:spcBef>
                <a:spcPct val="0"/>
              </a:spcBef>
              <a:spcAft>
                <a:spcPct val="0"/>
              </a:spcAft>
              <a:buClrTx/>
              <a:buSzTx/>
              <a:buFont typeface="Wingdings" charset="0"/>
              <a:buNone/>
              <a:tabLst/>
              <a:defRPr/>
            </a:pPr>
            <a:endParaRPr kumimoji="0" lang="en-US" sz="1400" b="0" i="0" u="none" strike="noStrike" kern="1200" cap="none" spc="0" normalizeH="0" baseline="0" noProof="0">
              <a:ln>
                <a:noFill/>
              </a:ln>
              <a:solidFill>
                <a:srgbClr val="FFFFFF"/>
              </a:solidFill>
              <a:effectLst/>
              <a:uLnTx/>
              <a:uFillTx/>
              <a:latin typeface="Arial" pitchFamily="34" charset="0"/>
              <a:ea typeface="Arial Unicode MS" panose="020B0604020202020204" pitchFamily="34" charset="-128"/>
              <a:cs typeface="Arial" panose="020B0604020202020204" pitchFamily="34" charset="0"/>
            </a:endParaRPr>
          </a:p>
        </p:txBody>
      </p:sp>
      <p:grpSp>
        <p:nvGrpSpPr>
          <p:cNvPr id="170" name="Graphic 5">
            <a:extLst>
              <a:ext uri="{FF2B5EF4-FFF2-40B4-BE49-F238E27FC236}">
                <a16:creationId xmlns:a16="http://schemas.microsoft.com/office/drawing/2014/main" id="{6FE988DD-FF64-8FC2-7CCB-EBF2AA10146B}"/>
              </a:ext>
            </a:extLst>
          </p:cNvPr>
          <p:cNvGrpSpPr>
            <a:grpSpLocks noChangeAspect="1"/>
          </p:cNvGrpSpPr>
          <p:nvPr/>
        </p:nvGrpSpPr>
        <p:grpSpPr>
          <a:xfrm>
            <a:off x="673591" y="3447535"/>
            <a:ext cx="305580" cy="333889"/>
            <a:chOff x="9083814" y="473316"/>
            <a:chExt cx="1008595" cy="1102039"/>
          </a:xfrm>
          <a:solidFill>
            <a:srgbClr val="004669"/>
          </a:solidFill>
        </p:grpSpPr>
        <p:grpSp>
          <p:nvGrpSpPr>
            <p:cNvPr id="171" name="Graphic 5">
              <a:extLst>
                <a:ext uri="{FF2B5EF4-FFF2-40B4-BE49-F238E27FC236}">
                  <a16:creationId xmlns:a16="http://schemas.microsoft.com/office/drawing/2014/main" id="{00978644-7944-179A-D73D-CBA0B78836C4}"/>
                </a:ext>
              </a:extLst>
            </p:cNvPr>
            <p:cNvGrpSpPr/>
            <p:nvPr/>
          </p:nvGrpSpPr>
          <p:grpSpPr>
            <a:xfrm>
              <a:off x="9083814" y="473316"/>
              <a:ext cx="1008595" cy="1102039"/>
              <a:chOff x="9083814" y="473316"/>
              <a:chExt cx="1008595" cy="1102039"/>
            </a:xfrm>
            <a:grpFill/>
          </p:grpSpPr>
          <p:grpSp>
            <p:nvGrpSpPr>
              <p:cNvPr id="178" name="Graphic 5">
                <a:extLst>
                  <a:ext uri="{FF2B5EF4-FFF2-40B4-BE49-F238E27FC236}">
                    <a16:creationId xmlns:a16="http://schemas.microsoft.com/office/drawing/2014/main" id="{FF37EADE-3344-5327-AC32-298B6AE167A5}"/>
                  </a:ext>
                </a:extLst>
              </p:cNvPr>
              <p:cNvGrpSpPr/>
              <p:nvPr/>
            </p:nvGrpSpPr>
            <p:grpSpPr>
              <a:xfrm>
                <a:off x="9304281" y="700439"/>
                <a:ext cx="567664" cy="874916"/>
                <a:chOff x="9304281" y="700439"/>
                <a:chExt cx="567664" cy="874916"/>
              </a:xfrm>
              <a:grpFill/>
            </p:grpSpPr>
            <p:sp>
              <p:nvSpPr>
                <p:cNvPr id="185" name="Freeform: Shape 18">
                  <a:extLst>
                    <a:ext uri="{FF2B5EF4-FFF2-40B4-BE49-F238E27FC236}">
                      <a16:creationId xmlns:a16="http://schemas.microsoft.com/office/drawing/2014/main" id="{C657A7C7-0277-0DE3-B6DE-34CAD0906068}"/>
                    </a:ext>
                  </a:extLst>
                </p:cNvPr>
                <p:cNvSpPr/>
                <p:nvPr/>
              </p:nvSpPr>
              <p:spPr>
                <a:xfrm>
                  <a:off x="9304281" y="700439"/>
                  <a:ext cx="567664" cy="708575"/>
                </a:xfrm>
                <a:custGeom>
                  <a:avLst/>
                  <a:gdLst>
                    <a:gd name="connsiteX0" fmla="*/ 231700 w 567664"/>
                    <a:gd name="connsiteY0" fmla="*/ 708576 h 708575"/>
                    <a:gd name="connsiteX1" fmla="*/ 215538 w 567664"/>
                    <a:gd name="connsiteY1" fmla="*/ 697144 h 708575"/>
                    <a:gd name="connsiteX2" fmla="*/ 211670 w 567664"/>
                    <a:gd name="connsiteY2" fmla="*/ 686205 h 708575"/>
                    <a:gd name="connsiteX3" fmla="*/ 82429 w 567664"/>
                    <a:gd name="connsiteY3" fmla="*/ 483748 h 708575"/>
                    <a:gd name="connsiteX4" fmla="*/ 28 w 567664"/>
                    <a:gd name="connsiteY4" fmla="*/ 279855 h 708575"/>
                    <a:gd name="connsiteX5" fmla="*/ 82383 w 567664"/>
                    <a:gd name="connsiteY5" fmla="*/ 84418 h 708575"/>
                    <a:gd name="connsiteX6" fmla="*/ 276961 w 567664"/>
                    <a:gd name="connsiteY6" fmla="*/ 81 h 708575"/>
                    <a:gd name="connsiteX7" fmla="*/ 482129 w 567664"/>
                    <a:gd name="connsiteY7" fmla="*/ 80758 h 708575"/>
                    <a:gd name="connsiteX8" fmla="*/ 567665 w 567664"/>
                    <a:gd name="connsiteY8" fmla="*/ 283833 h 708575"/>
                    <a:gd name="connsiteX9" fmla="*/ 481825 w 567664"/>
                    <a:gd name="connsiteY9" fmla="*/ 487124 h 708575"/>
                    <a:gd name="connsiteX10" fmla="*/ 355199 w 567664"/>
                    <a:gd name="connsiteY10" fmla="*/ 688448 h 708575"/>
                    <a:gd name="connsiteX11" fmla="*/ 352122 w 567664"/>
                    <a:gd name="connsiteY11" fmla="*/ 697144 h 708575"/>
                    <a:gd name="connsiteX12" fmla="*/ 330240 w 567664"/>
                    <a:gd name="connsiteY12" fmla="*/ 707588 h 708575"/>
                    <a:gd name="connsiteX13" fmla="*/ 319798 w 567664"/>
                    <a:gd name="connsiteY13" fmla="*/ 685707 h 708575"/>
                    <a:gd name="connsiteX14" fmla="*/ 322875 w 567664"/>
                    <a:gd name="connsiteY14" fmla="*/ 677011 h 708575"/>
                    <a:gd name="connsiteX15" fmla="*/ 457906 w 567664"/>
                    <a:gd name="connsiteY15" fmla="*/ 462552 h 708575"/>
                    <a:gd name="connsiteX16" fmla="*/ 533375 w 567664"/>
                    <a:gd name="connsiteY16" fmla="*/ 283833 h 708575"/>
                    <a:gd name="connsiteX17" fmla="*/ 458172 w 567664"/>
                    <a:gd name="connsiteY17" fmla="*/ 105289 h 708575"/>
                    <a:gd name="connsiteX18" fmla="*/ 277775 w 567664"/>
                    <a:gd name="connsiteY18" fmla="*/ 34361 h 708575"/>
                    <a:gd name="connsiteX19" fmla="*/ 106754 w 567664"/>
                    <a:gd name="connsiteY19" fmla="*/ 108537 h 708575"/>
                    <a:gd name="connsiteX20" fmla="*/ 34313 w 567664"/>
                    <a:gd name="connsiteY20" fmla="*/ 280324 h 708575"/>
                    <a:gd name="connsiteX21" fmla="*/ 106756 w 567664"/>
                    <a:gd name="connsiteY21" fmla="*/ 459580 h 708575"/>
                    <a:gd name="connsiteX22" fmla="*/ 243994 w 567664"/>
                    <a:gd name="connsiteY22" fmla="*/ 674768 h 708575"/>
                    <a:gd name="connsiteX23" fmla="*/ 247862 w 567664"/>
                    <a:gd name="connsiteY23" fmla="*/ 685707 h 708575"/>
                    <a:gd name="connsiteX24" fmla="*/ 237417 w 567664"/>
                    <a:gd name="connsiteY24" fmla="*/ 707588 h 708575"/>
                    <a:gd name="connsiteX25" fmla="*/ 231700 w 567664"/>
                    <a:gd name="connsiteY25" fmla="*/ 708576 h 70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664" h="708575">
                      <a:moveTo>
                        <a:pt x="231700" y="708576"/>
                      </a:moveTo>
                      <a:cubicBezTo>
                        <a:pt x="224638" y="708576"/>
                        <a:pt x="218028" y="704180"/>
                        <a:pt x="215538" y="697144"/>
                      </a:cubicBezTo>
                      <a:lnTo>
                        <a:pt x="211670" y="686205"/>
                      </a:lnTo>
                      <a:cubicBezTo>
                        <a:pt x="185290" y="611638"/>
                        <a:pt x="141808" y="543522"/>
                        <a:pt x="82429" y="483748"/>
                      </a:cubicBezTo>
                      <a:cubicBezTo>
                        <a:pt x="28234" y="429192"/>
                        <a:pt x="-1031" y="356781"/>
                        <a:pt x="28" y="279855"/>
                      </a:cubicBezTo>
                      <a:cubicBezTo>
                        <a:pt x="1033" y="206467"/>
                        <a:pt x="30280" y="137060"/>
                        <a:pt x="82383" y="84418"/>
                      </a:cubicBezTo>
                      <a:cubicBezTo>
                        <a:pt x="134493" y="31769"/>
                        <a:pt x="203594" y="1818"/>
                        <a:pt x="276961" y="81"/>
                      </a:cubicBezTo>
                      <a:cubicBezTo>
                        <a:pt x="354150" y="-1725"/>
                        <a:pt x="426991" y="26907"/>
                        <a:pt x="482129" y="80758"/>
                      </a:cubicBezTo>
                      <a:cubicBezTo>
                        <a:pt x="537288" y="134628"/>
                        <a:pt x="567665" y="206746"/>
                        <a:pt x="567665" y="283833"/>
                      </a:cubicBezTo>
                      <a:cubicBezTo>
                        <a:pt x="567665" y="361045"/>
                        <a:pt x="537178" y="433241"/>
                        <a:pt x="481825" y="487124"/>
                      </a:cubicBezTo>
                      <a:cubicBezTo>
                        <a:pt x="426540" y="540937"/>
                        <a:pt x="382756" y="610552"/>
                        <a:pt x="355199" y="688448"/>
                      </a:cubicBezTo>
                      <a:lnTo>
                        <a:pt x="352122" y="697144"/>
                      </a:lnTo>
                      <a:cubicBezTo>
                        <a:pt x="348963" y="706068"/>
                        <a:pt x="339174" y="710750"/>
                        <a:pt x="330240" y="707588"/>
                      </a:cubicBezTo>
                      <a:cubicBezTo>
                        <a:pt x="321316" y="704431"/>
                        <a:pt x="316639" y="694634"/>
                        <a:pt x="319798" y="685707"/>
                      </a:cubicBezTo>
                      <a:lnTo>
                        <a:pt x="322875" y="677011"/>
                      </a:lnTo>
                      <a:cubicBezTo>
                        <a:pt x="352177" y="594178"/>
                        <a:pt x="398871" y="520018"/>
                        <a:pt x="457906" y="462552"/>
                      </a:cubicBezTo>
                      <a:cubicBezTo>
                        <a:pt x="506573" y="415182"/>
                        <a:pt x="533375" y="351713"/>
                        <a:pt x="533375" y="283833"/>
                      </a:cubicBezTo>
                      <a:cubicBezTo>
                        <a:pt x="533375" y="216060"/>
                        <a:pt x="506665" y="152650"/>
                        <a:pt x="458172" y="105289"/>
                      </a:cubicBezTo>
                      <a:cubicBezTo>
                        <a:pt x="409695" y="57946"/>
                        <a:pt x="345637" y="32750"/>
                        <a:pt x="277775" y="34361"/>
                      </a:cubicBezTo>
                      <a:cubicBezTo>
                        <a:pt x="213325" y="35886"/>
                        <a:pt x="152589" y="62230"/>
                        <a:pt x="106754" y="108537"/>
                      </a:cubicBezTo>
                      <a:cubicBezTo>
                        <a:pt x="60924" y="154843"/>
                        <a:pt x="35198" y="215851"/>
                        <a:pt x="34313" y="280324"/>
                      </a:cubicBezTo>
                      <a:cubicBezTo>
                        <a:pt x="33385" y="347957"/>
                        <a:pt x="59114" y="411618"/>
                        <a:pt x="106756" y="459580"/>
                      </a:cubicBezTo>
                      <a:cubicBezTo>
                        <a:pt x="169738" y="522980"/>
                        <a:pt x="215911" y="595380"/>
                        <a:pt x="243994" y="674768"/>
                      </a:cubicBezTo>
                      <a:lnTo>
                        <a:pt x="247862" y="685707"/>
                      </a:lnTo>
                      <a:cubicBezTo>
                        <a:pt x="251021" y="694634"/>
                        <a:pt x="246344" y="704429"/>
                        <a:pt x="237417" y="707588"/>
                      </a:cubicBezTo>
                      <a:cubicBezTo>
                        <a:pt x="235527" y="708258"/>
                        <a:pt x="233598" y="708576"/>
                        <a:pt x="231700" y="708576"/>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86" name="Freeform: Shape 19">
                  <a:extLst>
                    <a:ext uri="{FF2B5EF4-FFF2-40B4-BE49-F238E27FC236}">
                      <a16:creationId xmlns:a16="http://schemas.microsoft.com/office/drawing/2014/main" id="{5B2ABD87-1154-D961-9503-8466A7BC3332}"/>
                    </a:ext>
                  </a:extLst>
                </p:cNvPr>
                <p:cNvSpPr/>
                <p:nvPr/>
              </p:nvSpPr>
              <p:spPr>
                <a:xfrm>
                  <a:off x="9523916" y="1431502"/>
                  <a:ext cx="128395" cy="34290"/>
                </a:xfrm>
                <a:custGeom>
                  <a:avLst/>
                  <a:gdLst>
                    <a:gd name="connsiteX0" fmla="*/ 111251 w 128395"/>
                    <a:gd name="connsiteY0" fmla="*/ 34290 h 34290"/>
                    <a:gd name="connsiteX1" fmla="*/ 17145 w 128395"/>
                    <a:gd name="connsiteY1" fmla="*/ 34290 h 34290"/>
                    <a:gd name="connsiteX2" fmla="*/ 0 w 128395"/>
                    <a:gd name="connsiteY2" fmla="*/ 17145 h 34290"/>
                    <a:gd name="connsiteX3" fmla="*/ 17145 w 128395"/>
                    <a:gd name="connsiteY3" fmla="*/ 0 h 34290"/>
                    <a:gd name="connsiteX4" fmla="*/ 111251 w 128395"/>
                    <a:gd name="connsiteY4" fmla="*/ 0 h 34290"/>
                    <a:gd name="connsiteX5" fmla="*/ 128396 w 128395"/>
                    <a:gd name="connsiteY5" fmla="*/ 17145 h 34290"/>
                    <a:gd name="connsiteX6" fmla="*/ 111251 w 128395"/>
                    <a:gd name="connsiteY6" fmla="*/ 34290 h 34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395" h="34290">
                      <a:moveTo>
                        <a:pt x="111251" y="34290"/>
                      </a:moveTo>
                      <a:lnTo>
                        <a:pt x="17145" y="34290"/>
                      </a:lnTo>
                      <a:cubicBezTo>
                        <a:pt x="7674" y="34290"/>
                        <a:pt x="0" y="26614"/>
                        <a:pt x="0" y="17145"/>
                      </a:cubicBezTo>
                      <a:cubicBezTo>
                        <a:pt x="0" y="7676"/>
                        <a:pt x="7674" y="0"/>
                        <a:pt x="17145" y="0"/>
                      </a:cubicBezTo>
                      <a:lnTo>
                        <a:pt x="111251" y="0"/>
                      </a:lnTo>
                      <a:cubicBezTo>
                        <a:pt x="120722" y="0"/>
                        <a:pt x="128396" y="7676"/>
                        <a:pt x="128396" y="17145"/>
                      </a:cubicBezTo>
                      <a:cubicBezTo>
                        <a:pt x="128396" y="26614"/>
                        <a:pt x="120719" y="34290"/>
                        <a:pt x="111251" y="34290"/>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87" name="Freeform: Shape 20">
                  <a:extLst>
                    <a:ext uri="{FF2B5EF4-FFF2-40B4-BE49-F238E27FC236}">
                      <a16:creationId xmlns:a16="http://schemas.microsoft.com/office/drawing/2014/main" id="{BA0C07D9-067F-89E7-DCC7-80479D0ECAEA}"/>
                    </a:ext>
                  </a:extLst>
                </p:cNvPr>
                <p:cNvSpPr/>
                <p:nvPr/>
              </p:nvSpPr>
              <p:spPr>
                <a:xfrm>
                  <a:off x="9532374" y="1486265"/>
                  <a:ext cx="111477" cy="34290"/>
                </a:xfrm>
                <a:custGeom>
                  <a:avLst/>
                  <a:gdLst>
                    <a:gd name="connsiteX0" fmla="*/ 94332 w 111477"/>
                    <a:gd name="connsiteY0" fmla="*/ 34290 h 34290"/>
                    <a:gd name="connsiteX1" fmla="*/ 17145 w 111477"/>
                    <a:gd name="connsiteY1" fmla="*/ 34290 h 34290"/>
                    <a:gd name="connsiteX2" fmla="*/ 0 w 111477"/>
                    <a:gd name="connsiteY2" fmla="*/ 17145 h 34290"/>
                    <a:gd name="connsiteX3" fmla="*/ 17145 w 111477"/>
                    <a:gd name="connsiteY3" fmla="*/ 0 h 34290"/>
                    <a:gd name="connsiteX4" fmla="*/ 94332 w 111477"/>
                    <a:gd name="connsiteY4" fmla="*/ 0 h 34290"/>
                    <a:gd name="connsiteX5" fmla="*/ 111477 w 111477"/>
                    <a:gd name="connsiteY5" fmla="*/ 17145 h 34290"/>
                    <a:gd name="connsiteX6" fmla="*/ 94332 w 111477"/>
                    <a:gd name="connsiteY6" fmla="*/ 34290 h 34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477" h="34290">
                      <a:moveTo>
                        <a:pt x="94332" y="34290"/>
                      </a:moveTo>
                      <a:lnTo>
                        <a:pt x="17145" y="34290"/>
                      </a:lnTo>
                      <a:cubicBezTo>
                        <a:pt x="7675" y="34290"/>
                        <a:pt x="0" y="26614"/>
                        <a:pt x="0" y="17145"/>
                      </a:cubicBezTo>
                      <a:cubicBezTo>
                        <a:pt x="0" y="7676"/>
                        <a:pt x="7675" y="0"/>
                        <a:pt x="17145" y="0"/>
                      </a:cubicBezTo>
                      <a:lnTo>
                        <a:pt x="94332" y="0"/>
                      </a:lnTo>
                      <a:cubicBezTo>
                        <a:pt x="103803" y="0"/>
                        <a:pt x="111477" y="7676"/>
                        <a:pt x="111477" y="17145"/>
                      </a:cubicBezTo>
                      <a:cubicBezTo>
                        <a:pt x="111477" y="26614"/>
                        <a:pt x="103800" y="34290"/>
                        <a:pt x="94332" y="34290"/>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88" name="Freeform: Shape 21">
                  <a:extLst>
                    <a:ext uri="{FF2B5EF4-FFF2-40B4-BE49-F238E27FC236}">
                      <a16:creationId xmlns:a16="http://schemas.microsoft.com/office/drawing/2014/main" id="{D8430A6E-8BEA-171F-3839-892B61088E6E}"/>
                    </a:ext>
                  </a:extLst>
                </p:cNvPr>
                <p:cNvSpPr/>
                <p:nvPr/>
              </p:nvSpPr>
              <p:spPr>
                <a:xfrm>
                  <a:off x="9544558" y="1541065"/>
                  <a:ext cx="87107" cy="34290"/>
                </a:xfrm>
                <a:custGeom>
                  <a:avLst/>
                  <a:gdLst>
                    <a:gd name="connsiteX0" fmla="*/ 69963 w 87107"/>
                    <a:gd name="connsiteY0" fmla="*/ 34290 h 34290"/>
                    <a:gd name="connsiteX1" fmla="*/ 17145 w 87107"/>
                    <a:gd name="connsiteY1" fmla="*/ 34290 h 34290"/>
                    <a:gd name="connsiteX2" fmla="*/ 0 w 87107"/>
                    <a:gd name="connsiteY2" fmla="*/ 17145 h 34290"/>
                    <a:gd name="connsiteX3" fmla="*/ 17145 w 87107"/>
                    <a:gd name="connsiteY3" fmla="*/ 0 h 34290"/>
                    <a:gd name="connsiteX4" fmla="*/ 69963 w 87107"/>
                    <a:gd name="connsiteY4" fmla="*/ 0 h 34290"/>
                    <a:gd name="connsiteX5" fmla="*/ 87108 w 87107"/>
                    <a:gd name="connsiteY5" fmla="*/ 17145 h 34290"/>
                    <a:gd name="connsiteX6" fmla="*/ 69963 w 87107"/>
                    <a:gd name="connsiteY6" fmla="*/ 34290 h 34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107" h="34290">
                      <a:moveTo>
                        <a:pt x="69963" y="34290"/>
                      </a:moveTo>
                      <a:lnTo>
                        <a:pt x="17145" y="34290"/>
                      </a:lnTo>
                      <a:cubicBezTo>
                        <a:pt x="7674" y="34290"/>
                        <a:pt x="0" y="26614"/>
                        <a:pt x="0" y="17145"/>
                      </a:cubicBezTo>
                      <a:cubicBezTo>
                        <a:pt x="0" y="7676"/>
                        <a:pt x="7674" y="0"/>
                        <a:pt x="17145" y="0"/>
                      </a:cubicBezTo>
                      <a:lnTo>
                        <a:pt x="69963" y="0"/>
                      </a:lnTo>
                      <a:cubicBezTo>
                        <a:pt x="79434" y="0"/>
                        <a:pt x="87108" y="7676"/>
                        <a:pt x="87108" y="17145"/>
                      </a:cubicBezTo>
                      <a:cubicBezTo>
                        <a:pt x="87108" y="26614"/>
                        <a:pt x="79434" y="34290"/>
                        <a:pt x="69963" y="34290"/>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grpSp>
            <p:nvGrpSpPr>
              <p:cNvPr id="179" name="Graphic 5">
                <a:extLst>
                  <a:ext uri="{FF2B5EF4-FFF2-40B4-BE49-F238E27FC236}">
                    <a16:creationId xmlns:a16="http://schemas.microsoft.com/office/drawing/2014/main" id="{F5DEC8BD-188F-5008-8630-AE0109374F34}"/>
                  </a:ext>
                </a:extLst>
              </p:cNvPr>
              <p:cNvGrpSpPr/>
              <p:nvPr/>
            </p:nvGrpSpPr>
            <p:grpSpPr>
              <a:xfrm>
                <a:off x="9083814" y="473316"/>
                <a:ext cx="1008595" cy="514873"/>
                <a:chOff x="9083814" y="473316"/>
                <a:chExt cx="1008595" cy="514873"/>
              </a:xfrm>
              <a:grpFill/>
            </p:grpSpPr>
            <p:sp>
              <p:nvSpPr>
                <p:cNvPr id="180" name="Freeform: Shape 13">
                  <a:extLst>
                    <a:ext uri="{FF2B5EF4-FFF2-40B4-BE49-F238E27FC236}">
                      <a16:creationId xmlns:a16="http://schemas.microsoft.com/office/drawing/2014/main" id="{BB30CDD3-820D-5A46-6EA1-31E1E3365BE5}"/>
                    </a:ext>
                  </a:extLst>
                </p:cNvPr>
                <p:cNvSpPr/>
                <p:nvPr/>
              </p:nvSpPr>
              <p:spPr>
                <a:xfrm>
                  <a:off x="9214849" y="602094"/>
                  <a:ext cx="132792" cy="132790"/>
                </a:xfrm>
                <a:custGeom>
                  <a:avLst/>
                  <a:gdLst>
                    <a:gd name="connsiteX0" fmla="*/ 115648 w 132792"/>
                    <a:gd name="connsiteY0" fmla="*/ 132791 h 132790"/>
                    <a:gd name="connsiteX1" fmla="*/ 103523 w 132792"/>
                    <a:gd name="connsiteY1" fmla="*/ 127769 h 132790"/>
                    <a:gd name="connsiteX2" fmla="*/ 5022 w 132792"/>
                    <a:gd name="connsiteY2" fmla="*/ 29267 h 132790"/>
                    <a:gd name="connsiteX3" fmla="*/ 5022 w 132792"/>
                    <a:gd name="connsiteY3" fmla="*/ 5022 h 132790"/>
                    <a:gd name="connsiteX4" fmla="*/ 29269 w 132792"/>
                    <a:gd name="connsiteY4" fmla="*/ 5022 h 132790"/>
                    <a:gd name="connsiteX5" fmla="*/ 127771 w 132792"/>
                    <a:gd name="connsiteY5" fmla="*/ 103523 h 132790"/>
                    <a:gd name="connsiteX6" fmla="*/ 127771 w 132792"/>
                    <a:gd name="connsiteY6" fmla="*/ 127769 h 132790"/>
                    <a:gd name="connsiteX7" fmla="*/ 115648 w 132792"/>
                    <a:gd name="connsiteY7" fmla="*/ 132791 h 132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2792" h="132790">
                      <a:moveTo>
                        <a:pt x="115648" y="132791"/>
                      </a:moveTo>
                      <a:cubicBezTo>
                        <a:pt x="111261" y="132791"/>
                        <a:pt x="106872" y="131118"/>
                        <a:pt x="103523" y="127769"/>
                      </a:cubicBezTo>
                      <a:lnTo>
                        <a:pt x="5022" y="29267"/>
                      </a:lnTo>
                      <a:cubicBezTo>
                        <a:pt x="-1674" y="22571"/>
                        <a:pt x="-1674" y="11715"/>
                        <a:pt x="5022" y="5022"/>
                      </a:cubicBezTo>
                      <a:cubicBezTo>
                        <a:pt x="11720" y="-1674"/>
                        <a:pt x="22574" y="-1674"/>
                        <a:pt x="29269" y="5022"/>
                      </a:cubicBezTo>
                      <a:lnTo>
                        <a:pt x="127771" y="103523"/>
                      </a:lnTo>
                      <a:cubicBezTo>
                        <a:pt x="134466" y="110219"/>
                        <a:pt x="134466" y="121075"/>
                        <a:pt x="127771" y="127769"/>
                      </a:cubicBezTo>
                      <a:cubicBezTo>
                        <a:pt x="124424" y="131115"/>
                        <a:pt x="120035" y="132791"/>
                        <a:pt x="115648" y="132791"/>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81" name="Freeform: Shape 14">
                  <a:extLst>
                    <a:ext uri="{FF2B5EF4-FFF2-40B4-BE49-F238E27FC236}">
                      <a16:creationId xmlns:a16="http://schemas.microsoft.com/office/drawing/2014/main" id="{D0650377-04E8-905B-CBB6-BB769CA542A1}"/>
                    </a:ext>
                  </a:extLst>
                </p:cNvPr>
                <p:cNvSpPr/>
                <p:nvPr/>
              </p:nvSpPr>
              <p:spPr>
                <a:xfrm>
                  <a:off x="9570968" y="473316"/>
                  <a:ext cx="34290" cy="156506"/>
                </a:xfrm>
                <a:custGeom>
                  <a:avLst/>
                  <a:gdLst>
                    <a:gd name="connsiteX0" fmla="*/ 17145 w 34290"/>
                    <a:gd name="connsiteY0" fmla="*/ 156506 h 156506"/>
                    <a:gd name="connsiteX1" fmla="*/ 0 w 34290"/>
                    <a:gd name="connsiteY1" fmla="*/ 139361 h 156506"/>
                    <a:gd name="connsiteX2" fmla="*/ 0 w 34290"/>
                    <a:gd name="connsiteY2" fmla="*/ 17145 h 156506"/>
                    <a:gd name="connsiteX3" fmla="*/ 17145 w 34290"/>
                    <a:gd name="connsiteY3" fmla="*/ 0 h 156506"/>
                    <a:gd name="connsiteX4" fmla="*/ 34290 w 34290"/>
                    <a:gd name="connsiteY4" fmla="*/ 17145 h 156506"/>
                    <a:gd name="connsiteX5" fmla="*/ 34290 w 34290"/>
                    <a:gd name="connsiteY5" fmla="*/ 139359 h 156506"/>
                    <a:gd name="connsiteX6" fmla="*/ 17145 w 34290"/>
                    <a:gd name="connsiteY6" fmla="*/ 156506 h 156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290" h="156506">
                      <a:moveTo>
                        <a:pt x="17145" y="156506"/>
                      </a:moveTo>
                      <a:cubicBezTo>
                        <a:pt x="7674" y="156506"/>
                        <a:pt x="0" y="148830"/>
                        <a:pt x="0" y="139361"/>
                      </a:cubicBezTo>
                      <a:lnTo>
                        <a:pt x="0" y="17145"/>
                      </a:lnTo>
                      <a:cubicBezTo>
                        <a:pt x="0" y="7676"/>
                        <a:pt x="7674" y="0"/>
                        <a:pt x="17145" y="0"/>
                      </a:cubicBezTo>
                      <a:cubicBezTo>
                        <a:pt x="26616" y="0"/>
                        <a:pt x="34290" y="7676"/>
                        <a:pt x="34290" y="17145"/>
                      </a:cubicBezTo>
                      <a:lnTo>
                        <a:pt x="34290" y="139359"/>
                      </a:lnTo>
                      <a:cubicBezTo>
                        <a:pt x="34290" y="148830"/>
                        <a:pt x="26614" y="156506"/>
                        <a:pt x="17145" y="156506"/>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82" name="Freeform: Shape 15">
                  <a:extLst>
                    <a:ext uri="{FF2B5EF4-FFF2-40B4-BE49-F238E27FC236}">
                      <a16:creationId xmlns:a16="http://schemas.microsoft.com/office/drawing/2014/main" id="{1075674B-D2E5-1A18-9708-3DF6901691A7}"/>
                    </a:ext>
                  </a:extLst>
                </p:cNvPr>
                <p:cNvSpPr/>
                <p:nvPr/>
              </p:nvSpPr>
              <p:spPr>
                <a:xfrm>
                  <a:off x="9083814" y="952973"/>
                  <a:ext cx="156500" cy="35215"/>
                </a:xfrm>
                <a:custGeom>
                  <a:avLst/>
                  <a:gdLst>
                    <a:gd name="connsiteX0" fmla="*/ 17143 w 156500"/>
                    <a:gd name="connsiteY0" fmla="*/ 35216 h 35215"/>
                    <a:gd name="connsiteX1" fmla="*/ 0 w 156500"/>
                    <a:gd name="connsiteY1" fmla="*/ 18201 h 35215"/>
                    <a:gd name="connsiteX2" fmla="*/ 17015 w 156500"/>
                    <a:gd name="connsiteY2" fmla="*/ 926 h 35215"/>
                    <a:gd name="connsiteX3" fmla="*/ 139225 w 156500"/>
                    <a:gd name="connsiteY3" fmla="*/ 0 h 35215"/>
                    <a:gd name="connsiteX4" fmla="*/ 139357 w 156500"/>
                    <a:gd name="connsiteY4" fmla="*/ 0 h 35215"/>
                    <a:gd name="connsiteX5" fmla="*/ 156500 w 156500"/>
                    <a:gd name="connsiteY5" fmla="*/ 17015 h 35215"/>
                    <a:gd name="connsiteX6" fmla="*/ 139486 w 156500"/>
                    <a:gd name="connsiteY6" fmla="*/ 34290 h 35215"/>
                    <a:gd name="connsiteX7" fmla="*/ 17276 w 156500"/>
                    <a:gd name="connsiteY7" fmla="*/ 35216 h 35215"/>
                    <a:gd name="connsiteX8" fmla="*/ 17143 w 156500"/>
                    <a:gd name="connsiteY8" fmla="*/ 35216 h 35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500" h="35215">
                      <a:moveTo>
                        <a:pt x="17143" y="35216"/>
                      </a:moveTo>
                      <a:cubicBezTo>
                        <a:pt x="7734" y="35216"/>
                        <a:pt x="71" y="27626"/>
                        <a:pt x="0" y="18201"/>
                      </a:cubicBezTo>
                      <a:cubicBezTo>
                        <a:pt x="-70" y="8733"/>
                        <a:pt x="7547" y="999"/>
                        <a:pt x="17015" y="926"/>
                      </a:cubicBezTo>
                      <a:lnTo>
                        <a:pt x="139225" y="0"/>
                      </a:lnTo>
                      <a:cubicBezTo>
                        <a:pt x="139271" y="0"/>
                        <a:pt x="139314" y="0"/>
                        <a:pt x="139357" y="0"/>
                      </a:cubicBezTo>
                      <a:cubicBezTo>
                        <a:pt x="148767" y="0"/>
                        <a:pt x="156429" y="7590"/>
                        <a:pt x="156500" y="17015"/>
                      </a:cubicBezTo>
                      <a:cubicBezTo>
                        <a:pt x="156571" y="26483"/>
                        <a:pt x="148954" y="34217"/>
                        <a:pt x="139486" y="34290"/>
                      </a:cubicBezTo>
                      <a:lnTo>
                        <a:pt x="17276" y="35216"/>
                      </a:lnTo>
                      <a:cubicBezTo>
                        <a:pt x="17230" y="35216"/>
                        <a:pt x="17187" y="35216"/>
                        <a:pt x="17143" y="35216"/>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83" name="Freeform: Shape 16">
                  <a:extLst>
                    <a:ext uri="{FF2B5EF4-FFF2-40B4-BE49-F238E27FC236}">
                      <a16:creationId xmlns:a16="http://schemas.microsoft.com/office/drawing/2014/main" id="{C1FE8C54-EF6E-19C2-41E0-561FE7B5C53E}"/>
                    </a:ext>
                  </a:extLst>
                </p:cNvPr>
                <p:cNvSpPr/>
                <p:nvPr/>
              </p:nvSpPr>
              <p:spPr>
                <a:xfrm>
                  <a:off x="9828580" y="602094"/>
                  <a:ext cx="132792" cy="132790"/>
                </a:xfrm>
                <a:custGeom>
                  <a:avLst/>
                  <a:gdLst>
                    <a:gd name="connsiteX0" fmla="*/ 17147 w 132792"/>
                    <a:gd name="connsiteY0" fmla="*/ 132791 h 132790"/>
                    <a:gd name="connsiteX1" fmla="*/ 5022 w 132792"/>
                    <a:gd name="connsiteY1" fmla="*/ 127769 h 132790"/>
                    <a:gd name="connsiteX2" fmla="*/ 5022 w 132792"/>
                    <a:gd name="connsiteY2" fmla="*/ 103523 h 132790"/>
                    <a:gd name="connsiteX3" fmla="*/ 103523 w 132792"/>
                    <a:gd name="connsiteY3" fmla="*/ 5022 h 132790"/>
                    <a:gd name="connsiteX4" fmla="*/ 127771 w 132792"/>
                    <a:gd name="connsiteY4" fmla="*/ 5022 h 132790"/>
                    <a:gd name="connsiteX5" fmla="*/ 127771 w 132792"/>
                    <a:gd name="connsiteY5" fmla="*/ 29267 h 132790"/>
                    <a:gd name="connsiteX6" fmla="*/ 29270 w 132792"/>
                    <a:gd name="connsiteY6" fmla="*/ 127769 h 132790"/>
                    <a:gd name="connsiteX7" fmla="*/ 17147 w 132792"/>
                    <a:gd name="connsiteY7" fmla="*/ 132791 h 132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2792" h="132790">
                      <a:moveTo>
                        <a:pt x="17147" y="132791"/>
                      </a:moveTo>
                      <a:cubicBezTo>
                        <a:pt x="12760" y="132791"/>
                        <a:pt x="8371" y="131118"/>
                        <a:pt x="5022" y="127769"/>
                      </a:cubicBezTo>
                      <a:cubicBezTo>
                        <a:pt x="-1674" y="121073"/>
                        <a:pt x="-1674" y="110217"/>
                        <a:pt x="5022" y="103523"/>
                      </a:cubicBezTo>
                      <a:lnTo>
                        <a:pt x="103523" y="5022"/>
                      </a:lnTo>
                      <a:cubicBezTo>
                        <a:pt x="110221" y="-1674"/>
                        <a:pt x="121075" y="-1674"/>
                        <a:pt x="127771" y="5022"/>
                      </a:cubicBezTo>
                      <a:cubicBezTo>
                        <a:pt x="134466" y="11717"/>
                        <a:pt x="134466" y="22574"/>
                        <a:pt x="127771" y="29267"/>
                      </a:cubicBezTo>
                      <a:lnTo>
                        <a:pt x="29270" y="127769"/>
                      </a:lnTo>
                      <a:cubicBezTo>
                        <a:pt x="25923" y="131115"/>
                        <a:pt x="21534" y="132791"/>
                        <a:pt x="17147" y="132791"/>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84" name="Freeform: Shape 17">
                  <a:extLst>
                    <a:ext uri="{FF2B5EF4-FFF2-40B4-BE49-F238E27FC236}">
                      <a16:creationId xmlns:a16="http://schemas.microsoft.com/office/drawing/2014/main" id="{508186E0-0E8A-6A76-1C46-D0DADE351802}"/>
                    </a:ext>
                  </a:extLst>
                </p:cNvPr>
                <p:cNvSpPr/>
                <p:nvPr/>
              </p:nvSpPr>
              <p:spPr>
                <a:xfrm>
                  <a:off x="9935907" y="952973"/>
                  <a:ext cx="156502" cy="35216"/>
                </a:xfrm>
                <a:custGeom>
                  <a:avLst/>
                  <a:gdLst>
                    <a:gd name="connsiteX0" fmla="*/ 139359 w 156502"/>
                    <a:gd name="connsiteY0" fmla="*/ 35216 h 35216"/>
                    <a:gd name="connsiteX1" fmla="*/ 139227 w 156502"/>
                    <a:gd name="connsiteY1" fmla="*/ 35216 h 35216"/>
                    <a:gd name="connsiteX2" fmla="*/ 17015 w 156502"/>
                    <a:gd name="connsiteY2" fmla="*/ 34290 h 35216"/>
                    <a:gd name="connsiteX3" fmla="*/ 1 w 156502"/>
                    <a:gd name="connsiteY3" fmla="*/ 17015 h 35216"/>
                    <a:gd name="connsiteX4" fmla="*/ 17276 w 156502"/>
                    <a:gd name="connsiteY4" fmla="*/ 0 h 35216"/>
                    <a:gd name="connsiteX5" fmla="*/ 139487 w 156502"/>
                    <a:gd name="connsiteY5" fmla="*/ 926 h 35216"/>
                    <a:gd name="connsiteX6" fmla="*/ 156502 w 156502"/>
                    <a:gd name="connsiteY6" fmla="*/ 18201 h 35216"/>
                    <a:gd name="connsiteX7" fmla="*/ 139359 w 156502"/>
                    <a:gd name="connsiteY7" fmla="*/ 35216 h 35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6502" h="35216">
                      <a:moveTo>
                        <a:pt x="139359" y="35216"/>
                      </a:moveTo>
                      <a:cubicBezTo>
                        <a:pt x="139314" y="35216"/>
                        <a:pt x="139272" y="35216"/>
                        <a:pt x="139227" y="35216"/>
                      </a:cubicBezTo>
                      <a:lnTo>
                        <a:pt x="17015" y="34290"/>
                      </a:lnTo>
                      <a:cubicBezTo>
                        <a:pt x="7544" y="34217"/>
                        <a:pt x="-73" y="26484"/>
                        <a:pt x="1" y="17015"/>
                      </a:cubicBezTo>
                      <a:cubicBezTo>
                        <a:pt x="74" y="7546"/>
                        <a:pt x="7766" y="-59"/>
                        <a:pt x="17276" y="0"/>
                      </a:cubicBezTo>
                      <a:lnTo>
                        <a:pt x="139487" y="926"/>
                      </a:lnTo>
                      <a:cubicBezTo>
                        <a:pt x="148958" y="999"/>
                        <a:pt x="156575" y="8733"/>
                        <a:pt x="156502" y="18201"/>
                      </a:cubicBezTo>
                      <a:cubicBezTo>
                        <a:pt x="156431" y="27624"/>
                        <a:pt x="148766" y="35216"/>
                        <a:pt x="139359" y="35216"/>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grpSp>
        <p:grpSp>
          <p:nvGrpSpPr>
            <p:cNvPr id="172" name="Graphic 5">
              <a:extLst>
                <a:ext uri="{FF2B5EF4-FFF2-40B4-BE49-F238E27FC236}">
                  <a16:creationId xmlns:a16="http://schemas.microsoft.com/office/drawing/2014/main" id="{67234945-BC5B-62C4-6852-88302999961C}"/>
                </a:ext>
              </a:extLst>
            </p:cNvPr>
            <p:cNvGrpSpPr/>
            <p:nvPr/>
          </p:nvGrpSpPr>
          <p:grpSpPr>
            <a:xfrm>
              <a:off x="9455742" y="964344"/>
              <a:ext cx="264739" cy="161281"/>
              <a:chOff x="9455742" y="964344"/>
              <a:chExt cx="264739" cy="161281"/>
            </a:xfrm>
            <a:grpFill/>
          </p:grpSpPr>
          <p:sp>
            <p:nvSpPr>
              <p:cNvPr id="175" name="Freeform: Shape 8">
                <a:extLst>
                  <a:ext uri="{FF2B5EF4-FFF2-40B4-BE49-F238E27FC236}">
                    <a16:creationId xmlns:a16="http://schemas.microsoft.com/office/drawing/2014/main" id="{E15CCD10-037A-5D51-42D0-E531D395550B}"/>
                  </a:ext>
                </a:extLst>
              </p:cNvPr>
              <p:cNvSpPr/>
              <p:nvPr/>
            </p:nvSpPr>
            <p:spPr>
              <a:xfrm>
                <a:off x="9455742" y="964344"/>
                <a:ext cx="111106" cy="161281"/>
              </a:xfrm>
              <a:custGeom>
                <a:avLst/>
                <a:gdLst>
                  <a:gd name="connsiteX0" fmla="*/ 55552 w 111106"/>
                  <a:gd name="connsiteY0" fmla="*/ 161282 h 161281"/>
                  <a:gd name="connsiteX1" fmla="*/ 0 w 111106"/>
                  <a:gd name="connsiteY1" fmla="*/ 80641 h 161281"/>
                  <a:gd name="connsiteX2" fmla="*/ 55552 w 111106"/>
                  <a:gd name="connsiteY2" fmla="*/ 0 h 161281"/>
                  <a:gd name="connsiteX3" fmla="*/ 111107 w 111106"/>
                  <a:gd name="connsiteY3" fmla="*/ 80641 h 161281"/>
                  <a:gd name="connsiteX4" fmla="*/ 55552 w 111106"/>
                  <a:gd name="connsiteY4" fmla="*/ 161282 h 161281"/>
                  <a:gd name="connsiteX5" fmla="*/ 55552 w 111106"/>
                  <a:gd name="connsiteY5" fmla="*/ 34290 h 161281"/>
                  <a:gd name="connsiteX6" fmla="*/ 34290 w 111106"/>
                  <a:gd name="connsiteY6" fmla="*/ 80641 h 161281"/>
                  <a:gd name="connsiteX7" fmla="*/ 55552 w 111106"/>
                  <a:gd name="connsiteY7" fmla="*/ 126992 h 161281"/>
                  <a:gd name="connsiteX8" fmla="*/ 76817 w 111106"/>
                  <a:gd name="connsiteY8" fmla="*/ 80641 h 161281"/>
                  <a:gd name="connsiteX9" fmla="*/ 55552 w 111106"/>
                  <a:gd name="connsiteY9" fmla="*/ 34290 h 161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1106" h="161281">
                    <a:moveTo>
                      <a:pt x="55552" y="161282"/>
                    </a:moveTo>
                    <a:cubicBezTo>
                      <a:pt x="24401" y="161282"/>
                      <a:pt x="0" y="125860"/>
                      <a:pt x="0" y="80641"/>
                    </a:cubicBezTo>
                    <a:cubicBezTo>
                      <a:pt x="0" y="35422"/>
                      <a:pt x="24401" y="0"/>
                      <a:pt x="55552" y="0"/>
                    </a:cubicBezTo>
                    <a:cubicBezTo>
                      <a:pt x="86703" y="0"/>
                      <a:pt x="111107" y="35422"/>
                      <a:pt x="111107" y="80641"/>
                    </a:cubicBezTo>
                    <a:cubicBezTo>
                      <a:pt x="111107" y="125860"/>
                      <a:pt x="86703" y="161282"/>
                      <a:pt x="55552" y="161282"/>
                    </a:cubicBezTo>
                    <a:close/>
                    <a:moveTo>
                      <a:pt x="55552" y="34290"/>
                    </a:moveTo>
                    <a:cubicBezTo>
                      <a:pt x="47087" y="34290"/>
                      <a:pt x="34290" y="52777"/>
                      <a:pt x="34290" y="80641"/>
                    </a:cubicBezTo>
                    <a:cubicBezTo>
                      <a:pt x="34290" y="108505"/>
                      <a:pt x="47087" y="126992"/>
                      <a:pt x="55552" y="126992"/>
                    </a:cubicBezTo>
                    <a:cubicBezTo>
                      <a:pt x="64017" y="126992"/>
                      <a:pt x="76817" y="108505"/>
                      <a:pt x="76817" y="80641"/>
                    </a:cubicBezTo>
                    <a:cubicBezTo>
                      <a:pt x="76817" y="52777"/>
                      <a:pt x="64017" y="34290"/>
                      <a:pt x="55552" y="34290"/>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76" name="Freeform: Shape 9">
                <a:extLst>
                  <a:ext uri="{FF2B5EF4-FFF2-40B4-BE49-F238E27FC236}">
                    <a16:creationId xmlns:a16="http://schemas.microsoft.com/office/drawing/2014/main" id="{D205D21F-0C6C-D466-256A-87F02A125270}"/>
                  </a:ext>
                </a:extLst>
              </p:cNvPr>
              <p:cNvSpPr/>
              <p:nvPr/>
            </p:nvSpPr>
            <p:spPr>
              <a:xfrm>
                <a:off x="9532559" y="964344"/>
                <a:ext cx="111108" cy="161281"/>
              </a:xfrm>
              <a:custGeom>
                <a:avLst/>
                <a:gdLst>
                  <a:gd name="connsiteX0" fmla="*/ 55554 w 111108"/>
                  <a:gd name="connsiteY0" fmla="*/ 161282 h 161281"/>
                  <a:gd name="connsiteX1" fmla="*/ 0 w 111108"/>
                  <a:gd name="connsiteY1" fmla="*/ 80641 h 161281"/>
                  <a:gd name="connsiteX2" fmla="*/ 55554 w 111108"/>
                  <a:gd name="connsiteY2" fmla="*/ 0 h 161281"/>
                  <a:gd name="connsiteX3" fmla="*/ 111109 w 111108"/>
                  <a:gd name="connsiteY3" fmla="*/ 80641 h 161281"/>
                  <a:gd name="connsiteX4" fmla="*/ 55554 w 111108"/>
                  <a:gd name="connsiteY4" fmla="*/ 161282 h 161281"/>
                  <a:gd name="connsiteX5" fmla="*/ 55554 w 111108"/>
                  <a:gd name="connsiteY5" fmla="*/ 34290 h 161281"/>
                  <a:gd name="connsiteX6" fmla="*/ 34290 w 111108"/>
                  <a:gd name="connsiteY6" fmla="*/ 80641 h 161281"/>
                  <a:gd name="connsiteX7" fmla="*/ 55554 w 111108"/>
                  <a:gd name="connsiteY7" fmla="*/ 126992 h 161281"/>
                  <a:gd name="connsiteX8" fmla="*/ 76819 w 111108"/>
                  <a:gd name="connsiteY8" fmla="*/ 80641 h 161281"/>
                  <a:gd name="connsiteX9" fmla="*/ 55554 w 111108"/>
                  <a:gd name="connsiteY9" fmla="*/ 34290 h 161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1108" h="161281">
                    <a:moveTo>
                      <a:pt x="55554" y="161282"/>
                    </a:moveTo>
                    <a:cubicBezTo>
                      <a:pt x="24403" y="161282"/>
                      <a:pt x="0" y="125860"/>
                      <a:pt x="0" y="80641"/>
                    </a:cubicBezTo>
                    <a:cubicBezTo>
                      <a:pt x="0" y="35422"/>
                      <a:pt x="24403" y="0"/>
                      <a:pt x="55554" y="0"/>
                    </a:cubicBezTo>
                    <a:cubicBezTo>
                      <a:pt x="86706" y="0"/>
                      <a:pt x="111109" y="35422"/>
                      <a:pt x="111109" y="80641"/>
                    </a:cubicBezTo>
                    <a:cubicBezTo>
                      <a:pt x="111107" y="125860"/>
                      <a:pt x="86706" y="161282"/>
                      <a:pt x="55554" y="161282"/>
                    </a:cubicBezTo>
                    <a:close/>
                    <a:moveTo>
                      <a:pt x="55554" y="34290"/>
                    </a:moveTo>
                    <a:cubicBezTo>
                      <a:pt x="47090" y="34290"/>
                      <a:pt x="34290" y="52777"/>
                      <a:pt x="34290" y="80641"/>
                    </a:cubicBezTo>
                    <a:cubicBezTo>
                      <a:pt x="34290" y="108505"/>
                      <a:pt x="47090" y="126992"/>
                      <a:pt x="55554" y="126992"/>
                    </a:cubicBezTo>
                    <a:cubicBezTo>
                      <a:pt x="64020" y="126992"/>
                      <a:pt x="76819" y="108505"/>
                      <a:pt x="76819" y="80641"/>
                    </a:cubicBezTo>
                    <a:cubicBezTo>
                      <a:pt x="76817" y="52777"/>
                      <a:pt x="64020" y="34290"/>
                      <a:pt x="55554" y="34290"/>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77" name="Freeform: Shape 10">
                <a:extLst>
                  <a:ext uri="{FF2B5EF4-FFF2-40B4-BE49-F238E27FC236}">
                    <a16:creationId xmlns:a16="http://schemas.microsoft.com/office/drawing/2014/main" id="{30723EB0-12EF-CC17-C7C2-BAB64E17649A}"/>
                  </a:ext>
                </a:extLst>
              </p:cNvPr>
              <p:cNvSpPr/>
              <p:nvPr/>
            </p:nvSpPr>
            <p:spPr>
              <a:xfrm>
                <a:off x="9609375" y="964344"/>
                <a:ext cx="111106" cy="161281"/>
              </a:xfrm>
              <a:custGeom>
                <a:avLst/>
                <a:gdLst>
                  <a:gd name="connsiteX0" fmla="*/ 55552 w 111106"/>
                  <a:gd name="connsiteY0" fmla="*/ 161282 h 161281"/>
                  <a:gd name="connsiteX1" fmla="*/ 0 w 111106"/>
                  <a:gd name="connsiteY1" fmla="*/ 80641 h 161281"/>
                  <a:gd name="connsiteX2" fmla="*/ 55552 w 111106"/>
                  <a:gd name="connsiteY2" fmla="*/ 0 h 161281"/>
                  <a:gd name="connsiteX3" fmla="*/ 111107 w 111106"/>
                  <a:gd name="connsiteY3" fmla="*/ 80641 h 161281"/>
                  <a:gd name="connsiteX4" fmla="*/ 55552 w 111106"/>
                  <a:gd name="connsiteY4" fmla="*/ 161282 h 161281"/>
                  <a:gd name="connsiteX5" fmla="*/ 55552 w 111106"/>
                  <a:gd name="connsiteY5" fmla="*/ 34290 h 161281"/>
                  <a:gd name="connsiteX6" fmla="*/ 34290 w 111106"/>
                  <a:gd name="connsiteY6" fmla="*/ 80641 h 161281"/>
                  <a:gd name="connsiteX7" fmla="*/ 55552 w 111106"/>
                  <a:gd name="connsiteY7" fmla="*/ 126992 h 161281"/>
                  <a:gd name="connsiteX8" fmla="*/ 76817 w 111106"/>
                  <a:gd name="connsiteY8" fmla="*/ 80641 h 161281"/>
                  <a:gd name="connsiteX9" fmla="*/ 55552 w 111106"/>
                  <a:gd name="connsiteY9" fmla="*/ 34290 h 161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1106" h="161281">
                    <a:moveTo>
                      <a:pt x="55552" y="161282"/>
                    </a:moveTo>
                    <a:cubicBezTo>
                      <a:pt x="24401" y="161282"/>
                      <a:pt x="0" y="125860"/>
                      <a:pt x="0" y="80641"/>
                    </a:cubicBezTo>
                    <a:cubicBezTo>
                      <a:pt x="0" y="35422"/>
                      <a:pt x="24401" y="0"/>
                      <a:pt x="55552" y="0"/>
                    </a:cubicBezTo>
                    <a:cubicBezTo>
                      <a:pt x="86703" y="0"/>
                      <a:pt x="111107" y="35422"/>
                      <a:pt x="111107" y="80641"/>
                    </a:cubicBezTo>
                    <a:cubicBezTo>
                      <a:pt x="111107" y="125860"/>
                      <a:pt x="86703" y="161282"/>
                      <a:pt x="55552" y="161282"/>
                    </a:cubicBezTo>
                    <a:close/>
                    <a:moveTo>
                      <a:pt x="55552" y="34290"/>
                    </a:moveTo>
                    <a:cubicBezTo>
                      <a:pt x="47087" y="34290"/>
                      <a:pt x="34290" y="52777"/>
                      <a:pt x="34290" y="80641"/>
                    </a:cubicBezTo>
                    <a:cubicBezTo>
                      <a:pt x="34290" y="108505"/>
                      <a:pt x="47087" y="126992"/>
                      <a:pt x="55552" y="126992"/>
                    </a:cubicBezTo>
                    <a:cubicBezTo>
                      <a:pt x="64017" y="126992"/>
                      <a:pt x="76817" y="108505"/>
                      <a:pt x="76817" y="80641"/>
                    </a:cubicBezTo>
                    <a:cubicBezTo>
                      <a:pt x="76817" y="52777"/>
                      <a:pt x="64017" y="34290"/>
                      <a:pt x="55552" y="34290"/>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sp>
          <p:nvSpPr>
            <p:cNvPr id="173" name="Freeform: Shape 6">
              <a:extLst>
                <a:ext uri="{FF2B5EF4-FFF2-40B4-BE49-F238E27FC236}">
                  <a16:creationId xmlns:a16="http://schemas.microsoft.com/office/drawing/2014/main" id="{0E77E22E-AC09-4B2B-1A46-41BC909EEFEE}"/>
                </a:ext>
              </a:extLst>
            </p:cNvPr>
            <p:cNvSpPr/>
            <p:nvPr/>
          </p:nvSpPr>
          <p:spPr>
            <a:xfrm>
              <a:off x="9526202" y="1079753"/>
              <a:ext cx="34290" cy="204247"/>
            </a:xfrm>
            <a:custGeom>
              <a:avLst/>
              <a:gdLst>
                <a:gd name="connsiteX0" fmla="*/ 17145 w 34290"/>
                <a:gd name="connsiteY0" fmla="*/ 204247 h 204247"/>
                <a:gd name="connsiteX1" fmla="*/ 0 w 34290"/>
                <a:gd name="connsiteY1" fmla="*/ 187102 h 204247"/>
                <a:gd name="connsiteX2" fmla="*/ 0 w 34290"/>
                <a:gd name="connsiteY2" fmla="*/ 17145 h 204247"/>
                <a:gd name="connsiteX3" fmla="*/ 17145 w 34290"/>
                <a:gd name="connsiteY3" fmla="*/ 0 h 204247"/>
                <a:gd name="connsiteX4" fmla="*/ 34290 w 34290"/>
                <a:gd name="connsiteY4" fmla="*/ 17145 h 204247"/>
                <a:gd name="connsiteX5" fmla="*/ 34290 w 34290"/>
                <a:gd name="connsiteY5" fmla="*/ 187102 h 204247"/>
                <a:gd name="connsiteX6" fmla="*/ 17145 w 34290"/>
                <a:gd name="connsiteY6" fmla="*/ 204247 h 204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290" h="204247">
                  <a:moveTo>
                    <a:pt x="17145" y="204247"/>
                  </a:moveTo>
                  <a:cubicBezTo>
                    <a:pt x="7674" y="204247"/>
                    <a:pt x="0" y="196571"/>
                    <a:pt x="0" y="187102"/>
                  </a:cubicBezTo>
                  <a:lnTo>
                    <a:pt x="0" y="17145"/>
                  </a:lnTo>
                  <a:cubicBezTo>
                    <a:pt x="0" y="7676"/>
                    <a:pt x="7674" y="0"/>
                    <a:pt x="17145" y="0"/>
                  </a:cubicBezTo>
                  <a:cubicBezTo>
                    <a:pt x="26616" y="0"/>
                    <a:pt x="34290" y="7676"/>
                    <a:pt x="34290" y="17145"/>
                  </a:cubicBezTo>
                  <a:lnTo>
                    <a:pt x="34290" y="187102"/>
                  </a:lnTo>
                  <a:cubicBezTo>
                    <a:pt x="34290" y="196571"/>
                    <a:pt x="26614" y="204247"/>
                    <a:pt x="17145" y="204247"/>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74" name="Freeform: Shape 7">
              <a:extLst>
                <a:ext uri="{FF2B5EF4-FFF2-40B4-BE49-F238E27FC236}">
                  <a16:creationId xmlns:a16="http://schemas.microsoft.com/office/drawing/2014/main" id="{2AF9EA67-7016-B1C6-BED8-EF7B4B34848F}"/>
                </a:ext>
              </a:extLst>
            </p:cNvPr>
            <p:cNvSpPr/>
            <p:nvPr/>
          </p:nvSpPr>
          <p:spPr>
            <a:xfrm>
              <a:off x="9611661" y="1079753"/>
              <a:ext cx="34290" cy="204247"/>
            </a:xfrm>
            <a:custGeom>
              <a:avLst/>
              <a:gdLst>
                <a:gd name="connsiteX0" fmla="*/ 17145 w 34290"/>
                <a:gd name="connsiteY0" fmla="*/ 204247 h 204247"/>
                <a:gd name="connsiteX1" fmla="*/ 0 w 34290"/>
                <a:gd name="connsiteY1" fmla="*/ 187102 h 204247"/>
                <a:gd name="connsiteX2" fmla="*/ 0 w 34290"/>
                <a:gd name="connsiteY2" fmla="*/ 17145 h 204247"/>
                <a:gd name="connsiteX3" fmla="*/ 17145 w 34290"/>
                <a:gd name="connsiteY3" fmla="*/ 0 h 204247"/>
                <a:gd name="connsiteX4" fmla="*/ 34290 w 34290"/>
                <a:gd name="connsiteY4" fmla="*/ 17145 h 204247"/>
                <a:gd name="connsiteX5" fmla="*/ 34290 w 34290"/>
                <a:gd name="connsiteY5" fmla="*/ 187102 h 204247"/>
                <a:gd name="connsiteX6" fmla="*/ 17145 w 34290"/>
                <a:gd name="connsiteY6" fmla="*/ 204247 h 204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290" h="204247">
                  <a:moveTo>
                    <a:pt x="17145" y="204247"/>
                  </a:moveTo>
                  <a:cubicBezTo>
                    <a:pt x="7674" y="204247"/>
                    <a:pt x="0" y="196571"/>
                    <a:pt x="0" y="187102"/>
                  </a:cubicBezTo>
                  <a:lnTo>
                    <a:pt x="0" y="17145"/>
                  </a:lnTo>
                  <a:cubicBezTo>
                    <a:pt x="0" y="7676"/>
                    <a:pt x="7674" y="0"/>
                    <a:pt x="17145" y="0"/>
                  </a:cubicBezTo>
                  <a:cubicBezTo>
                    <a:pt x="26616" y="0"/>
                    <a:pt x="34290" y="7676"/>
                    <a:pt x="34290" y="17145"/>
                  </a:cubicBezTo>
                  <a:lnTo>
                    <a:pt x="34290" y="187102"/>
                  </a:lnTo>
                  <a:cubicBezTo>
                    <a:pt x="34290" y="196571"/>
                    <a:pt x="26616" y="204247"/>
                    <a:pt x="17145" y="204247"/>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grpSp>
        <p:nvGrpSpPr>
          <p:cNvPr id="189" name="Graphic 1">
            <a:extLst>
              <a:ext uri="{FF2B5EF4-FFF2-40B4-BE49-F238E27FC236}">
                <a16:creationId xmlns:a16="http://schemas.microsoft.com/office/drawing/2014/main" id="{39676047-D088-A340-B063-B4307B53197F}"/>
              </a:ext>
            </a:extLst>
          </p:cNvPr>
          <p:cNvGrpSpPr>
            <a:grpSpLocks noChangeAspect="1"/>
          </p:cNvGrpSpPr>
          <p:nvPr/>
        </p:nvGrpSpPr>
        <p:grpSpPr>
          <a:xfrm>
            <a:off x="1121672" y="3469890"/>
            <a:ext cx="305204" cy="289180"/>
            <a:chOff x="6838042" y="2489387"/>
            <a:chExt cx="355145" cy="336500"/>
          </a:xfrm>
          <a:solidFill>
            <a:srgbClr val="004669"/>
          </a:solidFill>
        </p:grpSpPr>
        <p:sp>
          <p:nvSpPr>
            <p:cNvPr id="190" name="Freeform: Shape 304">
              <a:extLst>
                <a:ext uri="{FF2B5EF4-FFF2-40B4-BE49-F238E27FC236}">
                  <a16:creationId xmlns:a16="http://schemas.microsoft.com/office/drawing/2014/main" id="{2A7FC461-F5FD-B273-4DB7-EF04FC77D611}"/>
                </a:ext>
              </a:extLst>
            </p:cNvPr>
            <p:cNvSpPr/>
            <p:nvPr/>
          </p:nvSpPr>
          <p:spPr>
            <a:xfrm>
              <a:off x="6838042" y="2489387"/>
              <a:ext cx="355145" cy="336500"/>
            </a:xfrm>
            <a:custGeom>
              <a:avLst/>
              <a:gdLst>
                <a:gd name="connsiteX0" fmla="*/ 334584 w 355145"/>
                <a:gd name="connsiteY0" fmla="*/ 0 h 336500"/>
                <a:gd name="connsiteX1" fmla="*/ 20709 w 355145"/>
                <a:gd name="connsiteY1" fmla="*/ 0 h 336500"/>
                <a:gd name="connsiteX2" fmla="*/ 147 w 355145"/>
                <a:gd name="connsiteY2" fmla="*/ 20561 h 336500"/>
                <a:gd name="connsiteX3" fmla="*/ 147 w 355145"/>
                <a:gd name="connsiteY3" fmla="*/ 221533 h 336500"/>
                <a:gd name="connsiteX4" fmla="*/ 0 w 355145"/>
                <a:gd name="connsiteY4" fmla="*/ 222786 h 336500"/>
                <a:gd name="connsiteX5" fmla="*/ 147 w 355145"/>
                <a:gd name="connsiteY5" fmla="*/ 224039 h 336500"/>
                <a:gd name="connsiteX6" fmla="*/ 147 w 355145"/>
                <a:gd name="connsiteY6" fmla="*/ 247622 h 336500"/>
                <a:gd name="connsiteX7" fmla="*/ 20709 w 355145"/>
                <a:gd name="connsiteY7" fmla="*/ 268183 h 336500"/>
                <a:gd name="connsiteX8" fmla="*/ 135234 w 355145"/>
                <a:gd name="connsiteY8" fmla="*/ 268183 h 336500"/>
                <a:gd name="connsiteX9" fmla="*/ 135234 w 355145"/>
                <a:gd name="connsiteY9" fmla="*/ 298767 h 336500"/>
                <a:gd name="connsiteX10" fmla="*/ 110250 w 355145"/>
                <a:gd name="connsiteY10" fmla="*/ 323751 h 336500"/>
                <a:gd name="connsiteX11" fmla="*/ 75244 w 355145"/>
                <a:gd name="connsiteY11" fmla="*/ 323751 h 336500"/>
                <a:gd name="connsiteX12" fmla="*/ 68906 w 355145"/>
                <a:gd name="connsiteY12" fmla="*/ 330089 h 336500"/>
                <a:gd name="connsiteX13" fmla="*/ 75244 w 355145"/>
                <a:gd name="connsiteY13" fmla="*/ 336427 h 336500"/>
                <a:gd name="connsiteX14" fmla="*/ 109735 w 355145"/>
                <a:gd name="connsiteY14" fmla="*/ 336427 h 336500"/>
                <a:gd name="connsiteX15" fmla="*/ 110324 w 355145"/>
                <a:gd name="connsiteY15" fmla="*/ 336500 h 336500"/>
                <a:gd name="connsiteX16" fmla="*/ 244747 w 355145"/>
                <a:gd name="connsiteY16" fmla="*/ 336500 h 336500"/>
                <a:gd name="connsiteX17" fmla="*/ 245337 w 355145"/>
                <a:gd name="connsiteY17" fmla="*/ 336427 h 336500"/>
                <a:gd name="connsiteX18" fmla="*/ 279680 w 355145"/>
                <a:gd name="connsiteY18" fmla="*/ 336427 h 336500"/>
                <a:gd name="connsiteX19" fmla="*/ 286018 w 355145"/>
                <a:gd name="connsiteY19" fmla="*/ 330089 h 336500"/>
                <a:gd name="connsiteX20" fmla="*/ 279680 w 355145"/>
                <a:gd name="connsiteY20" fmla="*/ 323751 h 336500"/>
                <a:gd name="connsiteX21" fmla="*/ 245042 w 355145"/>
                <a:gd name="connsiteY21" fmla="*/ 323751 h 336500"/>
                <a:gd name="connsiteX22" fmla="*/ 220059 w 355145"/>
                <a:gd name="connsiteY22" fmla="*/ 298767 h 336500"/>
                <a:gd name="connsiteX23" fmla="*/ 220059 w 355145"/>
                <a:gd name="connsiteY23" fmla="*/ 268183 h 336500"/>
                <a:gd name="connsiteX24" fmla="*/ 334584 w 355145"/>
                <a:gd name="connsiteY24" fmla="*/ 268183 h 336500"/>
                <a:gd name="connsiteX25" fmla="*/ 355146 w 355145"/>
                <a:gd name="connsiteY25" fmla="*/ 247622 h 336500"/>
                <a:gd name="connsiteX26" fmla="*/ 355146 w 355145"/>
                <a:gd name="connsiteY26" fmla="*/ 20635 h 336500"/>
                <a:gd name="connsiteX27" fmla="*/ 334584 w 355145"/>
                <a:gd name="connsiteY27" fmla="*/ 0 h 336500"/>
                <a:gd name="connsiteX28" fmla="*/ 20709 w 355145"/>
                <a:gd name="connsiteY28" fmla="*/ 12676 h 336500"/>
                <a:gd name="connsiteX29" fmla="*/ 334584 w 355145"/>
                <a:gd name="connsiteY29" fmla="*/ 12676 h 336500"/>
                <a:gd name="connsiteX30" fmla="*/ 342470 w 355145"/>
                <a:gd name="connsiteY30" fmla="*/ 20561 h 336500"/>
                <a:gd name="connsiteX31" fmla="*/ 342470 w 355145"/>
                <a:gd name="connsiteY31" fmla="*/ 216448 h 336500"/>
                <a:gd name="connsiteX32" fmla="*/ 261035 w 355145"/>
                <a:gd name="connsiteY32" fmla="*/ 216448 h 336500"/>
                <a:gd name="connsiteX33" fmla="*/ 252191 w 355145"/>
                <a:gd name="connsiteY33" fmla="*/ 207678 h 336500"/>
                <a:gd name="connsiteX34" fmla="*/ 249906 w 355145"/>
                <a:gd name="connsiteY34" fmla="*/ 196550 h 336500"/>
                <a:gd name="connsiteX35" fmla="*/ 259413 w 355145"/>
                <a:gd name="connsiteY35" fmla="*/ 190212 h 336500"/>
                <a:gd name="connsiteX36" fmla="*/ 274300 w 355145"/>
                <a:gd name="connsiteY36" fmla="*/ 190212 h 336500"/>
                <a:gd name="connsiteX37" fmla="*/ 297220 w 355145"/>
                <a:gd name="connsiteY37" fmla="*/ 166997 h 336500"/>
                <a:gd name="connsiteX38" fmla="*/ 297220 w 355145"/>
                <a:gd name="connsiteY38" fmla="*/ 165744 h 336500"/>
                <a:gd name="connsiteX39" fmla="*/ 274300 w 355145"/>
                <a:gd name="connsiteY39" fmla="*/ 143635 h 336500"/>
                <a:gd name="connsiteX40" fmla="*/ 259340 w 355145"/>
                <a:gd name="connsiteY40" fmla="*/ 143635 h 336500"/>
                <a:gd name="connsiteX41" fmla="*/ 249906 w 355145"/>
                <a:gd name="connsiteY41" fmla="*/ 137150 h 336500"/>
                <a:gd name="connsiteX42" fmla="*/ 252191 w 355145"/>
                <a:gd name="connsiteY42" fmla="*/ 125580 h 336500"/>
                <a:gd name="connsiteX43" fmla="*/ 262951 w 355145"/>
                <a:gd name="connsiteY43" fmla="*/ 114672 h 336500"/>
                <a:gd name="connsiteX44" fmla="*/ 269731 w 355145"/>
                <a:gd name="connsiteY44" fmla="*/ 98385 h 336500"/>
                <a:gd name="connsiteX45" fmla="*/ 263540 w 355145"/>
                <a:gd name="connsiteY45" fmla="*/ 82614 h 336500"/>
                <a:gd name="connsiteX46" fmla="*/ 263025 w 355145"/>
                <a:gd name="connsiteY46" fmla="*/ 82025 h 336500"/>
                <a:gd name="connsiteX47" fmla="*/ 246737 w 355145"/>
                <a:gd name="connsiteY47" fmla="*/ 75245 h 336500"/>
                <a:gd name="connsiteX48" fmla="*/ 246737 w 355145"/>
                <a:gd name="connsiteY48" fmla="*/ 75245 h 336500"/>
                <a:gd name="connsiteX49" fmla="*/ 230524 w 355145"/>
                <a:gd name="connsiteY49" fmla="*/ 81951 h 336500"/>
                <a:gd name="connsiteX50" fmla="*/ 219543 w 355145"/>
                <a:gd name="connsiteY50" fmla="*/ 92858 h 336500"/>
                <a:gd name="connsiteX51" fmla="*/ 208194 w 355145"/>
                <a:gd name="connsiteY51" fmla="*/ 95069 h 336500"/>
                <a:gd name="connsiteX52" fmla="*/ 201782 w 355145"/>
                <a:gd name="connsiteY52" fmla="*/ 85562 h 336500"/>
                <a:gd name="connsiteX53" fmla="*/ 201782 w 355145"/>
                <a:gd name="connsiteY53" fmla="*/ 70454 h 336500"/>
                <a:gd name="connsiteX54" fmla="*/ 179157 w 355145"/>
                <a:gd name="connsiteY54" fmla="*/ 48124 h 336500"/>
                <a:gd name="connsiteX55" fmla="*/ 178936 w 355145"/>
                <a:gd name="connsiteY55" fmla="*/ 48124 h 336500"/>
                <a:gd name="connsiteX56" fmla="*/ 156090 w 355145"/>
                <a:gd name="connsiteY56" fmla="*/ 70454 h 336500"/>
                <a:gd name="connsiteX57" fmla="*/ 156090 w 355145"/>
                <a:gd name="connsiteY57" fmla="*/ 85783 h 336500"/>
                <a:gd name="connsiteX58" fmla="*/ 149752 w 355145"/>
                <a:gd name="connsiteY58" fmla="*/ 95290 h 336500"/>
                <a:gd name="connsiteX59" fmla="*/ 138476 w 355145"/>
                <a:gd name="connsiteY59" fmla="*/ 93079 h 336500"/>
                <a:gd name="connsiteX60" fmla="*/ 127201 w 355145"/>
                <a:gd name="connsiteY60" fmla="*/ 81877 h 336500"/>
                <a:gd name="connsiteX61" fmla="*/ 94922 w 355145"/>
                <a:gd name="connsiteY61" fmla="*/ 81730 h 336500"/>
                <a:gd name="connsiteX62" fmla="*/ 94848 w 355145"/>
                <a:gd name="connsiteY62" fmla="*/ 81804 h 336500"/>
                <a:gd name="connsiteX63" fmla="*/ 94700 w 355145"/>
                <a:gd name="connsiteY63" fmla="*/ 81951 h 336500"/>
                <a:gd name="connsiteX64" fmla="*/ 87847 w 355145"/>
                <a:gd name="connsiteY64" fmla="*/ 98238 h 336500"/>
                <a:gd name="connsiteX65" fmla="*/ 94553 w 355145"/>
                <a:gd name="connsiteY65" fmla="*/ 114525 h 336500"/>
                <a:gd name="connsiteX66" fmla="*/ 105165 w 355145"/>
                <a:gd name="connsiteY66" fmla="*/ 125580 h 336500"/>
                <a:gd name="connsiteX67" fmla="*/ 105239 w 355145"/>
                <a:gd name="connsiteY67" fmla="*/ 125653 h 336500"/>
                <a:gd name="connsiteX68" fmla="*/ 107450 w 355145"/>
                <a:gd name="connsiteY68" fmla="*/ 137224 h 336500"/>
                <a:gd name="connsiteX69" fmla="*/ 98017 w 355145"/>
                <a:gd name="connsiteY69" fmla="*/ 143709 h 336500"/>
                <a:gd name="connsiteX70" fmla="*/ 82614 w 355145"/>
                <a:gd name="connsiteY70" fmla="*/ 143709 h 336500"/>
                <a:gd name="connsiteX71" fmla="*/ 59694 w 355145"/>
                <a:gd name="connsiteY71" fmla="*/ 165818 h 336500"/>
                <a:gd name="connsiteX72" fmla="*/ 59694 w 355145"/>
                <a:gd name="connsiteY72" fmla="*/ 167071 h 336500"/>
                <a:gd name="connsiteX73" fmla="*/ 82614 w 355145"/>
                <a:gd name="connsiteY73" fmla="*/ 190286 h 336500"/>
                <a:gd name="connsiteX74" fmla="*/ 97943 w 355145"/>
                <a:gd name="connsiteY74" fmla="*/ 190286 h 336500"/>
                <a:gd name="connsiteX75" fmla="*/ 107450 w 355145"/>
                <a:gd name="connsiteY75" fmla="*/ 196623 h 336500"/>
                <a:gd name="connsiteX76" fmla="*/ 105165 w 355145"/>
                <a:gd name="connsiteY76" fmla="*/ 207752 h 336500"/>
                <a:gd name="connsiteX77" fmla="*/ 96322 w 355145"/>
                <a:gd name="connsiteY77" fmla="*/ 216522 h 336500"/>
                <a:gd name="connsiteX78" fmla="*/ 12897 w 355145"/>
                <a:gd name="connsiteY78" fmla="*/ 216522 h 336500"/>
                <a:gd name="connsiteX79" fmla="*/ 12897 w 355145"/>
                <a:gd name="connsiteY79" fmla="*/ 20635 h 336500"/>
                <a:gd name="connsiteX80" fmla="*/ 20709 w 355145"/>
                <a:gd name="connsiteY80" fmla="*/ 12676 h 336500"/>
                <a:gd name="connsiteX81" fmla="*/ 119094 w 355145"/>
                <a:gd name="connsiteY81" fmla="*/ 191760 h 336500"/>
                <a:gd name="connsiteX82" fmla="*/ 97869 w 355145"/>
                <a:gd name="connsiteY82" fmla="*/ 177610 h 336500"/>
                <a:gd name="connsiteX83" fmla="*/ 82541 w 355145"/>
                <a:gd name="connsiteY83" fmla="*/ 177610 h 336500"/>
                <a:gd name="connsiteX84" fmla="*/ 72370 w 355145"/>
                <a:gd name="connsiteY84" fmla="*/ 167071 h 336500"/>
                <a:gd name="connsiteX85" fmla="*/ 72370 w 355145"/>
                <a:gd name="connsiteY85" fmla="*/ 165818 h 336500"/>
                <a:gd name="connsiteX86" fmla="*/ 82541 w 355145"/>
                <a:gd name="connsiteY86" fmla="*/ 156385 h 336500"/>
                <a:gd name="connsiteX87" fmla="*/ 97943 w 355145"/>
                <a:gd name="connsiteY87" fmla="*/ 156385 h 336500"/>
                <a:gd name="connsiteX88" fmla="*/ 119094 w 355145"/>
                <a:gd name="connsiteY88" fmla="*/ 142088 h 336500"/>
                <a:gd name="connsiteX89" fmla="*/ 114157 w 355145"/>
                <a:gd name="connsiteY89" fmla="*/ 116810 h 336500"/>
                <a:gd name="connsiteX90" fmla="*/ 103544 w 355145"/>
                <a:gd name="connsiteY90" fmla="*/ 105755 h 336500"/>
                <a:gd name="connsiteX91" fmla="*/ 103470 w 355145"/>
                <a:gd name="connsiteY91" fmla="*/ 105681 h 336500"/>
                <a:gd name="connsiteX92" fmla="*/ 100449 w 355145"/>
                <a:gd name="connsiteY92" fmla="*/ 98385 h 336500"/>
                <a:gd name="connsiteX93" fmla="*/ 103470 w 355145"/>
                <a:gd name="connsiteY93" fmla="*/ 91163 h 336500"/>
                <a:gd name="connsiteX94" fmla="*/ 103544 w 355145"/>
                <a:gd name="connsiteY94" fmla="*/ 91089 h 336500"/>
                <a:gd name="connsiteX95" fmla="*/ 103692 w 355145"/>
                <a:gd name="connsiteY95" fmla="*/ 90942 h 336500"/>
                <a:gd name="connsiteX96" fmla="*/ 118210 w 355145"/>
                <a:gd name="connsiteY96" fmla="*/ 91016 h 336500"/>
                <a:gd name="connsiteX97" fmla="*/ 129486 w 355145"/>
                <a:gd name="connsiteY97" fmla="*/ 102218 h 336500"/>
                <a:gd name="connsiteX98" fmla="*/ 154542 w 355145"/>
                <a:gd name="connsiteY98" fmla="*/ 107155 h 336500"/>
                <a:gd name="connsiteX99" fmla="*/ 168692 w 355145"/>
                <a:gd name="connsiteY99" fmla="*/ 85931 h 336500"/>
                <a:gd name="connsiteX100" fmla="*/ 168692 w 355145"/>
                <a:gd name="connsiteY100" fmla="*/ 70602 h 336500"/>
                <a:gd name="connsiteX101" fmla="*/ 178789 w 355145"/>
                <a:gd name="connsiteY101" fmla="*/ 60947 h 336500"/>
                <a:gd name="connsiteX102" fmla="*/ 179010 w 355145"/>
                <a:gd name="connsiteY102" fmla="*/ 60947 h 336500"/>
                <a:gd name="connsiteX103" fmla="*/ 188959 w 355145"/>
                <a:gd name="connsiteY103" fmla="*/ 70602 h 336500"/>
                <a:gd name="connsiteX104" fmla="*/ 188959 w 355145"/>
                <a:gd name="connsiteY104" fmla="*/ 85710 h 336500"/>
                <a:gd name="connsiteX105" fmla="*/ 203183 w 355145"/>
                <a:gd name="connsiteY105" fmla="*/ 106934 h 336500"/>
                <a:gd name="connsiteX106" fmla="*/ 228313 w 355145"/>
                <a:gd name="connsiteY106" fmla="*/ 101997 h 336500"/>
                <a:gd name="connsiteX107" fmla="*/ 239294 w 355145"/>
                <a:gd name="connsiteY107" fmla="*/ 91089 h 336500"/>
                <a:gd name="connsiteX108" fmla="*/ 246516 w 355145"/>
                <a:gd name="connsiteY108" fmla="*/ 88068 h 336500"/>
                <a:gd name="connsiteX109" fmla="*/ 246516 w 355145"/>
                <a:gd name="connsiteY109" fmla="*/ 88068 h 336500"/>
                <a:gd name="connsiteX110" fmla="*/ 253444 w 355145"/>
                <a:gd name="connsiteY110" fmla="*/ 90721 h 336500"/>
                <a:gd name="connsiteX111" fmla="*/ 253812 w 355145"/>
                <a:gd name="connsiteY111" fmla="*/ 91163 h 336500"/>
                <a:gd name="connsiteX112" fmla="*/ 256834 w 355145"/>
                <a:gd name="connsiteY112" fmla="*/ 98533 h 336500"/>
                <a:gd name="connsiteX113" fmla="*/ 253739 w 355145"/>
                <a:gd name="connsiteY113" fmla="*/ 105903 h 336500"/>
                <a:gd name="connsiteX114" fmla="*/ 242979 w 355145"/>
                <a:gd name="connsiteY114" fmla="*/ 116810 h 336500"/>
                <a:gd name="connsiteX115" fmla="*/ 237967 w 355145"/>
                <a:gd name="connsiteY115" fmla="*/ 142161 h 336500"/>
                <a:gd name="connsiteX116" fmla="*/ 259118 w 355145"/>
                <a:gd name="connsiteY116" fmla="*/ 156459 h 336500"/>
                <a:gd name="connsiteX117" fmla="*/ 274079 w 355145"/>
                <a:gd name="connsiteY117" fmla="*/ 156459 h 336500"/>
                <a:gd name="connsiteX118" fmla="*/ 284249 w 355145"/>
                <a:gd name="connsiteY118" fmla="*/ 165892 h 336500"/>
                <a:gd name="connsiteX119" fmla="*/ 284249 w 355145"/>
                <a:gd name="connsiteY119" fmla="*/ 167145 h 336500"/>
                <a:gd name="connsiteX120" fmla="*/ 274079 w 355145"/>
                <a:gd name="connsiteY120" fmla="*/ 177683 h 336500"/>
                <a:gd name="connsiteX121" fmla="*/ 259192 w 355145"/>
                <a:gd name="connsiteY121" fmla="*/ 177683 h 336500"/>
                <a:gd name="connsiteX122" fmla="*/ 237967 w 355145"/>
                <a:gd name="connsiteY122" fmla="*/ 191907 h 336500"/>
                <a:gd name="connsiteX123" fmla="*/ 242758 w 355145"/>
                <a:gd name="connsiteY123" fmla="*/ 216595 h 336500"/>
                <a:gd name="connsiteX124" fmla="*/ 114083 w 355145"/>
                <a:gd name="connsiteY124" fmla="*/ 216595 h 336500"/>
                <a:gd name="connsiteX125" fmla="*/ 119094 w 355145"/>
                <a:gd name="connsiteY125" fmla="*/ 191760 h 336500"/>
                <a:gd name="connsiteX126" fmla="*/ 216964 w 355145"/>
                <a:gd name="connsiteY126" fmla="*/ 323825 h 336500"/>
                <a:gd name="connsiteX127" fmla="*/ 138329 w 355145"/>
                <a:gd name="connsiteY127" fmla="*/ 323825 h 336500"/>
                <a:gd name="connsiteX128" fmla="*/ 147983 w 355145"/>
                <a:gd name="connsiteY128" fmla="*/ 298767 h 336500"/>
                <a:gd name="connsiteX129" fmla="*/ 147983 w 355145"/>
                <a:gd name="connsiteY129" fmla="*/ 268183 h 336500"/>
                <a:gd name="connsiteX130" fmla="*/ 207383 w 355145"/>
                <a:gd name="connsiteY130" fmla="*/ 268183 h 336500"/>
                <a:gd name="connsiteX131" fmla="*/ 207383 w 355145"/>
                <a:gd name="connsiteY131" fmla="*/ 298767 h 336500"/>
                <a:gd name="connsiteX132" fmla="*/ 216964 w 355145"/>
                <a:gd name="connsiteY132" fmla="*/ 323825 h 336500"/>
                <a:gd name="connsiteX133" fmla="*/ 334584 w 355145"/>
                <a:gd name="connsiteY133" fmla="*/ 255507 h 336500"/>
                <a:gd name="connsiteX134" fmla="*/ 213647 w 355145"/>
                <a:gd name="connsiteY134" fmla="*/ 255507 h 336500"/>
                <a:gd name="connsiteX135" fmla="*/ 141572 w 355145"/>
                <a:gd name="connsiteY135" fmla="*/ 255507 h 336500"/>
                <a:gd name="connsiteX136" fmla="*/ 20635 w 355145"/>
                <a:gd name="connsiteY136" fmla="*/ 255507 h 336500"/>
                <a:gd name="connsiteX137" fmla="*/ 12749 w 355145"/>
                <a:gd name="connsiteY137" fmla="*/ 247622 h 336500"/>
                <a:gd name="connsiteX138" fmla="*/ 12749 w 355145"/>
                <a:gd name="connsiteY138" fmla="*/ 229198 h 336500"/>
                <a:gd name="connsiteX139" fmla="*/ 342396 w 355145"/>
                <a:gd name="connsiteY139" fmla="*/ 229198 h 336500"/>
                <a:gd name="connsiteX140" fmla="*/ 342396 w 355145"/>
                <a:gd name="connsiteY140" fmla="*/ 247622 h 336500"/>
                <a:gd name="connsiteX141" fmla="*/ 334584 w 355145"/>
                <a:gd name="connsiteY141" fmla="*/ 255507 h 336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355145" h="336500">
                  <a:moveTo>
                    <a:pt x="334584" y="0"/>
                  </a:moveTo>
                  <a:lnTo>
                    <a:pt x="20709" y="0"/>
                  </a:lnTo>
                  <a:cubicBezTo>
                    <a:pt x="9359" y="0"/>
                    <a:pt x="147" y="9212"/>
                    <a:pt x="147" y="20561"/>
                  </a:cubicBezTo>
                  <a:lnTo>
                    <a:pt x="147" y="221533"/>
                  </a:lnTo>
                  <a:cubicBezTo>
                    <a:pt x="74" y="221902"/>
                    <a:pt x="0" y="222344"/>
                    <a:pt x="0" y="222786"/>
                  </a:cubicBezTo>
                  <a:cubicBezTo>
                    <a:pt x="0" y="223228"/>
                    <a:pt x="74" y="223597"/>
                    <a:pt x="147" y="224039"/>
                  </a:cubicBezTo>
                  <a:lnTo>
                    <a:pt x="147" y="247622"/>
                  </a:lnTo>
                  <a:cubicBezTo>
                    <a:pt x="147" y="258971"/>
                    <a:pt x="9359" y="268183"/>
                    <a:pt x="20709" y="268183"/>
                  </a:cubicBezTo>
                  <a:lnTo>
                    <a:pt x="135234" y="268183"/>
                  </a:lnTo>
                  <a:lnTo>
                    <a:pt x="135234" y="298767"/>
                  </a:lnTo>
                  <a:cubicBezTo>
                    <a:pt x="135234" y="312549"/>
                    <a:pt x="124032" y="323751"/>
                    <a:pt x="110250" y="323751"/>
                  </a:cubicBezTo>
                  <a:lnTo>
                    <a:pt x="75244" y="323751"/>
                  </a:lnTo>
                  <a:cubicBezTo>
                    <a:pt x="71707" y="323751"/>
                    <a:pt x="68906" y="326625"/>
                    <a:pt x="68906" y="330089"/>
                  </a:cubicBezTo>
                  <a:cubicBezTo>
                    <a:pt x="68906" y="333626"/>
                    <a:pt x="71781" y="336427"/>
                    <a:pt x="75244" y="336427"/>
                  </a:cubicBezTo>
                  <a:lnTo>
                    <a:pt x="109735" y="336427"/>
                  </a:lnTo>
                  <a:cubicBezTo>
                    <a:pt x="109956" y="336427"/>
                    <a:pt x="110103" y="336500"/>
                    <a:pt x="110324" y="336500"/>
                  </a:cubicBezTo>
                  <a:lnTo>
                    <a:pt x="244747" y="336500"/>
                  </a:lnTo>
                  <a:cubicBezTo>
                    <a:pt x="244969" y="336500"/>
                    <a:pt x="245116" y="336427"/>
                    <a:pt x="245337" y="336427"/>
                  </a:cubicBezTo>
                  <a:lnTo>
                    <a:pt x="279680" y="336427"/>
                  </a:lnTo>
                  <a:cubicBezTo>
                    <a:pt x="283217" y="336427"/>
                    <a:pt x="286018" y="333552"/>
                    <a:pt x="286018" y="330089"/>
                  </a:cubicBezTo>
                  <a:cubicBezTo>
                    <a:pt x="286018" y="326551"/>
                    <a:pt x="283144" y="323751"/>
                    <a:pt x="279680" y="323751"/>
                  </a:cubicBezTo>
                  <a:lnTo>
                    <a:pt x="245042" y="323751"/>
                  </a:lnTo>
                  <a:cubicBezTo>
                    <a:pt x="231261" y="323751"/>
                    <a:pt x="220059" y="312549"/>
                    <a:pt x="220059" y="298767"/>
                  </a:cubicBezTo>
                  <a:lnTo>
                    <a:pt x="220059" y="268183"/>
                  </a:lnTo>
                  <a:lnTo>
                    <a:pt x="334584" y="268183"/>
                  </a:lnTo>
                  <a:cubicBezTo>
                    <a:pt x="345934" y="268183"/>
                    <a:pt x="355146" y="258971"/>
                    <a:pt x="355146" y="247622"/>
                  </a:cubicBezTo>
                  <a:lnTo>
                    <a:pt x="355146" y="20635"/>
                  </a:lnTo>
                  <a:cubicBezTo>
                    <a:pt x="355146" y="9212"/>
                    <a:pt x="345934" y="0"/>
                    <a:pt x="334584" y="0"/>
                  </a:cubicBezTo>
                  <a:close/>
                  <a:moveTo>
                    <a:pt x="20709" y="12676"/>
                  </a:moveTo>
                  <a:lnTo>
                    <a:pt x="334584" y="12676"/>
                  </a:lnTo>
                  <a:cubicBezTo>
                    <a:pt x="338932" y="12676"/>
                    <a:pt x="342470" y="16213"/>
                    <a:pt x="342470" y="20561"/>
                  </a:cubicBezTo>
                  <a:lnTo>
                    <a:pt x="342470" y="216448"/>
                  </a:lnTo>
                  <a:lnTo>
                    <a:pt x="261035" y="216448"/>
                  </a:lnTo>
                  <a:lnTo>
                    <a:pt x="252191" y="207678"/>
                  </a:lnTo>
                  <a:cubicBezTo>
                    <a:pt x="249169" y="204657"/>
                    <a:pt x="248285" y="200456"/>
                    <a:pt x="249906" y="196550"/>
                  </a:cubicBezTo>
                  <a:cubicBezTo>
                    <a:pt x="251528" y="192570"/>
                    <a:pt x="255139" y="190212"/>
                    <a:pt x="259413" y="190212"/>
                  </a:cubicBezTo>
                  <a:lnTo>
                    <a:pt x="274300" y="190212"/>
                  </a:lnTo>
                  <a:cubicBezTo>
                    <a:pt x="286902" y="190212"/>
                    <a:pt x="297220" y="179821"/>
                    <a:pt x="297220" y="166997"/>
                  </a:cubicBezTo>
                  <a:lnTo>
                    <a:pt x="297220" y="165744"/>
                  </a:lnTo>
                  <a:cubicBezTo>
                    <a:pt x="297220" y="153363"/>
                    <a:pt x="287197" y="143635"/>
                    <a:pt x="274300" y="143635"/>
                  </a:cubicBezTo>
                  <a:lnTo>
                    <a:pt x="259340" y="143635"/>
                  </a:lnTo>
                  <a:cubicBezTo>
                    <a:pt x="255065" y="143635"/>
                    <a:pt x="251528" y="141203"/>
                    <a:pt x="249906" y="137150"/>
                  </a:cubicBezTo>
                  <a:cubicBezTo>
                    <a:pt x="248580" y="133981"/>
                    <a:pt x="248506" y="129264"/>
                    <a:pt x="252191" y="125580"/>
                  </a:cubicBezTo>
                  <a:lnTo>
                    <a:pt x="262951" y="114672"/>
                  </a:lnTo>
                  <a:cubicBezTo>
                    <a:pt x="267299" y="110324"/>
                    <a:pt x="269731" y="104576"/>
                    <a:pt x="269731" y="98385"/>
                  </a:cubicBezTo>
                  <a:cubicBezTo>
                    <a:pt x="269731" y="92416"/>
                    <a:pt x="267520" y="86889"/>
                    <a:pt x="263540" y="82614"/>
                  </a:cubicBezTo>
                  <a:cubicBezTo>
                    <a:pt x="263393" y="82393"/>
                    <a:pt x="263172" y="82172"/>
                    <a:pt x="263025" y="82025"/>
                  </a:cubicBezTo>
                  <a:cubicBezTo>
                    <a:pt x="258676" y="77677"/>
                    <a:pt x="252928" y="75245"/>
                    <a:pt x="246737" y="75245"/>
                  </a:cubicBezTo>
                  <a:cubicBezTo>
                    <a:pt x="246737" y="75245"/>
                    <a:pt x="246737" y="75245"/>
                    <a:pt x="246737" y="75245"/>
                  </a:cubicBezTo>
                  <a:cubicBezTo>
                    <a:pt x="240620" y="75245"/>
                    <a:pt x="234798" y="77677"/>
                    <a:pt x="230524" y="81951"/>
                  </a:cubicBezTo>
                  <a:lnTo>
                    <a:pt x="219543" y="92858"/>
                  </a:lnTo>
                  <a:cubicBezTo>
                    <a:pt x="216522" y="95953"/>
                    <a:pt x="212247" y="96764"/>
                    <a:pt x="208194" y="95069"/>
                  </a:cubicBezTo>
                  <a:cubicBezTo>
                    <a:pt x="204214" y="93448"/>
                    <a:pt x="201782" y="89837"/>
                    <a:pt x="201782" y="85562"/>
                  </a:cubicBezTo>
                  <a:lnTo>
                    <a:pt x="201782" y="70454"/>
                  </a:lnTo>
                  <a:cubicBezTo>
                    <a:pt x="201782" y="57926"/>
                    <a:pt x="191833" y="48124"/>
                    <a:pt x="179157" y="48124"/>
                  </a:cubicBezTo>
                  <a:lnTo>
                    <a:pt x="178936" y="48124"/>
                  </a:lnTo>
                  <a:cubicBezTo>
                    <a:pt x="166113" y="48124"/>
                    <a:pt x="156090" y="57926"/>
                    <a:pt x="156090" y="70454"/>
                  </a:cubicBezTo>
                  <a:lnTo>
                    <a:pt x="156090" y="85783"/>
                  </a:lnTo>
                  <a:cubicBezTo>
                    <a:pt x="156090" y="90058"/>
                    <a:pt x="153732" y="93595"/>
                    <a:pt x="149752" y="95290"/>
                  </a:cubicBezTo>
                  <a:cubicBezTo>
                    <a:pt x="145772" y="96985"/>
                    <a:pt x="141572" y="96101"/>
                    <a:pt x="138476" y="93079"/>
                  </a:cubicBezTo>
                  <a:lnTo>
                    <a:pt x="127201" y="81877"/>
                  </a:lnTo>
                  <a:cubicBezTo>
                    <a:pt x="118357" y="73034"/>
                    <a:pt x="103839" y="72960"/>
                    <a:pt x="94922" y="81730"/>
                  </a:cubicBezTo>
                  <a:lnTo>
                    <a:pt x="94848" y="81804"/>
                  </a:lnTo>
                  <a:cubicBezTo>
                    <a:pt x="94774" y="81877"/>
                    <a:pt x="94774" y="81877"/>
                    <a:pt x="94700" y="81951"/>
                  </a:cubicBezTo>
                  <a:cubicBezTo>
                    <a:pt x="90279" y="86299"/>
                    <a:pt x="87847" y="92047"/>
                    <a:pt x="87847" y="98238"/>
                  </a:cubicBezTo>
                  <a:cubicBezTo>
                    <a:pt x="87847" y="104355"/>
                    <a:pt x="90205" y="110177"/>
                    <a:pt x="94553" y="114525"/>
                  </a:cubicBezTo>
                  <a:lnTo>
                    <a:pt x="105165" y="125580"/>
                  </a:lnTo>
                  <a:cubicBezTo>
                    <a:pt x="105165" y="125580"/>
                    <a:pt x="105239" y="125653"/>
                    <a:pt x="105239" y="125653"/>
                  </a:cubicBezTo>
                  <a:cubicBezTo>
                    <a:pt x="108850" y="129264"/>
                    <a:pt x="108777" y="133981"/>
                    <a:pt x="107450" y="137224"/>
                  </a:cubicBezTo>
                  <a:cubicBezTo>
                    <a:pt x="105755" y="141277"/>
                    <a:pt x="102218" y="143709"/>
                    <a:pt x="98017" y="143709"/>
                  </a:cubicBezTo>
                  <a:lnTo>
                    <a:pt x="82614" y="143709"/>
                  </a:lnTo>
                  <a:cubicBezTo>
                    <a:pt x="69791" y="143709"/>
                    <a:pt x="59694" y="153437"/>
                    <a:pt x="59694" y="165818"/>
                  </a:cubicBezTo>
                  <a:lnTo>
                    <a:pt x="59694" y="167071"/>
                  </a:lnTo>
                  <a:cubicBezTo>
                    <a:pt x="59694" y="179894"/>
                    <a:pt x="69938" y="190286"/>
                    <a:pt x="82614" y="190286"/>
                  </a:cubicBezTo>
                  <a:lnTo>
                    <a:pt x="97943" y="190286"/>
                  </a:lnTo>
                  <a:cubicBezTo>
                    <a:pt x="102291" y="190286"/>
                    <a:pt x="105829" y="192644"/>
                    <a:pt x="107450" y="196623"/>
                  </a:cubicBezTo>
                  <a:cubicBezTo>
                    <a:pt x="109071" y="200529"/>
                    <a:pt x="108261" y="204730"/>
                    <a:pt x="105165" y="207752"/>
                  </a:cubicBezTo>
                  <a:lnTo>
                    <a:pt x="96322" y="216522"/>
                  </a:lnTo>
                  <a:lnTo>
                    <a:pt x="12897" y="216522"/>
                  </a:lnTo>
                  <a:lnTo>
                    <a:pt x="12897" y="20635"/>
                  </a:lnTo>
                  <a:cubicBezTo>
                    <a:pt x="12823" y="16213"/>
                    <a:pt x="16361" y="12676"/>
                    <a:pt x="20709" y="12676"/>
                  </a:cubicBezTo>
                  <a:close/>
                  <a:moveTo>
                    <a:pt x="119094" y="191760"/>
                  </a:moveTo>
                  <a:cubicBezTo>
                    <a:pt x="115483" y="182990"/>
                    <a:pt x="107377" y="177610"/>
                    <a:pt x="97869" y="177610"/>
                  </a:cubicBezTo>
                  <a:lnTo>
                    <a:pt x="82541" y="177610"/>
                  </a:lnTo>
                  <a:cubicBezTo>
                    <a:pt x="76940" y="177610"/>
                    <a:pt x="72370" y="172893"/>
                    <a:pt x="72370" y="167071"/>
                  </a:cubicBezTo>
                  <a:lnTo>
                    <a:pt x="72370" y="165818"/>
                  </a:lnTo>
                  <a:cubicBezTo>
                    <a:pt x="72370" y="160365"/>
                    <a:pt x="76645" y="156385"/>
                    <a:pt x="82541" y="156385"/>
                  </a:cubicBezTo>
                  <a:lnTo>
                    <a:pt x="97943" y="156385"/>
                  </a:lnTo>
                  <a:cubicBezTo>
                    <a:pt x="107377" y="156385"/>
                    <a:pt x="115483" y="150931"/>
                    <a:pt x="119094" y="142088"/>
                  </a:cubicBezTo>
                  <a:cubicBezTo>
                    <a:pt x="122705" y="133318"/>
                    <a:pt x="120789" y="123369"/>
                    <a:pt x="114157" y="116810"/>
                  </a:cubicBezTo>
                  <a:lnTo>
                    <a:pt x="103544" y="105755"/>
                  </a:lnTo>
                  <a:cubicBezTo>
                    <a:pt x="103544" y="105755"/>
                    <a:pt x="103470" y="105681"/>
                    <a:pt x="103470" y="105681"/>
                  </a:cubicBezTo>
                  <a:cubicBezTo>
                    <a:pt x="101480" y="103765"/>
                    <a:pt x="100449" y="101112"/>
                    <a:pt x="100449" y="98385"/>
                  </a:cubicBezTo>
                  <a:cubicBezTo>
                    <a:pt x="100449" y="95659"/>
                    <a:pt x="101554" y="93079"/>
                    <a:pt x="103470" y="91163"/>
                  </a:cubicBezTo>
                  <a:lnTo>
                    <a:pt x="103544" y="91089"/>
                  </a:lnTo>
                  <a:cubicBezTo>
                    <a:pt x="103618" y="91016"/>
                    <a:pt x="103618" y="91016"/>
                    <a:pt x="103692" y="90942"/>
                  </a:cubicBezTo>
                  <a:cubicBezTo>
                    <a:pt x="107671" y="86962"/>
                    <a:pt x="114230" y="87036"/>
                    <a:pt x="118210" y="91016"/>
                  </a:cubicBezTo>
                  <a:lnTo>
                    <a:pt x="129486" y="102218"/>
                  </a:lnTo>
                  <a:cubicBezTo>
                    <a:pt x="136192" y="108924"/>
                    <a:pt x="145772" y="110767"/>
                    <a:pt x="154542" y="107155"/>
                  </a:cubicBezTo>
                  <a:cubicBezTo>
                    <a:pt x="163312" y="103544"/>
                    <a:pt x="168692" y="95364"/>
                    <a:pt x="168692" y="85931"/>
                  </a:cubicBezTo>
                  <a:lnTo>
                    <a:pt x="168692" y="70602"/>
                  </a:lnTo>
                  <a:cubicBezTo>
                    <a:pt x="168692" y="65074"/>
                    <a:pt x="173040" y="60947"/>
                    <a:pt x="178789" y="60947"/>
                  </a:cubicBezTo>
                  <a:lnTo>
                    <a:pt x="179010" y="60947"/>
                  </a:lnTo>
                  <a:cubicBezTo>
                    <a:pt x="184758" y="60947"/>
                    <a:pt x="188959" y="65001"/>
                    <a:pt x="188959" y="70602"/>
                  </a:cubicBezTo>
                  <a:lnTo>
                    <a:pt x="188959" y="85710"/>
                  </a:lnTo>
                  <a:cubicBezTo>
                    <a:pt x="188959" y="95143"/>
                    <a:pt x="194413" y="103323"/>
                    <a:pt x="203183" y="106934"/>
                  </a:cubicBezTo>
                  <a:cubicBezTo>
                    <a:pt x="212026" y="110545"/>
                    <a:pt x="221680" y="108629"/>
                    <a:pt x="228313" y="101997"/>
                  </a:cubicBezTo>
                  <a:lnTo>
                    <a:pt x="239294" y="91089"/>
                  </a:lnTo>
                  <a:cubicBezTo>
                    <a:pt x="241210" y="89173"/>
                    <a:pt x="243789" y="88068"/>
                    <a:pt x="246516" y="88068"/>
                  </a:cubicBezTo>
                  <a:cubicBezTo>
                    <a:pt x="246516" y="88068"/>
                    <a:pt x="246516" y="88068"/>
                    <a:pt x="246516" y="88068"/>
                  </a:cubicBezTo>
                  <a:cubicBezTo>
                    <a:pt x="249096" y="88068"/>
                    <a:pt x="251528" y="89026"/>
                    <a:pt x="253444" y="90721"/>
                  </a:cubicBezTo>
                  <a:cubicBezTo>
                    <a:pt x="253591" y="90868"/>
                    <a:pt x="253665" y="91016"/>
                    <a:pt x="253812" y="91163"/>
                  </a:cubicBezTo>
                  <a:cubicBezTo>
                    <a:pt x="255729" y="93079"/>
                    <a:pt x="256834" y="95732"/>
                    <a:pt x="256834" y="98533"/>
                  </a:cubicBezTo>
                  <a:cubicBezTo>
                    <a:pt x="256834" y="101333"/>
                    <a:pt x="255729" y="103913"/>
                    <a:pt x="253739" y="105903"/>
                  </a:cubicBezTo>
                  <a:lnTo>
                    <a:pt x="242979" y="116810"/>
                  </a:lnTo>
                  <a:cubicBezTo>
                    <a:pt x="236346" y="123442"/>
                    <a:pt x="234356" y="133391"/>
                    <a:pt x="237967" y="142161"/>
                  </a:cubicBezTo>
                  <a:cubicBezTo>
                    <a:pt x="241578" y="151005"/>
                    <a:pt x="249759" y="156459"/>
                    <a:pt x="259118" y="156459"/>
                  </a:cubicBezTo>
                  <a:lnTo>
                    <a:pt x="274079" y="156459"/>
                  </a:lnTo>
                  <a:cubicBezTo>
                    <a:pt x="279975" y="156459"/>
                    <a:pt x="284249" y="160438"/>
                    <a:pt x="284249" y="165892"/>
                  </a:cubicBezTo>
                  <a:lnTo>
                    <a:pt x="284249" y="167145"/>
                  </a:lnTo>
                  <a:cubicBezTo>
                    <a:pt x="284249" y="172967"/>
                    <a:pt x="279680" y="177683"/>
                    <a:pt x="274079" y="177683"/>
                  </a:cubicBezTo>
                  <a:lnTo>
                    <a:pt x="259192" y="177683"/>
                  </a:lnTo>
                  <a:cubicBezTo>
                    <a:pt x="249685" y="177683"/>
                    <a:pt x="241578" y="183137"/>
                    <a:pt x="237967" y="191907"/>
                  </a:cubicBezTo>
                  <a:cubicBezTo>
                    <a:pt x="234430" y="200529"/>
                    <a:pt x="236272" y="209963"/>
                    <a:pt x="242758" y="216595"/>
                  </a:cubicBezTo>
                  <a:lnTo>
                    <a:pt x="114083" y="216595"/>
                  </a:lnTo>
                  <a:cubicBezTo>
                    <a:pt x="120789" y="209815"/>
                    <a:pt x="122632" y="200382"/>
                    <a:pt x="119094" y="191760"/>
                  </a:cubicBezTo>
                  <a:close/>
                  <a:moveTo>
                    <a:pt x="216964" y="323825"/>
                  </a:moveTo>
                  <a:lnTo>
                    <a:pt x="138329" y="323825"/>
                  </a:lnTo>
                  <a:cubicBezTo>
                    <a:pt x="144298" y="317118"/>
                    <a:pt x="147983" y="308348"/>
                    <a:pt x="147983" y="298767"/>
                  </a:cubicBezTo>
                  <a:lnTo>
                    <a:pt x="147983" y="268183"/>
                  </a:lnTo>
                  <a:lnTo>
                    <a:pt x="207383" y="268183"/>
                  </a:lnTo>
                  <a:lnTo>
                    <a:pt x="207383" y="298767"/>
                  </a:lnTo>
                  <a:cubicBezTo>
                    <a:pt x="207310" y="308422"/>
                    <a:pt x="210994" y="317192"/>
                    <a:pt x="216964" y="323825"/>
                  </a:cubicBezTo>
                  <a:close/>
                  <a:moveTo>
                    <a:pt x="334584" y="255507"/>
                  </a:moveTo>
                  <a:lnTo>
                    <a:pt x="213647" y="255507"/>
                  </a:lnTo>
                  <a:lnTo>
                    <a:pt x="141572" y="255507"/>
                  </a:lnTo>
                  <a:lnTo>
                    <a:pt x="20635" y="255507"/>
                  </a:lnTo>
                  <a:cubicBezTo>
                    <a:pt x="16287" y="255507"/>
                    <a:pt x="12749" y="251970"/>
                    <a:pt x="12749" y="247622"/>
                  </a:cubicBezTo>
                  <a:lnTo>
                    <a:pt x="12749" y="229198"/>
                  </a:lnTo>
                  <a:lnTo>
                    <a:pt x="342396" y="229198"/>
                  </a:lnTo>
                  <a:lnTo>
                    <a:pt x="342396" y="247622"/>
                  </a:lnTo>
                  <a:cubicBezTo>
                    <a:pt x="342470" y="251970"/>
                    <a:pt x="338932" y="255507"/>
                    <a:pt x="334584" y="255507"/>
                  </a:cubicBezTo>
                  <a:close/>
                </a:path>
              </a:pathLst>
            </a:custGeom>
            <a:solidFill>
              <a:srgbClr val="004669"/>
            </a:solid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91" name="Freeform: Shape 305">
              <a:extLst>
                <a:ext uri="{FF2B5EF4-FFF2-40B4-BE49-F238E27FC236}">
                  <a16:creationId xmlns:a16="http://schemas.microsoft.com/office/drawing/2014/main" id="{2BDBB25A-6417-29D5-34B6-E985BA3576CA}"/>
                </a:ext>
              </a:extLst>
            </p:cNvPr>
            <p:cNvSpPr/>
            <p:nvPr/>
          </p:nvSpPr>
          <p:spPr>
            <a:xfrm>
              <a:off x="6984330" y="2624768"/>
              <a:ext cx="62347" cy="62347"/>
            </a:xfrm>
            <a:custGeom>
              <a:avLst/>
              <a:gdLst>
                <a:gd name="connsiteX0" fmla="*/ 31174 w 62347"/>
                <a:gd name="connsiteY0" fmla="*/ 62348 h 62347"/>
                <a:gd name="connsiteX1" fmla="*/ 62348 w 62347"/>
                <a:gd name="connsiteY1" fmla="*/ 31174 h 62347"/>
                <a:gd name="connsiteX2" fmla="*/ 31174 w 62347"/>
                <a:gd name="connsiteY2" fmla="*/ 0 h 62347"/>
                <a:gd name="connsiteX3" fmla="*/ 0 w 62347"/>
                <a:gd name="connsiteY3" fmla="*/ 31174 h 62347"/>
                <a:gd name="connsiteX4" fmla="*/ 31174 w 62347"/>
                <a:gd name="connsiteY4" fmla="*/ 62348 h 62347"/>
                <a:gd name="connsiteX5" fmla="*/ 31174 w 62347"/>
                <a:gd name="connsiteY5" fmla="*/ 12676 h 62347"/>
                <a:gd name="connsiteX6" fmla="*/ 49672 w 62347"/>
                <a:gd name="connsiteY6" fmla="*/ 31174 h 62347"/>
                <a:gd name="connsiteX7" fmla="*/ 31174 w 62347"/>
                <a:gd name="connsiteY7" fmla="*/ 49672 h 62347"/>
                <a:gd name="connsiteX8" fmla="*/ 12676 w 62347"/>
                <a:gd name="connsiteY8" fmla="*/ 31174 h 62347"/>
                <a:gd name="connsiteX9" fmla="*/ 31174 w 62347"/>
                <a:gd name="connsiteY9" fmla="*/ 12676 h 6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47" h="62347">
                  <a:moveTo>
                    <a:pt x="31174" y="62348"/>
                  </a:moveTo>
                  <a:cubicBezTo>
                    <a:pt x="48345" y="62348"/>
                    <a:pt x="62348" y="48345"/>
                    <a:pt x="62348" y="31174"/>
                  </a:cubicBezTo>
                  <a:cubicBezTo>
                    <a:pt x="62348" y="14002"/>
                    <a:pt x="48345" y="0"/>
                    <a:pt x="31174" y="0"/>
                  </a:cubicBezTo>
                  <a:cubicBezTo>
                    <a:pt x="14003" y="0"/>
                    <a:pt x="0" y="14002"/>
                    <a:pt x="0" y="31174"/>
                  </a:cubicBezTo>
                  <a:cubicBezTo>
                    <a:pt x="74" y="48345"/>
                    <a:pt x="14003" y="62348"/>
                    <a:pt x="31174" y="62348"/>
                  </a:cubicBezTo>
                  <a:close/>
                  <a:moveTo>
                    <a:pt x="31174" y="12676"/>
                  </a:moveTo>
                  <a:cubicBezTo>
                    <a:pt x="41344" y="12676"/>
                    <a:pt x="49672" y="21004"/>
                    <a:pt x="49672" y="31174"/>
                  </a:cubicBezTo>
                  <a:cubicBezTo>
                    <a:pt x="49672" y="41344"/>
                    <a:pt x="41344" y="49672"/>
                    <a:pt x="31174" y="49672"/>
                  </a:cubicBezTo>
                  <a:cubicBezTo>
                    <a:pt x="21004" y="49672"/>
                    <a:pt x="12676" y="41344"/>
                    <a:pt x="12676" y="31174"/>
                  </a:cubicBezTo>
                  <a:cubicBezTo>
                    <a:pt x="12749" y="21004"/>
                    <a:pt x="21004" y="12676"/>
                    <a:pt x="31174" y="12676"/>
                  </a:cubicBezTo>
                  <a:close/>
                </a:path>
              </a:pathLst>
            </a:custGeom>
            <a:solidFill>
              <a:srgbClr val="004669"/>
            </a:solid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92" name="Freeform: Shape 306">
              <a:extLst>
                <a:ext uri="{FF2B5EF4-FFF2-40B4-BE49-F238E27FC236}">
                  <a16:creationId xmlns:a16="http://schemas.microsoft.com/office/drawing/2014/main" id="{5F8ABB82-EE56-F5AE-F0C6-025E2CF37655}"/>
                </a:ext>
              </a:extLst>
            </p:cNvPr>
            <p:cNvSpPr/>
            <p:nvPr/>
          </p:nvSpPr>
          <p:spPr>
            <a:xfrm>
              <a:off x="6877469" y="2588804"/>
              <a:ext cx="37290" cy="37290"/>
            </a:xfrm>
            <a:custGeom>
              <a:avLst/>
              <a:gdLst>
                <a:gd name="connsiteX0" fmla="*/ 18646 w 37290"/>
                <a:gd name="connsiteY0" fmla="*/ 37291 h 37290"/>
                <a:gd name="connsiteX1" fmla="*/ 37291 w 37290"/>
                <a:gd name="connsiteY1" fmla="*/ 18645 h 37290"/>
                <a:gd name="connsiteX2" fmla="*/ 18646 w 37290"/>
                <a:gd name="connsiteY2" fmla="*/ 0 h 37290"/>
                <a:gd name="connsiteX3" fmla="*/ 0 w 37290"/>
                <a:gd name="connsiteY3" fmla="*/ 18645 h 37290"/>
                <a:gd name="connsiteX4" fmla="*/ 18646 w 37290"/>
                <a:gd name="connsiteY4" fmla="*/ 37291 h 37290"/>
                <a:gd name="connsiteX5" fmla="*/ 18646 w 37290"/>
                <a:gd name="connsiteY5" fmla="*/ 12602 h 37290"/>
                <a:gd name="connsiteX6" fmla="*/ 24615 w 37290"/>
                <a:gd name="connsiteY6" fmla="*/ 18572 h 37290"/>
                <a:gd name="connsiteX7" fmla="*/ 18646 w 37290"/>
                <a:gd name="connsiteY7" fmla="*/ 24541 h 37290"/>
                <a:gd name="connsiteX8" fmla="*/ 12676 w 37290"/>
                <a:gd name="connsiteY8" fmla="*/ 18572 h 37290"/>
                <a:gd name="connsiteX9" fmla="*/ 18646 w 37290"/>
                <a:gd name="connsiteY9" fmla="*/ 12602 h 37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290" h="37290">
                  <a:moveTo>
                    <a:pt x="18646" y="37291"/>
                  </a:moveTo>
                  <a:cubicBezTo>
                    <a:pt x="28963" y="37291"/>
                    <a:pt x="37291" y="28889"/>
                    <a:pt x="37291" y="18645"/>
                  </a:cubicBezTo>
                  <a:cubicBezTo>
                    <a:pt x="37291" y="8328"/>
                    <a:pt x="28889" y="0"/>
                    <a:pt x="18646" y="0"/>
                  </a:cubicBezTo>
                  <a:cubicBezTo>
                    <a:pt x="8328" y="0"/>
                    <a:pt x="0" y="8402"/>
                    <a:pt x="0" y="18645"/>
                  </a:cubicBezTo>
                  <a:cubicBezTo>
                    <a:pt x="0" y="28963"/>
                    <a:pt x="8402" y="37291"/>
                    <a:pt x="18646" y="37291"/>
                  </a:cubicBezTo>
                  <a:close/>
                  <a:moveTo>
                    <a:pt x="18646" y="12602"/>
                  </a:moveTo>
                  <a:cubicBezTo>
                    <a:pt x="21962" y="12602"/>
                    <a:pt x="24615" y="15329"/>
                    <a:pt x="24615" y="18572"/>
                  </a:cubicBezTo>
                  <a:cubicBezTo>
                    <a:pt x="24615" y="21888"/>
                    <a:pt x="21888" y="24541"/>
                    <a:pt x="18646" y="24541"/>
                  </a:cubicBezTo>
                  <a:cubicBezTo>
                    <a:pt x="15329" y="24541"/>
                    <a:pt x="12676" y="21814"/>
                    <a:pt x="12676" y="18572"/>
                  </a:cubicBezTo>
                  <a:cubicBezTo>
                    <a:pt x="12676" y="15329"/>
                    <a:pt x="15403" y="12602"/>
                    <a:pt x="18646" y="12602"/>
                  </a:cubicBezTo>
                  <a:close/>
                </a:path>
              </a:pathLst>
            </a:custGeom>
            <a:solidFill>
              <a:srgbClr val="004669"/>
            </a:solid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93" name="Freeform: Shape 307">
              <a:extLst>
                <a:ext uri="{FF2B5EF4-FFF2-40B4-BE49-F238E27FC236}">
                  <a16:creationId xmlns:a16="http://schemas.microsoft.com/office/drawing/2014/main" id="{979B85B1-5148-59E7-1704-F7AF6E6A5602}"/>
                </a:ext>
              </a:extLst>
            </p:cNvPr>
            <p:cNvSpPr/>
            <p:nvPr/>
          </p:nvSpPr>
          <p:spPr>
            <a:xfrm>
              <a:off x="7115511" y="2588804"/>
              <a:ext cx="37290" cy="37290"/>
            </a:xfrm>
            <a:custGeom>
              <a:avLst/>
              <a:gdLst>
                <a:gd name="connsiteX0" fmla="*/ 18646 w 37290"/>
                <a:gd name="connsiteY0" fmla="*/ 37291 h 37290"/>
                <a:gd name="connsiteX1" fmla="*/ 37291 w 37290"/>
                <a:gd name="connsiteY1" fmla="*/ 18645 h 37290"/>
                <a:gd name="connsiteX2" fmla="*/ 18646 w 37290"/>
                <a:gd name="connsiteY2" fmla="*/ 0 h 37290"/>
                <a:gd name="connsiteX3" fmla="*/ 0 w 37290"/>
                <a:gd name="connsiteY3" fmla="*/ 18645 h 37290"/>
                <a:gd name="connsiteX4" fmla="*/ 18646 w 37290"/>
                <a:gd name="connsiteY4" fmla="*/ 37291 h 37290"/>
                <a:gd name="connsiteX5" fmla="*/ 18646 w 37290"/>
                <a:gd name="connsiteY5" fmla="*/ 12602 h 37290"/>
                <a:gd name="connsiteX6" fmla="*/ 24615 w 37290"/>
                <a:gd name="connsiteY6" fmla="*/ 18572 h 37290"/>
                <a:gd name="connsiteX7" fmla="*/ 18646 w 37290"/>
                <a:gd name="connsiteY7" fmla="*/ 24541 h 37290"/>
                <a:gd name="connsiteX8" fmla="*/ 12676 w 37290"/>
                <a:gd name="connsiteY8" fmla="*/ 18572 h 37290"/>
                <a:gd name="connsiteX9" fmla="*/ 18646 w 37290"/>
                <a:gd name="connsiteY9" fmla="*/ 12602 h 37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290" h="37290">
                  <a:moveTo>
                    <a:pt x="18646" y="37291"/>
                  </a:moveTo>
                  <a:cubicBezTo>
                    <a:pt x="28963" y="37291"/>
                    <a:pt x="37291" y="28889"/>
                    <a:pt x="37291" y="18645"/>
                  </a:cubicBezTo>
                  <a:cubicBezTo>
                    <a:pt x="37291" y="8328"/>
                    <a:pt x="28890" y="0"/>
                    <a:pt x="18646" y="0"/>
                  </a:cubicBezTo>
                  <a:cubicBezTo>
                    <a:pt x="8328" y="0"/>
                    <a:pt x="0" y="8402"/>
                    <a:pt x="0" y="18645"/>
                  </a:cubicBezTo>
                  <a:cubicBezTo>
                    <a:pt x="0" y="28963"/>
                    <a:pt x="8328" y="37291"/>
                    <a:pt x="18646" y="37291"/>
                  </a:cubicBezTo>
                  <a:close/>
                  <a:moveTo>
                    <a:pt x="18646" y="12602"/>
                  </a:moveTo>
                  <a:cubicBezTo>
                    <a:pt x="21962" y="12602"/>
                    <a:pt x="24615" y="15329"/>
                    <a:pt x="24615" y="18572"/>
                  </a:cubicBezTo>
                  <a:cubicBezTo>
                    <a:pt x="24615" y="21888"/>
                    <a:pt x="21888" y="24541"/>
                    <a:pt x="18646" y="24541"/>
                  </a:cubicBezTo>
                  <a:cubicBezTo>
                    <a:pt x="15329" y="24541"/>
                    <a:pt x="12676" y="21814"/>
                    <a:pt x="12676" y="18572"/>
                  </a:cubicBezTo>
                  <a:cubicBezTo>
                    <a:pt x="12676" y="15329"/>
                    <a:pt x="15329" y="12602"/>
                    <a:pt x="18646" y="12602"/>
                  </a:cubicBezTo>
                  <a:close/>
                </a:path>
              </a:pathLst>
            </a:custGeom>
            <a:solidFill>
              <a:srgbClr val="004669"/>
            </a:solid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94" name="Freeform: Shape 308">
              <a:extLst>
                <a:ext uri="{FF2B5EF4-FFF2-40B4-BE49-F238E27FC236}">
                  <a16:creationId xmlns:a16="http://schemas.microsoft.com/office/drawing/2014/main" id="{35DDE2B2-88DB-87CD-6C2E-90F4354C484E}"/>
                </a:ext>
              </a:extLst>
            </p:cNvPr>
            <p:cNvSpPr/>
            <p:nvPr/>
          </p:nvSpPr>
          <p:spPr>
            <a:xfrm>
              <a:off x="7047710" y="2518276"/>
              <a:ext cx="37290" cy="37290"/>
            </a:xfrm>
            <a:custGeom>
              <a:avLst/>
              <a:gdLst>
                <a:gd name="connsiteX0" fmla="*/ 18645 w 37290"/>
                <a:gd name="connsiteY0" fmla="*/ 37291 h 37290"/>
                <a:gd name="connsiteX1" fmla="*/ 37291 w 37290"/>
                <a:gd name="connsiteY1" fmla="*/ 18645 h 37290"/>
                <a:gd name="connsiteX2" fmla="*/ 18645 w 37290"/>
                <a:gd name="connsiteY2" fmla="*/ 0 h 37290"/>
                <a:gd name="connsiteX3" fmla="*/ 0 w 37290"/>
                <a:gd name="connsiteY3" fmla="*/ 18645 h 37290"/>
                <a:gd name="connsiteX4" fmla="*/ 18645 w 37290"/>
                <a:gd name="connsiteY4" fmla="*/ 37291 h 37290"/>
                <a:gd name="connsiteX5" fmla="*/ 18645 w 37290"/>
                <a:gd name="connsiteY5" fmla="*/ 12602 h 37290"/>
                <a:gd name="connsiteX6" fmla="*/ 24615 w 37290"/>
                <a:gd name="connsiteY6" fmla="*/ 18572 h 37290"/>
                <a:gd name="connsiteX7" fmla="*/ 18645 w 37290"/>
                <a:gd name="connsiteY7" fmla="*/ 24541 h 37290"/>
                <a:gd name="connsiteX8" fmla="*/ 12676 w 37290"/>
                <a:gd name="connsiteY8" fmla="*/ 18572 h 37290"/>
                <a:gd name="connsiteX9" fmla="*/ 18645 w 37290"/>
                <a:gd name="connsiteY9" fmla="*/ 12602 h 37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290" h="37290">
                  <a:moveTo>
                    <a:pt x="18645" y="37291"/>
                  </a:moveTo>
                  <a:cubicBezTo>
                    <a:pt x="28963" y="37291"/>
                    <a:pt x="37291" y="28889"/>
                    <a:pt x="37291" y="18645"/>
                  </a:cubicBezTo>
                  <a:cubicBezTo>
                    <a:pt x="37291" y="8328"/>
                    <a:pt x="28889" y="0"/>
                    <a:pt x="18645" y="0"/>
                  </a:cubicBezTo>
                  <a:cubicBezTo>
                    <a:pt x="8327" y="0"/>
                    <a:pt x="0" y="8401"/>
                    <a:pt x="0" y="18645"/>
                  </a:cubicBezTo>
                  <a:cubicBezTo>
                    <a:pt x="0" y="28889"/>
                    <a:pt x="8327" y="37291"/>
                    <a:pt x="18645" y="37291"/>
                  </a:cubicBezTo>
                  <a:close/>
                  <a:moveTo>
                    <a:pt x="18645" y="12602"/>
                  </a:moveTo>
                  <a:cubicBezTo>
                    <a:pt x="21962" y="12602"/>
                    <a:pt x="24615" y="15329"/>
                    <a:pt x="24615" y="18572"/>
                  </a:cubicBezTo>
                  <a:cubicBezTo>
                    <a:pt x="24615" y="21888"/>
                    <a:pt x="21888" y="24541"/>
                    <a:pt x="18645" y="24541"/>
                  </a:cubicBezTo>
                  <a:cubicBezTo>
                    <a:pt x="15402" y="24541"/>
                    <a:pt x="12676" y="21814"/>
                    <a:pt x="12676" y="18572"/>
                  </a:cubicBezTo>
                  <a:cubicBezTo>
                    <a:pt x="12676" y="15255"/>
                    <a:pt x="15329" y="12602"/>
                    <a:pt x="18645" y="12602"/>
                  </a:cubicBezTo>
                  <a:close/>
                </a:path>
              </a:pathLst>
            </a:custGeom>
            <a:solidFill>
              <a:srgbClr val="004669"/>
            </a:solid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95" name="Freeform: Shape 309">
              <a:extLst>
                <a:ext uri="{FF2B5EF4-FFF2-40B4-BE49-F238E27FC236}">
                  <a16:creationId xmlns:a16="http://schemas.microsoft.com/office/drawing/2014/main" id="{9C1D76B9-84BB-DAED-427A-EB2B3789ADE4}"/>
                </a:ext>
              </a:extLst>
            </p:cNvPr>
            <p:cNvSpPr/>
            <p:nvPr/>
          </p:nvSpPr>
          <p:spPr>
            <a:xfrm>
              <a:off x="6946523" y="2518276"/>
              <a:ext cx="37291" cy="37290"/>
            </a:xfrm>
            <a:custGeom>
              <a:avLst/>
              <a:gdLst>
                <a:gd name="connsiteX0" fmla="*/ 18646 w 37291"/>
                <a:gd name="connsiteY0" fmla="*/ 37291 h 37290"/>
                <a:gd name="connsiteX1" fmla="*/ 37291 w 37291"/>
                <a:gd name="connsiteY1" fmla="*/ 18645 h 37290"/>
                <a:gd name="connsiteX2" fmla="*/ 18646 w 37291"/>
                <a:gd name="connsiteY2" fmla="*/ 0 h 37290"/>
                <a:gd name="connsiteX3" fmla="*/ 0 w 37291"/>
                <a:gd name="connsiteY3" fmla="*/ 18645 h 37290"/>
                <a:gd name="connsiteX4" fmla="*/ 18646 w 37291"/>
                <a:gd name="connsiteY4" fmla="*/ 37291 h 37290"/>
                <a:gd name="connsiteX5" fmla="*/ 18646 w 37291"/>
                <a:gd name="connsiteY5" fmla="*/ 12602 h 37290"/>
                <a:gd name="connsiteX6" fmla="*/ 24615 w 37291"/>
                <a:gd name="connsiteY6" fmla="*/ 18572 h 37290"/>
                <a:gd name="connsiteX7" fmla="*/ 18646 w 37291"/>
                <a:gd name="connsiteY7" fmla="*/ 24541 h 37290"/>
                <a:gd name="connsiteX8" fmla="*/ 12677 w 37291"/>
                <a:gd name="connsiteY8" fmla="*/ 18572 h 37290"/>
                <a:gd name="connsiteX9" fmla="*/ 18646 w 37291"/>
                <a:gd name="connsiteY9" fmla="*/ 12602 h 37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291" h="37290">
                  <a:moveTo>
                    <a:pt x="18646" y="37291"/>
                  </a:moveTo>
                  <a:cubicBezTo>
                    <a:pt x="28963" y="37291"/>
                    <a:pt x="37291" y="28889"/>
                    <a:pt x="37291" y="18645"/>
                  </a:cubicBezTo>
                  <a:cubicBezTo>
                    <a:pt x="37291" y="8328"/>
                    <a:pt x="28890" y="0"/>
                    <a:pt x="18646" y="0"/>
                  </a:cubicBezTo>
                  <a:cubicBezTo>
                    <a:pt x="8328" y="0"/>
                    <a:pt x="0" y="8401"/>
                    <a:pt x="0" y="18645"/>
                  </a:cubicBezTo>
                  <a:cubicBezTo>
                    <a:pt x="-73" y="28889"/>
                    <a:pt x="8328" y="37291"/>
                    <a:pt x="18646" y="37291"/>
                  </a:cubicBezTo>
                  <a:close/>
                  <a:moveTo>
                    <a:pt x="18646" y="12602"/>
                  </a:moveTo>
                  <a:cubicBezTo>
                    <a:pt x="21962" y="12602"/>
                    <a:pt x="24615" y="15329"/>
                    <a:pt x="24615" y="18572"/>
                  </a:cubicBezTo>
                  <a:cubicBezTo>
                    <a:pt x="24615" y="21888"/>
                    <a:pt x="21889" y="24541"/>
                    <a:pt x="18646" y="24541"/>
                  </a:cubicBezTo>
                  <a:cubicBezTo>
                    <a:pt x="15330" y="24541"/>
                    <a:pt x="12677" y="21814"/>
                    <a:pt x="12677" y="18572"/>
                  </a:cubicBezTo>
                  <a:cubicBezTo>
                    <a:pt x="12603" y="15255"/>
                    <a:pt x="15330" y="12602"/>
                    <a:pt x="18646" y="12602"/>
                  </a:cubicBezTo>
                  <a:close/>
                </a:path>
              </a:pathLst>
            </a:custGeom>
            <a:solidFill>
              <a:srgbClr val="004669"/>
            </a:solid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spTree>
    <p:custDataLst>
      <p:tags r:id="rId2"/>
    </p:custDataLst>
    <p:extLst>
      <p:ext uri="{BB962C8B-B14F-4D97-AF65-F5344CB8AC3E}">
        <p14:creationId xmlns:p14="http://schemas.microsoft.com/office/powerpoint/2010/main" val="4135864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 name="Object 94" hidden="1">
            <a:extLst>
              <a:ext uri="{FF2B5EF4-FFF2-40B4-BE49-F238E27FC236}">
                <a16:creationId xmlns:a16="http://schemas.microsoft.com/office/drawing/2014/main" id="{0F85BE8B-8BB8-4B09-94E0-F077BBAA6CE2}"/>
              </a:ext>
            </a:extLst>
          </p:cNvPr>
          <p:cNvGraphicFramePr>
            <a:graphicFrameLocks noChangeAspect="1"/>
          </p:cNvGraphicFramePr>
          <p:nvPr>
            <p:custDataLst>
              <p:tags r:id="rId3"/>
            </p:custDataLst>
          </p:nvPr>
        </p:nvGraphicFramePr>
        <p:xfrm>
          <a:off x="1587" y="2579"/>
          <a:ext cx="1587" cy="1587"/>
        </p:xfrm>
        <a:graphic>
          <a:graphicData uri="http://schemas.openxmlformats.org/presentationml/2006/ole">
            <mc:AlternateContent xmlns:mc="http://schemas.openxmlformats.org/markup-compatibility/2006">
              <mc:Choice xmlns:v="urn:schemas-microsoft-com:vml" Requires="v">
                <p:oleObj spid="_x0000_s45063" name="think-cell Slide" r:id="rId11" imgW="344" imgH="345" progId="TCLayout.ActiveDocument.1">
                  <p:embed/>
                </p:oleObj>
              </mc:Choice>
              <mc:Fallback>
                <p:oleObj name="think-cell Slide" r:id="rId11" imgW="344" imgH="345" progId="TCLayout.ActiveDocument.1">
                  <p:embed/>
                  <p:pic>
                    <p:nvPicPr>
                      <p:cNvPr id="95" name="Object 94" hidden="1">
                        <a:extLst>
                          <a:ext uri="{FF2B5EF4-FFF2-40B4-BE49-F238E27FC236}">
                            <a16:creationId xmlns:a16="http://schemas.microsoft.com/office/drawing/2014/main" id="{0F85BE8B-8BB8-4B09-94E0-F077BBAA6CE2}"/>
                          </a:ext>
                        </a:extLst>
                      </p:cNvPr>
                      <p:cNvPicPr/>
                      <p:nvPr/>
                    </p:nvPicPr>
                    <p:blipFill>
                      <a:blip r:embed="rId12"/>
                      <a:stretch>
                        <a:fillRect/>
                      </a:stretch>
                    </p:blipFill>
                    <p:spPr>
                      <a:xfrm>
                        <a:off x="1587" y="2579"/>
                        <a:ext cx="1587" cy="1587"/>
                      </a:xfrm>
                      <a:prstGeom prst="rect">
                        <a:avLst/>
                      </a:prstGeom>
                    </p:spPr>
                  </p:pic>
                </p:oleObj>
              </mc:Fallback>
            </mc:AlternateContent>
          </a:graphicData>
        </a:graphic>
      </p:graphicFrame>
      <p:sp>
        <p:nvSpPr>
          <p:cNvPr id="48" name="Rectangle 116">
            <a:extLst>
              <a:ext uri="{FF2B5EF4-FFF2-40B4-BE49-F238E27FC236}">
                <a16:creationId xmlns:a16="http://schemas.microsoft.com/office/drawing/2014/main" id="{B314F705-4B7E-C147-51A6-3349FE5297BC}"/>
              </a:ext>
            </a:extLst>
          </p:cNvPr>
          <p:cNvSpPr txBox="1">
            <a:spLocks noChangeArrowheads="1"/>
          </p:cNvSpPr>
          <p:nvPr/>
        </p:nvSpPr>
        <p:spPr bwMode="auto">
          <a:xfrm>
            <a:off x="407988" y="1939289"/>
            <a:ext cx="1319212" cy="2067560"/>
          </a:xfrm>
          <a:prstGeom prst="rect">
            <a:avLst/>
          </a:prstGeom>
          <a:solidFill>
            <a:schemeClr val="accent1"/>
          </a:solidFill>
          <a:ln w="9525">
            <a:noFill/>
            <a:miter lim="800000"/>
            <a:headEnd/>
            <a:tailEnd/>
          </a:ln>
        </p:spPr>
        <p:txBody>
          <a:bodyPr vert="horz" wrap="square" lIns="107944" tIns="107944" rIns="107944" bIns="107944" numCol="1" anchor="t" anchorCtr="0" compatLnSpc="1">
            <a:prstTxWarp prst="textNoShape">
              <a:avLst/>
            </a:prstTxWarp>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TEED Residents &amp; Citizens</a:t>
            </a:r>
          </a:p>
        </p:txBody>
      </p:sp>
      <p:sp>
        <p:nvSpPr>
          <p:cNvPr id="207" name="Rectángulo 206">
            <a:extLst>
              <a:ext uri="{FF2B5EF4-FFF2-40B4-BE49-F238E27FC236}">
                <a16:creationId xmlns:a16="http://schemas.microsoft.com/office/drawing/2014/main" id="{EAB6CA1F-1D47-51BF-EEDE-E350891288E7}"/>
              </a:ext>
            </a:extLst>
          </p:cNvPr>
          <p:cNvSpPr/>
          <p:nvPr/>
        </p:nvSpPr>
        <p:spPr bwMode="auto">
          <a:xfrm>
            <a:off x="562570" y="3364151"/>
            <a:ext cx="1010048" cy="500657"/>
          </a:xfrm>
          <a:prstGeom prst="rect">
            <a:avLst/>
          </a:prstGeom>
          <a:solidFill>
            <a:srgbClr val="DFE6ED"/>
          </a:solidFill>
          <a:ln w="9525" cap="flat" cmpd="sng" algn="ctr">
            <a:noFill/>
            <a:prstDash val="solid"/>
            <a:miter lim="800000"/>
            <a:headEnd type="none" w="med" len="med"/>
            <a:tailEnd type="none" w="med" len="med"/>
          </a:ln>
          <a:effectLst/>
        </p:spPr>
        <p:txBody>
          <a:bodyPr wrap="square" lIns="108000" tIns="54000" rIns="108000" bIns="54000" numCol="1" spcCol="72000" rtlCol="0" anchor="t">
            <a:noAutofit/>
          </a:bodyPr>
          <a:lstStyle/>
          <a:p>
            <a:pPr marL="0" marR="0" lvl="0" indent="0" algn="l" defTabSz="914400" rtl="0" eaLnBrk="1" fontAlgn="base" latinLnBrk="0" hangingPunct="1">
              <a:lnSpc>
                <a:spcPct val="110000"/>
              </a:lnSpc>
              <a:spcBef>
                <a:spcPct val="0"/>
              </a:spcBef>
              <a:spcAft>
                <a:spcPct val="0"/>
              </a:spcAft>
              <a:buClrTx/>
              <a:buSzTx/>
              <a:buFont typeface="Wingdings" charset="0"/>
              <a:buNone/>
              <a:tabLst/>
              <a:defRPr/>
            </a:pPr>
            <a:endParaRPr kumimoji="0" lang="en-US" sz="1400" b="0" i="0" u="none" strike="noStrike" kern="1200" cap="none" spc="0" normalizeH="0" baseline="0" noProof="0">
              <a:ln>
                <a:noFill/>
              </a:ln>
              <a:solidFill>
                <a:srgbClr val="FFFFFF"/>
              </a:solidFill>
              <a:effectLst/>
              <a:uLnTx/>
              <a:uFillTx/>
              <a:latin typeface="Arial" pitchFamily="34" charset="0"/>
              <a:ea typeface="Arial Unicode MS" panose="020B0604020202020204" pitchFamily="34" charset="-128"/>
              <a:cs typeface="Arial" panose="020B0604020202020204" pitchFamily="34" charset="0"/>
            </a:endParaRPr>
          </a:p>
        </p:txBody>
      </p:sp>
      <p:sp>
        <p:nvSpPr>
          <p:cNvPr id="50" name="Rectangle 116">
            <a:extLst>
              <a:ext uri="{FF2B5EF4-FFF2-40B4-BE49-F238E27FC236}">
                <a16:creationId xmlns:a16="http://schemas.microsoft.com/office/drawing/2014/main" id="{2800AF97-9170-AB44-4F78-7400892DE8CD}"/>
              </a:ext>
            </a:extLst>
          </p:cNvPr>
          <p:cNvSpPr txBox="1">
            <a:spLocks noChangeArrowheads="1"/>
          </p:cNvSpPr>
          <p:nvPr/>
        </p:nvSpPr>
        <p:spPr bwMode="auto">
          <a:xfrm>
            <a:off x="407988" y="4098289"/>
            <a:ext cx="1319212" cy="2067560"/>
          </a:xfrm>
          <a:prstGeom prst="rect">
            <a:avLst/>
          </a:prstGeom>
          <a:solidFill>
            <a:schemeClr val="accent1"/>
          </a:solidFill>
          <a:ln w="9525">
            <a:noFill/>
            <a:miter lim="800000"/>
            <a:headEnd/>
            <a:tailEnd/>
          </a:ln>
        </p:spPr>
        <p:txBody>
          <a:bodyPr vert="horz" wrap="square" lIns="107944" tIns="107944" rIns="107944" bIns="107944" numCol="1" anchor="t" anchorCtr="0" compatLnSpc="1">
            <a:prstTxWarp prst="textNoShape">
              <a:avLst/>
            </a:prstTxWarp>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Institutional Investor</a:t>
            </a:r>
          </a:p>
        </p:txBody>
      </p:sp>
      <p:sp>
        <p:nvSpPr>
          <p:cNvPr id="4" name="Rectángulo 3">
            <a:extLst>
              <a:ext uri="{FF2B5EF4-FFF2-40B4-BE49-F238E27FC236}">
                <a16:creationId xmlns:a16="http://schemas.microsoft.com/office/drawing/2014/main" id="{3B409192-F86C-5BB4-6B9B-DC88A2BCE1DC}"/>
              </a:ext>
            </a:extLst>
          </p:cNvPr>
          <p:cNvSpPr/>
          <p:nvPr/>
        </p:nvSpPr>
        <p:spPr bwMode="auto">
          <a:xfrm>
            <a:off x="562570" y="5540682"/>
            <a:ext cx="1010048" cy="500657"/>
          </a:xfrm>
          <a:prstGeom prst="rect">
            <a:avLst/>
          </a:prstGeom>
          <a:solidFill>
            <a:srgbClr val="DFE6ED"/>
          </a:solidFill>
          <a:ln w="9525" cap="flat" cmpd="sng" algn="ctr">
            <a:noFill/>
            <a:prstDash val="solid"/>
            <a:miter lim="800000"/>
            <a:headEnd type="none" w="med" len="med"/>
            <a:tailEnd type="none" w="med" len="med"/>
          </a:ln>
          <a:effectLst/>
        </p:spPr>
        <p:txBody>
          <a:bodyPr wrap="square" lIns="108000" tIns="54000" rIns="108000" bIns="54000" numCol="1" spcCol="72000" rtlCol="0" anchor="t">
            <a:noAutofit/>
          </a:bodyPr>
          <a:lstStyle/>
          <a:p>
            <a:pPr marL="0" marR="0" lvl="0" indent="0" algn="l" defTabSz="914400" rtl="0" eaLnBrk="1" fontAlgn="base" latinLnBrk="0" hangingPunct="1">
              <a:lnSpc>
                <a:spcPct val="110000"/>
              </a:lnSpc>
              <a:spcBef>
                <a:spcPct val="0"/>
              </a:spcBef>
              <a:spcAft>
                <a:spcPct val="0"/>
              </a:spcAft>
              <a:buClrTx/>
              <a:buSzTx/>
              <a:buFont typeface="Wingdings" charset="0"/>
              <a:buNone/>
              <a:tabLst/>
              <a:defRPr/>
            </a:pPr>
            <a:endParaRPr kumimoji="0" lang="en-US" sz="1400" b="0" i="0" u="none" strike="noStrike" kern="1200" cap="none" spc="0" normalizeH="0" baseline="0" noProof="0">
              <a:ln>
                <a:noFill/>
              </a:ln>
              <a:solidFill>
                <a:srgbClr val="FFFFFF"/>
              </a:solidFill>
              <a:effectLst/>
              <a:uLnTx/>
              <a:uFillTx/>
              <a:latin typeface="Arial" pitchFamily="34" charset="0"/>
              <a:ea typeface="Arial Unicode MS" panose="020B0604020202020204" pitchFamily="34" charset="-128"/>
              <a:cs typeface="Arial" panose="020B0604020202020204" pitchFamily="34" charset="0"/>
            </a:endParaRPr>
          </a:p>
        </p:txBody>
      </p:sp>
      <p:sp>
        <p:nvSpPr>
          <p:cNvPr id="96" name="Rectangle 95" hidden="1">
            <a:extLst>
              <a:ext uri="{FF2B5EF4-FFF2-40B4-BE49-F238E27FC236}">
                <a16:creationId xmlns:a16="http://schemas.microsoft.com/office/drawing/2014/main" id="{59053891-F07B-4755-9860-57EEAB5CEA42}"/>
              </a:ext>
            </a:extLst>
          </p:cNvPr>
          <p:cNvSpPr/>
          <p:nvPr>
            <p:custDataLst>
              <p:tags r:id="rId4"/>
            </p:custDataLst>
          </p:nvPr>
        </p:nvSpPr>
        <p:spPr bwMode="auto">
          <a:xfrm>
            <a:off x="0" y="992"/>
            <a:ext cx="158667" cy="158667"/>
          </a:xfrm>
          <a:prstGeom prst="rect">
            <a:avLst/>
          </a:prstGeom>
          <a:solidFill>
            <a:srgbClr val="FFFFFF"/>
          </a:solidFill>
          <a:ln>
            <a:solidFill>
              <a:srgbClr val="879BAA"/>
            </a:solidFill>
            <a:miter lim="800000"/>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ct val="0"/>
              </a:spcBef>
              <a:spcAft>
                <a:spcPts val="0"/>
              </a:spcAft>
              <a:buClr>
                <a:srgbClr val="879BAA"/>
              </a:buClr>
              <a:buSzTx/>
              <a:buFontTx/>
              <a:buNone/>
              <a:tabLst/>
              <a:defRPr/>
            </a:pPr>
            <a:endParaRPr kumimoji="0" lang="en-US" sz="2199" b="1"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sym typeface="Arial" panose="020B0604020202020204" pitchFamily="34" charset="0"/>
            </a:endParaRPr>
          </a:p>
        </p:txBody>
      </p:sp>
      <p:sp>
        <p:nvSpPr>
          <p:cNvPr id="42" name="Footer Placeholder 2">
            <a:extLst>
              <a:ext uri="{FF2B5EF4-FFF2-40B4-BE49-F238E27FC236}">
                <a16:creationId xmlns:a16="http://schemas.microsoft.com/office/drawing/2014/main" id="{D11154CF-E22A-509E-6157-51B3EEAE54D1}"/>
              </a:ext>
            </a:extLst>
          </p:cNvPr>
          <p:cNvSpPr>
            <a:spLocks noGrp="1"/>
          </p:cNvSpPr>
          <p:nvPr>
            <p:ph type="ftr" sz="quarter" idx="3"/>
          </p:nvPr>
        </p:nvSpPr>
        <p:spPr/>
        <p:txBody>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 Siemens 2022 | Siemens Advanta Solutions | Digital Twin for East Birmingham</a:t>
            </a:r>
          </a:p>
        </p:txBody>
      </p:sp>
      <p:sp>
        <p:nvSpPr>
          <p:cNvPr id="2" name="Title 1">
            <a:extLst>
              <a:ext uri="{FF2B5EF4-FFF2-40B4-BE49-F238E27FC236}">
                <a16:creationId xmlns:a16="http://schemas.microsoft.com/office/drawing/2014/main" id="{11FDE90B-0E76-48E9-AAF1-BFAFD03C1259}"/>
              </a:ext>
            </a:extLst>
          </p:cNvPr>
          <p:cNvSpPr>
            <a:spLocks noGrp="1"/>
          </p:cNvSpPr>
          <p:nvPr>
            <p:ph type="title"/>
          </p:nvPr>
        </p:nvSpPr>
        <p:spPr/>
        <p:txBody>
          <a:bodyPr vert="horz"/>
          <a:lstStyle/>
          <a:p>
            <a:r>
              <a:rPr lang="en-US"/>
              <a:t>User Persona Map – Residents &amp; Investors</a:t>
            </a:r>
          </a:p>
        </p:txBody>
      </p:sp>
      <p:sp>
        <p:nvSpPr>
          <p:cNvPr id="3" name="TextBox 2">
            <a:extLst>
              <a:ext uri="{FF2B5EF4-FFF2-40B4-BE49-F238E27FC236}">
                <a16:creationId xmlns:a16="http://schemas.microsoft.com/office/drawing/2014/main" id="{FB7A1DAD-1E3C-B269-7F76-1959BAEE9F05}"/>
              </a:ext>
            </a:extLst>
          </p:cNvPr>
          <p:cNvSpPr txBox="1"/>
          <p:nvPr/>
        </p:nvSpPr>
        <p:spPr>
          <a:xfrm>
            <a:off x="6565900" y="6451600"/>
            <a:ext cx="0" cy="0"/>
          </a:xfrm>
          <a:prstGeom prst="rect">
            <a:avLst/>
          </a:prstGeom>
          <a:noFill/>
        </p:spPr>
        <p:txBody>
          <a:bodyPr wrap="none" lIns="0" tIns="0" rIns="0" bIns="0" rtlCol="0">
            <a:noAutofit/>
          </a:bodyPr>
          <a:lstStyle/>
          <a:p>
            <a:pPr marL="0" marR="0" lvl="0" indent="0" algn="l" defTabSz="914400" rtl="0" eaLnBrk="1" fontAlgn="base" latinLnBrk="0" hangingPunct="1">
              <a:lnSpc>
                <a:spcPct val="110000"/>
              </a:lnSpc>
              <a:spcBef>
                <a:spcPts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Arial" pitchFamily="34" charset="0"/>
              <a:ea typeface="Arial Unicode MS" panose="020B0604020202020204" pitchFamily="34" charset="-128"/>
              <a:cs typeface="Arial" panose="020B0604020202020204" pitchFamily="34" charset="0"/>
            </a:endParaRPr>
          </a:p>
        </p:txBody>
      </p:sp>
      <p:sp>
        <p:nvSpPr>
          <p:cNvPr id="45" name="Textfeld 26">
            <a:extLst>
              <a:ext uri="{FF2B5EF4-FFF2-40B4-BE49-F238E27FC236}">
                <a16:creationId xmlns:a16="http://schemas.microsoft.com/office/drawing/2014/main" id="{3EE2F713-D4D3-3C7D-3084-CE6DBA6680AE}"/>
              </a:ext>
            </a:extLst>
          </p:cNvPr>
          <p:cNvSpPr txBox="1"/>
          <p:nvPr/>
        </p:nvSpPr>
        <p:spPr>
          <a:xfrm>
            <a:off x="407988" y="1414547"/>
            <a:ext cx="1319212" cy="433303"/>
          </a:xfrm>
          <a:prstGeom prst="rect">
            <a:avLst/>
          </a:prstGeom>
          <a:solidFill>
            <a:schemeClr val="accent1"/>
          </a:solidFill>
          <a:ln w="19050" cap="flat" cmpd="sng" algn="ctr">
            <a:noFill/>
            <a:prstDash val="solid"/>
            <a:round/>
            <a:headEnd type="none" w="med" len="med"/>
            <a:tailEnd type="none" w="med" len="med"/>
          </a:ln>
          <a:effectLst/>
        </p:spPr>
        <p:txBody>
          <a:bodyPr wrap="square" lIns="107944" tIns="53972" rIns="53972" bIns="53972" rtlCol="0" anchor="ctr">
            <a:noAutofit/>
          </a:bodyPr>
          <a:lstStyle/>
          <a:p>
            <a:pPr marL="0" marR="0" lvl="0" indent="0" algn="l" defTabSz="914400" rtl="0" eaLnBrk="1" fontAlgn="auto" latinLnBrk="0" hangingPunct="1">
              <a:lnSpc>
                <a:spcPct val="100000"/>
              </a:lnSpc>
              <a:spcBef>
                <a:spcPts val="30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Group</a:t>
            </a:r>
          </a:p>
        </p:txBody>
      </p:sp>
      <p:sp>
        <p:nvSpPr>
          <p:cNvPr id="47" name="TextBox 42">
            <a:extLst>
              <a:ext uri="{FF2B5EF4-FFF2-40B4-BE49-F238E27FC236}">
                <a16:creationId xmlns:a16="http://schemas.microsoft.com/office/drawing/2014/main" id="{D142C3FA-F655-C60C-253B-AE0CB33DACEA}"/>
              </a:ext>
            </a:extLst>
          </p:cNvPr>
          <p:cNvSpPr txBox="1"/>
          <p:nvPr/>
        </p:nvSpPr>
        <p:spPr>
          <a:xfrm>
            <a:off x="3088642" y="1939288"/>
            <a:ext cx="2258874" cy="2067560"/>
          </a:xfrm>
          <a:prstGeom prst="rect">
            <a:avLst/>
          </a:prstGeom>
          <a:noFill/>
        </p:spPr>
        <p:txBody>
          <a:bodyPr wrap="square" lIns="0" tIns="0" rIns="0" bIns="0" rtlCol="0">
            <a:noAutofit/>
          </a:bodyPr>
          <a:lstStyle/>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Acquire basic needs – welfare, wellbeing, health, prosperity)</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Provide and support family </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Access to services (visibility &amp; transparency)</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Minimize cost of living relative to earning</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Participating and influencing local environment </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Utilizing transport </a:t>
            </a:r>
          </a:p>
          <a:p>
            <a:pPr marL="180885" marR="0" lvl="0" indent="-180885" algn="l" defTabSz="913943" rtl="0" eaLnBrk="1" fontAlgn="auto" latinLnBrk="0" hangingPunct="1">
              <a:lnSpc>
                <a:spcPct val="100000"/>
              </a:lnSpc>
              <a:spcBef>
                <a:spcPts val="0"/>
              </a:spcBef>
              <a:spcAft>
                <a:spcPts val="0"/>
              </a:spcAft>
              <a:buClr>
                <a:srgbClr val="879BAA"/>
              </a:buClr>
              <a:buSzTx/>
              <a:buFont typeface="Arial" panose="020B0604020202020204" pitchFamily="34" charset="0"/>
              <a:buChar char="•"/>
              <a:tabLst/>
              <a:defRPr/>
            </a:pPr>
            <a:endPar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p:txBody>
      </p:sp>
      <p:sp>
        <p:nvSpPr>
          <p:cNvPr id="49" name="TextBox 50">
            <a:extLst>
              <a:ext uri="{FF2B5EF4-FFF2-40B4-BE49-F238E27FC236}">
                <a16:creationId xmlns:a16="http://schemas.microsoft.com/office/drawing/2014/main" id="{F7CE3C6B-B330-4182-FF02-5E025B0DADA3}"/>
              </a:ext>
            </a:extLst>
          </p:cNvPr>
          <p:cNvSpPr txBox="1"/>
          <p:nvPr/>
        </p:nvSpPr>
        <p:spPr>
          <a:xfrm>
            <a:off x="3088642" y="4098288"/>
            <a:ext cx="2258874" cy="2067560"/>
          </a:xfrm>
          <a:prstGeom prst="rect">
            <a:avLst/>
          </a:prstGeom>
          <a:noFill/>
        </p:spPr>
        <p:txBody>
          <a:bodyPr wrap="square" lIns="0" tIns="0" rIns="0" bIns="0" rtlCol="0">
            <a:noAutofit/>
          </a:bodyPr>
          <a:lstStyle/>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Secure return on investment </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Access to grants &amp; incentives to support investments</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Access to well formed, impactful, stakeholder groups</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CSR benefits</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Workforce/supply chain to undertake work(s)</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Ability to shape and influence leaders</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Managing impact of regulation</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Assessing lifecycle of investment</a:t>
            </a:r>
          </a:p>
        </p:txBody>
      </p:sp>
      <p:cxnSp>
        <p:nvCxnSpPr>
          <p:cNvPr id="54" name="Gerade Verbindung 473">
            <a:extLst>
              <a:ext uri="{FF2B5EF4-FFF2-40B4-BE49-F238E27FC236}">
                <a16:creationId xmlns:a16="http://schemas.microsoft.com/office/drawing/2014/main" id="{6491CB3C-2D14-6368-AF8D-691CE4FB25F6}"/>
              </a:ext>
            </a:extLst>
          </p:cNvPr>
          <p:cNvCxnSpPr>
            <a:cxnSpLocks/>
          </p:cNvCxnSpPr>
          <p:nvPr/>
        </p:nvCxnSpPr>
        <p:spPr bwMode="auto">
          <a:xfrm flipH="1">
            <a:off x="407987" y="4052569"/>
            <a:ext cx="11377612" cy="0"/>
          </a:xfrm>
          <a:prstGeom prst="line">
            <a:avLst/>
          </a:prstGeom>
          <a:solidFill>
            <a:schemeClr val="tx2"/>
          </a:solidFill>
          <a:ln w="9525" cap="flat" cmpd="sng" algn="ctr">
            <a:solidFill>
              <a:srgbClr val="879BAA"/>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sp>
        <p:nvSpPr>
          <p:cNvPr id="55" name="Textfeld 26">
            <a:extLst>
              <a:ext uri="{FF2B5EF4-FFF2-40B4-BE49-F238E27FC236}">
                <a16:creationId xmlns:a16="http://schemas.microsoft.com/office/drawing/2014/main" id="{56F9C7B2-00BF-ADBE-819A-FFDBF35503D8}"/>
              </a:ext>
            </a:extLst>
          </p:cNvPr>
          <p:cNvSpPr txBox="1"/>
          <p:nvPr/>
        </p:nvSpPr>
        <p:spPr>
          <a:xfrm>
            <a:off x="5438958" y="1414546"/>
            <a:ext cx="2414263" cy="433303"/>
          </a:xfrm>
          <a:prstGeom prst="rect">
            <a:avLst/>
          </a:prstGeom>
          <a:solidFill>
            <a:schemeClr val="accent1"/>
          </a:solidFill>
          <a:ln w="19050" cap="flat" cmpd="sng" algn="ctr">
            <a:noFill/>
            <a:prstDash val="solid"/>
            <a:round/>
            <a:headEnd type="none" w="med" len="med"/>
            <a:tailEnd type="none" w="med" len="med"/>
          </a:ln>
          <a:effectLst/>
        </p:spPr>
        <p:txBody>
          <a:bodyPr wrap="square" lIns="107944" tIns="53972" rIns="53972" bIns="53972" rtlCol="0" anchor="ctr">
            <a:noAutofit/>
          </a:bodyPr>
          <a:lstStyle/>
          <a:p>
            <a:pPr marL="0" marR="0" lvl="0" indent="0" algn="l" defTabSz="914400" rtl="0" eaLnBrk="1" fontAlgn="auto" latinLnBrk="0" hangingPunct="1">
              <a:lnSpc>
                <a:spcPct val="100000"/>
              </a:lnSpc>
              <a:spcBef>
                <a:spcPts val="30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Existing Solutions/Approaches</a:t>
            </a:r>
          </a:p>
        </p:txBody>
      </p:sp>
      <p:sp>
        <p:nvSpPr>
          <p:cNvPr id="56" name="TextBox 69">
            <a:extLst>
              <a:ext uri="{FF2B5EF4-FFF2-40B4-BE49-F238E27FC236}">
                <a16:creationId xmlns:a16="http://schemas.microsoft.com/office/drawing/2014/main" id="{8142E135-8987-4605-437F-32EA65771088}"/>
              </a:ext>
            </a:extLst>
          </p:cNvPr>
          <p:cNvSpPr txBox="1"/>
          <p:nvPr/>
        </p:nvSpPr>
        <p:spPr>
          <a:xfrm>
            <a:off x="5438957" y="1939288"/>
            <a:ext cx="2414263" cy="2067560"/>
          </a:xfrm>
          <a:prstGeom prst="rect">
            <a:avLst/>
          </a:prstGeom>
          <a:noFill/>
        </p:spPr>
        <p:txBody>
          <a:bodyPr wrap="square" lIns="0" tIns="0" rIns="0" bIns="0" rtlCol="0">
            <a:noAutofit/>
          </a:bodyPr>
          <a:lstStyle/>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Public transport services – road, </a:t>
            </a:r>
            <a:b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b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rail, air</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Citizens' advice</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Smart energy meters</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Household recycling services</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Local government website/support applications</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Healthcare services, NHS</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Community groups</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Charities</a:t>
            </a:r>
          </a:p>
        </p:txBody>
      </p:sp>
      <p:sp>
        <p:nvSpPr>
          <p:cNvPr id="57" name="Textfeld 26">
            <a:extLst>
              <a:ext uri="{FF2B5EF4-FFF2-40B4-BE49-F238E27FC236}">
                <a16:creationId xmlns:a16="http://schemas.microsoft.com/office/drawing/2014/main" id="{6FBE192B-BF8E-AA87-C486-11F74FCA08B1}"/>
              </a:ext>
            </a:extLst>
          </p:cNvPr>
          <p:cNvSpPr txBox="1"/>
          <p:nvPr/>
        </p:nvSpPr>
        <p:spPr>
          <a:xfrm>
            <a:off x="7944662" y="1414547"/>
            <a:ext cx="3840938" cy="433303"/>
          </a:xfrm>
          <a:prstGeom prst="rect">
            <a:avLst/>
          </a:prstGeom>
          <a:solidFill>
            <a:schemeClr val="accent1"/>
          </a:solidFill>
          <a:ln w="19050" cap="flat" cmpd="sng" algn="ctr">
            <a:noFill/>
            <a:prstDash val="solid"/>
            <a:round/>
            <a:headEnd type="none" w="med" len="med"/>
            <a:tailEnd type="none" w="med" len="med"/>
          </a:ln>
          <a:effectLst/>
        </p:spPr>
        <p:txBody>
          <a:bodyPr wrap="square" lIns="107944" tIns="53972" rIns="53972" bIns="53972" rtlCol="0" anchor="ctr">
            <a:noAutofit/>
          </a:bodyPr>
          <a:lstStyle/>
          <a:p>
            <a:pPr marL="0" marR="0" lvl="0" indent="0" algn="l" defTabSz="914400" rtl="0" eaLnBrk="1" fontAlgn="auto" latinLnBrk="0" hangingPunct="1">
              <a:lnSpc>
                <a:spcPct val="100000"/>
              </a:lnSpc>
              <a:spcBef>
                <a:spcPts val="30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Pains &amp; Gains</a:t>
            </a:r>
          </a:p>
        </p:txBody>
      </p:sp>
      <p:sp>
        <p:nvSpPr>
          <p:cNvPr id="58" name="TextBox 71">
            <a:extLst>
              <a:ext uri="{FF2B5EF4-FFF2-40B4-BE49-F238E27FC236}">
                <a16:creationId xmlns:a16="http://schemas.microsoft.com/office/drawing/2014/main" id="{64500F0C-EE14-5ACE-F562-0F95A2129CDF}"/>
              </a:ext>
            </a:extLst>
          </p:cNvPr>
          <p:cNvSpPr txBox="1"/>
          <p:nvPr/>
        </p:nvSpPr>
        <p:spPr>
          <a:xfrm>
            <a:off x="7944661" y="1939289"/>
            <a:ext cx="3840940" cy="988059"/>
          </a:xfrm>
          <a:prstGeom prst="rect">
            <a:avLst/>
          </a:prstGeom>
          <a:noFill/>
        </p:spPr>
        <p:txBody>
          <a:bodyPr wrap="square" lIns="0" tIns="0" rIns="0" bIns="0" rtlCol="0">
            <a:noAutofit/>
          </a:bodyPr>
          <a:lstStyle/>
          <a:p>
            <a:pPr marL="121629" marR="0" lvl="1" indent="-121629" algn="l" defTabSz="913943" rtl="0" eaLnBrk="1" fontAlgn="auto" latinLnBrk="0" hangingPunct="1">
              <a:lnSpc>
                <a:spcPct val="9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Congestion, road safety &amp; air quality</a:t>
            </a:r>
          </a:p>
          <a:p>
            <a:pPr marL="121629" marR="0" lvl="1" indent="-121629" algn="l" defTabSz="913943" rtl="0" eaLnBrk="1" fontAlgn="auto" latinLnBrk="0" hangingPunct="1">
              <a:lnSpc>
                <a:spcPct val="9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Lack of low carbon mobility</a:t>
            </a:r>
          </a:p>
          <a:p>
            <a:pPr marL="121629" marR="0" lvl="1" indent="-121629" algn="l" defTabSz="913943" rtl="0" eaLnBrk="1" fontAlgn="auto" latinLnBrk="0" hangingPunct="1">
              <a:lnSpc>
                <a:spcPct val="9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Poorly insulated properties, cost of energy</a:t>
            </a:r>
          </a:p>
          <a:p>
            <a:pPr marL="121629" marR="0" lvl="1" indent="-121629" algn="l" defTabSz="913943" rtl="0" eaLnBrk="1" fontAlgn="auto" latinLnBrk="0" hangingPunct="1">
              <a:lnSpc>
                <a:spcPct val="9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Lack of leisure/green spaces</a:t>
            </a:r>
          </a:p>
          <a:p>
            <a:pPr marL="121629" marR="0" lvl="1" indent="-121629" algn="l" defTabSz="913943" rtl="0" eaLnBrk="1" fontAlgn="auto" latinLnBrk="0" hangingPunct="1">
              <a:lnSpc>
                <a:spcPct val="9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Poor digital connectivity &amp; digital ability</a:t>
            </a:r>
          </a:p>
          <a:p>
            <a:pPr marL="121629" marR="0" lvl="1" indent="-121629" algn="l" defTabSz="913943" rtl="0" eaLnBrk="1" fontAlgn="auto" latinLnBrk="0" hangingPunct="1">
              <a:lnSpc>
                <a:spcPct val="9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Limited voice and influence</a:t>
            </a:r>
          </a:p>
          <a:p>
            <a:pPr marL="180885" marR="0" lvl="0" indent="-180885" algn="l" defTabSz="913943" rtl="0" eaLnBrk="1" fontAlgn="auto" latinLnBrk="0" hangingPunct="1">
              <a:lnSpc>
                <a:spcPct val="90000"/>
              </a:lnSpc>
              <a:spcBef>
                <a:spcPts val="0"/>
              </a:spcBef>
              <a:spcAft>
                <a:spcPts val="0"/>
              </a:spcAft>
              <a:buClr>
                <a:srgbClr val="879BAA"/>
              </a:buClr>
              <a:buSzTx/>
              <a:buFont typeface="Arial" panose="020B0604020202020204" pitchFamily="34" charset="0"/>
              <a:buChar char="•"/>
              <a:tabLst/>
              <a:defRPr/>
            </a:pPr>
            <a:endPar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endParaRPr>
          </a:p>
        </p:txBody>
      </p:sp>
      <p:sp>
        <p:nvSpPr>
          <p:cNvPr id="59" name="TextBox 72">
            <a:extLst>
              <a:ext uri="{FF2B5EF4-FFF2-40B4-BE49-F238E27FC236}">
                <a16:creationId xmlns:a16="http://schemas.microsoft.com/office/drawing/2014/main" id="{46D95284-762D-3412-2AA0-DF775B0A1301}"/>
              </a:ext>
            </a:extLst>
          </p:cNvPr>
          <p:cNvSpPr txBox="1"/>
          <p:nvPr/>
        </p:nvSpPr>
        <p:spPr>
          <a:xfrm>
            <a:off x="7944662" y="3018789"/>
            <a:ext cx="3840938" cy="818756"/>
          </a:xfrm>
          <a:prstGeom prst="rect">
            <a:avLst/>
          </a:prstGeom>
          <a:noFill/>
        </p:spPr>
        <p:txBody>
          <a:bodyPr wrap="square" lIns="0" tIns="0" rIns="0" bIns="0" rtlCol="0">
            <a:noAutofit/>
          </a:bodyPr>
          <a:lstStyle/>
          <a:p>
            <a:pPr marL="121629" marR="0" lvl="1" indent="-121629" algn="l" defTabSz="913943" rtl="0" eaLnBrk="1" fontAlgn="auto" latinLnBrk="0" hangingPunct="1">
              <a:lnSpc>
                <a:spcPct val="9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mn-cs"/>
              </a:rPr>
              <a:t>Transparency in public decision making</a:t>
            </a:r>
          </a:p>
          <a:p>
            <a:pPr marL="121629" marR="0" lvl="1" indent="-121629" algn="l" defTabSz="913943" rtl="0" eaLnBrk="1" fontAlgn="auto" latinLnBrk="0" hangingPunct="1">
              <a:lnSpc>
                <a:spcPct val="9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mn-cs"/>
              </a:rPr>
              <a:t>Active and tailored information for local services</a:t>
            </a:r>
          </a:p>
          <a:p>
            <a:pPr marL="121629" marR="0" lvl="1" indent="-121629" algn="l" defTabSz="913943" rtl="0" eaLnBrk="1" fontAlgn="auto" latinLnBrk="0" hangingPunct="1">
              <a:lnSpc>
                <a:spcPct val="9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mn-cs"/>
              </a:rPr>
              <a:t>Community engagement</a:t>
            </a:r>
          </a:p>
          <a:p>
            <a:pPr marL="121629" marR="0" lvl="1" indent="-121629" algn="l" defTabSz="913943" rtl="0" eaLnBrk="1" fontAlgn="auto" latinLnBrk="0" hangingPunct="1">
              <a:lnSpc>
                <a:spcPct val="9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mn-cs"/>
              </a:rPr>
              <a:t>Acceleration of digital services</a:t>
            </a:r>
          </a:p>
          <a:p>
            <a:pPr marL="121629" marR="0" lvl="1" indent="-121629" algn="l" defTabSz="913943" rtl="0" eaLnBrk="1" fontAlgn="auto" latinLnBrk="0" hangingPunct="1">
              <a:lnSpc>
                <a:spcPct val="9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mn-cs"/>
              </a:rPr>
              <a:t>Information to the pros/cons of future investments as balanced appraisals</a:t>
            </a:r>
          </a:p>
        </p:txBody>
      </p:sp>
      <p:sp>
        <p:nvSpPr>
          <p:cNvPr id="61" name="Rectangle 30">
            <a:extLst>
              <a:ext uri="{FF2B5EF4-FFF2-40B4-BE49-F238E27FC236}">
                <a16:creationId xmlns:a16="http://schemas.microsoft.com/office/drawing/2014/main" id="{E298B45D-1BE5-D614-6666-718D8F17DCE0}"/>
              </a:ext>
            </a:extLst>
          </p:cNvPr>
          <p:cNvSpPr/>
          <p:nvPr/>
        </p:nvSpPr>
        <p:spPr bwMode="auto">
          <a:xfrm>
            <a:off x="1818641" y="4098289"/>
            <a:ext cx="1178560" cy="448310"/>
          </a:xfrm>
          <a:prstGeom prst="rect">
            <a:avLst/>
          </a:prstGeom>
          <a:solidFill>
            <a:schemeClr val="accent3"/>
          </a:solidFill>
          <a:ln>
            <a:noFill/>
            <a:miter lim="800000"/>
          </a:ln>
          <a:effectLst/>
        </p:spPr>
        <p:txBody>
          <a:bodyPr rot="0" spcFirstLastPara="0" vertOverflow="overflow" horzOverflow="overflow" vert="horz" wrap="square" lIns="107944" tIns="107944" rIns="107944" bIns="107944" numCol="1" spcCol="72000" rtlCol="0" fromWordArt="0" anchor="ctr" anchorCtr="0" forceAA="0" compatLnSpc="1">
            <a:prstTxWarp prst="textNoShape">
              <a:avLst/>
            </a:prstTxWarp>
            <a:noAutofit/>
          </a:bodyPr>
          <a:lstStyle/>
          <a:p>
            <a:pPr marL="0" marR="0" lvl="0" indent="0" algn="l" defTabSz="913943" rtl="0" eaLnBrk="1" fontAlgn="auto" latinLnBrk="0" hangingPunct="1">
              <a:lnSpc>
                <a:spcPct val="100000"/>
              </a:lnSpc>
              <a:spcBef>
                <a:spcPct val="0"/>
              </a:spcBef>
              <a:spcAft>
                <a:spcPts val="0"/>
              </a:spcAft>
              <a:buClr>
                <a:srgbClr val="879BAA"/>
              </a:buClr>
              <a:buSzTx/>
              <a:buFontTx/>
              <a:buNone/>
              <a:tabLst/>
              <a:defRPr/>
            </a:pPr>
            <a:r>
              <a:rPr kumimoji="0" lang="en-US" sz="1200" b="1" i="0" u="none" strike="noStrike" kern="0" cap="none" spc="0" normalizeH="0" baseline="0" noProof="0">
                <a:ln>
                  <a:noFill/>
                </a:ln>
                <a:solidFill>
                  <a:srgbClr val="004669"/>
                </a:solidFill>
                <a:effectLst/>
                <a:uLnTx/>
                <a:uFillTx/>
                <a:latin typeface="Arial" pitchFamily="34" charset="0"/>
                <a:ea typeface="ＭＳ Ｐゴシック" charset="-128"/>
                <a:cs typeface="Arial" panose="020B0604020202020204" pitchFamily="34" charset="0"/>
              </a:rPr>
              <a:t>Large Investors</a:t>
            </a:r>
          </a:p>
        </p:txBody>
      </p:sp>
      <p:sp>
        <p:nvSpPr>
          <p:cNvPr id="62" name="Rectangle 31">
            <a:extLst>
              <a:ext uri="{FF2B5EF4-FFF2-40B4-BE49-F238E27FC236}">
                <a16:creationId xmlns:a16="http://schemas.microsoft.com/office/drawing/2014/main" id="{72446F87-8203-55B0-79F6-B3A6A29DA423}"/>
              </a:ext>
            </a:extLst>
          </p:cNvPr>
          <p:cNvSpPr/>
          <p:nvPr/>
        </p:nvSpPr>
        <p:spPr bwMode="auto">
          <a:xfrm>
            <a:off x="1818641" y="4638039"/>
            <a:ext cx="1178560" cy="448310"/>
          </a:xfrm>
          <a:prstGeom prst="rect">
            <a:avLst/>
          </a:prstGeom>
          <a:solidFill>
            <a:schemeClr val="accent3"/>
          </a:solidFill>
          <a:ln>
            <a:noFill/>
            <a:miter lim="800000"/>
          </a:ln>
          <a:effectLst/>
        </p:spPr>
        <p:txBody>
          <a:bodyPr rot="0" spcFirstLastPara="0" vertOverflow="overflow" horzOverflow="overflow" vert="horz" wrap="square" lIns="107944" tIns="107944" rIns="107944" bIns="107944" numCol="1" spcCol="72000" rtlCol="0" fromWordArt="0" anchor="ctr" anchorCtr="0" forceAA="0" compatLnSpc="1">
            <a:prstTxWarp prst="textNoShape">
              <a:avLst/>
            </a:prstTxWarp>
            <a:noAutofit/>
          </a:bodyPr>
          <a:lstStyle/>
          <a:p>
            <a:pPr marL="0" marR="0" lvl="0" indent="0" algn="l" defTabSz="913943" rtl="0" eaLnBrk="1" fontAlgn="auto" latinLnBrk="0" hangingPunct="1">
              <a:lnSpc>
                <a:spcPct val="100000"/>
              </a:lnSpc>
              <a:spcBef>
                <a:spcPct val="0"/>
              </a:spcBef>
              <a:spcAft>
                <a:spcPts val="0"/>
              </a:spcAft>
              <a:buClr>
                <a:srgbClr val="879BAA"/>
              </a:buClr>
              <a:buSzTx/>
              <a:buFontTx/>
              <a:buNone/>
              <a:tabLst/>
              <a:defRPr/>
            </a:pPr>
            <a:r>
              <a:rPr kumimoji="0" lang="en-US" sz="1200" b="1" i="0" u="none" strike="noStrike" kern="0" cap="none" spc="0" normalizeH="0" baseline="0" noProof="0">
                <a:ln>
                  <a:noFill/>
                </a:ln>
                <a:solidFill>
                  <a:srgbClr val="004669"/>
                </a:solidFill>
                <a:effectLst/>
                <a:uLnTx/>
                <a:uFillTx/>
                <a:latin typeface="Arial" pitchFamily="34" charset="0"/>
                <a:ea typeface="ＭＳ Ｐゴシック" charset="-128"/>
                <a:cs typeface="Arial" panose="020B0604020202020204" pitchFamily="34" charset="0"/>
              </a:rPr>
              <a:t>Pension Funds</a:t>
            </a:r>
          </a:p>
        </p:txBody>
      </p:sp>
      <p:sp>
        <p:nvSpPr>
          <p:cNvPr id="63" name="Rectangle 66">
            <a:extLst>
              <a:ext uri="{FF2B5EF4-FFF2-40B4-BE49-F238E27FC236}">
                <a16:creationId xmlns:a16="http://schemas.microsoft.com/office/drawing/2014/main" id="{5BAA80F8-C443-26BE-1130-9B2BA4ECD7DC}"/>
              </a:ext>
            </a:extLst>
          </p:cNvPr>
          <p:cNvSpPr/>
          <p:nvPr/>
        </p:nvSpPr>
        <p:spPr bwMode="auto">
          <a:xfrm>
            <a:off x="1818641" y="5177789"/>
            <a:ext cx="1178560" cy="448310"/>
          </a:xfrm>
          <a:prstGeom prst="rect">
            <a:avLst/>
          </a:prstGeom>
          <a:solidFill>
            <a:schemeClr val="accent2"/>
          </a:solidFill>
          <a:ln>
            <a:noFill/>
            <a:miter lim="800000"/>
          </a:ln>
          <a:effectLst/>
        </p:spPr>
        <p:txBody>
          <a:bodyPr rot="0" spcFirstLastPara="0" vertOverflow="overflow" horzOverflow="overflow" vert="horz" wrap="square" lIns="107944" tIns="107944" rIns="107944" bIns="107944" numCol="1" spcCol="72000" rtlCol="0" fromWordArt="0" anchor="ctr" anchorCtr="0" forceAA="0" compatLnSpc="1">
            <a:prstTxWarp prst="textNoShape">
              <a:avLst/>
            </a:prstTxWarp>
            <a:noAutofit/>
          </a:bodyPr>
          <a:lstStyle/>
          <a:p>
            <a:pPr marL="0" marR="0" lvl="0" indent="0" algn="l" defTabSz="913943" rtl="0" eaLnBrk="1" fontAlgn="auto" latinLnBrk="0" hangingPunct="1">
              <a:lnSpc>
                <a:spcPct val="100000"/>
              </a:lnSpc>
              <a:spcBef>
                <a:spcPct val="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Funding</a:t>
            </a:r>
          </a:p>
        </p:txBody>
      </p:sp>
      <p:sp>
        <p:nvSpPr>
          <p:cNvPr id="64" name="Rectangle 67">
            <a:extLst>
              <a:ext uri="{FF2B5EF4-FFF2-40B4-BE49-F238E27FC236}">
                <a16:creationId xmlns:a16="http://schemas.microsoft.com/office/drawing/2014/main" id="{0CEE129E-93C8-1DD8-AEBE-7E25AC4A5A34}"/>
              </a:ext>
            </a:extLst>
          </p:cNvPr>
          <p:cNvSpPr/>
          <p:nvPr/>
        </p:nvSpPr>
        <p:spPr bwMode="auto">
          <a:xfrm>
            <a:off x="1818641" y="5717539"/>
            <a:ext cx="1178560" cy="448310"/>
          </a:xfrm>
          <a:prstGeom prst="rect">
            <a:avLst/>
          </a:prstGeom>
          <a:solidFill>
            <a:schemeClr val="accent2"/>
          </a:solidFill>
          <a:ln>
            <a:noFill/>
            <a:miter lim="800000"/>
          </a:ln>
          <a:effectLst/>
        </p:spPr>
        <p:txBody>
          <a:bodyPr rot="0" spcFirstLastPara="0" vertOverflow="overflow" horzOverflow="overflow" vert="horz" wrap="square" lIns="107944" tIns="107944" rIns="107944" bIns="107944" numCol="1" spcCol="72000" rtlCol="0" fromWordArt="0" anchor="ctr" anchorCtr="0" forceAA="0" compatLnSpc="1">
            <a:prstTxWarp prst="textNoShape">
              <a:avLst/>
            </a:prstTxWarp>
            <a:noAutofit/>
          </a:bodyPr>
          <a:lstStyle/>
          <a:p>
            <a:pPr marL="0" marR="0" lvl="0" indent="0" algn="l" defTabSz="913943" rtl="0" eaLnBrk="1" fontAlgn="auto" latinLnBrk="0" hangingPunct="1">
              <a:lnSpc>
                <a:spcPct val="100000"/>
              </a:lnSpc>
              <a:spcBef>
                <a:spcPct val="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Community</a:t>
            </a:r>
          </a:p>
        </p:txBody>
      </p:sp>
      <p:sp>
        <p:nvSpPr>
          <p:cNvPr id="65" name="Rectangle 75">
            <a:extLst>
              <a:ext uri="{FF2B5EF4-FFF2-40B4-BE49-F238E27FC236}">
                <a16:creationId xmlns:a16="http://schemas.microsoft.com/office/drawing/2014/main" id="{D2B484C4-C19E-89C5-3857-D60561899DDC}"/>
              </a:ext>
            </a:extLst>
          </p:cNvPr>
          <p:cNvSpPr/>
          <p:nvPr/>
        </p:nvSpPr>
        <p:spPr bwMode="auto">
          <a:xfrm>
            <a:off x="1818641" y="1939289"/>
            <a:ext cx="1178560" cy="448310"/>
          </a:xfrm>
          <a:prstGeom prst="rect">
            <a:avLst/>
          </a:prstGeom>
          <a:solidFill>
            <a:schemeClr val="accent3"/>
          </a:solidFill>
          <a:ln>
            <a:noFill/>
            <a:miter lim="800000"/>
          </a:ln>
          <a:effectLst/>
        </p:spPr>
        <p:txBody>
          <a:bodyPr rot="0" spcFirstLastPara="0" vertOverflow="overflow" horzOverflow="overflow" vert="horz" wrap="square" lIns="107944" tIns="107944" rIns="107944" bIns="107944" numCol="1" spcCol="72000" rtlCol="0" fromWordArt="0" anchor="ctr" anchorCtr="0" forceAA="0" compatLnSpc="1">
            <a:prstTxWarp prst="textNoShape">
              <a:avLst/>
            </a:prstTxWarp>
            <a:noAutofit/>
          </a:bodyPr>
          <a:lstStyle/>
          <a:p>
            <a:pPr marL="0" marR="0" lvl="0" indent="0" algn="l" defTabSz="913943" rtl="0" eaLnBrk="1" fontAlgn="auto" latinLnBrk="0" hangingPunct="1">
              <a:lnSpc>
                <a:spcPct val="100000"/>
              </a:lnSpc>
              <a:spcBef>
                <a:spcPct val="0"/>
              </a:spcBef>
              <a:spcAft>
                <a:spcPts val="0"/>
              </a:spcAft>
              <a:buClr>
                <a:srgbClr val="879BAA"/>
              </a:buClr>
              <a:buSzTx/>
              <a:buFontTx/>
              <a:buNone/>
              <a:tabLst/>
              <a:defRPr/>
            </a:pPr>
            <a:r>
              <a:rPr kumimoji="0" lang="en-US" sz="1200" b="1" i="0" u="none" strike="noStrike" kern="0" cap="none" spc="0" normalizeH="0" baseline="0" noProof="0">
                <a:ln>
                  <a:noFill/>
                </a:ln>
                <a:solidFill>
                  <a:srgbClr val="004669"/>
                </a:solidFill>
                <a:effectLst/>
                <a:uLnTx/>
                <a:uFillTx/>
                <a:latin typeface="Arial" pitchFamily="34" charset="0"/>
                <a:ea typeface="ＭＳ Ｐゴシック" charset="-128"/>
                <a:cs typeface="Arial" panose="020B0604020202020204" pitchFamily="34" charset="0"/>
              </a:rPr>
              <a:t>Tenant</a:t>
            </a:r>
          </a:p>
        </p:txBody>
      </p:sp>
      <p:sp>
        <p:nvSpPr>
          <p:cNvPr id="66" name="Rectangle 79">
            <a:extLst>
              <a:ext uri="{FF2B5EF4-FFF2-40B4-BE49-F238E27FC236}">
                <a16:creationId xmlns:a16="http://schemas.microsoft.com/office/drawing/2014/main" id="{0A5A7C65-7F15-72B8-EF2C-1C1F807018AF}"/>
              </a:ext>
            </a:extLst>
          </p:cNvPr>
          <p:cNvSpPr/>
          <p:nvPr/>
        </p:nvSpPr>
        <p:spPr bwMode="auto">
          <a:xfrm>
            <a:off x="1818641" y="2479039"/>
            <a:ext cx="1178560" cy="448310"/>
          </a:xfrm>
          <a:prstGeom prst="rect">
            <a:avLst/>
          </a:prstGeom>
          <a:solidFill>
            <a:schemeClr val="accent3"/>
          </a:solidFill>
          <a:ln>
            <a:noFill/>
            <a:miter lim="800000"/>
          </a:ln>
          <a:effectLst/>
        </p:spPr>
        <p:txBody>
          <a:bodyPr rot="0" spcFirstLastPara="0" vertOverflow="overflow" horzOverflow="overflow" vert="horz" wrap="square" lIns="107944" tIns="107944" rIns="107944" bIns="107944" numCol="1" spcCol="72000" rtlCol="0" fromWordArt="0" anchor="ctr" anchorCtr="0" forceAA="0" compatLnSpc="1">
            <a:prstTxWarp prst="textNoShape">
              <a:avLst/>
            </a:prstTxWarp>
            <a:noAutofit/>
          </a:bodyPr>
          <a:lstStyle/>
          <a:p>
            <a:pPr marL="0" marR="0" lvl="0" indent="0" algn="l" defTabSz="913943" rtl="0" eaLnBrk="1" fontAlgn="auto" latinLnBrk="0" hangingPunct="1">
              <a:lnSpc>
                <a:spcPct val="100000"/>
              </a:lnSpc>
              <a:spcBef>
                <a:spcPct val="0"/>
              </a:spcBef>
              <a:spcAft>
                <a:spcPts val="0"/>
              </a:spcAft>
              <a:buClr>
                <a:srgbClr val="879BAA"/>
              </a:buClr>
              <a:buSzTx/>
              <a:buFontTx/>
              <a:buNone/>
              <a:tabLst/>
              <a:defRPr/>
            </a:pPr>
            <a:r>
              <a:rPr kumimoji="0" lang="en-US" sz="1200" b="1" i="0" u="none" strike="noStrike" kern="0" cap="none" spc="0" normalizeH="0" baseline="0" noProof="0">
                <a:ln>
                  <a:noFill/>
                </a:ln>
                <a:solidFill>
                  <a:srgbClr val="004669"/>
                </a:solidFill>
                <a:effectLst/>
                <a:uLnTx/>
                <a:uFillTx/>
                <a:latin typeface="Arial" pitchFamily="34" charset="0"/>
                <a:ea typeface="ＭＳ Ｐゴシック" charset="-128"/>
                <a:cs typeface="Arial" panose="020B0604020202020204" pitchFamily="34" charset="0"/>
              </a:rPr>
              <a:t>Home-owner</a:t>
            </a:r>
          </a:p>
        </p:txBody>
      </p:sp>
      <p:sp>
        <p:nvSpPr>
          <p:cNvPr id="77" name="Rectangle 80">
            <a:extLst>
              <a:ext uri="{FF2B5EF4-FFF2-40B4-BE49-F238E27FC236}">
                <a16:creationId xmlns:a16="http://schemas.microsoft.com/office/drawing/2014/main" id="{0923D7B3-E1BD-CF2C-5C8B-01D68AD69F1C}"/>
              </a:ext>
            </a:extLst>
          </p:cNvPr>
          <p:cNvSpPr/>
          <p:nvPr/>
        </p:nvSpPr>
        <p:spPr bwMode="auto">
          <a:xfrm>
            <a:off x="1818640" y="3018789"/>
            <a:ext cx="1178560" cy="448310"/>
          </a:xfrm>
          <a:prstGeom prst="rect">
            <a:avLst/>
          </a:prstGeom>
          <a:solidFill>
            <a:schemeClr val="accent2"/>
          </a:solidFill>
          <a:ln>
            <a:noFill/>
            <a:miter lim="800000"/>
          </a:ln>
          <a:effectLst/>
        </p:spPr>
        <p:txBody>
          <a:bodyPr rot="0" spcFirstLastPara="0" vertOverflow="overflow" horzOverflow="overflow" vert="horz" wrap="square" lIns="107944" tIns="107944" rIns="107944" bIns="107944" numCol="1" spcCol="72000" rtlCol="0" fromWordArt="0" anchor="ctr" anchorCtr="0" forceAA="0" compatLnSpc="1">
            <a:prstTxWarp prst="textNoShape">
              <a:avLst/>
            </a:prstTxWarp>
            <a:noAutofit/>
          </a:bodyPr>
          <a:lstStyle/>
          <a:p>
            <a:pPr marL="0" marR="0" lvl="0" indent="0" algn="l" defTabSz="913943" rtl="0" eaLnBrk="1" fontAlgn="auto" latinLnBrk="0" hangingPunct="1">
              <a:lnSpc>
                <a:spcPct val="100000"/>
              </a:lnSpc>
              <a:spcBef>
                <a:spcPct val="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Visitor</a:t>
            </a:r>
          </a:p>
        </p:txBody>
      </p:sp>
      <p:sp>
        <p:nvSpPr>
          <p:cNvPr id="78" name="Rectangle 81">
            <a:extLst>
              <a:ext uri="{FF2B5EF4-FFF2-40B4-BE49-F238E27FC236}">
                <a16:creationId xmlns:a16="http://schemas.microsoft.com/office/drawing/2014/main" id="{B22C4CD8-4F8B-609E-AAB1-3FF3E3FCEBC5}"/>
              </a:ext>
            </a:extLst>
          </p:cNvPr>
          <p:cNvSpPr/>
          <p:nvPr/>
        </p:nvSpPr>
        <p:spPr bwMode="auto">
          <a:xfrm>
            <a:off x="1818641" y="3558539"/>
            <a:ext cx="1178560" cy="448310"/>
          </a:xfrm>
          <a:prstGeom prst="rect">
            <a:avLst/>
          </a:prstGeom>
          <a:solidFill>
            <a:schemeClr val="accent2"/>
          </a:solidFill>
          <a:ln>
            <a:noFill/>
            <a:miter lim="800000"/>
          </a:ln>
          <a:effectLst/>
        </p:spPr>
        <p:txBody>
          <a:bodyPr rot="0" spcFirstLastPara="0" vertOverflow="overflow" horzOverflow="overflow" vert="horz" wrap="square" lIns="107944" tIns="107944" rIns="107944" bIns="107944" numCol="1" spcCol="72000" rtlCol="0" fromWordArt="0" anchor="ctr" anchorCtr="0" forceAA="0" compatLnSpc="1">
            <a:prstTxWarp prst="textNoShape">
              <a:avLst/>
            </a:prstTxWarp>
            <a:noAutofit/>
          </a:bodyPr>
          <a:lstStyle/>
          <a:p>
            <a:pPr marL="0" marR="0" lvl="0" indent="0" algn="l" defTabSz="913943" rtl="0" eaLnBrk="1" fontAlgn="auto" latinLnBrk="0" hangingPunct="1">
              <a:lnSpc>
                <a:spcPct val="100000"/>
              </a:lnSpc>
              <a:spcBef>
                <a:spcPct val="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Employee</a:t>
            </a:r>
          </a:p>
        </p:txBody>
      </p:sp>
      <p:sp>
        <p:nvSpPr>
          <p:cNvPr id="79" name="TextBox 83">
            <a:extLst>
              <a:ext uri="{FF2B5EF4-FFF2-40B4-BE49-F238E27FC236}">
                <a16:creationId xmlns:a16="http://schemas.microsoft.com/office/drawing/2014/main" id="{968D2E4A-0BA1-985E-5CF2-E701E4BD508E}"/>
              </a:ext>
            </a:extLst>
          </p:cNvPr>
          <p:cNvSpPr txBox="1"/>
          <p:nvPr/>
        </p:nvSpPr>
        <p:spPr>
          <a:xfrm>
            <a:off x="5438957" y="4098289"/>
            <a:ext cx="2414263" cy="2067560"/>
          </a:xfrm>
          <a:prstGeom prst="rect">
            <a:avLst/>
          </a:prstGeom>
          <a:noFill/>
        </p:spPr>
        <p:txBody>
          <a:bodyPr wrap="square" lIns="0" tIns="0" rIns="0" bIns="0" rtlCol="0">
            <a:noAutofit/>
          </a:bodyPr>
          <a:lstStyle/>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Community and social value framework portal</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Stakeholder networks, lobbying mechanisms</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Capital markets &amp; venture capital</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Planning &amp; land use analysis</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Building on community strengths</a:t>
            </a:r>
          </a:p>
        </p:txBody>
      </p:sp>
      <p:sp>
        <p:nvSpPr>
          <p:cNvPr id="90" name="TextBox 84">
            <a:extLst>
              <a:ext uri="{FF2B5EF4-FFF2-40B4-BE49-F238E27FC236}">
                <a16:creationId xmlns:a16="http://schemas.microsoft.com/office/drawing/2014/main" id="{C51DF2FD-2DAD-F26C-35B3-74EF4860F66D}"/>
              </a:ext>
            </a:extLst>
          </p:cNvPr>
          <p:cNvSpPr txBox="1"/>
          <p:nvPr/>
        </p:nvSpPr>
        <p:spPr>
          <a:xfrm>
            <a:off x="7944661" y="4098289"/>
            <a:ext cx="3840940" cy="988060"/>
          </a:xfrm>
          <a:prstGeom prst="rect">
            <a:avLst/>
          </a:prstGeom>
          <a:noFill/>
        </p:spPr>
        <p:txBody>
          <a:bodyPr wrap="square" lIns="0" tIns="0" rIns="0" bIns="0" rtlCol="0">
            <a:noAutofit/>
          </a:bodyPr>
          <a:lstStyle/>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Physical access limitations, transport</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Constant upgrades to key infrastructure</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Risk to investments</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Reputation of area &amp; associated risk</a:t>
            </a:r>
          </a:p>
        </p:txBody>
      </p:sp>
      <p:sp>
        <p:nvSpPr>
          <p:cNvPr id="91" name="TextBox 85">
            <a:extLst>
              <a:ext uri="{FF2B5EF4-FFF2-40B4-BE49-F238E27FC236}">
                <a16:creationId xmlns:a16="http://schemas.microsoft.com/office/drawing/2014/main" id="{223BA550-44DD-746C-BAEB-BEF837CCB472}"/>
              </a:ext>
            </a:extLst>
          </p:cNvPr>
          <p:cNvSpPr txBox="1"/>
          <p:nvPr/>
        </p:nvSpPr>
        <p:spPr>
          <a:xfrm>
            <a:off x="7944661" y="5177788"/>
            <a:ext cx="3840940" cy="988060"/>
          </a:xfrm>
          <a:prstGeom prst="rect">
            <a:avLst/>
          </a:prstGeom>
          <a:noFill/>
        </p:spPr>
        <p:txBody>
          <a:bodyPr wrap="square" lIns="0" tIns="0" rIns="0" bIns="0" rtlCol="0">
            <a:noAutofit/>
          </a:bodyPr>
          <a:lstStyle/>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Feedback mechanism for investment proposals</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Community resourcing &amp; capabilities</a:t>
            </a:r>
          </a:p>
          <a:p>
            <a:pPr marL="121629" marR="0" lvl="1" indent="-121629" algn="l" defTabSz="913943" rtl="0" eaLnBrk="1" fontAlgn="auto" latinLnBrk="0" hangingPunct="1">
              <a:lnSpc>
                <a:spcPct val="100000"/>
              </a:lnSpc>
              <a:spcBef>
                <a:spcPts val="0"/>
              </a:spcBef>
              <a:spcAft>
                <a:spcPts val="0"/>
              </a:spcAft>
              <a:buClr>
                <a:srgbClr val="879BAA"/>
              </a:buClr>
              <a:buSzTx/>
              <a:buFontTx/>
              <a:buChar char="•"/>
              <a:tabLst/>
              <a:defRPr/>
            </a:pPr>
            <a:r>
              <a:rPr kumimoji="0" lang="en-US" sz="1100" b="0" i="0" u="none" strike="noStrike" kern="0" cap="none" spc="0" normalizeH="0" baseline="0" noProof="0">
                <a:ln>
                  <a:noFill/>
                </a:ln>
                <a:solidFill>
                  <a:srgbClr val="000000"/>
                </a:solidFill>
                <a:effectLst/>
                <a:uLnTx/>
                <a:uFillTx/>
                <a:latin typeface="Arial" pitchFamily="34" charset="0"/>
                <a:ea typeface="ＭＳ Ｐゴシック" charset="-128"/>
                <a:cs typeface="Arial" panose="020B0604020202020204" pitchFamily="34" charset="0"/>
              </a:rPr>
              <a:t>Reducing community resistance to proposed investments</a:t>
            </a:r>
          </a:p>
        </p:txBody>
      </p:sp>
      <p:cxnSp>
        <p:nvCxnSpPr>
          <p:cNvPr id="92" name="Gerade Verbindung 473">
            <a:extLst>
              <a:ext uri="{FF2B5EF4-FFF2-40B4-BE49-F238E27FC236}">
                <a16:creationId xmlns:a16="http://schemas.microsoft.com/office/drawing/2014/main" id="{674BDC96-E5F3-F85F-98CA-BE2D610A535C}"/>
              </a:ext>
            </a:extLst>
          </p:cNvPr>
          <p:cNvCxnSpPr>
            <a:cxnSpLocks/>
          </p:cNvCxnSpPr>
          <p:nvPr/>
        </p:nvCxnSpPr>
        <p:spPr bwMode="auto">
          <a:xfrm flipH="1">
            <a:off x="7944662" y="5132069"/>
            <a:ext cx="3840938" cy="0"/>
          </a:xfrm>
          <a:prstGeom prst="line">
            <a:avLst/>
          </a:prstGeom>
          <a:solidFill>
            <a:schemeClr val="tx2"/>
          </a:solidFill>
          <a:ln w="9525" cap="flat" cmpd="sng" algn="ctr">
            <a:solidFill>
              <a:srgbClr val="879BAA"/>
            </a:solidFill>
            <a:prstDash val="lgDash"/>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grpSp>
        <p:nvGrpSpPr>
          <p:cNvPr id="94" name="Group 214">
            <a:extLst>
              <a:ext uri="{FF2B5EF4-FFF2-40B4-BE49-F238E27FC236}">
                <a16:creationId xmlns:a16="http://schemas.microsoft.com/office/drawing/2014/main" id="{EDCD183C-F4E3-FA45-FB79-078C4D8C04BF}"/>
              </a:ext>
            </a:extLst>
          </p:cNvPr>
          <p:cNvGrpSpPr>
            <a:grpSpLocks noChangeAspect="1"/>
          </p:cNvGrpSpPr>
          <p:nvPr/>
        </p:nvGrpSpPr>
        <p:grpSpPr>
          <a:xfrm>
            <a:off x="11497601" y="2603339"/>
            <a:ext cx="288000" cy="288067"/>
            <a:chOff x="12233270" y="3185128"/>
            <a:chExt cx="288000" cy="288067"/>
          </a:xfrm>
        </p:grpSpPr>
        <p:sp>
          <p:nvSpPr>
            <p:cNvPr id="97" name="Rectangle 288">
              <a:extLst>
                <a:ext uri="{FF2B5EF4-FFF2-40B4-BE49-F238E27FC236}">
                  <a16:creationId xmlns:a16="http://schemas.microsoft.com/office/drawing/2014/main" id="{18597A29-5C88-B053-27D4-446DE995139E}"/>
                </a:ext>
              </a:extLst>
            </p:cNvPr>
            <p:cNvSpPr>
              <a:spLocks noChangeAspect="1" noChangeArrowheads="1"/>
            </p:cNvSpPr>
            <p:nvPr>
              <p:custDataLst>
                <p:tags r:id="rId8"/>
              </p:custDataLst>
            </p:nvPr>
          </p:nvSpPr>
          <p:spPr bwMode="gray">
            <a:xfrm>
              <a:off x="12233270" y="3185128"/>
              <a:ext cx="288000" cy="288067"/>
            </a:xfrm>
            <a:prstGeom prst="rect">
              <a:avLst/>
            </a:prstGeom>
            <a:solidFill>
              <a:srgbClr val="EF0137"/>
            </a:solidFill>
            <a:ln w="9525" algn="ctr">
              <a:noFill/>
              <a:miter lim="800000"/>
              <a:headEnd/>
              <a:tailEnd/>
            </a:ln>
          </p:spPr>
          <p:txBody>
            <a:bodyPr lIns="0" tIns="0" rIns="0" bIns="0" anchor="ctr"/>
            <a:lstStyle/>
            <a:p>
              <a:pPr marL="0" marR="0" lvl="0" indent="0" algn="ctr" defTabSz="914400" rtl="0" eaLnBrk="0" fontAlgn="base" latinLnBrk="0" hangingPunct="0">
                <a:lnSpc>
                  <a:spcPct val="100000"/>
                </a:lnSpc>
                <a:spcBef>
                  <a:spcPct val="50000"/>
                </a:spcBef>
                <a:spcAft>
                  <a:spcPct val="0"/>
                </a:spcAft>
                <a:buClrTx/>
                <a:buSzPct val="115000"/>
                <a:buFont typeface="Symbol" pitchFamily="18" charset="2"/>
                <a:buNone/>
                <a:tabLst/>
                <a:defRPr/>
              </a:pPr>
              <a:endParaRPr kumimoji="0" lang="en-US" sz="1100" b="0" i="0" u="none" strike="noStrike" kern="120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endParaRPr>
            </a:p>
          </p:txBody>
        </p:sp>
        <p:sp>
          <p:nvSpPr>
            <p:cNvPr id="98" name="Freeform 74">
              <a:extLst>
                <a:ext uri="{FF2B5EF4-FFF2-40B4-BE49-F238E27FC236}">
                  <a16:creationId xmlns:a16="http://schemas.microsoft.com/office/drawing/2014/main" id="{641F2E1E-4136-67B4-5D56-09F4407AA54C}"/>
                </a:ext>
              </a:extLst>
            </p:cNvPr>
            <p:cNvSpPr>
              <a:spLocks noChangeAspect="1"/>
            </p:cNvSpPr>
            <p:nvPr/>
          </p:nvSpPr>
          <p:spPr bwMode="auto">
            <a:xfrm>
              <a:off x="12290389" y="3242281"/>
              <a:ext cx="173762" cy="173762"/>
            </a:xfrm>
            <a:custGeom>
              <a:avLst/>
              <a:gdLst>
                <a:gd name="T0" fmla="*/ 1394 w 1609"/>
                <a:gd name="T1" fmla="*/ 1609 h 1609"/>
                <a:gd name="T2" fmla="*/ 1609 w 1609"/>
                <a:gd name="T3" fmla="*/ 1394 h 1609"/>
                <a:gd name="T4" fmla="*/ 1096 w 1609"/>
                <a:gd name="T5" fmla="*/ 806 h 1609"/>
                <a:gd name="T6" fmla="*/ 1609 w 1609"/>
                <a:gd name="T7" fmla="*/ 215 h 1609"/>
                <a:gd name="T8" fmla="*/ 1394 w 1609"/>
                <a:gd name="T9" fmla="*/ 0 h 1609"/>
                <a:gd name="T10" fmla="*/ 806 w 1609"/>
                <a:gd name="T11" fmla="*/ 513 h 1609"/>
                <a:gd name="T12" fmla="*/ 215 w 1609"/>
                <a:gd name="T13" fmla="*/ 0 h 1609"/>
                <a:gd name="T14" fmla="*/ 0 w 1609"/>
                <a:gd name="T15" fmla="*/ 215 h 1609"/>
                <a:gd name="T16" fmla="*/ 513 w 1609"/>
                <a:gd name="T17" fmla="*/ 806 h 1609"/>
                <a:gd name="T18" fmla="*/ 0 w 1609"/>
                <a:gd name="T19" fmla="*/ 1394 h 1609"/>
                <a:gd name="T20" fmla="*/ 215 w 1609"/>
                <a:gd name="T21" fmla="*/ 1609 h 1609"/>
                <a:gd name="T22" fmla="*/ 806 w 1609"/>
                <a:gd name="T23" fmla="*/ 1096 h 1609"/>
                <a:gd name="T24" fmla="*/ 1394 w 1609"/>
                <a:gd name="T25" fmla="*/ 1609 h 1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9" h="1609">
                  <a:moveTo>
                    <a:pt x="1394" y="1609"/>
                  </a:moveTo>
                  <a:lnTo>
                    <a:pt x="1609" y="1394"/>
                  </a:lnTo>
                  <a:lnTo>
                    <a:pt x="1096" y="806"/>
                  </a:lnTo>
                  <a:lnTo>
                    <a:pt x="1609" y="215"/>
                  </a:lnTo>
                  <a:lnTo>
                    <a:pt x="1394" y="0"/>
                  </a:lnTo>
                  <a:lnTo>
                    <a:pt x="806" y="513"/>
                  </a:lnTo>
                  <a:lnTo>
                    <a:pt x="215" y="0"/>
                  </a:lnTo>
                  <a:lnTo>
                    <a:pt x="0" y="215"/>
                  </a:lnTo>
                  <a:lnTo>
                    <a:pt x="513" y="806"/>
                  </a:lnTo>
                  <a:lnTo>
                    <a:pt x="0" y="1394"/>
                  </a:lnTo>
                  <a:lnTo>
                    <a:pt x="215" y="1609"/>
                  </a:lnTo>
                  <a:lnTo>
                    <a:pt x="806" y="1096"/>
                  </a:lnTo>
                  <a:lnTo>
                    <a:pt x="1394" y="1609"/>
                  </a:lnTo>
                  <a:close/>
                </a:path>
              </a:pathLst>
            </a:custGeom>
            <a:solidFill>
              <a:srgbClr val="FFFFFF"/>
            </a:solidFill>
            <a:ln>
              <a:noFill/>
            </a:ln>
          </p:spPr>
          <p:txBody>
            <a:bodyPr vert="horz" wrap="square" lIns="28788" tIns="14395" rIns="28788" bIns="143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400" cap="none" spc="0" normalizeH="0" baseline="0" noProof="0">
                <a:ln>
                  <a:noFill/>
                </a:ln>
                <a:solidFill>
                  <a:srgbClr val="000000"/>
                </a:solidFill>
                <a:effectLst/>
                <a:uLnTx/>
                <a:uFillTx/>
                <a:latin typeface="Arial" pitchFamily="34" charset="0"/>
                <a:ea typeface="ＭＳ Ｐゴシック" pitchFamily="34" charset="-128"/>
                <a:cs typeface="Arial" panose="020B0604020202020204" pitchFamily="34" charset="0"/>
              </a:endParaRPr>
            </a:p>
          </p:txBody>
        </p:sp>
      </p:grpSp>
      <p:grpSp>
        <p:nvGrpSpPr>
          <p:cNvPr id="99" name="Group 215">
            <a:extLst>
              <a:ext uri="{FF2B5EF4-FFF2-40B4-BE49-F238E27FC236}">
                <a16:creationId xmlns:a16="http://schemas.microsoft.com/office/drawing/2014/main" id="{0EB8E640-ACC3-9B56-7BBB-4B65BAE47F04}"/>
              </a:ext>
            </a:extLst>
          </p:cNvPr>
          <p:cNvGrpSpPr>
            <a:grpSpLocks noChangeAspect="1"/>
          </p:cNvGrpSpPr>
          <p:nvPr/>
        </p:nvGrpSpPr>
        <p:grpSpPr>
          <a:xfrm>
            <a:off x="11497600" y="3671482"/>
            <a:ext cx="288000" cy="288067"/>
            <a:chOff x="12233270" y="2826630"/>
            <a:chExt cx="288000" cy="288067"/>
          </a:xfrm>
        </p:grpSpPr>
        <p:sp>
          <p:nvSpPr>
            <p:cNvPr id="100" name="Rectangle 282">
              <a:extLst>
                <a:ext uri="{FF2B5EF4-FFF2-40B4-BE49-F238E27FC236}">
                  <a16:creationId xmlns:a16="http://schemas.microsoft.com/office/drawing/2014/main" id="{9FA00407-9529-763D-7383-40073B92ED43}"/>
                </a:ext>
              </a:extLst>
            </p:cNvPr>
            <p:cNvSpPr>
              <a:spLocks noChangeAspect="1" noChangeArrowheads="1"/>
            </p:cNvSpPr>
            <p:nvPr>
              <p:custDataLst>
                <p:tags r:id="rId7"/>
              </p:custDataLst>
            </p:nvPr>
          </p:nvSpPr>
          <p:spPr bwMode="gray">
            <a:xfrm>
              <a:off x="12233270" y="2826630"/>
              <a:ext cx="288000" cy="288067"/>
            </a:xfrm>
            <a:prstGeom prst="rect">
              <a:avLst/>
            </a:prstGeom>
            <a:solidFill>
              <a:srgbClr val="00D7A0"/>
            </a:solidFill>
            <a:ln w="9525" algn="ctr">
              <a:noFill/>
              <a:miter lim="800000"/>
              <a:headEnd/>
              <a:tailEnd/>
            </a:ln>
          </p:spPr>
          <p:txBody>
            <a:bodyPr lIns="0" tIns="0" rIns="0" bIns="0" anchor="ctr"/>
            <a:lstStyle/>
            <a:p>
              <a:pPr marL="0" marR="0" lvl="0" indent="0" algn="ctr" defTabSz="914400" rtl="0" eaLnBrk="0" fontAlgn="base" latinLnBrk="0" hangingPunct="0">
                <a:lnSpc>
                  <a:spcPct val="100000"/>
                </a:lnSpc>
                <a:spcBef>
                  <a:spcPct val="50000"/>
                </a:spcBef>
                <a:spcAft>
                  <a:spcPct val="0"/>
                </a:spcAft>
                <a:buClrTx/>
                <a:buSzPct val="115000"/>
                <a:buFont typeface="Symbol" pitchFamily="18" charset="2"/>
                <a:buNone/>
                <a:tabLst/>
                <a:defRPr/>
              </a:pPr>
              <a:endParaRPr kumimoji="0" lang="en-US" sz="1100" b="0" i="0" u="none" strike="noStrike" kern="120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endParaRPr>
            </a:p>
          </p:txBody>
        </p:sp>
        <p:sp>
          <p:nvSpPr>
            <p:cNvPr id="101" name="Freeform 95">
              <a:extLst>
                <a:ext uri="{FF2B5EF4-FFF2-40B4-BE49-F238E27FC236}">
                  <a16:creationId xmlns:a16="http://schemas.microsoft.com/office/drawing/2014/main" id="{C1962C2D-F4FE-783D-1539-6CB714F7D1B7}"/>
                </a:ext>
              </a:extLst>
            </p:cNvPr>
            <p:cNvSpPr>
              <a:spLocks noChangeAspect="1"/>
            </p:cNvSpPr>
            <p:nvPr/>
          </p:nvSpPr>
          <p:spPr bwMode="auto">
            <a:xfrm>
              <a:off x="12264932" y="2886085"/>
              <a:ext cx="224676" cy="169157"/>
            </a:xfrm>
            <a:custGeom>
              <a:avLst/>
              <a:gdLst>
                <a:gd name="T0" fmla="*/ 1210 w 1210"/>
                <a:gd name="T1" fmla="*/ 125 h 911"/>
                <a:gd name="T2" fmla="*/ 423 w 1210"/>
                <a:gd name="T3" fmla="*/ 911 h 911"/>
                <a:gd name="T4" fmla="*/ 0 w 1210"/>
                <a:gd name="T5" fmla="*/ 486 h 911"/>
                <a:gd name="T6" fmla="*/ 126 w 1210"/>
                <a:gd name="T7" fmla="*/ 361 h 911"/>
                <a:gd name="T8" fmla="*/ 397 w 1210"/>
                <a:gd name="T9" fmla="*/ 597 h 911"/>
                <a:gd name="T10" fmla="*/ 1085 w 1210"/>
                <a:gd name="T11" fmla="*/ 0 h 911"/>
                <a:gd name="T12" fmla="*/ 1210 w 1210"/>
                <a:gd name="T13" fmla="*/ 125 h 911"/>
              </a:gdLst>
              <a:ahLst/>
              <a:cxnLst>
                <a:cxn ang="0">
                  <a:pos x="T0" y="T1"/>
                </a:cxn>
                <a:cxn ang="0">
                  <a:pos x="T2" y="T3"/>
                </a:cxn>
                <a:cxn ang="0">
                  <a:pos x="T4" y="T5"/>
                </a:cxn>
                <a:cxn ang="0">
                  <a:pos x="T6" y="T7"/>
                </a:cxn>
                <a:cxn ang="0">
                  <a:pos x="T8" y="T9"/>
                </a:cxn>
                <a:cxn ang="0">
                  <a:pos x="T10" y="T11"/>
                </a:cxn>
                <a:cxn ang="0">
                  <a:pos x="T12" y="T13"/>
                </a:cxn>
              </a:cxnLst>
              <a:rect l="0" t="0" r="r" b="b"/>
              <a:pathLst>
                <a:path w="1210" h="911">
                  <a:moveTo>
                    <a:pt x="1210" y="125"/>
                  </a:moveTo>
                  <a:lnTo>
                    <a:pt x="423" y="911"/>
                  </a:lnTo>
                  <a:lnTo>
                    <a:pt x="0" y="486"/>
                  </a:lnTo>
                  <a:lnTo>
                    <a:pt x="126" y="361"/>
                  </a:lnTo>
                  <a:lnTo>
                    <a:pt x="397" y="597"/>
                  </a:lnTo>
                  <a:lnTo>
                    <a:pt x="1085" y="0"/>
                  </a:lnTo>
                  <a:lnTo>
                    <a:pt x="1210" y="125"/>
                  </a:lnTo>
                  <a:close/>
                </a:path>
              </a:pathLst>
            </a:custGeom>
            <a:solidFill>
              <a:srgbClr val="FFFFFF"/>
            </a:solidFill>
            <a:ln>
              <a:noFill/>
            </a:ln>
          </p:spPr>
          <p:txBody>
            <a:bodyPr vert="horz" wrap="square" lIns="31987" tIns="15994" rIns="31987" bIns="15994" numCol="1" anchor="t" anchorCtr="0" compatLnSpc="1">
              <a:prstTxWarp prst="textNoShape">
                <a:avLst/>
              </a:prstTxWarp>
            </a:body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100" b="0" i="0" u="none" strike="noStrike" kern="120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endParaRPr>
            </a:p>
          </p:txBody>
        </p:sp>
      </p:grpSp>
      <p:grpSp>
        <p:nvGrpSpPr>
          <p:cNvPr id="102" name="Group 214">
            <a:extLst>
              <a:ext uri="{FF2B5EF4-FFF2-40B4-BE49-F238E27FC236}">
                <a16:creationId xmlns:a16="http://schemas.microsoft.com/office/drawing/2014/main" id="{C7EE08F6-80B6-7E11-371F-CF9755F5024C}"/>
              </a:ext>
            </a:extLst>
          </p:cNvPr>
          <p:cNvGrpSpPr>
            <a:grpSpLocks noChangeAspect="1"/>
          </p:cNvGrpSpPr>
          <p:nvPr/>
        </p:nvGrpSpPr>
        <p:grpSpPr>
          <a:xfrm>
            <a:off x="11497601" y="4757077"/>
            <a:ext cx="288000" cy="288067"/>
            <a:chOff x="12233270" y="3185128"/>
            <a:chExt cx="288000" cy="288067"/>
          </a:xfrm>
        </p:grpSpPr>
        <p:sp>
          <p:nvSpPr>
            <p:cNvPr id="103" name="Rectangle 288">
              <a:extLst>
                <a:ext uri="{FF2B5EF4-FFF2-40B4-BE49-F238E27FC236}">
                  <a16:creationId xmlns:a16="http://schemas.microsoft.com/office/drawing/2014/main" id="{E22981CB-E53A-94B4-C3D7-5AF64E6605A3}"/>
                </a:ext>
              </a:extLst>
            </p:cNvPr>
            <p:cNvSpPr>
              <a:spLocks noChangeAspect="1" noChangeArrowheads="1"/>
            </p:cNvSpPr>
            <p:nvPr>
              <p:custDataLst>
                <p:tags r:id="rId6"/>
              </p:custDataLst>
            </p:nvPr>
          </p:nvSpPr>
          <p:spPr bwMode="gray">
            <a:xfrm>
              <a:off x="12233270" y="3185128"/>
              <a:ext cx="288000" cy="288067"/>
            </a:xfrm>
            <a:prstGeom prst="rect">
              <a:avLst/>
            </a:prstGeom>
            <a:solidFill>
              <a:srgbClr val="EF0137"/>
            </a:solidFill>
            <a:ln w="9525" algn="ctr">
              <a:noFill/>
              <a:miter lim="800000"/>
              <a:headEnd/>
              <a:tailEnd/>
            </a:ln>
          </p:spPr>
          <p:txBody>
            <a:bodyPr lIns="0" tIns="0" rIns="0" bIns="0" anchor="ctr"/>
            <a:lstStyle/>
            <a:p>
              <a:pPr marL="0" marR="0" lvl="0" indent="0" algn="ctr" defTabSz="914400" rtl="0" eaLnBrk="0" fontAlgn="base" latinLnBrk="0" hangingPunct="0">
                <a:lnSpc>
                  <a:spcPct val="100000"/>
                </a:lnSpc>
                <a:spcBef>
                  <a:spcPct val="50000"/>
                </a:spcBef>
                <a:spcAft>
                  <a:spcPct val="0"/>
                </a:spcAft>
                <a:buClrTx/>
                <a:buSzPct val="115000"/>
                <a:buFont typeface="Symbol" pitchFamily="18" charset="2"/>
                <a:buNone/>
                <a:tabLst/>
                <a:defRPr/>
              </a:pPr>
              <a:endParaRPr kumimoji="0" lang="en-US" sz="1100" b="0" i="0" u="none" strike="noStrike" kern="120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endParaRPr>
            </a:p>
          </p:txBody>
        </p:sp>
        <p:sp>
          <p:nvSpPr>
            <p:cNvPr id="104" name="Freeform 74">
              <a:extLst>
                <a:ext uri="{FF2B5EF4-FFF2-40B4-BE49-F238E27FC236}">
                  <a16:creationId xmlns:a16="http://schemas.microsoft.com/office/drawing/2014/main" id="{46710FAF-CFF1-3C34-C71F-330E07674473}"/>
                </a:ext>
              </a:extLst>
            </p:cNvPr>
            <p:cNvSpPr>
              <a:spLocks noChangeAspect="1"/>
            </p:cNvSpPr>
            <p:nvPr/>
          </p:nvSpPr>
          <p:spPr bwMode="auto">
            <a:xfrm>
              <a:off x="12290389" y="3242281"/>
              <a:ext cx="173762" cy="173762"/>
            </a:xfrm>
            <a:custGeom>
              <a:avLst/>
              <a:gdLst>
                <a:gd name="T0" fmla="*/ 1394 w 1609"/>
                <a:gd name="T1" fmla="*/ 1609 h 1609"/>
                <a:gd name="T2" fmla="*/ 1609 w 1609"/>
                <a:gd name="T3" fmla="*/ 1394 h 1609"/>
                <a:gd name="T4" fmla="*/ 1096 w 1609"/>
                <a:gd name="T5" fmla="*/ 806 h 1609"/>
                <a:gd name="T6" fmla="*/ 1609 w 1609"/>
                <a:gd name="T7" fmla="*/ 215 h 1609"/>
                <a:gd name="T8" fmla="*/ 1394 w 1609"/>
                <a:gd name="T9" fmla="*/ 0 h 1609"/>
                <a:gd name="T10" fmla="*/ 806 w 1609"/>
                <a:gd name="T11" fmla="*/ 513 h 1609"/>
                <a:gd name="T12" fmla="*/ 215 w 1609"/>
                <a:gd name="T13" fmla="*/ 0 h 1609"/>
                <a:gd name="T14" fmla="*/ 0 w 1609"/>
                <a:gd name="T15" fmla="*/ 215 h 1609"/>
                <a:gd name="T16" fmla="*/ 513 w 1609"/>
                <a:gd name="T17" fmla="*/ 806 h 1609"/>
                <a:gd name="T18" fmla="*/ 0 w 1609"/>
                <a:gd name="T19" fmla="*/ 1394 h 1609"/>
                <a:gd name="T20" fmla="*/ 215 w 1609"/>
                <a:gd name="T21" fmla="*/ 1609 h 1609"/>
                <a:gd name="T22" fmla="*/ 806 w 1609"/>
                <a:gd name="T23" fmla="*/ 1096 h 1609"/>
                <a:gd name="T24" fmla="*/ 1394 w 1609"/>
                <a:gd name="T25" fmla="*/ 1609 h 1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9" h="1609">
                  <a:moveTo>
                    <a:pt x="1394" y="1609"/>
                  </a:moveTo>
                  <a:lnTo>
                    <a:pt x="1609" y="1394"/>
                  </a:lnTo>
                  <a:lnTo>
                    <a:pt x="1096" y="806"/>
                  </a:lnTo>
                  <a:lnTo>
                    <a:pt x="1609" y="215"/>
                  </a:lnTo>
                  <a:lnTo>
                    <a:pt x="1394" y="0"/>
                  </a:lnTo>
                  <a:lnTo>
                    <a:pt x="806" y="513"/>
                  </a:lnTo>
                  <a:lnTo>
                    <a:pt x="215" y="0"/>
                  </a:lnTo>
                  <a:lnTo>
                    <a:pt x="0" y="215"/>
                  </a:lnTo>
                  <a:lnTo>
                    <a:pt x="513" y="806"/>
                  </a:lnTo>
                  <a:lnTo>
                    <a:pt x="0" y="1394"/>
                  </a:lnTo>
                  <a:lnTo>
                    <a:pt x="215" y="1609"/>
                  </a:lnTo>
                  <a:lnTo>
                    <a:pt x="806" y="1096"/>
                  </a:lnTo>
                  <a:lnTo>
                    <a:pt x="1394" y="1609"/>
                  </a:lnTo>
                  <a:close/>
                </a:path>
              </a:pathLst>
            </a:custGeom>
            <a:solidFill>
              <a:srgbClr val="FFFFFF"/>
            </a:solidFill>
            <a:ln>
              <a:noFill/>
            </a:ln>
          </p:spPr>
          <p:txBody>
            <a:bodyPr vert="horz" wrap="square" lIns="28788" tIns="14395" rIns="28788" bIns="14395"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400" cap="none" spc="0" normalizeH="0" baseline="0" noProof="0">
                <a:ln>
                  <a:noFill/>
                </a:ln>
                <a:solidFill>
                  <a:srgbClr val="000000"/>
                </a:solidFill>
                <a:effectLst/>
                <a:uLnTx/>
                <a:uFillTx/>
                <a:latin typeface="Arial" pitchFamily="34" charset="0"/>
                <a:ea typeface="ＭＳ Ｐゴシック" pitchFamily="34" charset="-128"/>
                <a:cs typeface="Arial" panose="020B0604020202020204" pitchFamily="34" charset="0"/>
              </a:endParaRPr>
            </a:p>
          </p:txBody>
        </p:sp>
      </p:grpSp>
      <p:grpSp>
        <p:nvGrpSpPr>
          <p:cNvPr id="105" name="Group 215">
            <a:extLst>
              <a:ext uri="{FF2B5EF4-FFF2-40B4-BE49-F238E27FC236}">
                <a16:creationId xmlns:a16="http://schemas.microsoft.com/office/drawing/2014/main" id="{6DB72D7C-8367-F754-FA32-78F3BB5D22A5}"/>
              </a:ext>
            </a:extLst>
          </p:cNvPr>
          <p:cNvGrpSpPr>
            <a:grpSpLocks noChangeAspect="1"/>
          </p:cNvGrpSpPr>
          <p:nvPr/>
        </p:nvGrpSpPr>
        <p:grpSpPr>
          <a:xfrm>
            <a:off x="11497600" y="5873988"/>
            <a:ext cx="288000" cy="288067"/>
            <a:chOff x="12233270" y="2826630"/>
            <a:chExt cx="288000" cy="288067"/>
          </a:xfrm>
        </p:grpSpPr>
        <p:sp>
          <p:nvSpPr>
            <p:cNvPr id="107" name="Rectangle 282">
              <a:extLst>
                <a:ext uri="{FF2B5EF4-FFF2-40B4-BE49-F238E27FC236}">
                  <a16:creationId xmlns:a16="http://schemas.microsoft.com/office/drawing/2014/main" id="{589551BD-4C2E-1233-5504-0788D50A68B4}"/>
                </a:ext>
              </a:extLst>
            </p:cNvPr>
            <p:cNvSpPr>
              <a:spLocks noChangeAspect="1" noChangeArrowheads="1"/>
            </p:cNvSpPr>
            <p:nvPr>
              <p:custDataLst>
                <p:tags r:id="rId5"/>
              </p:custDataLst>
            </p:nvPr>
          </p:nvSpPr>
          <p:spPr bwMode="gray">
            <a:xfrm>
              <a:off x="12233270" y="2826630"/>
              <a:ext cx="288000" cy="288067"/>
            </a:xfrm>
            <a:prstGeom prst="rect">
              <a:avLst/>
            </a:prstGeom>
            <a:solidFill>
              <a:srgbClr val="00D7A0"/>
            </a:solidFill>
            <a:ln w="9525" algn="ctr">
              <a:noFill/>
              <a:miter lim="800000"/>
              <a:headEnd/>
              <a:tailEnd/>
            </a:ln>
          </p:spPr>
          <p:txBody>
            <a:bodyPr lIns="0" tIns="0" rIns="0" bIns="0" anchor="ctr"/>
            <a:lstStyle/>
            <a:p>
              <a:pPr marL="0" marR="0" lvl="0" indent="0" algn="ctr" defTabSz="914400" rtl="0" eaLnBrk="0" fontAlgn="base" latinLnBrk="0" hangingPunct="0">
                <a:lnSpc>
                  <a:spcPct val="100000"/>
                </a:lnSpc>
                <a:spcBef>
                  <a:spcPct val="50000"/>
                </a:spcBef>
                <a:spcAft>
                  <a:spcPct val="0"/>
                </a:spcAft>
                <a:buClrTx/>
                <a:buSzPct val="115000"/>
                <a:buFont typeface="Symbol" pitchFamily="18" charset="2"/>
                <a:buNone/>
                <a:tabLst/>
                <a:defRPr/>
              </a:pPr>
              <a:endParaRPr kumimoji="0" lang="en-US" sz="1100" b="0" i="0" u="none" strike="noStrike" kern="120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endParaRPr>
            </a:p>
          </p:txBody>
        </p:sp>
        <p:sp>
          <p:nvSpPr>
            <p:cNvPr id="108" name="Freeform 95">
              <a:extLst>
                <a:ext uri="{FF2B5EF4-FFF2-40B4-BE49-F238E27FC236}">
                  <a16:creationId xmlns:a16="http://schemas.microsoft.com/office/drawing/2014/main" id="{40C7D92E-DEB3-B38D-3E04-E9FC9CC7EBFC}"/>
                </a:ext>
              </a:extLst>
            </p:cNvPr>
            <p:cNvSpPr>
              <a:spLocks noChangeAspect="1"/>
            </p:cNvSpPr>
            <p:nvPr/>
          </p:nvSpPr>
          <p:spPr bwMode="auto">
            <a:xfrm>
              <a:off x="12264932" y="2886085"/>
              <a:ext cx="224676" cy="169157"/>
            </a:xfrm>
            <a:custGeom>
              <a:avLst/>
              <a:gdLst>
                <a:gd name="T0" fmla="*/ 1210 w 1210"/>
                <a:gd name="T1" fmla="*/ 125 h 911"/>
                <a:gd name="T2" fmla="*/ 423 w 1210"/>
                <a:gd name="T3" fmla="*/ 911 h 911"/>
                <a:gd name="T4" fmla="*/ 0 w 1210"/>
                <a:gd name="T5" fmla="*/ 486 h 911"/>
                <a:gd name="T6" fmla="*/ 126 w 1210"/>
                <a:gd name="T7" fmla="*/ 361 h 911"/>
                <a:gd name="T8" fmla="*/ 397 w 1210"/>
                <a:gd name="T9" fmla="*/ 597 h 911"/>
                <a:gd name="T10" fmla="*/ 1085 w 1210"/>
                <a:gd name="T11" fmla="*/ 0 h 911"/>
                <a:gd name="T12" fmla="*/ 1210 w 1210"/>
                <a:gd name="T13" fmla="*/ 125 h 911"/>
              </a:gdLst>
              <a:ahLst/>
              <a:cxnLst>
                <a:cxn ang="0">
                  <a:pos x="T0" y="T1"/>
                </a:cxn>
                <a:cxn ang="0">
                  <a:pos x="T2" y="T3"/>
                </a:cxn>
                <a:cxn ang="0">
                  <a:pos x="T4" y="T5"/>
                </a:cxn>
                <a:cxn ang="0">
                  <a:pos x="T6" y="T7"/>
                </a:cxn>
                <a:cxn ang="0">
                  <a:pos x="T8" y="T9"/>
                </a:cxn>
                <a:cxn ang="0">
                  <a:pos x="T10" y="T11"/>
                </a:cxn>
                <a:cxn ang="0">
                  <a:pos x="T12" y="T13"/>
                </a:cxn>
              </a:cxnLst>
              <a:rect l="0" t="0" r="r" b="b"/>
              <a:pathLst>
                <a:path w="1210" h="911">
                  <a:moveTo>
                    <a:pt x="1210" y="125"/>
                  </a:moveTo>
                  <a:lnTo>
                    <a:pt x="423" y="911"/>
                  </a:lnTo>
                  <a:lnTo>
                    <a:pt x="0" y="486"/>
                  </a:lnTo>
                  <a:lnTo>
                    <a:pt x="126" y="361"/>
                  </a:lnTo>
                  <a:lnTo>
                    <a:pt x="397" y="597"/>
                  </a:lnTo>
                  <a:lnTo>
                    <a:pt x="1085" y="0"/>
                  </a:lnTo>
                  <a:lnTo>
                    <a:pt x="1210" y="125"/>
                  </a:lnTo>
                  <a:close/>
                </a:path>
              </a:pathLst>
            </a:custGeom>
            <a:solidFill>
              <a:srgbClr val="FFFFFF"/>
            </a:solidFill>
            <a:ln>
              <a:noFill/>
            </a:ln>
          </p:spPr>
          <p:txBody>
            <a:bodyPr vert="horz" wrap="square" lIns="31987" tIns="15994" rIns="31987" bIns="15994" numCol="1" anchor="t" anchorCtr="0" compatLnSpc="1">
              <a:prstTxWarp prst="textNoShape">
                <a:avLst/>
              </a:prstTxWarp>
            </a:body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100" b="0" i="0" u="none" strike="noStrike" kern="120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endParaRPr>
            </a:p>
          </p:txBody>
        </p:sp>
      </p:grpSp>
      <p:cxnSp>
        <p:nvCxnSpPr>
          <p:cNvPr id="109" name="Gerade Verbindung 473">
            <a:extLst>
              <a:ext uri="{FF2B5EF4-FFF2-40B4-BE49-F238E27FC236}">
                <a16:creationId xmlns:a16="http://schemas.microsoft.com/office/drawing/2014/main" id="{0D1D2503-9124-4585-3EF5-52212405D7C1}"/>
              </a:ext>
            </a:extLst>
          </p:cNvPr>
          <p:cNvCxnSpPr>
            <a:cxnSpLocks/>
          </p:cNvCxnSpPr>
          <p:nvPr/>
        </p:nvCxnSpPr>
        <p:spPr bwMode="auto">
          <a:xfrm flipH="1">
            <a:off x="7944662" y="2973069"/>
            <a:ext cx="3840938" cy="0"/>
          </a:xfrm>
          <a:prstGeom prst="line">
            <a:avLst/>
          </a:prstGeom>
          <a:solidFill>
            <a:schemeClr val="tx2"/>
          </a:solidFill>
          <a:ln w="9525" cap="flat" cmpd="sng" algn="ctr">
            <a:solidFill>
              <a:srgbClr val="879BAA"/>
            </a:solidFill>
            <a:prstDash val="lgDash"/>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sp>
        <p:nvSpPr>
          <p:cNvPr id="51" name="Textfeld 26">
            <a:extLst>
              <a:ext uri="{FF2B5EF4-FFF2-40B4-BE49-F238E27FC236}">
                <a16:creationId xmlns:a16="http://schemas.microsoft.com/office/drawing/2014/main" id="{C617E012-1DC0-2D44-696E-949D72C91EC2}"/>
              </a:ext>
            </a:extLst>
          </p:cNvPr>
          <p:cNvSpPr txBox="1"/>
          <p:nvPr/>
        </p:nvSpPr>
        <p:spPr>
          <a:xfrm>
            <a:off x="3088642" y="1414546"/>
            <a:ext cx="2258874" cy="433303"/>
          </a:xfrm>
          <a:prstGeom prst="rect">
            <a:avLst/>
          </a:prstGeom>
          <a:solidFill>
            <a:schemeClr val="accent1"/>
          </a:solidFill>
          <a:ln w="19050" cap="flat" cmpd="sng" algn="ctr">
            <a:noFill/>
            <a:prstDash val="solid"/>
            <a:round/>
            <a:headEnd type="none" w="med" len="med"/>
            <a:tailEnd type="none" w="med" len="med"/>
          </a:ln>
          <a:effectLst/>
        </p:spPr>
        <p:txBody>
          <a:bodyPr wrap="square" lIns="107944" tIns="53972" rIns="53972" bIns="53972" rtlCol="0" anchor="ctr">
            <a:noAutofit/>
          </a:bodyPr>
          <a:lstStyle/>
          <a:p>
            <a:pPr marL="0" marR="0" lvl="0" indent="0" algn="l" defTabSz="914400" rtl="0" eaLnBrk="1" fontAlgn="auto" latinLnBrk="0" hangingPunct="1">
              <a:lnSpc>
                <a:spcPct val="100000"/>
              </a:lnSpc>
              <a:spcBef>
                <a:spcPts val="30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Jobs to be done</a:t>
            </a:r>
          </a:p>
        </p:txBody>
      </p:sp>
      <p:sp>
        <p:nvSpPr>
          <p:cNvPr id="52" name="Textfeld 26">
            <a:extLst>
              <a:ext uri="{FF2B5EF4-FFF2-40B4-BE49-F238E27FC236}">
                <a16:creationId xmlns:a16="http://schemas.microsoft.com/office/drawing/2014/main" id="{CB81A3A6-BFE3-2429-988B-CA2E16E3A209}"/>
              </a:ext>
            </a:extLst>
          </p:cNvPr>
          <p:cNvSpPr txBox="1"/>
          <p:nvPr/>
        </p:nvSpPr>
        <p:spPr>
          <a:xfrm>
            <a:off x="1818641" y="1414546"/>
            <a:ext cx="1178560" cy="433303"/>
          </a:xfrm>
          <a:prstGeom prst="rect">
            <a:avLst/>
          </a:prstGeom>
          <a:solidFill>
            <a:schemeClr val="accent1"/>
          </a:solidFill>
          <a:ln w="19050" cap="flat" cmpd="sng" algn="ctr">
            <a:noFill/>
            <a:prstDash val="solid"/>
            <a:round/>
            <a:headEnd type="none" w="med" len="med"/>
            <a:tailEnd type="none" w="med" len="med"/>
          </a:ln>
          <a:effectLst/>
        </p:spPr>
        <p:txBody>
          <a:bodyPr wrap="square" lIns="107944" tIns="53972" rIns="53972" bIns="53972" rtlCol="0" anchor="ctr">
            <a:noAutofit/>
          </a:bodyPr>
          <a:lstStyle/>
          <a:p>
            <a:pPr marL="0" marR="0" lvl="0" indent="0" algn="l" defTabSz="914400" rtl="0" eaLnBrk="1" fontAlgn="auto" latinLnBrk="0" hangingPunct="1">
              <a:lnSpc>
                <a:spcPct val="100000"/>
              </a:lnSpc>
              <a:spcBef>
                <a:spcPts val="300"/>
              </a:spcBef>
              <a:spcAft>
                <a:spcPts val="0"/>
              </a:spcAft>
              <a:buClr>
                <a:srgbClr val="879BAA"/>
              </a:buClr>
              <a:buSzTx/>
              <a:buFontTx/>
              <a:buNone/>
              <a:tabLst/>
              <a:defRPr/>
            </a:pPr>
            <a:r>
              <a:rPr kumimoji="0" lang="en-US" sz="1200" b="1" i="0" u="none" strike="noStrike" kern="0" cap="none" spc="0" normalizeH="0" baseline="0" noProof="0">
                <a:ln>
                  <a:noFill/>
                </a:ln>
                <a:solidFill>
                  <a:srgbClr val="FFFFFF"/>
                </a:solidFill>
                <a:effectLst/>
                <a:uLnTx/>
                <a:uFillTx/>
                <a:latin typeface="Arial" pitchFamily="34" charset="0"/>
                <a:ea typeface="ＭＳ Ｐゴシック" charset="-128"/>
                <a:cs typeface="Arial" panose="020B0604020202020204" pitchFamily="34" charset="0"/>
              </a:rPr>
              <a:t>Personas</a:t>
            </a:r>
          </a:p>
        </p:txBody>
      </p:sp>
      <p:grpSp>
        <p:nvGrpSpPr>
          <p:cNvPr id="53" name="Graphic 5">
            <a:extLst>
              <a:ext uri="{FF2B5EF4-FFF2-40B4-BE49-F238E27FC236}">
                <a16:creationId xmlns:a16="http://schemas.microsoft.com/office/drawing/2014/main" id="{7DDDB8C7-F00B-6AB7-4160-1C1FA369A1BC}"/>
              </a:ext>
            </a:extLst>
          </p:cNvPr>
          <p:cNvGrpSpPr>
            <a:grpSpLocks noChangeAspect="1"/>
          </p:cNvGrpSpPr>
          <p:nvPr/>
        </p:nvGrpSpPr>
        <p:grpSpPr>
          <a:xfrm>
            <a:off x="673591" y="5624066"/>
            <a:ext cx="305580" cy="333889"/>
            <a:chOff x="9083814" y="473316"/>
            <a:chExt cx="1008595" cy="1102039"/>
          </a:xfrm>
          <a:solidFill>
            <a:srgbClr val="004669"/>
          </a:solidFill>
        </p:grpSpPr>
        <p:grpSp>
          <p:nvGrpSpPr>
            <p:cNvPr id="60" name="Graphic 5">
              <a:extLst>
                <a:ext uri="{FF2B5EF4-FFF2-40B4-BE49-F238E27FC236}">
                  <a16:creationId xmlns:a16="http://schemas.microsoft.com/office/drawing/2014/main" id="{C36C9624-196D-DA60-B95D-39CF993341CC}"/>
                </a:ext>
              </a:extLst>
            </p:cNvPr>
            <p:cNvGrpSpPr/>
            <p:nvPr/>
          </p:nvGrpSpPr>
          <p:grpSpPr>
            <a:xfrm>
              <a:off x="9083814" y="473316"/>
              <a:ext cx="1008595" cy="1102039"/>
              <a:chOff x="9083814" y="473316"/>
              <a:chExt cx="1008595" cy="1102039"/>
            </a:xfrm>
            <a:grpFill/>
          </p:grpSpPr>
          <p:grpSp>
            <p:nvGrpSpPr>
              <p:cNvPr id="73" name="Graphic 5">
                <a:extLst>
                  <a:ext uri="{FF2B5EF4-FFF2-40B4-BE49-F238E27FC236}">
                    <a16:creationId xmlns:a16="http://schemas.microsoft.com/office/drawing/2014/main" id="{C5209A1B-91E8-4708-F56F-474EC8E19658}"/>
                  </a:ext>
                </a:extLst>
              </p:cNvPr>
              <p:cNvGrpSpPr/>
              <p:nvPr/>
            </p:nvGrpSpPr>
            <p:grpSpPr>
              <a:xfrm>
                <a:off x="9304281" y="700439"/>
                <a:ext cx="567664" cy="874916"/>
                <a:chOff x="9304281" y="700439"/>
                <a:chExt cx="567664" cy="874916"/>
              </a:xfrm>
              <a:grpFill/>
            </p:grpSpPr>
            <p:sp>
              <p:nvSpPr>
                <p:cNvPr id="83" name="Freeform: Shape 18">
                  <a:extLst>
                    <a:ext uri="{FF2B5EF4-FFF2-40B4-BE49-F238E27FC236}">
                      <a16:creationId xmlns:a16="http://schemas.microsoft.com/office/drawing/2014/main" id="{7BF3F14C-82CD-13AF-E290-089BF84422B5}"/>
                    </a:ext>
                  </a:extLst>
                </p:cNvPr>
                <p:cNvSpPr/>
                <p:nvPr/>
              </p:nvSpPr>
              <p:spPr>
                <a:xfrm>
                  <a:off x="9304281" y="700439"/>
                  <a:ext cx="567664" cy="708575"/>
                </a:xfrm>
                <a:custGeom>
                  <a:avLst/>
                  <a:gdLst>
                    <a:gd name="connsiteX0" fmla="*/ 231700 w 567664"/>
                    <a:gd name="connsiteY0" fmla="*/ 708576 h 708575"/>
                    <a:gd name="connsiteX1" fmla="*/ 215538 w 567664"/>
                    <a:gd name="connsiteY1" fmla="*/ 697144 h 708575"/>
                    <a:gd name="connsiteX2" fmla="*/ 211670 w 567664"/>
                    <a:gd name="connsiteY2" fmla="*/ 686205 h 708575"/>
                    <a:gd name="connsiteX3" fmla="*/ 82429 w 567664"/>
                    <a:gd name="connsiteY3" fmla="*/ 483748 h 708575"/>
                    <a:gd name="connsiteX4" fmla="*/ 28 w 567664"/>
                    <a:gd name="connsiteY4" fmla="*/ 279855 h 708575"/>
                    <a:gd name="connsiteX5" fmla="*/ 82383 w 567664"/>
                    <a:gd name="connsiteY5" fmla="*/ 84418 h 708575"/>
                    <a:gd name="connsiteX6" fmla="*/ 276961 w 567664"/>
                    <a:gd name="connsiteY6" fmla="*/ 81 h 708575"/>
                    <a:gd name="connsiteX7" fmla="*/ 482129 w 567664"/>
                    <a:gd name="connsiteY7" fmla="*/ 80758 h 708575"/>
                    <a:gd name="connsiteX8" fmla="*/ 567665 w 567664"/>
                    <a:gd name="connsiteY8" fmla="*/ 283833 h 708575"/>
                    <a:gd name="connsiteX9" fmla="*/ 481825 w 567664"/>
                    <a:gd name="connsiteY9" fmla="*/ 487124 h 708575"/>
                    <a:gd name="connsiteX10" fmla="*/ 355199 w 567664"/>
                    <a:gd name="connsiteY10" fmla="*/ 688448 h 708575"/>
                    <a:gd name="connsiteX11" fmla="*/ 352122 w 567664"/>
                    <a:gd name="connsiteY11" fmla="*/ 697144 h 708575"/>
                    <a:gd name="connsiteX12" fmla="*/ 330240 w 567664"/>
                    <a:gd name="connsiteY12" fmla="*/ 707588 h 708575"/>
                    <a:gd name="connsiteX13" fmla="*/ 319798 w 567664"/>
                    <a:gd name="connsiteY13" fmla="*/ 685707 h 708575"/>
                    <a:gd name="connsiteX14" fmla="*/ 322875 w 567664"/>
                    <a:gd name="connsiteY14" fmla="*/ 677011 h 708575"/>
                    <a:gd name="connsiteX15" fmla="*/ 457906 w 567664"/>
                    <a:gd name="connsiteY15" fmla="*/ 462552 h 708575"/>
                    <a:gd name="connsiteX16" fmla="*/ 533375 w 567664"/>
                    <a:gd name="connsiteY16" fmla="*/ 283833 h 708575"/>
                    <a:gd name="connsiteX17" fmla="*/ 458172 w 567664"/>
                    <a:gd name="connsiteY17" fmla="*/ 105289 h 708575"/>
                    <a:gd name="connsiteX18" fmla="*/ 277775 w 567664"/>
                    <a:gd name="connsiteY18" fmla="*/ 34361 h 708575"/>
                    <a:gd name="connsiteX19" fmla="*/ 106754 w 567664"/>
                    <a:gd name="connsiteY19" fmla="*/ 108537 h 708575"/>
                    <a:gd name="connsiteX20" fmla="*/ 34313 w 567664"/>
                    <a:gd name="connsiteY20" fmla="*/ 280324 h 708575"/>
                    <a:gd name="connsiteX21" fmla="*/ 106756 w 567664"/>
                    <a:gd name="connsiteY21" fmla="*/ 459580 h 708575"/>
                    <a:gd name="connsiteX22" fmla="*/ 243994 w 567664"/>
                    <a:gd name="connsiteY22" fmla="*/ 674768 h 708575"/>
                    <a:gd name="connsiteX23" fmla="*/ 247862 w 567664"/>
                    <a:gd name="connsiteY23" fmla="*/ 685707 h 708575"/>
                    <a:gd name="connsiteX24" fmla="*/ 237417 w 567664"/>
                    <a:gd name="connsiteY24" fmla="*/ 707588 h 708575"/>
                    <a:gd name="connsiteX25" fmla="*/ 231700 w 567664"/>
                    <a:gd name="connsiteY25" fmla="*/ 708576 h 70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664" h="708575">
                      <a:moveTo>
                        <a:pt x="231700" y="708576"/>
                      </a:moveTo>
                      <a:cubicBezTo>
                        <a:pt x="224638" y="708576"/>
                        <a:pt x="218028" y="704180"/>
                        <a:pt x="215538" y="697144"/>
                      </a:cubicBezTo>
                      <a:lnTo>
                        <a:pt x="211670" y="686205"/>
                      </a:lnTo>
                      <a:cubicBezTo>
                        <a:pt x="185290" y="611638"/>
                        <a:pt x="141808" y="543522"/>
                        <a:pt x="82429" y="483748"/>
                      </a:cubicBezTo>
                      <a:cubicBezTo>
                        <a:pt x="28234" y="429192"/>
                        <a:pt x="-1031" y="356781"/>
                        <a:pt x="28" y="279855"/>
                      </a:cubicBezTo>
                      <a:cubicBezTo>
                        <a:pt x="1033" y="206467"/>
                        <a:pt x="30280" y="137060"/>
                        <a:pt x="82383" y="84418"/>
                      </a:cubicBezTo>
                      <a:cubicBezTo>
                        <a:pt x="134493" y="31769"/>
                        <a:pt x="203594" y="1818"/>
                        <a:pt x="276961" y="81"/>
                      </a:cubicBezTo>
                      <a:cubicBezTo>
                        <a:pt x="354150" y="-1725"/>
                        <a:pt x="426991" y="26907"/>
                        <a:pt x="482129" y="80758"/>
                      </a:cubicBezTo>
                      <a:cubicBezTo>
                        <a:pt x="537288" y="134628"/>
                        <a:pt x="567665" y="206746"/>
                        <a:pt x="567665" y="283833"/>
                      </a:cubicBezTo>
                      <a:cubicBezTo>
                        <a:pt x="567665" y="361045"/>
                        <a:pt x="537178" y="433241"/>
                        <a:pt x="481825" y="487124"/>
                      </a:cubicBezTo>
                      <a:cubicBezTo>
                        <a:pt x="426540" y="540937"/>
                        <a:pt x="382756" y="610552"/>
                        <a:pt x="355199" y="688448"/>
                      </a:cubicBezTo>
                      <a:lnTo>
                        <a:pt x="352122" y="697144"/>
                      </a:lnTo>
                      <a:cubicBezTo>
                        <a:pt x="348963" y="706068"/>
                        <a:pt x="339174" y="710750"/>
                        <a:pt x="330240" y="707588"/>
                      </a:cubicBezTo>
                      <a:cubicBezTo>
                        <a:pt x="321316" y="704431"/>
                        <a:pt x="316639" y="694634"/>
                        <a:pt x="319798" y="685707"/>
                      </a:cubicBezTo>
                      <a:lnTo>
                        <a:pt x="322875" y="677011"/>
                      </a:lnTo>
                      <a:cubicBezTo>
                        <a:pt x="352177" y="594178"/>
                        <a:pt x="398871" y="520018"/>
                        <a:pt x="457906" y="462552"/>
                      </a:cubicBezTo>
                      <a:cubicBezTo>
                        <a:pt x="506573" y="415182"/>
                        <a:pt x="533375" y="351713"/>
                        <a:pt x="533375" y="283833"/>
                      </a:cubicBezTo>
                      <a:cubicBezTo>
                        <a:pt x="533375" y="216060"/>
                        <a:pt x="506665" y="152650"/>
                        <a:pt x="458172" y="105289"/>
                      </a:cubicBezTo>
                      <a:cubicBezTo>
                        <a:pt x="409695" y="57946"/>
                        <a:pt x="345637" y="32750"/>
                        <a:pt x="277775" y="34361"/>
                      </a:cubicBezTo>
                      <a:cubicBezTo>
                        <a:pt x="213325" y="35886"/>
                        <a:pt x="152589" y="62230"/>
                        <a:pt x="106754" y="108537"/>
                      </a:cubicBezTo>
                      <a:cubicBezTo>
                        <a:pt x="60924" y="154843"/>
                        <a:pt x="35198" y="215851"/>
                        <a:pt x="34313" y="280324"/>
                      </a:cubicBezTo>
                      <a:cubicBezTo>
                        <a:pt x="33385" y="347957"/>
                        <a:pt x="59114" y="411618"/>
                        <a:pt x="106756" y="459580"/>
                      </a:cubicBezTo>
                      <a:cubicBezTo>
                        <a:pt x="169738" y="522980"/>
                        <a:pt x="215911" y="595380"/>
                        <a:pt x="243994" y="674768"/>
                      </a:cubicBezTo>
                      <a:lnTo>
                        <a:pt x="247862" y="685707"/>
                      </a:lnTo>
                      <a:cubicBezTo>
                        <a:pt x="251021" y="694634"/>
                        <a:pt x="246344" y="704429"/>
                        <a:pt x="237417" y="707588"/>
                      </a:cubicBezTo>
                      <a:cubicBezTo>
                        <a:pt x="235527" y="708258"/>
                        <a:pt x="233598" y="708576"/>
                        <a:pt x="231700" y="708576"/>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84" name="Freeform: Shape 19">
                  <a:extLst>
                    <a:ext uri="{FF2B5EF4-FFF2-40B4-BE49-F238E27FC236}">
                      <a16:creationId xmlns:a16="http://schemas.microsoft.com/office/drawing/2014/main" id="{FDFB2EBB-8EC1-1D67-ECA5-CF068A0380D8}"/>
                    </a:ext>
                  </a:extLst>
                </p:cNvPr>
                <p:cNvSpPr/>
                <p:nvPr/>
              </p:nvSpPr>
              <p:spPr>
                <a:xfrm>
                  <a:off x="9523916" y="1431502"/>
                  <a:ext cx="128395" cy="34290"/>
                </a:xfrm>
                <a:custGeom>
                  <a:avLst/>
                  <a:gdLst>
                    <a:gd name="connsiteX0" fmla="*/ 111251 w 128395"/>
                    <a:gd name="connsiteY0" fmla="*/ 34290 h 34290"/>
                    <a:gd name="connsiteX1" fmla="*/ 17145 w 128395"/>
                    <a:gd name="connsiteY1" fmla="*/ 34290 h 34290"/>
                    <a:gd name="connsiteX2" fmla="*/ 0 w 128395"/>
                    <a:gd name="connsiteY2" fmla="*/ 17145 h 34290"/>
                    <a:gd name="connsiteX3" fmla="*/ 17145 w 128395"/>
                    <a:gd name="connsiteY3" fmla="*/ 0 h 34290"/>
                    <a:gd name="connsiteX4" fmla="*/ 111251 w 128395"/>
                    <a:gd name="connsiteY4" fmla="*/ 0 h 34290"/>
                    <a:gd name="connsiteX5" fmla="*/ 128396 w 128395"/>
                    <a:gd name="connsiteY5" fmla="*/ 17145 h 34290"/>
                    <a:gd name="connsiteX6" fmla="*/ 111251 w 128395"/>
                    <a:gd name="connsiteY6" fmla="*/ 34290 h 34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395" h="34290">
                      <a:moveTo>
                        <a:pt x="111251" y="34290"/>
                      </a:moveTo>
                      <a:lnTo>
                        <a:pt x="17145" y="34290"/>
                      </a:lnTo>
                      <a:cubicBezTo>
                        <a:pt x="7674" y="34290"/>
                        <a:pt x="0" y="26614"/>
                        <a:pt x="0" y="17145"/>
                      </a:cubicBezTo>
                      <a:cubicBezTo>
                        <a:pt x="0" y="7676"/>
                        <a:pt x="7674" y="0"/>
                        <a:pt x="17145" y="0"/>
                      </a:cubicBezTo>
                      <a:lnTo>
                        <a:pt x="111251" y="0"/>
                      </a:lnTo>
                      <a:cubicBezTo>
                        <a:pt x="120722" y="0"/>
                        <a:pt x="128396" y="7676"/>
                        <a:pt x="128396" y="17145"/>
                      </a:cubicBezTo>
                      <a:cubicBezTo>
                        <a:pt x="128396" y="26614"/>
                        <a:pt x="120719" y="34290"/>
                        <a:pt x="111251" y="34290"/>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85" name="Freeform: Shape 20">
                  <a:extLst>
                    <a:ext uri="{FF2B5EF4-FFF2-40B4-BE49-F238E27FC236}">
                      <a16:creationId xmlns:a16="http://schemas.microsoft.com/office/drawing/2014/main" id="{9B9B100F-2ECE-8C5A-CE5A-D0338A4C79B1}"/>
                    </a:ext>
                  </a:extLst>
                </p:cNvPr>
                <p:cNvSpPr/>
                <p:nvPr/>
              </p:nvSpPr>
              <p:spPr>
                <a:xfrm>
                  <a:off x="9532374" y="1486265"/>
                  <a:ext cx="111477" cy="34290"/>
                </a:xfrm>
                <a:custGeom>
                  <a:avLst/>
                  <a:gdLst>
                    <a:gd name="connsiteX0" fmla="*/ 94332 w 111477"/>
                    <a:gd name="connsiteY0" fmla="*/ 34290 h 34290"/>
                    <a:gd name="connsiteX1" fmla="*/ 17145 w 111477"/>
                    <a:gd name="connsiteY1" fmla="*/ 34290 h 34290"/>
                    <a:gd name="connsiteX2" fmla="*/ 0 w 111477"/>
                    <a:gd name="connsiteY2" fmla="*/ 17145 h 34290"/>
                    <a:gd name="connsiteX3" fmla="*/ 17145 w 111477"/>
                    <a:gd name="connsiteY3" fmla="*/ 0 h 34290"/>
                    <a:gd name="connsiteX4" fmla="*/ 94332 w 111477"/>
                    <a:gd name="connsiteY4" fmla="*/ 0 h 34290"/>
                    <a:gd name="connsiteX5" fmla="*/ 111477 w 111477"/>
                    <a:gd name="connsiteY5" fmla="*/ 17145 h 34290"/>
                    <a:gd name="connsiteX6" fmla="*/ 94332 w 111477"/>
                    <a:gd name="connsiteY6" fmla="*/ 34290 h 34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477" h="34290">
                      <a:moveTo>
                        <a:pt x="94332" y="34290"/>
                      </a:moveTo>
                      <a:lnTo>
                        <a:pt x="17145" y="34290"/>
                      </a:lnTo>
                      <a:cubicBezTo>
                        <a:pt x="7675" y="34290"/>
                        <a:pt x="0" y="26614"/>
                        <a:pt x="0" y="17145"/>
                      </a:cubicBezTo>
                      <a:cubicBezTo>
                        <a:pt x="0" y="7676"/>
                        <a:pt x="7675" y="0"/>
                        <a:pt x="17145" y="0"/>
                      </a:cubicBezTo>
                      <a:lnTo>
                        <a:pt x="94332" y="0"/>
                      </a:lnTo>
                      <a:cubicBezTo>
                        <a:pt x="103803" y="0"/>
                        <a:pt x="111477" y="7676"/>
                        <a:pt x="111477" y="17145"/>
                      </a:cubicBezTo>
                      <a:cubicBezTo>
                        <a:pt x="111477" y="26614"/>
                        <a:pt x="103800" y="34290"/>
                        <a:pt x="94332" y="34290"/>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86" name="Freeform: Shape 21">
                  <a:extLst>
                    <a:ext uri="{FF2B5EF4-FFF2-40B4-BE49-F238E27FC236}">
                      <a16:creationId xmlns:a16="http://schemas.microsoft.com/office/drawing/2014/main" id="{FBE3ED81-E342-61EC-2FD2-339379D4FEDA}"/>
                    </a:ext>
                  </a:extLst>
                </p:cNvPr>
                <p:cNvSpPr/>
                <p:nvPr/>
              </p:nvSpPr>
              <p:spPr>
                <a:xfrm>
                  <a:off x="9544558" y="1541065"/>
                  <a:ext cx="87107" cy="34290"/>
                </a:xfrm>
                <a:custGeom>
                  <a:avLst/>
                  <a:gdLst>
                    <a:gd name="connsiteX0" fmla="*/ 69963 w 87107"/>
                    <a:gd name="connsiteY0" fmla="*/ 34290 h 34290"/>
                    <a:gd name="connsiteX1" fmla="*/ 17145 w 87107"/>
                    <a:gd name="connsiteY1" fmla="*/ 34290 h 34290"/>
                    <a:gd name="connsiteX2" fmla="*/ 0 w 87107"/>
                    <a:gd name="connsiteY2" fmla="*/ 17145 h 34290"/>
                    <a:gd name="connsiteX3" fmla="*/ 17145 w 87107"/>
                    <a:gd name="connsiteY3" fmla="*/ 0 h 34290"/>
                    <a:gd name="connsiteX4" fmla="*/ 69963 w 87107"/>
                    <a:gd name="connsiteY4" fmla="*/ 0 h 34290"/>
                    <a:gd name="connsiteX5" fmla="*/ 87108 w 87107"/>
                    <a:gd name="connsiteY5" fmla="*/ 17145 h 34290"/>
                    <a:gd name="connsiteX6" fmla="*/ 69963 w 87107"/>
                    <a:gd name="connsiteY6" fmla="*/ 34290 h 34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107" h="34290">
                      <a:moveTo>
                        <a:pt x="69963" y="34290"/>
                      </a:moveTo>
                      <a:lnTo>
                        <a:pt x="17145" y="34290"/>
                      </a:lnTo>
                      <a:cubicBezTo>
                        <a:pt x="7674" y="34290"/>
                        <a:pt x="0" y="26614"/>
                        <a:pt x="0" y="17145"/>
                      </a:cubicBezTo>
                      <a:cubicBezTo>
                        <a:pt x="0" y="7676"/>
                        <a:pt x="7674" y="0"/>
                        <a:pt x="17145" y="0"/>
                      </a:cubicBezTo>
                      <a:lnTo>
                        <a:pt x="69963" y="0"/>
                      </a:lnTo>
                      <a:cubicBezTo>
                        <a:pt x="79434" y="0"/>
                        <a:pt x="87108" y="7676"/>
                        <a:pt x="87108" y="17145"/>
                      </a:cubicBezTo>
                      <a:cubicBezTo>
                        <a:pt x="87108" y="26614"/>
                        <a:pt x="79434" y="34290"/>
                        <a:pt x="69963" y="34290"/>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grpSp>
            <p:nvGrpSpPr>
              <p:cNvPr id="74" name="Graphic 5">
                <a:extLst>
                  <a:ext uri="{FF2B5EF4-FFF2-40B4-BE49-F238E27FC236}">
                    <a16:creationId xmlns:a16="http://schemas.microsoft.com/office/drawing/2014/main" id="{69B58142-6E0B-1E15-5269-16DE5FFBE8B3}"/>
                  </a:ext>
                </a:extLst>
              </p:cNvPr>
              <p:cNvGrpSpPr/>
              <p:nvPr/>
            </p:nvGrpSpPr>
            <p:grpSpPr>
              <a:xfrm>
                <a:off x="9083814" y="473316"/>
                <a:ext cx="1008595" cy="514873"/>
                <a:chOff x="9083814" y="473316"/>
                <a:chExt cx="1008595" cy="514873"/>
              </a:xfrm>
              <a:grpFill/>
            </p:grpSpPr>
            <p:sp>
              <p:nvSpPr>
                <p:cNvPr id="75" name="Freeform: Shape 13">
                  <a:extLst>
                    <a:ext uri="{FF2B5EF4-FFF2-40B4-BE49-F238E27FC236}">
                      <a16:creationId xmlns:a16="http://schemas.microsoft.com/office/drawing/2014/main" id="{D1DE26DF-42C3-4BED-8C82-84E7C70F5E1C}"/>
                    </a:ext>
                  </a:extLst>
                </p:cNvPr>
                <p:cNvSpPr/>
                <p:nvPr/>
              </p:nvSpPr>
              <p:spPr>
                <a:xfrm>
                  <a:off x="9214849" y="602094"/>
                  <a:ext cx="132792" cy="132790"/>
                </a:xfrm>
                <a:custGeom>
                  <a:avLst/>
                  <a:gdLst>
                    <a:gd name="connsiteX0" fmla="*/ 115648 w 132792"/>
                    <a:gd name="connsiteY0" fmla="*/ 132791 h 132790"/>
                    <a:gd name="connsiteX1" fmla="*/ 103523 w 132792"/>
                    <a:gd name="connsiteY1" fmla="*/ 127769 h 132790"/>
                    <a:gd name="connsiteX2" fmla="*/ 5022 w 132792"/>
                    <a:gd name="connsiteY2" fmla="*/ 29267 h 132790"/>
                    <a:gd name="connsiteX3" fmla="*/ 5022 w 132792"/>
                    <a:gd name="connsiteY3" fmla="*/ 5022 h 132790"/>
                    <a:gd name="connsiteX4" fmla="*/ 29269 w 132792"/>
                    <a:gd name="connsiteY4" fmla="*/ 5022 h 132790"/>
                    <a:gd name="connsiteX5" fmla="*/ 127771 w 132792"/>
                    <a:gd name="connsiteY5" fmla="*/ 103523 h 132790"/>
                    <a:gd name="connsiteX6" fmla="*/ 127771 w 132792"/>
                    <a:gd name="connsiteY6" fmla="*/ 127769 h 132790"/>
                    <a:gd name="connsiteX7" fmla="*/ 115648 w 132792"/>
                    <a:gd name="connsiteY7" fmla="*/ 132791 h 132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2792" h="132790">
                      <a:moveTo>
                        <a:pt x="115648" y="132791"/>
                      </a:moveTo>
                      <a:cubicBezTo>
                        <a:pt x="111261" y="132791"/>
                        <a:pt x="106872" y="131118"/>
                        <a:pt x="103523" y="127769"/>
                      </a:cubicBezTo>
                      <a:lnTo>
                        <a:pt x="5022" y="29267"/>
                      </a:lnTo>
                      <a:cubicBezTo>
                        <a:pt x="-1674" y="22571"/>
                        <a:pt x="-1674" y="11715"/>
                        <a:pt x="5022" y="5022"/>
                      </a:cubicBezTo>
                      <a:cubicBezTo>
                        <a:pt x="11720" y="-1674"/>
                        <a:pt x="22574" y="-1674"/>
                        <a:pt x="29269" y="5022"/>
                      </a:cubicBezTo>
                      <a:lnTo>
                        <a:pt x="127771" y="103523"/>
                      </a:lnTo>
                      <a:cubicBezTo>
                        <a:pt x="134466" y="110219"/>
                        <a:pt x="134466" y="121075"/>
                        <a:pt x="127771" y="127769"/>
                      </a:cubicBezTo>
                      <a:cubicBezTo>
                        <a:pt x="124424" y="131115"/>
                        <a:pt x="120035" y="132791"/>
                        <a:pt x="115648" y="132791"/>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76" name="Freeform: Shape 14">
                  <a:extLst>
                    <a:ext uri="{FF2B5EF4-FFF2-40B4-BE49-F238E27FC236}">
                      <a16:creationId xmlns:a16="http://schemas.microsoft.com/office/drawing/2014/main" id="{FFFD46DA-BA8F-86E6-28E5-6C613775C51C}"/>
                    </a:ext>
                  </a:extLst>
                </p:cNvPr>
                <p:cNvSpPr/>
                <p:nvPr/>
              </p:nvSpPr>
              <p:spPr>
                <a:xfrm>
                  <a:off x="9570968" y="473316"/>
                  <a:ext cx="34290" cy="156506"/>
                </a:xfrm>
                <a:custGeom>
                  <a:avLst/>
                  <a:gdLst>
                    <a:gd name="connsiteX0" fmla="*/ 17145 w 34290"/>
                    <a:gd name="connsiteY0" fmla="*/ 156506 h 156506"/>
                    <a:gd name="connsiteX1" fmla="*/ 0 w 34290"/>
                    <a:gd name="connsiteY1" fmla="*/ 139361 h 156506"/>
                    <a:gd name="connsiteX2" fmla="*/ 0 w 34290"/>
                    <a:gd name="connsiteY2" fmla="*/ 17145 h 156506"/>
                    <a:gd name="connsiteX3" fmla="*/ 17145 w 34290"/>
                    <a:gd name="connsiteY3" fmla="*/ 0 h 156506"/>
                    <a:gd name="connsiteX4" fmla="*/ 34290 w 34290"/>
                    <a:gd name="connsiteY4" fmla="*/ 17145 h 156506"/>
                    <a:gd name="connsiteX5" fmla="*/ 34290 w 34290"/>
                    <a:gd name="connsiteY5" fmla="*/ 139359 h 156506"/>
                    <a:gd name="connsiteX6" fmla="*/ 17145 w 34290"/>
                    <a:gd name="connsiteY6" fmla="*/ 156506 h 156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290" h="156506">
                      <a:moveTo>
                        <a:pt x="17145" y="156506"/>
                      </a:moveTo>
                      <a:cubicBezTo>
                        <a:pt x="7674" y="156506"/>
                        <a:pt x="0" y="148830"/>
                        <a:pt x="0" y="139361"/>
                      </a:cubicBezTo>
                      <a:lnTo>
                        <a:pt x="0" y="17145"/>
                      </a:lnTo>
                      <a:cubicBezTo>
                        <a:pt x="0" y="7676"/>
                        <a:pt x="7674" y="0"/>
                        <a:pt x="17145" y="0"/>
                      </a:cubicBezTo>
                      <a:cubicBezTo>
                        <a:pt x="26616" y="0"/>
                        <a:pt x="34290" y="7676"/>
                        <a:pt x="34290" y="17145"/>
                      </a:cubicBezTo>
                      <a:lnTo>
                        <a:pt x="34290" y="139359"/>
                      </a:lnTo>
                      <a:cubicBezTo>
                        <a:pt x="34290" y="148830"/>
                        <a:pt x="26614" y="156506"/>
                        <a:pt x="17145" y="156506"/>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80" name="Freeform: Shape 15">
                  <a:extLst>
                    <a:ext uri="{FF2B5EF4-FFF2-40B4-BE49-F238E27FC236}">
                      <a16:creationId xmlns:a16="http://schemas.microsoft.com/office/drawing/2014/main" id="{2A02228B-ECD9-DDB7-67B8-1A86F8D4B104}"/>
                    </a:ext>
                  </a:extLst>
                </p:cNvPr>
                <p:cNvSpPr/>
                <p:nvPr/>
              </p:nvSpPr>
              <p:spPr>
                <a:xfrm>
                  <a:off x="9083814" y="952973"/>
                  <a:ext cx="156500" cy="35215"/>
                </a:xfrm>
                <a:custGeom>
                  <a:avLst/>
                  <a:gdLst>
                    <a:gd name="connsiteX0" fmla="*/ 17143 w 156500"/>
                    <a:gd name="connsiteY0" fmla="*/ 35216 h 35215"/>
                    <a:gd name="connsiteX1" fmla="*/ 0 w 156500"/>
                    <a:gd name="connsiteY1" fmla="*/ 18201 h 35215"/>
                    <a:gd name="connsiteX2" fmla="*/ 17015 w 156500"/>
                    <a:gd name="connsiteY2" fmla="*/ 926 h 35215"/>
                    <a:gd name="connsiteX3" fmla="*/ 139225 w 156500"/>
                    <a:gd name="connsiteY3" fmla="*/ 0 h 35215"/>
                    <a:gd name="connsiteX4" fmla="*/ 139357 w 156500"/>
                    <a:gd name="connsiteY4" fmla="*/ 0 h 35215"/>
                    <a:gd name="connsiteX5" fmla="*/ 156500 w 156500"/>
                    <a:gd name="connsiteY5" fmla="*/ 17015 h 35215"/>
                    <a:gd name="connsiteX6" fmla="*/ 139486 w 156500"/>
                    <a:gd name="connsiteY6" fmla="*/ 34290 h 35215"/>
                    <a:gd name="connsiteX7" fmla="*/ 17276 w 156500"/>
                    <a:gd name="connsiteY7" fmla="*/ 35216 h 35215"/>
                    <a:gd name="connsiteX8" fmla="*/ 17143 w 156500"/>
                    <a:gd name="connsiteY8" fmla="*/ 35216 h 35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500" h="35215">
                      <a:moveTo>
                        <a:pt x="17143" y="35216"/>
                      </a:moveTo>
                      <a:cubicBezTo>
                        <a:pt x="7734" y="35216"/>
                        <a:pt x="71" y="27626"/>
                        <a:pt x="0" y="18201"/>
                      </a:cubicBezTo>
                      <a:cubicBezTo>
                        <a:pt x="-70" y="8733"/>
                        <a:pt x="7547" y="999"/>
                        <a:pt x="17015" y="926"/>
                      </a:cubicBezTo>
                      <a:lnTo>
                        <a:pt x="139225" y="0"/>
                      </a:lnTo>
                      <a:cubicBezTo>
                        <a:pt x="139271" y="0"/>
                        <a:pt x="139314" y="0"/>
                        <a:pt x="139357" y="0"/>
                      </a:cubicBezTo>
                      <a:cubicBezTo>
                        <a:pt x="148767" y="0"/>
                        <a:pt x="156429" y="7590"/>
                        <a:pt x="156500" y="17015"/>
                      </a:cubicBezTo>
                      <a:cubicBezTo>
                        <a:pt x="156571" y="26483"/>
                        <a:pt x="148954" y="34217"/>
                        <a:pt x="139486" y="34290"/>
                      </a:cubicBezTo>
                      <a:lnTo>
                        <a:pt x="17276" y="35216"/>
                      </a:lnTo>
                      <a:cubicBezTo>
                        <a:pt x="17230" y="35216"/>
                        <a:pt x="17187" y="35216"/>
                        <a:pt x="17143" y="35216"/>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81" name="Freeform: Shape 16">
                  <a:extLst>
                    <a:ext uri="{FF2B5EF4-FFF2-40B4-BE49-F238E27FC236}">
                      <a16:creationId xmlns:a16="http://schemas.microsoft.com/office/drawing/2014/main" id="{FCB46754-B7AC-5756-427A-905D605B7AC0}"/>
                    </a:ext>
                  </a:extLst>
                </p:cNvPr>
                <p:cNvSpPr/>
                <p:nvPr/>
              </p:nvSpPr>
              <p:spPr>
                <a:xfrm>
                  <a:off x="9828580" y="602094"/>
                  <a:ext cx="132792" cy="132790"/>
                </a:xfrm>
                <a:custGeom>
                  <a:avLst/>
                  <a:gdLst>
                    <a:gd name="connsiteX0" fmla="*/ 17147 w 132792"/>
                    <a:gd name="connsiteY0" fmla="*/ 132791 h 132790"/>
                    <a:gd name="connsiteX1" fmla="*/ 5022 w 132792"/>
                    <a:gd name="connsiteY1" fmla="*/ 127769 h 132790"/>
                    <a:gd name="connsiteX2" fmla="*/ 5022 w 132792"/>
                    <a:gd name="connsiteY2" fmla="*/ 103523 h 132790"/>
                    <a:gd name="connsiteX3" fmla="*/ 103523 w 132792"/>
                    <a:gd name="connsiteY3" fmla="*/ 5022 h 132790"/>
                    <a:gd name="connsiteX4" fmla="*/ 127771 w 132792"/>
                    <a:gd name="connsiteY4" fmla="*/ 5022 h 132790"/>
                    <a:gd name="connsiteX5" fmla="*/ 127771 w 132792"/>
                    <a:gd name="connsiteY5" fmla="*/ 29267 h 132790"/>
                    <a:gd name="connsiteX6" fmla="*/ 29270 w 132792"/>
                    <a:gd name="connsiteY6" fmla="*/ 127769 h 132790"/>
                    <a:gd name="connsiteX7" fmla="*/ 17147 w 132792"/>
                    <a:gd name="connsiteY7" fmla="*/ 132791 h 132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2792" h="132790">
                      <a:moveTo>
                        <a:pt x="17147" y="132791"/>
                      </a:moveTo>
                      <a:cubicBezTo>
                        <a:pt x="12760" y="132791"/>
                        <a:pt x="8371" y="131118"/>
                        <a:pt x="5022" y="127769"/>
                      </a:cubicBezTo>
                      <a:cubicBezTo>
                        <a:pt x="-1674" y="121073"/>
                        <a:pt x="-1674" y="110217"/>
                        <a:pt x="5022" y="103523"/>
                      </a:cubicBezTo>
                      <a:lnTo>
                        <a:pt x="103523" y="5022"/>
                      </a:lnTo>
                      <a:cubicBezTo>
                        <a:pt x="110221" y="-1674"/>
                        <a:pt x="121075" y="-1674"/>
                        <a:pt x="127771" y="5022"/>
                      </a:cubicBezTo>
                      <a:cubicBezTo>
                        <a:pt x="134466" y="11717"/>
                        <a:pt x="134466" y="22574"/>
                        <a:pt x="127771" y="29267"/>
                      </a:cubicBezTo>
                      <a:lnTo>
                        <a:pt x="29270" y="127769"/>
                      </a:lnTo>
                      <a:cubicBezTo>
                        <a:pt x="25923" y="131115"/>
                        <a:pt x="21534" y="132791"/>
                        <a:pt x="17147" y="132791"/>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82" name="Freeform: Shape 17">
                  <a:extLst>
                    <a:ext uri="{FF2B5EF4-FFF2-40B4-BE49-F238E27FC236}">
                      <a16:creationId xmlns:a16="http://schemas.microsoft.com/office/drawing/2014/main" id="{99CC0912-279C-A58B-2A66-EB114A8CBF60}"/>
                    </a:ext>
                  </a:extLst>
                </p:cNvPr>
                <p:cNvSpPr/>
                <p:nvPr/>
              </p:nvSpPr>
              <p:spPr>
                <a:xfrm>
                  <a:off x="9935907" y="952973"/>
                  <a:ext cx="156502" cy="35216"/>
                </a:xfrm>
                <a:custGeom>
                  <a:avLst/>
                  <a:gdLst>
                    <a:gd name="connsiteX0" fmla="*/ 139359 w 156502"/>
                    <a:gd name="connsiteY0" fmla="*/ 35216 h 35216"/>
                    <a:gd name="connsiteX1" fmla="*/ 139227 w 156502"/>
                    <a:gd name="connsiteY1" fmla="*/ 35216 h 35216"/>
                    <a:gd name="connsiteX2" fmla="*/ 17015 w 156502"/>
                    <a:gd name="connsiteY2" fmla="*/ 34290 h 35216"/>
                    <a:gd name="connsiteX3" fmla="*/ 1 w 156502"/>
                    <a:gd name="connsiteY3" fmla="*/ 17015 h 35216"/>
                    <a:gd name="connsiteX4" fmla="*/ 17276 w 156502"/>
                    <a:gd name="connsiteY4" fmla="*/ 0 h 35216"/>
                    <a:gd name="connsiteX5" fmla="*/ 139487 w 156502"/>
                    <a:gd name="connsiteY5" fmla="*/ 926 h 35216"/>
                    <a:gd name="connsiteX6" fmla="*/ 156502 w 156502"/>
                    <a:gd name="connsiteY6" fmla="*/ 18201 h 35216"/>
                    <a:gd name="connsiteX7" fmla="*/ 139359 w 156502"/>
                    <a:gd name="connsiteY7" fmla="*/ 35216 h 35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6502" h="35216">
                      <a:moveTo>
                        <a:pt x="139359" y="35216"/>
                      </a:moveTo>
                      <a:cubicBezTo>
                        <a:pt x="139314" y="35216"/>
                        <a:pt x="139272" y="35216"/>
                        <a:pt x="139227" y="35216"/>
                      </a:cubicBezTo>
                      <a:lnTo>
                        <a:pt x="17015" y="34290"/>
                      </a:lnTo>
                      <a:cubicBezTo>
                        <a:pt x="7544" y="34217"/>
                        <a:pt x="-73" y="26484"/>
                        <a:pt x="1" y="17015"/>
                      </a:cubicBezTo>
                      <a:cubicBezTo>
                        <a:pt x="74" y="7546"/>
                        <a:pt x="7766" y="-59"/>
                        <a:pt x="17276" y="0"/>
                      </a:cubicBezTo>
                      <a:lnTo>
                        <a:pt x="139487" y="926"/>
                      </a:lnTo>
                      <a:cubicBezTo>
                        <a:pt x="148958" y="999"/>
                        <a:pt x="156575" y="8733"/>
                        <a:pt x="156502" y="18201"/>
                      </a:cubicBezTo>
                      <a:cubicBezTo>
                        <a:pt x="156431" y="27624"/>
                        <a:pt x="148766" y="35216"/>
                        <a:pt x="139359" y="35216"/>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grpSp>
        <p:grpSp>
          <p:nvGrpSpPr>
            <p:cNvPr id="67" name="Graphic 5">
              <a:extLst>
                <a:ext uri="{FF2B5EF4-FFF2-40B4-BE49-F238E27FC236}">
                  <a16:creationId xmlns:a16="http://schemas.microsoft.com/office/drawing/2014/main" id="{728F77CB-6438-D095-7E2A-D2D960FD249D}"/>
                </a:ext>
              </a:extLst>
            </p:cNvPr>
            <p:cNvGrpSpPr/>
            <p:nvPr/>
          </p:nvGrpSpPr>
          <p:grpSpPr>
            <a:xfrm>
              <a:off x="9455742" y="964344"/>
              <a:ext cx="264739" cy="161281"/>
              <a:chOff x="9455742" y="964344"/>
              <a:chExt cx="264739" cy="161281"/>
            </a:xfrm>
            <a:grpFill/>
          </p:grpSpPr>
          <p:sp>
            <p:nvSpPr>
              <p:cNvPr id="70" name="Freeform: Shape 8">
                <a:extLst>
                  <a:ext uri="{FF2B5EF4-FFF2-40B4-BE49-F238E27FC236}">
                    <a16:creationId xmlns:a16="http://schemas.microsoft.com/office/drawing/2014/main" id="{BFAD0AC8-AB73-EFD1-B8F4-A1ACA7DC1E2C}"/>
                  </a:ext>
                </a:extLst>
              </p:cNvPr>
              <p:cNvSpPr/>
              <p:nvPr/>
            </p:nvSpPr>
            <p:spPr>
              <a:xfrm>
                <a:off x="9455742" y="964344"/>
                <a:ext cx="111106" cy="161281"/>
              </a:xfrm>
              <a:custGeom>
                <a:avLst/>
                <a:gdLst>
                  <a:gd name="connsiteX0" fmla="*/ 55552 w 111106"/>
                  <a:gd name="connsiteY0" fmla="*/ 161282 h 161281"/>
                  <a:gd name="connsiteX1" fmla="*/ 0 w 111106"/>
                  <a:gd name="connsiteY1" fmla="*/ 80641 h 161281"/>
                  <a:gd name="connsiteX2" fmla="*/ 55552 w 111106"/>
                  <a:gd name="connsiteY2" fmla="*/ 0 h 161281"/>
                  <a:gd name="connsiteX3" fmla="*/ 111107 w 111106"/>
                  <a:gd name="connsiteY3" fmla="*/ 80641 h 161281"/>
                  <a:gd name="connsiteX4" fmla="*/ 55552 w 111106"/>
                  <a:gd name="connsiteY4" fmla="*/ 161282 h 161281"/>
                  <a:gd name="connsiteX5" fmla="*/ 55552 w 111106"/>
                  <a:gd name="connsiteY5" fmla="*/ 34290 h 161281"/>
                  <a:gd name="connsiteX6" fmla="*/ 34290 w 111106"/>
                  <a:gd name="connsiteY6" fmla="*/ 80641 h 161281"/>
                  <a:gd name="connsiteX7" fmla="*/ 55552 w 111106"/>
                  <a:gd name="connsiteY7" fmla="*/ 126992 h 161281"/>
                  <a:gd name="connsiteX8" fmla="*/ 76817 w 111106"/>
                  <a:gd name="connsiteY8" fmla="*/ 80641 h 161281"/>
                  <a:gd name="connsiteX9" fmla="*/ 55552 w 111106"/>
                  <a:gd name="connsiteY9" fmla="*/ 34290 h 161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1106" h="161281">
                    <a:moveTo>
                      <a:pt x="55552" y="161282"/>
                    </a:moveTo>
                    <a:cubicBezTo>
                      <a:pt x="24401" y="161282"/>
                      <a:pt x="0" y="125860"/>
                      <a:pt x="0" y="80641"/>
                    </a:cubicBezTo>
                    <a:cubicBezTo>
                      <a:pt x="0" y="35422"/>
                      <a:pt x="24401" y="0"/>
                      <a:pt x="55552" y="0"/>
                    </a:cubicBezTo>
                    <a:cubicBezTo>
                      <a:pt x="86703" y="0"/>
                      <a:pt x="111107" y="35422"/>
                      <a:pt x="111107" y="80641"/>
                    </a:cubicBezTo>
                    <a:cubicBezTo>
                      <a:pt x="111107" y="125860"/>
                      <a:pt x="86703" y="161282"/>
                      <a:pt x="55552" y="161282"/>
                    </a:cubicBezTo>
                    <a:close/>
                    <a:moveTo>
                      <a:pt x="55552" y="34290"/>
                    </a:moveTo>
                    <a:cubicBezTo>
                      <a:pt x="47087" y="34290"/>
                      <a:pt x="34290" y="52777"/>
                      <a:pt x="34290" y="80641"/>
                    </a:cubicBezTo>
                    <a:cubicBezTo>
                      <a:pt x="34290" y="108505"/>
                      <a:pt x="47087" y="126992"/>
                      <a:pt x="55552" y="126992"/>
                    </a:cubicBezTo>
                    <a:cubicBezTo>
                      <a:pt x="64017" y="126992"/>
                      <a:pt x="76817" y="108505"/>
                      <a:pt x="76817" y="80641"/>
                    </a:cubicBezTo>
                    <a:cubicBezTo>
                      <a:pt x="76817" y="52777"/>
                      <a:pt x="64017" y="34290"/>
                      <a:pt x="55552" y="34290"/>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71" name="Freeform: Shape 9">
                <a:extLst>
                  <a:ext uri="{FF2B5EF4-FFF2-40B4-BE49-F238E27FC236}">
                    <a16:creationId xmlns:a16="http://schemas.microsoft.com/office/drawing/2014/main" id="{1F2D5656-7C77-6AE8-7476-78F010B1CCB8}"/>
                  </a:ext>
                </a:extLst>
              </p:cNvPr>
              <p:cNvSpPr/>
              <p:nvPr/>
            </p:nvSpPr>
            <p:spPr>
              <a:xfrm>
                <a:off x="9532559" y="964344"/>
                <a:ext cx="111108" cy="161281"/>
              </a:xfrm>
              <a:custGeom>
                <a:avLst/>
                <a:gdLst>
                  <a:gd name="connsiteX0" fmla="*/ 55554 w 111108"/>
                  <a:gd name="connsiteY0" fmla="*/ 161282 h 161281"/>
                  <a:gd name="connsiteX1" fmla="*/ 0 w 111108"/>
                  <a:gd name="connsiteY1" fmla="*/ 80641 h 161281"/>
                  <a:gd name="connsiteX2" fmla="*/ 55554 w 111108"/>
                  <a:gd name="connsiteY2" fmla="*/ 0 h 161281"/>
                  <a:gd name="connsiteX3" fmla="*/ 111109 w 111108"/>
                  <a:gd name="connsiteY3" fmla="*/ 80641 h 161281"/>
                  <a:gd name="connsiteX4" fmla="*/ 55554 w 111108"/>
                  <a:gd name="connsiteY4" fmla="*/ 161282 h 161281"/>
                  <a:gd name="connsiteX5" fmla="*/ 55554 w 111108"/>
                  <a:gd name="connsiteY5" fmla="*/ 34290 h 161281"/>
                  <a:gd name="connsiteX6" fmla="*/ 34290 w 111108"/>
                  <a:gd name="connsiteY6" fmla="*/ 80641 h 161281"/>
                  <a:gd name="connsiteX7" fmla="*/ 55554 w 111108"/>
                  <a:gd name="connsiteY7" fmla="*/ 126992 h 161281"/>
                  <a:gd name="connsiteX8" fmla="*/ 76819 w 111108"/>
                  <a:gd name="connsiteY8" fmla="*/ 80641 h 161281"/>
                  <a:gd name="connsiteX9" fmla="*/ 55554 w 111108"/>
                  <a:gd name="connsiteY9" fmla="*/ 34290 h 161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1108" h="161281">
                    <a:moveTo>
                      <a:pt x="55554" y="161282"/>
                    </a:moveTo>
                    <a:cubicBezTo>
                      <a:pt x="24403" y="161282"/>
                      <a:pt x="0" y="125860"/>
                      <a:pt x="0" y="80641"/>
                    </a:cubicBezTo>
                    <a:cubicBezTo>
                      <a:pt x="0" y="35422"/>
                      <a:pt x="24403" y="0"/>
                      <a:pt x="55554" y="0"/>
                    </a:cubicBezTo>
                    <a:cubicBezTo>
                      <a:pt x="86706" y="0"/>
                      <a:pt x="111109" y="35422"/>
                      <a:pt x="111109" y="80641"/>
                    </a:cubicBezTo>
                    <a:cubicBezTo>
                      <a:pt x="111107" y="125860"/>
                      <a:pt x="86706" y="161282"/>
                      <a:pt x="55554" y="161282"/>
                    </a:cubicBezTo>
                    <a:close/>
                    <a:moveTo>
                      <a:pt x="55554" y="34290"/>
                    </a:moveTo>
                    <a:cubicBezTo>
                      <a:pt x="47090" y="34290"/>
                      <a:pt x="34290" y="52777"/>
                      <a:pt x="34290" y="80641"/>
                    </a:cubicBezTo>
                    <a:cubicBezTo>
                      <a:pt x="34290" y="108505"/>
                      <a:pt x="47090" y="126992"/>
                      <a:pt x="55554" y="126992"/>
                    </a:cubicBezTo>
                    <a:cubicBezTo>
                      <a:pt x="64020" y="126992"/>
                      <a:pt x="76819" y="108505"/>
                      <a:pt x="76819" y="80641"/>
                    </a:cubicBezTo>
                    <a:cubicBezTo>
                      <a:pt x="76817" y="52777"/>
                      <a:pt x="64020" y="34290"/>
                      <a:pt x="55554" y="34290"/>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72" name="Freeform: Shape 10">
                <a:extLst>
                  <a:ext uri="{FF2B5EF4-FFF2-40B4-BE49-F238E27FC236}">
                    <a16:creationId xmlns:a16="http://schemas.microsoft.com/office/drawing/2014/main" id="{7722A242-400F-3FA6-74BD-ADE90FC39FD2}"/>
                  </a:ext>
                </a:extLst>
              </p:cNvPr>
              <p:cNvSpPr/>
              <p:nvPr/>
            </p:nvSpPr>
            <p:spPr>
              <a:xfrm>
                <a:off x="9609375" y="964344"/>
                <a:ext cx="111106" cy="161281"/>
              </a:xfrm>
              <a:custGeom>
                <a:avLst/>
                <a:gdLst>
                  <a:gd name="connsiteX0" fmla="*/ 55552 w 111106"/>
                  <a:gd name="connsiteY0" fmla="*/ 161282 h 161281"/>
                  <a:gd name="connsiteX1" fmla="*/ 0 w 111106"/>
                  <a:gd name="connsiteY1" fmla="*/ 80641 h 161281"/>
                  <a:gd name="connsiteX2" fmla="*/ 55552 w 111106"/>
                  <a:gd name="connsiteY2" fmla="*/ 0 h 161281"/>
                  <a:gd name="connsiteX3" fmla="*/ 111107 w 111106"/>
                  <a:gd name="connsiteY3" fmla="*/ 80641 h 161281"/>
                  <a:gd name="connsiteX4" fmla="*/ 55552 w 111106"/>
                  <a:gd name="connsiteY4" fmla="*/ 161282 h 161281"/>
                  <a:gd name="connsiteX5" fmla="*/ 55552 w 111106"/>
                  <a:gd name="connsiteY5" fmla="*/ 34290 h 161281"/>
                  <a:gd name="connsiteX6" fmla="*/ 34290 w 111106"/>
                  <a:gd name="connsiteY6" fmla="*/ 80641 h 161281"/>
                  <a:gd name="connsiteX7" fmla="*/ 55552 w 111106"/>
                  <a:gd name="connsiteY7" fmla="*/ 126992 h 161281"/>
                  <a:gd name="connsiteX8" fmla="*/ 76817 w 111106"/>
                  <a:gd name="connsiteY8" fmla="*/ 80641 h 161281"/>
                  <a:gd name="connsiteX9" fmla="*/ 55552 w 111106"/>
                  <a:gd name="connsiteY9" fmla="*/ 34290 h 161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1106" h="161281">
                    <a:moveTo>
                      <a:pt x="55552" y="161282"/>
                    </a:moveTo>
                    <a:cubicBezTo>
                      <a:pt x="24401" y="161282"/>
                      <a:pt x="0" y="125860"/>
                      <a:pt x="0" y="80641"/>
                    </a:cubicBezTo>
                    <a:cubicBezTo>
                      <a:pt x="0" y="35422"/>
                      <a:pt x="24401" y="0"/>
                      <a:pt x="55552" y="0"/>
                    </a:cubicBezTo>
                    <a:cubicBezTo>
                      <a:pt x="86703" y="0"/>
                      <a:pt x="111107" y="35422"/>
                      <a:pt x="111107" y="80641"/>
                    </a:cubicBezTo>
                    <a:cubicBezTo>
                      <a:pt x="111107" y="125860"/>
                      <a:pt x="86703" y="161282"/>
                      <a:pt x="55552" y="161282"/>
                    </a:cubicBezTo>
                    <a:close/>
                    <a:moveTo>
                      <a:pt x="55552" y="34290"/>
                    </a:moveTo>
                    <a:cubicBezTo>
                      <a:pt x="47087" y="34290"/>
                      <a:pt x="34290" y="52777"/>
                      <a:pt x="34290" y="80641"/>
                    </a:cubicBezTo>
                    <a:cubicBezTo>
                      <a:pt x="34290" y="108505"/>
                      <a:pt x="47087" y="126992"/>
                      <a:pt x="55552" y="126992"/>
                    </a:cubicBezTo>
                    <a:cubicBezTo>
                      <a:pt x="64017" y="126992"/>
                      <a:pt x="76817" y="108505"/>
                      <a:pt x="76817" y="80641"/>
                    </a:cubicBezTo>
                    <a:cubicBezTo>
                      <a:pt x="76817" y="52777"/>
                      <a:pt x="64017" y="34290"/>
                      <a:pt x="55552" y="34290"/>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sp>
          <p:nvSpPr>
            <p:cNvPr id="68" name="Freeform: Shape 6">
              <a:extLst>
                <a:ext uri="{FF2B5EF4-FFF2-40B4-BE49-F238E27FC236}">
                  <a16:creationId xmlns:a16="http://schemas.microsoft.com/office/drawing/2014/main" id="{66737514-1428-3FEC-A4EB-6EDF4968CCC6}"/>
                </a:ext>
              </a:extLst>
            </p:cNvPr>
            <p:cNvSpPr/>
            <p:nvPr/>
          </p:nvSpPr>
          <p:spPr>
            <a:xfrm>
              <a:off x="9526202" y="1079753"/>
              <a:ext cx="34290" cy="204247"/>
            </a:xfrm>
            <a:custGeom>
              <a:avLst/>
              <a:gdLst>
                <a:gd name="connsiteX0" fmla="*/ 17145 w 34290"/>
                <a:gd name="connsiteY0" fmla="*/ 204247 h 204247"/>
                <a:gd name="connsiteX1" fmla="*/ 0 w 34290"/>
                <a:gd name="connsiteY1" fmla="*/ 187102 h 204247"/>
                <a:gd name="connsiteX2" fmla="*/ 0 w 34290"/>
                <a:gd name="connsiteY2" fmla="*/ 17145 h 204247"/>
                <a:gd name="connsiteX3" fmla="*/ 17145 w 34290"/>
                <a:gd name="connsiteY3" fmla="*/ 0 h 204247"/>
                <a:gd name="connsiteX4" fmla="*/ 34290 w 34290"/>
                <a:gd name="connsiteY4" fmla="*/ 17145 h 204247"/>
                <a:gd name="connsiteX5" fmla="*/ 34290 w 34290"/>
                <a:gd name="connsiteY5" fmla="*/ 187102 h 204247"/>
                <a:gd name="connsiteX6" fmla="*/ 17145 w 34290"/>
                <a:gd name="connsiteY6" fmla="*/ 204247 h 204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290" h="204247">
                  <a:moveTo>
                    <a:pt x="17145" y="204247"/>
                  </a:moveTo>
                  <a:cubicBezTo>
                    <a:pt x="7674" y="204247"/>
                    <a:pt x="0" y="196571"/>
                    <a:pt x="0" y="187102"/>
                  </a:cubicBezTo>
                  <a:lnTo>
                    <a:pt x="0" y="17145"/>
                  </a:lnTo>
                  <a:cubicBezTo>
                    <a:pt x="0" y="7676"/>
                    <a:pt x="7674" y="0"/>
                    <a:pt x="17145" y="0"/>
                  </a:cubicBezTo>
                  <a:cubicBezTo>
                    <a:pt x="26616" y="0"/>
                    <a:pt x="34290" y="7676"/>
                    <a:pt x="34290" y="17145"/>
                  </a:cubicBezTo>
                  <a:lnTo>
                    <a:pt x="34290" y="187102"/>
                  </a:lnTo>
                  <a:cubicBezTo>
                    <a:pt x="34290" y="196571"/>
                    <a:pt x="26614" y="204247"/>
                    <a:pt x="17145" y="204247"/>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69" name="Freeform: Shape 7">
              <a:extLst>
                <a:ext uri="{FF2B5EF4-FFF2-40B4-BE49-F238E27FC236}">
                  <a16:creationId xmlns:a16="http://schemas.microsoft.com/office/drawing/2014/main" id="{240E9D6A-25AC-1005-CF77-9AEC11B17043}"/>
                </a:ext>
              </a:extLst>
            </p:cNvPr>
            <p:cNvSpPr/>
            <p:nvPr/>
          </p:nvSpPr>
          <p:spPr>
            <a:xfrm>
              <a:off x="9611661" y="1079753"/>
              <a:ext cx="34290" cy="204247"/>
            </a:xfrm>
            <a:custGeom>
              <a:avLst/>
              <a:gdLst>
                <a:gd name="connsiteX0" fmla="*/ 17145 w 34290"/>
                <a:gd name="connsiteY0" fmla="*/ 204247 h 204247"/>
                <a:gd name="connsiteX1" fmla="*/ 0 w 34290"/>
                <a:gd name="connsiteY1" fmla="*/ 187102 h 204247"/>
                <a:gd name="connsiteX2" fmla="*/ 0 w 34290"/>
                <a:gd name="connsiteY2" fmla="*/ 17145 h 204247"/>
                <a:gd name="connsiteX3" fmla="*/ 17145 w 34290"/>
                <a:gd name="connsiteY3" fmla="*/ 0 h 204247"/>
                <a:gd name="connsiteX4" fmla="*/ 34290 w 34290"/>
                <a:gd name="connsiteY4" fmla="*/ 17145 h 204247"/>
                <a:gd name="connsiteX5" fmla="*/ 34290 w 34290"/>
                <a:gd name="connsiteY5" fmla="*/ 187102 h 204247"/>
                <a:gd name="connsiteX6" fmla="*/ 17145 w 34290"/>
                <a:gd name="connsiteY6" fmla="*/ 204247 h 204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290" h="204247">
                  <a:moveTo>
                    <a:pt x="17145" y="204247"/>
                  </a:moveTo>
                  <a:cubicBezTo>
                    <a:pt x="7674" y="204247"/>
                    <a:pt x="0" y="196571"/>
                    <a:pt x="0" y="187102"/>
                  </a:cubicBezTo>
                  <a:lnTo>
                    <a:pt x="0" y="17145"/>
                  </a:lnTo>
                  <a:cubicBezTo>
                    <a:pt x="0" y="7676"/>
                    <a:pt x="7674" y="0"/>
                    <a:pt x="17145" y="0"/>
                  </a:cubicBezTo>
                  <a:cubicBezTo>
                    <a:pt x="26616" y="0"/>
                    <a:pt x="34290" y="7676"/>
                    <a:pt x="34290" y="17145"/>
                  </a:cubicBezTo>
                  <a:lnTo>
                    <a:pt x="34290" y="187102"/>
                  </a:lnTo>
                  <a:cubicBezTo>
                    <a:pt x="34290" y="196571"/>
                    <a:pt x="26616" y="204247"/>
                    <a:pt x="17145" y="204247"/>
                  </a:cubicBezTo>
                  <a:close/>
                </a:path>
              </a:pathLst>
            </a:custGeom>
            <a:grpFill/>
            <a:ln w="2286"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grpSp>
        <p:nvGrpSpPr>
          <p:cNvPr id="149" name="Graphic 1">
            <a:extLst>
              <a:ext uri="{FF2B5EF4-FFF2-40B4-BE49-F238E27FC236}">
                <a16:creationId xmlns:a16="http://schemas.microsoft.com/office/drawing/2014/main" id="{7B39EA3C-FBE6-419C-973F-03528B83ADFA}"/>
              </a:ext>
            </a:extLst>
          </p:cNvPr>
          <p:cNvGrpSpPr>
            <a:grpSpLocks noChangeAspect="1"/>
          </p:cNvGrpSpPr>
          <p:nvPr/>
        </p:nvGrpSpPr>
        <p:grpSpPr>
          <a:xfrm>
            <a:off x="1121672" y="5646421"/>
            <a:ext cx="305204" cy="289180"/>
            <a:chOff x="6838042" y="2489387"/>
            <a:chExt cx="355145" cy="336500"/>
          </a:xfrm>
          <a:solidFill>
            <a:srgbClr val="004669"/>
          </a:solidFill>
        </p:grpSpPr>
        <p:sp>
          <p:nvSpPr>
            <p:cNvPr id="150" name="Freeform: Shape 304">
              <a:extLst>
                <a:ext uri="{FF2B5EF4-FFF2-40B4-BE49-F238E27FC236}">
                  <a16:creationId xmlns:a16="http://schemas.microsoft.com/office/drawing/2014/main" id="{3F9989D7-8202-4DB9-85C0-0E777F00E67C}"/>
                </a:ext>
              </a:extLst>
            </p:cNvPr>
            <p:cNvSpPr/>
            <p:nvPr/>
          </p:nvSpPr>
          <p:spPr>
            <a:xfrm>
              <a:off x="6838042" y="2489387"/>
              <a:ext cx="355145" cy="336500"/>
            </a:xfrm>
            <a:custGeom>
              <a:avLst/>
              <a:gdLst>
                <a:gd name="connsiteX0" fmla="*/ 334584 w 355145"/>
                <a:gd name="connsiteY0" fmla="*/ 0 h 336500"/>
                <a:gd name="connsiteX1" fmla="*/ 20709 w 355145"/>
                <a:gd name="connsiteY1" fmla="*/ 0 h 336500"/>
                <a:gd name="connsiteX2" fmla="*/ 147 w 355145"/>
                <a:gd name="connsiteY2" fmla="*/ 20561 h 336500"/>
                <a:gd name="connsiteX3" fmla="*/ 147 w 355145"/>
                <a:gd name="connsiteY3" fmla="*/ 221533 h 336500"/>
                <a:gd name="connsiteX4" fmla="*/ 0 w 355145"/>
                <a:gd name="connsiteY4" fmla="*/ 222786 h 336500"/>
                <a:gd name="connsiteX5" fmla="*/ 147 w 355145"/>
                <a:gd name="connsiteY5" fmla="*/ 224039 h 336500"/>
                <a:gd name="connsiteX6" fmla="*/ 147 w 355145"/>
                <a:gd name="connsiteY6" fmla="*/ 247622 h 336500"/>
                <a:gd name="connsiteX7" fmla="*/ 20709 w 355145"/>
                <a:gd name="connsiteY7" fmla="*/ 268183 h 336500"/>
                <a:gd name="connsiteX8" fmla="*/ 135234 w 355145"/>
                <a:gd name="connsiteY8" fmla="*/ 268183 h 336500"/>
                <a:gd name="connsiteX9" fmla="*/ 135234 w 355145"/>
                <a:gd name="connsiteY9" fmla="*/ 298767 h 336500"/>
                <a:gd name="connsiteX10" fmla="*/ 110250 w 355145"/>
                <a:gd name="connsiteY10" fmla="*/ 323751 h 336500"/>
                <a:gd name="connsiteX11" fmla="*/ 75244 w 355145"/>
                <a:gd name="connsiteY11" fmla="*/ 323751 h 336500"/>
                <a:gd name="connsiteX12" fmla="*/ 68906 w 355145"/>
                <a:gd name="connsiteY12" fmla="*/ 330089 h 336500"/>
                <a:gd name="connsiteX13" fmla="*/ 75244 w 355145"/>
                <a:gd name="connsiteY13" fmla="*/ 336427 h 336500"/>
                <a:gd name="connsiteX14" fmla="*/ 109735 w 355145"/>
                <a:gd name="connsiteY14" fmla="*/ 336427 h 336500"/>
                <a:gd name="connsiteX15" fmla="*/ 110324 w 355145"/>
                <a:gd name="connsiteY15" fmla="*/ 336500 h 336500"/>
                <a:gd name="connsiteX16" fmla="*/ 244747 w 355145"/>
                <a:gd name="connsiteY16" fmla="*/ 336500 h 336500"/>
                <a:gd name="connsiteX17" fmla="*/ 245337 w 355145"/>
                <a:gd name="connsiteY17" fmla="*/ 336427 h 336500"/>
                <a:gd name="connsiteX18" fmla="*/ 279680 w 355145"/>
                <a:gd name="connsiteY18" fmla="*/ 336427 h 336500"/>
                <a:gd name="connsiteX19" fmla="*/ 286018 w 355145"/>
                <a:gd name="connsiteY19" fmla="*/ 330089 h 336500"/>
                <a:gd name="connsiteX20" fmla="*/ 279680 w 355145"/>
                <a:gd name="connsiteY20" fmla="*/ 323751 h 336500"/>
                <a:gd name="connsiteX21" fmla="*/ 245042 w 355145"/>
                <a:gd name="connsiteY21" fmla="*/ 323751 h 336500"/>
                <a:gd name="connsiteX22" fmla="*/ 220059 w 355145"/>
                <a:gd name="connsiteY22" fmla="*/ 298767 h 336500"/>
                <a:gd name="connsiteX23" fmla="*/ 220059 w 355145"/>
                <a:gd name="connsiteY23" fmla="*/ 268183 h 336500"/>
                <a:gd name="connsiteX24" fmla="*/ 334584 w 355145"/>
                <a:gd name="connsiteY24" fmla="*/ 268183 h 336500"/>
                <a:gd name="connsiteX25" fmla="*/ 355146 w 355145"/>
                <a:gd name="connsiteY25" fmla="*/ 247622 h 336500"/>
                <a:gd name="connsiteX26" fmla="*/ 355146 w 355145"/>
                <a:gd name="connsiteY26" fmla="*/ 20635 h 336500"/>
                <a:gd name="connsiteX27" fmla="*/ 334584 w 355145"/>
                <a:gd name="connsiteY27" fmla="*/ 0 h 336500"/>
                <a:gd name="connsiteX28" fmla="*/ 20709 w 355145"/>
                <a:gd name="connsiteY28" fmla="*/ 12676 h 336500"/>
                <a:gd name="connsiteX29" fmla="*/ 334584 w 355145"/>
                <a:gd name="connsiteY29" fmla="*/ 12676 h 336500"/>
                <a:gd name="connsiteX30" fmla="*/ 342470 w 355145"/>
                <a:gd name="connsiteY30" fmla="*/ 20561 h 336500"/>
                <a:gd name="connsiteX31" fmla="*/ 342470 w 355145"/>
                <a:gd name="connsiteY31" fmla="*/ 216448 h 336500"/>
                <a:gd name="connsiteX32" fmla="*/ 261035 w 355145"/>
                <a:gd name="connsiteY32" fmla="*/ 216448 h 336500"/>
                <a:gd name="connsiteX33" fmla="*/ 252191 w 355145"/>
                <a:gd name="connsiteY33" fmla="*/ 207678 h 336500"/>
                <a:gd name="connsiteX34" fmla="*/ 249906 w 355145"/>
                <a:gd name="connsiteY34" fmla="*/ 196550 h 336500"/>
                <a:gd name="connsiteX35" fmla="*/ 259413 w 355145"/>
                <a:gd name="connsiteY35" fmla="*/ 190212 h 336500"/>
                <a:gd name="connsiteX36" fmla="*/ 274300 w 355145"/>
                <a:gd name="connsiteY36" fmla="*/ 190212 h 336500"/>
                <a:gd name="connsiteX37" fmla="*/ 297220 w 355145"/>
                <a:gd name="connsiteY37" fmla="*/ 166997 h 336500"/>
                <a:gd name="connsiteX38" fmla="*/ 297220 w 355145"/>
                <a:gd name="connsiteY38" fmla="*/ 165744 h 336500"/>
                <a:gd name="connsiteX39" fmla="*/ 274300 w 355145"/>
                <a:gd name="connsiteY39" fmla="*/ 143635 h 336500"/>
                <a:gd name="connsiteX40" fmla="*/ 259340 w 355145"/>
                <a:gd name="connsiteY40" fmla="*/ 143635 h 336500"/>
                <a:gd name="connsiteX41" fmla="*/ 249906 w 355145"/>
                <a:gd name="connsiteY41" fmla="*/ 137150 h 336500"/>
                <a:gd name="connsiteX42" fmla="*/ 252191 w 355145"/>
                <a:gd name="connsiteY42" fmla="*/ 125580 h 336500"/>
                <a:gd name="connsiteX43" fmla="*/ 262951 w 355145"/>
                <a:gd name="connsiteY43" fmla="*/ 114672 h 336500"/>
                <a:gd name="connsiteX44" fmla="*/ 269731 w 355145"/>
                <a:gd name="connsiteY44" fmla="*/ 98385 h 336500"/>
                <a:gd name="connsiteX45" fmla="*/ 263540 w 355145"/>
                <a:gd name="connsiteY45" fmla="*/ 82614 h 336500"/>
                <a:gd name="connsiteX46" fmla="*/ 263025 w 355145"/>
                <a:gd name="connsiteY46" fmla="*/ 82025 h 336500"/>
                <a:gd name="connsiteX47" fmla="*/ 246737 w 355145"/>
                <a:gd name="connsiteY47" fmla="*/ 75245 h 336500"/>
                <a:gd name="connsiteX48" fmla="*/ 246737 w 355145"/>
                <a:gd name="connsiteY48" fmla="*/ 75245 h 336500"/>
                <a:gd name="connsiteX49" fmla="*/ 230524 w 355145"/>
                <a:gd name="connsiteY49" fmla="*/ 81951 h 336500"/>
                <a:gd name="connsiteX50" fmla="*/ 219543 w 355145"/>
                <a:gd name="connsiteY50" fmla="*/ 92858 h 336500"/>
                <a:gd name="connsiteX51" fmla="*/ 208194 w 355145"/>
                <a:gd name="connsiteY51" fmla="*/ 95069 h 336500"/>
                <a:gd name="connsiteX52" fmla="*/ 201782 w 355145"/>
                <a:gd name="connsiteY52" fmla="*/ 85562 h 336500"/>
                <a:gd name="connsiteX53" fmla="*/ 201782 w 355145"/>
                <a:gd name="connsiteY53" fmla="*/ 70454 h 336500"/>
                <a:gd name="connsiteX54" fmla="*/ 179157 w 355145"/>
                <a:gd name="connsiteY54" fmla="*/ 48124 h 336500"/>
                <a:gd name="connsiteX55" fmla="*/ 178936 w 355145"/>
                <a:gd name="connsiteY55" fmla="*/ 48124 h 336500"/>
                <a:gd name="connsiteX56" fmla="*/ 156090 w 355145"/>
                <a:gd name="connsiteY56" fmla="*/ 70454 h 336500"/>
                <a:gd name="connsiteX57" fmla="*/ 156090 w 355145"/>
                <a:gd name="connsiteY57" fmla="*/ 85783 h 336500"/>
                <a:gd name="connsiteX58" fmla="*/ 149752 w 355145"/>
                <a:gd name="connsiteY58" fmla="*/ 95290 h 336500"/>
                <a:gd name="connsiteX59" fmla="*/ 138476 w 355145"/>
                <a:gd name="connsiteY59" fmla="*/ 93079 h 336500"/>
                <a:gd name="connsiteX60" fmla="*/ 127201 w 355145"/>
                <a:gd name="connsiteY60" fmla="*/ 81877 h 336500"/>
                <a:gd name="connsiteX61" fmla="*/ 94922 w 355145"/>
                <a:gd name="connsiteY61" fmla="*/ 81730 h 336500"/>
                <a:gd name="connsiteX62" fmla="*/ 94848 w 355145"/>
                <a:gd name="connsiteY62" fmla="*/ 81804 h 336500"/>
                <a:gd name="connsiteX63" fmla="*/ 94700 w 355145"/>
                <a:gd name="connsiteY63" fmla="*/ 81951 h 336500"/>
                <a:gd name="connsiteX64" fmla="*/ 87847 w 355145"/>
                <a:gd name="connsiteY64" fmla="*/ 98238 h 336500"/>
                <a:gd name="connsiteX65" fmla="*/ 94553 w 355145"/>
                <a:gd name="connsiteY65" fmla="*/ 114525 h 336500"/>
                <a:gd name="connsiteX66" fmla="*/ 105165 w 355145"/>
                <a:gd name="connsiteY66" fmla="*/ 125580 h 336500"/>
                <a:gd name="connsiteX67" fmla="*/ 105239 w 355145"/>
                <a:gd name="connsiteY67" fmla="*/ 125653 h 336500"/>
                <a:gd name="connsiteX68" fmla="*/ 107450 w 355145"/>
                <a:gd name="connsiteY68" fmla="*/ 137224 h 336500"/>
                <a:gd name="connsiteX69" fmla="*/ 98017 w 355145"/>
                <a:gd name="connsiteY69" fmla="*/ 143709 h 336500"/>
                <a:gd name="connsiteX70" fmla="*/ 82614 w 355145"/>
                <a:gd name="connsiteY70" fmla="*/ 143709 h 336500"/>
                <a:gd name="connsiteX71" fmla="*/ 59694 w 355145"/>
                <a:gd name="connsiteY71" fmla="*/ 165818 h 336500"/>
                <a:gd name="connsiteX72" fmla="*/ 59694 w 355145"/>
                <a:gd name="connsiteY72" fmla="*/ 167071 h 336500"/>
                <a:gd name="connsiteX73" fmla="*/ 82614 w 355145"/>
                <a:gd name="connsiteY73" fmla="*/ 190286 h 336500"/>
                <a:gd name="connsiteX74" fmla="*/ 97943 w 355145"/>
                <a:gd name="connsiteY74" fmla="*/ 190286 h 336500"/>
                <a:gd name="connsiteX75" fmla="*/ 107450 w 355145"/>
                <a:gd name="connsiteY75" fmla="*/ 196623 h 336500"/>
                <a:gd name="connsiteX76" fmla="*/ 105165 w 355145"/>
                <a:gd name="connsiteY76" fmla="*/ 207752 h 336500"/>
                <a:gd name="connsiteX77" fmla="*/ 96322 w 355145"/>
                <a:gd name="connsiteY77" fmla="*/ 216522 h 336500"/>
                <a:gd name="connsiteX78" fmla="*/ 12897 w 355145"/>
                <a:gd name="connsiteY78" fmla="*/ 216522 h 336500"/>
                <a:gd name="connsiteX79" fmla="*/ 12897 w 355145"/>
                <a:gd name="connsiteY79" fmla="*/ 20635 h 336500"/>
                <a:gd name="connsiteX80" fmla="*/ 20709 w 355145"/>
                <a:gd name="connsiteY80" fmla="*/ 12676 h 336500"/>
                <a:gd name="connsiteX81" fmla="*/ 119094 w 355145"/>
                <a:gd name="connsiteY81" fmla="*/ 191760 h 336500"/>
                <a:gd name="connsiteX82" fmla="*/ 97869 w 355145"/>
                <a:gd name="connsiteY82" fmla="*/ 177610 h 336500"/>
                <a:gd name="connsiteX83" fmla="*/ 82541 w 355145"/>
                <a:gd name="connsiteY83" fmla="*/ 177610 h 336500"/>
                <a:gd name="connsiteX84" fmla="*/ 72370 w 355145"/>
                <a:gd name="connsiteY84" fmla="*/ 167071 h 336500"/>
                <a:gd name="connsiteX85" fmla="*/ 72370 w 355145"/>
                <a:gd name="connsiteY85" fmla="*/ 165818 h 336500"/>
                <a:gd name="connsiteX86" fmla="*/ 82541 w 355145"/>
                <a:gd name="connsiteY86" fmla="*/ 156385 h 336500"/>
                <a:gd name="connsiteX87" fmla="*/ 97943 w 355145"/>
                <a:gd name="connsiteY87" fmla="*/ 156385 h 336500"/>
                <a:gd name="connsiteX88" fmla="*/ 119094 w 355145"/>
                <a:gd name="connsiteY88" fmla="*/ 142088 h 336500"/>
                <a:gd name="connsiteX89" fmla="*/ 114157 w 355145"/>
                <a:gd name="connsiteY89" fmla="*/ 116810 h 336500"/>
                <a:gd name="connsiteX90" fmla="*/ 103544 w 355145"/>
                <a:gd name="connsiteY90" fmla="*/ 105755 h 336500"/>
                <a:gd name="connsiteX91" fmla="*/ 103470 w 355145"/>
                <a:gd name="connsiteY91" fmla="*/ 105681 h 336500"/>
                <a:gd name="connsiteX92" fmla="*/ 100449 w 355145"/>
                <a:gd name="connsiteY92" fmla="*/ 98385 h 336500"/>
                <a:gd name="connsiteX93" fmla="*/ 103470 w 355145"/>
                <a:gd name="connsiteY93" fmla="*/ 91163 h 336500"/>
                <a:gd name="connsiteX94" fmla="*/ 103544 w 355145"/>
                <a:gd name="connsiteY94" fmla="*/ 91089 h 336500"/>
                <a:gd name="connsiteX95" fmla="*/ 103692 w 355145"/>
                <a:gd name="connsiteY95" fmla="*/ 90942 h 336500"/>
                <a:gd name="connsiteX96" fmla="*/ 118210 w 355145"/>
                <a:gd name="connsiteY96" fmla="*/ 91016 h 336500"/>
                <a:gd name="connsiteX97" fmla="*/ 129486 w 355145"/>
                <a:gd name="connsiteY97" fmla="*/ 102218 h 336500"/>
                <a:gd name="connsiteX98" fmla="*/ 154542 w 355145"/>
                <a:gd name="connsiteY98" fmla="*/ 107155 h 336500"/>
                <a:gd name="connsiteX99" fmla="*/ 168692 w 355145"/>
                <a:gd name="connsiteY99" fmla="*/ 85931 h 336500"/>
                <a:gd name="connsiteX100" fmla="*/ 168692 w 355145"/>
                <a:gd name="connsiteY100" fmla="*/ 70602 h 336500"/>
                <a:gd name="connsiteX101" fmla="*/ 178789 w 355145"/>
                <a:gd name="connsiteY101" fmla="*/ 60947 h 336500"/>
                <a:gd name="connsiteX102" fmla="*/ 179010 w 355145"/>
                <a:gd name="connsiteY102" fmla="*/ 60947 h 336500"/>
                <a:gd name="connsiteX103" fmla="*/ 188959 w 355145"/>
                <a:gd name="connsiteY103" fmla="*/ 70602 h 336500"/>
                <a:gd name="connsiteX104" fmla="*/ 188959 w 355145"/>
                <a:gd name="connsiteY104" fmla="*/ 85710 h 336500"/>
                <a:gd name="connsiteX105" fmla="*/ 203183 w 355145"/>
                <a:gd name="connsiteY105" fmla="*/ 106934 h 336500"/>
                <a:gd name="connsiteX106" fmla="*/ 228313 w 355145"/>
                <a:gd name="connsiteY106" fmla="*/ 101997 h 336500"/>
                <a:gd name="connsiteX107" fmla="*/ 239294 w 355145"/>
                <a:gd name="connsiteY107" fmla="*/ 91089 h 336500"/>
                <a:gd name="connsiteX108" fmla="*/ 246516 w 355145"/>
                <a:gd name="connsiteY108" fmla="*/ 88068 h 336500"/>
                <a:gd name="connsiteX109" fmla="*/ 246516 w 355145"/>
                <a:gd name="connsiteY109" fmla="*/ 88068 h 336500"/>
                <a:gd name="connsiteX110" fmla="*/ 253444 w 355145"/>
                <a:gd name="connsiteY110" fmla="*/ 90721 h 336500"/>
                <a:gd name="connsiteX111" fmla="*/ 253812 w 355145"/>
                <a:gd name="connsiteY111" fmla="*/ 91163 h 336500"/>
                <a:gd name="connsiteX112" fmla="*/ 256834 w 355145"/>
                <a:gd name="connsiteY112" fmla="*/ 98533 h 336500"/>
                <a:gd name="connsiteX113" fmla="*/ 253739 w 355145"/>
                <a:gd name="connsiteY113" fmla="*/ 105903 h 336500"/>
                <a:gd name="connsiteX114" fmla="*/ 242979 w 355145"/>
                <a:gd name="connsiteY114" fmla="*/ 116810 h 336500"/>
                <a:gd name="connsiteX115" fmla="*/ 237967 w 355145"/>
                <a:gd name="connsiteY115" fmla="*/ 142161 h 336500"/>
                <a:gd name="connsiteX116" fmla="*/ 259118 w 355145"/>
                <a:gd name="connsiteY116" fmla="*/ 156459 h 336500"/>
                <a:gd name="connsiteX117" fmla="*/ 274079 w 355145"/>
                <a:gd name="connsiteY117" fmla="*/ 156459 h 336500"/>
                <a:gd name="connsiteX118" fmla="*/ 284249 w 355145"/>
                <a:gd name="connsiteY118" fmla="*/ 165892 h 336500"/>
                <a:gd name="connsiteX119" fmla="*/ 284249 w 355145"/>
                <a:gd name="connsiteY119" fmla="*/ 167145 h 336500"/>
                <a:gd name="connsiteX120" fmla="*/ 274079 w 355145"/>
                <a:gd name="connsiteY120" fmla="*/ 177683 h 336500"/>
                <a:gd name="connsiteX121" fmla="*/ 259192 w 355145"/>
                <a:gd name="connsiteY121" fmla="*/ 177683 h 336500"/>
                <a:gd name="connsiteX122" fmla="*/ 237967 w 355145"/>
                <a:gd name="connsiteY122" fmla="*/ 191907 h 336500"/>
                <a:gd name="connsiteX123" fmla="*/ 242758 w 355145"/>
                <a:gd name="connsiteY123" fmla="*/ 216595 h 336500"/>
                <a:gd name="connsiteX124" fmla="*/ 114083 w 355145"/>
                <a:gd name="connsiteY124" fmla="*/ 216595 h 336500"/>
                <a:gd name="connsiteX125" fmla="*/ 119094 w 355145"/>
                <a:gd name="connsiteY125" fmla="*/ 191760 h 336500"/>
                <a:gd name="connsiteX126" fmla="*/ 216964 w 355145"/>
                <a:gd name="connsiteY126" fmla="*/ 323825 h 336500"/>
                <a:gd name="connsiteX127" fmla="*/ 138329 w 355145"/>
                <a:gd name="connsiteY127" fmla="*/ 323825 h 336500"/>
                <a:gd name="connsiteX128" fmla="*/ 147983 w 355145"/>
                <a:gd name="connsiteY128" fmla="*/ 298767 h 336500"/>
                <a:gd name="connsiteX129" fmla="*/ 147983 w 355145"/>
                <a:gd name="connsiteY129" fmla="*/ 268183 h 336500"/>
                <a:gd name="connsiteX130" fmla="*/ 207383 w 355145"/>
                <a:gd name="connsiteY130" fmla="*/ 268183 h 336500"/>
                <a:gd name="connsiteX131" fmla="*/ 207383 w 355145"/>
                <a:gd name="connsiteY131" fmla="*/ 298767 h 336500"/>
                <a:gd name="connsiteX132" fmla="*/ 216964 w 355145"/>
                <a:gd name="connsiteY132" fmla="*/ 323825 h 336500"/>
                <a:gd name="connsiteX133" fmla="*/ 334584 w 355145"/>
                <a:gd name="connsiteY133" fmla="*/ 255507 h 336500"/>
                <a:gd name="connsiteX134" fmla="*/ 213647 w 355145"/>
                <a:gd name="connsiteY134" fmla="*/ 255507 h 336500"/>
                <a:gd name="connsiteX135" fmla="*/ 141572 w 355145"/>
                <a:gd name="connsiteY135" fmla="*/ 255507 h 336500"/>
                <a:gd name="connsiteX136" fmla="*/ 20635 w 355145"/>
                <a:gd name="connsiteY136" fmla="*/ 255507 h 336500"/>
                <a:gd name="connsiteX137" fmla="*/ 12749 w 355145"/>
                <a:gd name="connsiteY137" fmla="*/ 247622 h 336500"/>
                <a:gd name="connsiteX138" fmla="*/ 12749 w 355145"/>
                <a:gd name="connsiteY138" fmla="*/ 229198 h 336500"/>
                <a:gd name="connsiteX139" fmla="*/ 342396 w 355145"/>
                <a:gd name="connsiteY139" fmla="*/ 229198 h 336500"/>
                <a:gd name="connsiteX140" fmla="*/ 342396 w 355145"/>
                <a:gd name="connsiteY140" fmla="*/ 247622 h 336500"/>
                <a:gd name="connsiteX141" fmla="*/ 334584 w 355145"/>
                <a:gd name="connsiteY141" fmla="*/ 255507 h 336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355145" h="336500">
                  <a:moveTo>
                    <a:pt x="334584" y="0"/>
                  </a:moveTo>
                  <a:lnTo>
                    <a:pt x="20709" y="0"/>
                  </a:lnTo>
                  <a:cubicBezTo>
                    <a:pt x="9359" y="0"/>
                    <a:pt x="147" y="9212"/>
                    <a:pt x="147" y="20561"/>
                  </a:cubicBezTo>
                  <a:lnTo>
                    <a:pt x="147" y="221533"/>
                  </a:lnTo>
                  <a:cubicBezTo>
                    <a:pt x="74" y="221902"/>
                    <a:pt x="0" y="222344"/>
                    <a:pt x="0" y="222786"/>
                  </a:cubicBezTo>
                  <a:cubicBezTo>
                    <a:pt x="0" y="223228"/>
                    <a:pt x="74" y="223597"/>
                    <a:pt x="147" y="224039"/>
                  </a:cubicBezTo>
                  <a:lnTo>
                    <a:pt x="147" y="247622"/>
                  </a:lnTo>
                  <a:cubicBezTo>
                    <a:pt x="147" y="258971"/>
                    <a:pt x="9359" y="268183"/>
                    <a:pt x="20709" y="268183"/>
                  </a:cubicBezTo>
                  <a:lnTo>
                    <a:pt x="135234" y="268183"/>
                  </a:lnTo>
                  <a:lnTo>
                    <a:pt x="135234" y="298767"/>
                  </a:lnTo>
                  <a:cubicBezTo>
                    <a:pt x="135234" y="312549"/>
                    <a:pt x="124032" y="323751"/>
                    <a:pt x="110250" y="323751"/>
                  </a:cubicBezTo>
                  <a:lnTo>
                    <a:pt x="75244" y="323751"/>
                  </a:lnTo>
                  <a:cubicBezTo>
                    <a:pt x="71707" y="323751"/>
                    <a:pt x="68906" y="326625"/>
                    <a:pt x="68906" y="330089"/>
                  </a:cubicBezTo>
                  <a:cubicBezTo>
                    <a:pt x="68906" y="333626"/>
                    <a:pt x="71781" y="336427"/>
                    <a:pt x="75244" y="336427"/>
                  </a:cubicBezTo>
                  <a:lnTo>
                    <a:pt x="109735" y="336427"/>
                  </a:lnTo>
                  <a:cubicBezTo>
                    <a:pt x="109956" y="336427"/>
                    <a:pt x="110103" y="336500"/>
                    <a:pt x="110324" y="336500"/>
                  </a:cubicBezTo>
                  <a:lnTo>
                    <a:pt x="244747" y="336500"/>
                  </a:lnTo>
                  <a:cubicBezTo>
                    <a:pt x="244969" y="336500"/>
                    <a:pt x="245116" y="336427"/>
                    <a:pt x="245337" y="336427"/>
                  </a:cubicBezTo>
                  <a:lnTo>
                    <a:pt x="279680" y="336427"/>
                  </a:lnTo>
                  <a:cubicBezTo>
                    <a:pt x="283217" y="336427"/>
                    <a:pt x="286018" y="333552"/>
                    <a:pt x="286018" y="330089"/>
                  </a:cubicBezTo>
                  <a:cubicBezTo>
                    <a:pt x="286018" y="326551"/>
                    <a:pt x="283144" y="323751"/>
                    <a:pt x="279680" y="323751"/>
                  </a:cubicBezTo>
                  <a:lnTo>
                    <a:pt x="245042" y="323751"/>
                  </a:lnTo>
                  <a:cubicBezTo>
                    <a:pt x="231261" y="323751"/>
                    <a:pt x="220059" y="312549"/>
                    <a:pt x="220059" y="298767"/>
                  </a:cubicBezTo>
                  <a:lnTo>
                    <a:pt x="220059" y="268183"/>
                  </a:lnTo>
                  <a:lnTo>
                    <a:pt x="334584" y="268183"/>
                  </a:lnTo>
                  <a:cubicBezTo>
                    <a:pt x="345934" y="268183"/>
                    <a:pt x="355146" y="258971"/>
                    <a:pt x="355146" y="247622"/>
                  </a:cubicBezTo>
                  <a:lnTo>
                    <a:pt x="355146" y="20635"/>
                  </a:lnTo>
                  <a:cubicBezTo>
                    <a:pt x="355146" y="9212"/>
                    <a:pt x="345934" y="0"/>
                    <a:pt x="334584" y="0"/>
                  </a:cubicBezTo>
                  <a:close/>
                  <a:moveTo>
                    <a:pt x="20709" y="12676"/>
                  </a:moveTo>
                  <a:lnTo>
                    <a:pt x="334584" y="12676"/>
                  </a:lnTo>
                  <a:cubicBezTo>
                    <a:pt x="338932" y="12676"/>
                    <a:pt x="342470" y="16213"/>
                    <a:pt x="342470" y="20561"/>
                  </a:cubicBezTo>
                  <a:lnTo>
                    <a:pt x="342470" y="216448"/>
                  </a:lnTo>
                  <a:lnTo>
                    <a:pt x="261035" y="216448"/>
                  </a:lnTo>
                  <a:lnTo>
                    <a:pt x="252191" y="207678"/>
                  </a:lnTo>
                  <a:cubicBezTo>
                    <a:pt x="249169" y="204657"/>
                    <a:pt x="248285" y="200456"/>
                    <a:pt x="249906" y="196550"/>
                  </a:cubicBezTo>
                  <a:cubicBezTo>
                    <a:pt x="251528" y="192570"/>
                    <a:pt x="255139" y="190212"/>
                    <a:pt x="259413" y="190212"/>
                  </a:cubicBezTo>
                  <a:lnTo>
                    <a:pt x="274300" y="190212"/>
                  </a:lnTo>
                  <a:cubicBezTo>
                    <a:pt x="286902" y="190212"/>
                    <a:pt x="297220" y="179821"/>
                    <a:pt x="297220" y="166997"/>
                  </a:cubicBezTo>
                  <a:lnTo>
                    <a:pt x="297220" y="165744"/>
                  </a:lnTo>
                  <a:cubicBezTo>
                    <a:pt x="297220" y="153363"/>
                    <a:pt x="287197" y="143635"/>
                    <a:pt x="274300" y="143635"/>
                  </a:cubicBezTo>
                  <a:lnTo>
                    <a:pt x="259340" y="143635"/>
                  </a:lnTo>
                  <a:cubicBezTo>
                    <a:pt x="255065" y="143635"/>
                    <a:pt x="251528" y="141203"/>
                    <a:pt x="249906" y="137150"/>
                  </a:cubicBezTo>
                  <a:cubicBezTo>
                    <a:pt x="248580" y="133981"/>
                    <a:pt x="248506" y="129264"/>
                    <a:pt x="252191" y="125580"/>
                  </a:cubicBezTo>
                  <a:lnTo>
                    <a:pt x="262951" y="114672"/>
                  </a:lnTo>
                  <a:cubicBezTo>
                    <a:pt x="267299" y="110324"/>
                    <a:pt x="269731" y="104576"/>
                    <a:pt x="269731" y="98385"/>
                  </a:cubicBezTo>
                  <a:cubicBezTo>
                    <a:pt x="269731" y="92416"/>
                    <a:pt x="267520" y="86889"/>
                    <a:pt x="263540" y="82614"/>
                  </a:cubicBezTo>
                  <a:cubicBezTo>
                    <a:pt x="263393" y="82393"/>
                    <a:pt x="263172" y="82172"/>
                    <a:pt x="263025" y="82025"/>
                  </a:cubicBezTo>
                  <a:cubicBezTo>
                    <a:pt x="258676" y="77677"/>
                    <a:pt x="252928" y="75245"/>
                    <a:pt x="246737" y="75245"/>
                  </a:cubicBezTo>
                  <a:cubicBezTo>
                    <a:pt x="246737" y="75245"/>
                    <a:pt x="246737" y="75245"/>
                    <a:pt x="246737" y="75245"/>
                  </a:cubicBezTo>
                  <a:cubicBezTo>
                    <a:pt x="240620" y="75245"/>
                    <a:pt x="234798" y="77677"/>
                    <a:pt x="230524" y="81951"/>
                  </a:cubicBezTo>
                  <a:lnTo>
                    <a:pt x="219543" y="92858"/>
                  </a:lnTo>
                  <a:cubicBezTo>
                    <a:pt x="216522" y="95953"/>
                    <a:pt x="212247" y="96764"/>
                    <a:pt x="208194" y="95069"/>
                  </a:cubicBezTo>
                  <a:cubicBezTo>
                    <a:pt x="204214" y="93448"/>
                    <a:pt x="201782" y="89837"/>
                    <a:pt x="201782" y="85562"/>
                  </a:cubicBezTo>
                  <a:lnTo>
                    <a:pt x="201782" y="70454"/>
                  </a:lnTo>
                  <a:cubicBezTo>
                    <a:pt x="201782" y="57926"/>
                    <a:pt x="191833" y="48124"/>
                    <a:pt x="179157" y="48124"/>
                  </a:cubicBezTo>
                  <a:lnTo>
                    <a:pt x="178936" y="48124"/>
                  </a:lnTo>
                  <a:cubicBezTo>
                    <a:pt x="166113" y="48124"/>
                    <a:pt x="156090" y="57926"/>
                    <a:pt x="156090" y="70454"/>
                  </a:cubicBezTo>
                  <a:lnTo>
                    <a:pt x="156090" y="85783"/>
                  </a:lnTo>
                  <a:cubicBezTo>
                    <a:pt x="156090" y="90058"/>
                    <a:pt x="153732" y="93595"/>
                    <a:pt x="149752" y="95290"/>
                  </a:cubicBezTo>
                  <a:cubicBezTo>
                    <a:pt x="145772" y="96985"/>
                    <a:pt x="141572" y="96101"/>
                    <a:pt x="138476" y="93079"/>
                  </a:cubicBezTo>
                  <a:lnTo>
                    <a:pt x="127201" y="81877"/>
                  </a:lnTo>
                  <a:cubicBezTo>
                    <a:pt x="118357" y="73034"/>
                    <a:pt x="103839" y="72960"/>
                    <a:pt x="94922" y="81730"/>
                  </a:cubicBezTo>
                  <a:lnTo>
                    <a:pt x="94848" y="81804"/>
                  </a:lnTo>
                  <a:cubicBezTo>
                    <a:pt x="94774" y="81877"/>
                    <a:pt x="94774" y="81877"/>
                    <a:pt x="94700" y="81951"/>
                  </a:cubicBezTo>
                  <a:cubicBezTo>
                    <a:pt x="90279" y="86299"/>
                    <a:pt x="87847" y="92047"/>
                    <a:pt x="87847" y="98238"/>
                  </a:cubicBezTo>
                  <a:cubicBezTo>
                    <a:pt x="87847" y="104355"/>
                    <a:pt x="90205" y="110177"/>
                    <a:pt x="94553" y="114525"/>
                  </a:cubicBezTo>
                  <a:lnTo>
                    <a:pt x="105165" y="125580"/>
                  </a:lnTo>
                  <a:cubicBezTo>
                    <a:pt x="105165" y="125580"/>
                    <a:pt x="105239" y="125653"/>
                    <a:pt x="105239" y="125653"/>
                  </a:cubicBezTo>
                  <a:cubicBezTo>
                    <a:pt x="108850" y="129264"/>
                    <a:pt x="108777" y="133981"/>
                    <a:pt x="107450" y="137224"/>
                  </a:cubicBezTo>
                  <a:cubicBezTo>
                    <a:pt x="105755" y="141277"/>
                    <a:pt x="102218" y="143709"/>
                    <a:pt x="98017" y="143709"/>
                  </a:cubicBezTo>
                  <a:lnTo>
                    <a:pt x="82614" y="143709"/>
                  </a:lnTo>
                  <a:cubicBezTo>
                    <a:pt x="69791" y="143709"/>
                    <a:pt x="59694" y="153437"/>
                    <a:pt x="59694" y="165818"/>
                  </a:cubicBezTo>
                  <a:lnTo>
                    <a:pt x="59694" y="167071"/>
                  </a:lnTo>
                  <a:cubicBezTo>
                    <a:pt x="59694" y="179894"/>
                    <a:pt x="69938" y="190286"/>
                    <a:pt x="82614" y="190286"/>
                  </a:cubicBezTo>
                  <a:lnTo>
                    <a:pt x="97943" y="190286"/>
                  </a:lnTo>
                  <a:cubicBezTo>
                    <a:pt x="102291" y="190286"/>
                    <a:pt x="105829" y="192644"/>
                    <a:pt x="107450" y="196623"/>
                  </a:cubicBezTo>
                  <a:cubicBezTo>
                    <a:pt x="109071" y="200529"/>
                    <a:pt x="108261" y="204730"/>
                    <a:pt x="105165" y="207752"/>
                  </a:cubicBezTo>
                  <a:lnTo>
                    <a:pt x="96322" y="216522"/>
                  </a:lnTo>
                  <a:lnTo>
                    <a:pt x="12897" y="216522"/>
                  </a:lnTo>
                  <a:lnTo>
                    <a:pt x="12897" y="20635"/>
                  </a:lnTo>
                  <a:cubicBezTo>
                    <a:pt x="12823" y="16213"/>
                    <a:pt x="16361" y="12676"/>
                    <a:pt x="20709" y="12676"/>
                  </a:cubicBezTo>
                  <a:close/>
                  <a:moveTo>
                    <a:pt x="119094" y="191760"/>
                  </a:moveTo>
                  <a:cubicBezTo>
                    <a:pt x="115483" y="182990"/>
                    <a:pt x="107377" y="177610"/>
                    <a:pt x="97869" y="177610"/>
                  </a:cubicBezTo>
                  <a:lnTo>
                    <a:pt x="82541" y="177610"/>
                  </a:lnTo>
                  <a:cubicBezTo>
                    <a:pt x="76940" y="177610"/>
                    <a:pt x="72370" y="172893"/>
                    <a:pt x="72370" y="167071"/>
                  </a:cubicBezTo>
                  <a:lnTo>
                    <a:pt x="72370" y="165818"/>
                  </a:lnTo>
                  <a:cubicBezTo>
                    <a:pt x="72370" y="160365"/>
                    <a:pt x="76645" y="156385"/>
                    <a:pt x="82541" y="156385"/>
                  </a:cubicBezTo>
                  <a:lnTo>
                    <a:pt x="97943" y="156385"/>
                  </a:lnTo>
                  <a:cubicBezTo>
                    <a:pt x="107377" y="156385"/>
                    <a:pt x="115483" y="150931"/>
                    <a:pt x="119094" y="142088"/>
                  </a:cubicBezTo>
                  <a:cubicBezTo>
                    <a:pt x="122705" y="133318"/>
                    <a:pt x="120789" y="123369"/>
                    <a:pt x="114157" y="116810"/>
                  </a:cubicBezTo>
                  <a:lnTo>
                    <a:pt x="103544" y="105755"/>
                  </a:lnTo>
                  <a:cubicBezTo>
                    <a:pt x="103544" y="105755"/>
                    <a:pt x="103470" y="105681"/>
                    <a:pt x="103470" y="105681"/>
                  </a:cubicBezTo>
                  <a:cubicBezTo>
                    <a:pt x="101480" y="103765"/>
                    <a:pt x="100449" y="101112"/>
                    <a:pt x="100449" y="98385"/>
                  </a:cubicBezTo>
                  <a:cubicBezTo>
                    <a:pt x="100449" y="95659"/>
                    <a:pt x="101554" y="93079"/>
                    <a:pt x="103470" y="91163"/>
                  </a:cubicBezTo>
                  <a:lnTo>
                    <a:pt x="103544" y="91089"/>
                  </a:lnTo>
                  <a:cubicBezTo>
                    <a:pt x="103618" y="91016"/>
                    <a:pt x="103618" y="91016"/>
                    <a:pt x="103692" y="90942"/>
                  </a:cubicBezTo>
                  <a:cubicBezTo>
                    <a:pt x="107671" y="86962"/>
                    <a:pt x="114230" y="87036"/>
                    <a:pt x="118210" y="91016"/>
                  </a:cubicBezTo>
                  <a:lnTo>
                    <a:pt x="129486" y="102218"/>
                  </a:lnTo>
                  <a:cubicBezTo>
                    <a:pt x="136192" y="108924"/>
                    <a:pt x="145772" y="110767"/>
                    <a:pt x="154542" y="107155"/>
                  </a:cubicBezTo>
                  <a:cubicBezTo>
                    <a:pt x="163312" y="103544"/>
                    <a:pt x="168692" y="95364"/>
                    <a:pt x="168692" y="85931"/>
                  </a:cubicBezTo>
                  <a:lnTo>
                    <a:pt x="168692" y="70602"/>
                  </a:lnTo>
                  <a:cubicBezTo>
                    <a:pt x="168692" y="65074"/>
                    <a:pt x="173040" y="60947"/>
                    <a:pt x="178789" y="60947"/>
                  </a:cubicBezTo>
                  <a:lnTo>
                    <a:pt x="179010" y="60947"/>
                  </a:lnTo>
                  <a:cubicBezTo>
                    <a:pt x="184758" y="60947"/>
                    <a:pt x="188959" y="65001"/>
                    <a:pt x="188959" y="70602"/>
                  </a:cubicBezTo>
                  <a:lnTo>
                    <a:pt x="188959" y="85710"/>
                  </a:lnTo>
                  <a:cubicBezTo>
                    <a:pt x="188959" y="95143"/>
                    <a:pt x="194413" y="103323"/>
                    <a:pt x="203183" y="106934"/>
                  </a:cubicBezTo>
                  <a:cubicBezTo>
                    <a:pt x="212026" y="110545"/>
                    <a:pt x="221680" y="108629"/>
                    <a:pt x="228313" y="101997"/>
                  </a:cubicBezTo>
                  <a:lnTo>
                    <a:pt x="239294" y="91089"/>
                  </a:lnTo>
                  <a:cubicBezTo>
                    <a:pt x="241210" y="89173"/>
                    <a:pt x="243789" y="88068"/>
                    <a:pt x="246516" y="88068"/>
                  </a:cubicBezTo>
                  <a:cubicBezTo>
                    <a:pt x="246516" y="88068"/>
                    <a:pt x="246516" y="88068"/>
                    <a:pt x="246516" y="88068"/>
                  </a:cubicBezTo>
                  <a:cubicBezTo>
                    <a:pt x="249096" y="88068"/>
                    <a:pt x="251528" y="89026"/>
                    <a:pt x="253444" y="90721"/>
                  </a:cubicBezTo>
                  <a:cubicBezTo>
                    <a:pt x="253591" y="90868"/>
                    <a:pt x="253665" y="91016"/>
                    <a:pt x="253812" y="91163"/>
                  </a:cubicBezTo>
                  <a:cubicBezTo>
                    <a:pt x="255729" y="93079"/>
                    <a:pt x="256834" y="95732"/>
                    <a:pt x="256834" y="98533"/>
                  </a:cubicBezTo>
                  <a:cubicBezTo>
                    <a:pt x="256834" y="101333"/>
                    <a:pt x="255729" y="103913"/>
                    <a:pt x="253739" y="105903"/>
                  </a:cubicBezTo>
                  <a:lnTo>
                    <a:pt x="242979" y="116810"/>
                  </a:lnTo>
                  <a:cubicBezTo>
                    <a:pt x="236346" y="123442"/>
                    <a:pt x="234356" y="133391"/>
                    <a:pt x="237967" y="142161"/>
                  </a:cubicBezTo>
                  <a:cubicBezTo>
                    <a:pt x="241578" y="151005"/>
                    <a:pt x="249759" y="156459"/>
                    <a:pt x="259118" y="156459"/>
                  </a:cubicBezTo>
                  <a:lnTo>
                    <a:pt x="274079" y="156459"/>
                  </a:lnTo>
                  <a:cubicBezTo>
                    <a:pt x="279975" y="156459"/>
                    <a:pt x="284249" y="160438"/>
                    <a:pt x="284249" y="165892"/>
                  </a:cubicBezTo>
                  <a:lnTo>
                    <a:pt x="284249" y="167145"/>
                  </a:lnTo>
                  <a:cubicBezTo>
                    <a:pt x="284249" y="172967"/>
                    <a:pt x="279680" y="177683"/>
                    <a:pt x="274079" y="177683"/>
                  </a:cubicBezTo>
                  <a:lnTo>
                    <a:pt x="259192" y="177683"/>
                  </a:lnTo>
                  <a:cubicBezTo>
                    <a:pt x="249685" y="177683"/>
                    <a:pt x="241578" y="183137"/>
                    <a:pt x="237967" y="191907"/>
                  </a:cubicBezTo>
                  <a:cubicBezTo>
                    <a:pt x="234430" y="200529"/>
                    <a:pt x="236272" y="209963"/>
                    <a:pt x="242758" y="216595"/>
                  </a:cubicBezTo>
                  <a:lnTo>
                    <a:pt x="114083" y="216595"/>
                  </a:lnTo>
                  <a:cubicBezTo>
                    <a:pt x="120789" y="209815"/>
                    <a:pt x="122632" y="200382"/>
                    <a:pt x="119094" y="191760"/>
                  </a:cubicBezTo>
                  <a:close/>
                  <a:moveTo>
                    <a:pt x="216964" y="323825"/>
                  </a:moveTo>
                  <a:lnTo>
                    <a:pt x="138329" y="323825"/>
                  </a:lnTo>
                  <a:cubicBezTo>
                    <a:pt x="144298" y="317118"/>
                    <a:pt x="147983" y="308348"/>
                    <a:pt x="147983" y="298767"/>
                  </a:cubicBezTo>
                  <a:lnTo>
                    <a:pt x="147983" y="268183"/>
                  </a:lnTo>
                  <a:lnTo>
                    <a:pt x="207383" y="268183"/>
                  </a:lnTo>
                  <a:lnTo>
                    <a:pt x="207383" y="298767"/>
                  </a:lnTo>
                  <a:cubicBezTo>
                    <a:pt x="207310" y="308422"/>
                    <a:pt x="210994" y="317192"/>
                    <a:pt x="216964" y="323825"/>
                  </a:cubicBezTo>
                  <a:close/>
                  <a:moveTo>
                    <a:pt x="334584" y="255507"/>
                  </a:moveTo>
                  <a:lnTo>
                    <a:pt x="213647" y="255507"/>
                  </a:lnTo>
                  <a:lnTo>
                    <a:pt x="141572" y="255507"/>
                  </a:lnTo>
                  <a:lnTo>
                    <a:pt x="20635" y="255507"/>
                  </a:lnTo>
                  <a:cubicBezTo>
                    <a:pt x="16287" y="255507"/>
                    <a:pt x="12749" y="251970"/>
                    <a:pt x="12749" y="247622"/>
                  </a:cubicBezTo>
                  <a:lnTo>
                    <a:pt x="12749" y="229198"/>
                  </a:lnTo>
                  <a:lnTo>
                    <a:pt x="342396" y="229198"/>
                  </a:lnTo>
                  <a:lnTo>
                    <a:pt x="342396" y="247622"/>
                  </a:lnTo>
                  <a:cubicBezTo>
                    <a:pt x="342470" y="251970"/>
                    <a:pt x="338932" y="255507"/>
                    <a:pt x="334584" y="255507"/>
                  </a:cubicBezTo>
                  <a:close/>
                </a:path>
              </a:pathLst>
            </a:custGeom>
            <a:solidFill>
              <a:srgbClr val="004669"/>
            </a:solid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51" name="Freeform: Shape 305">
              <a:extLst>
                <a:ext uri="{FF2B5EF4-FFF2-40B4-BE49-F238E27FC236}">
                  <a16:creationId xmlns:a16="http://schemas.microsoft.com/office/drawing/2014/main" id="{C86AE652-720D-40AF-909E-608A2DA9E68F}"/>
                </a:ext>
              </a:extLst>
            </p:cNvPr>
            <p:cNvSpPr/>
            <p:nvPr/>
          </p:nvSpPr>
          <p:spPr>
            <a:xfrm>
              <a:off x="6984330" y="2624768"/>
              <a:ext cx="62347" cy="62347"/>
            </a:xfrm>
            <a:custGeom>
              <a:avLst/>
              <a:gdLst>
                <a:gd name="connsiteX0" fmla="*/ 31174 w 62347"/>
                <a:gd name="connsiteY0" fmla="*/ 62348 h 62347"/>
                <a:gd name="connsiteX1" fmla="*/ 62348 w 62347"/>
                <a:gd name="connsiteY1" fmla="*/ 31174 h 62347"/>
                <a:gd name="connsiteX2" fmla="*/ 31174 w 62347"/>
                <a:gd name="connsiteY2" fmla="*/ 0 h 62347"/>
                <a:gd name="connsiteX3" fmla="*/ 0 w 62347"/>
                <a:gd name="connsiteY3" fmla="*/ 31174 h 62347"/>
                <a:gd name="connsiteX4" fmla="*/ 31174 w 62347"/>
                <a:gd name="connsiteY4" fmla="*/ 62348 h 62347"/>
                <a:gd name="connsiteX5" fmla="*/ 31174 w 62347"/>
                <a:gd name="connsiteY5" fmla="*/ 12676 h 62347"/>
                <a:gd name="connsiteX6" fmla="*/ 49672 w 62347"/>
                <a:gd name="connsiteY6" fmla="*/ 31174 h 62347"/>
                <a:gd name="connsiteX7" fmla="*/ 31174 w 62347"/>
                <a:gd name="connsiteY7" fmla="*/ 49672 h 62347"/>
                <a:gd name="connsiteX8" fmla="*/ 12676 w 62347"/>
                <a:gd name="connsiteY8" fmla="*/ 31174 h 62347"/>
                <a:gd name="connsiteX9" fmla="*/ 31174 w 62347"/>
                <a:gd name="connsiteY9" fmla="*/ 12676 h 6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47" h="62347">
                  <a:moveTo>
                    <a:pt x="31174" y="62348"/>
                  </a:moveTo>
                  <a:cubicBezTo>
                    <a:pt x="48345" y="62348"/>
                    <a:pt x="62348" y="48345"/>
                    <a:pt x="62348" y="31174"/>
                  </a:cubicBezTo>
                  <a:cubicBezTo>
                    <a:pt x="62348" y="14002"/>
                    <a:pt x="48345" y="0"/>
                    <a:pt x="31174" y="0"/>
                  </a:cubicBezTo>
                  <a:cubicBezTo>
                    <a:pt x="14003" y="0"/>
                    <a:pt x="0" y="14002"/>
                    <a:pt x="0" y="31174"/>
                  </a:cubicBezTo>
                  <a:cubicBezTo>
                    <a:pt x="74" y="48345"/>
                    <a:pt x="14003" y="62348"/>
                    <a:pt x="31174" y="62348"/>
                  </a:cubicBezTo>
                  <a:close/>
                  <a:moveTo>
                    <a:pt x="31174" y="12676"/>
                  </a:moveTo>
                  <a:cubicBezTo>
                    <a:pt x="41344" y="12676"/>
                    <a:pt x="49672" y="21004"/>
                    <a:pt x="49672" y="31174"/>
                  </a:cubicBezTo>
                  <a:cubicBezTo>
                    <a:pt x="49672" y="41344"/>
                    <a:pt x="41344" y="49672"/>
                    <a:pt x="31174" y="49672"/>
                  </a:cubicBezTo>
                  <a:cubicBezTo>
                    <a:pt x="21004" y="49672"/>
                    <a:pt x="12676" y="41344"/>
                    <a:pt x="12676" y="31174"/>
                  </a:cubicBezTo>
                  <a:cubicBezTo>
                    <a:pt x="12749" y="21004"/>
                    <a:pt x="21004" y="12676"/>
                    <a:pt x="31174" y="12676"/>
                  </a:cubicBezTo>
                  <a:close/>
                </a:path>
              </a:pathLst>
            </a:custGeom>
            <a:solidFill>
              <a:srgbClr val="004669"/>
            </a:solid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52" name="Freeform: Shape 306">
              <a:extLst>
                <a:ext uri="{FF2B5EF4-FFF2-40B4-BE49-F238E27FC236}">
                  <a16:creationId xmlns:a16="http://schemas.microsoft.com/office/drawing/2014/main" id="{E4DA6B1B-7C99-4986-99D2-9C11A305A9FC}"/>
                </a:ext>
              </a:extLst>
            </p:cNvPr>
            <p:cNvSpPr/>
            <p:nvPr/>
          </p:nvSpPr>
          <p:spPr>
            <a:xfrm>
              <a:off x="6877469" y="2588804"/>
              <a:ext cx="37290" cy="37290"/>
            </a:xfrm>
            <a:custGeom>
              <a:avLst/>
              <a:gdLst>
                <a:gd name="connsiteX0" fmla="*/ 18646 w 37290"/>
                <a:gd name="connsiteY0" fmla="*/ 37291 h 37290"/>
                <a:gd name="connsiteX1" fmla="*/ 37291 w 37290"/>
                <a:gd name="connsiteY1" fmla="*/ 18645 h 37290"/>
                <a:gd name="connsiteX2" fmla="*/ 18646 w 37290"/>
                <a:gd name="connsiteY2" fmla="*/ 0 h 37290"/>
                <a:gd name="connsiteX3" fmla="*/ 0 w 37290"/>
                <a:gd name="connsiteY3" fmla="*/ 18645 h 37290"/>
                <a:gd name="connsiteX4" fmla="*/ 18646 w 37290"/>
                <a:gd name="connsiteY4" fmla="*/ 37291 h 37290"/>
                <a:gd name="connsiteX5" fmla="*/ 18646 w 37290"/>
                <a:gd name="connsiteY5" fmla="*/ 12602 h 37290"/>
                <a:gd name="connsiteX6" fmla="*/ 24615 w 37290"/>
                <a:gd name="connsiteY6" fmla="*/ 18572 h 37290"/>
                <a:gd name="connsiteX7" fmla="*/ 18646 w 37290"/>
                <a:gd name="connsiteY7" fmla="*/ 24541 h 37290"/>
                <a:gd name="connsiteX8" fmla="*/ 12676 w 37290"/>
                <a:gd name="connsiteY8" fmla="*/ 18572 h 37290"/>
                <a:gd name="connsiteX9" fmla="*/ 18646 w 37290"/>
                <a:gd name="connsiteY9" fmla="*/ 12602 h 37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290" h="37290">
                  <a:moveTo>
                    <a:pt x="18646" y="37291"/>
                  </a:moveTo>
                  <a:cubicBezTo>
                    <a:pt x="28963" y="37291"/>
                    <a:pt x="37291" y="28889"/>
                    <a:pt x="37291" y="18645"/>
                  </a:cubicBezTo>
                  <a:cubicBezTo>
                    <a:pt x="37291" y="8328"/>
                    <a:pt x="28889" y="0"/>
                    <a:pt x="18646" y="0"/>
                  </a:cubicBezTo>
                  <a:cubicBezTo>
                    <a:pt x="8328" y="0"/>
                    <a:pt x="0" y="8402"/>
                    <a:pt x="0" y="18645"/>
                  </a:cubicBezTo>
                  <a:cubicBezTo>
                    <a:pt x="0" y="28963"/>
                    <a:pt x="8402" y="37291"/>
                    <a:pt x="18646" y="37291"/>
                  </a:cubicBezTo>
                  <a:close/>
                  <a:moveTo>
                    <a:pt x="18646" y="12602"/>
                  </a:moveTo>
                  <a:cubicBezTo>
                    <a:pt x="21962" y="12602"/>
                    <a:pt x="24615" y="15329"/>
                    <a:pt x="24615" y="18572"/>
                  </a:cubicBezTo>
                  <a:cubicBezTo>
                    <a:pt x="24615" y="21888"/>
                    <a:pt x="21888" y="24541"/>
                    <a:pt x="18646" y="24541"/>
                  </a:cubicBezTo>
                  <a:cubicBezTo>
                    <a:pt x="15329" y="24541"/>
                    <a:pt x="12676" y="21814"/>
                    <a:pt x="12676" y="18572"/>
                  </a:cubicBezTo>
                  <a:cubicBezTo>
                    <a:pt x="12676" y="15329"/>
                    <a:pt x="15403" y="12602"/>
                    <a:pt x="18646" y="12602"/>
                  </a:cubicBezTo>
                  <a:close/>
                </a:path>
              </a:pathLst>
            </a:custGeom>
            <a:solidFill>
              <a:srgbClr val="004669"/>
            </a:solid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53" name="Freeform: Shape 307">
              <a:extLst>
                <a:ext uri="{FF2B5EF4-FFF2-40B4-BE49-F238E27FC236}">
                  <a16:creationId xmlns:a16="http://schemas.microsoft.com/office/drawing/2014/main" id="{73C633B8-DE87-416C-AEDA-DDC01FC79947}"/>
                </a:ext>
              </a:extLst>
            </p:cNvPr>
            <p:cNvSpPr/>
            <p:nvPr/>
          </p:nvSpPr>
          <p:spPr>
            <a:xfrm>
              <a:off x="7115511" y="2588804"/>
              <a:ext cx="37290" cy="37290"/>
            </a:xfrm>
            <a:custGeom>
              <a:avLst/>
              <a:gdLst>
                <a:gd name="connsiteX0" fmla="*/ 18646 w 37290"/>
                <a:gd name="connsiteY0" fmla="*/ 37291 h 37290"/>
                <a:gd name="connsiteX1" fmla="*/ 37291 w 37290"/>
                <a:gd name="connsiteY1" fmla="*/ 18645 h 37290"/>
                <a:gd name="connsiteX2" fmla="*/ 18646 w 37290"/>
                <a:gd name="connsiteY2" fmla="*/ 0 h 37290"/>
                <a:gd name="connsiteX3" fmla="*/ 0 w 37290"/>
                <a:gd name="connsiteY3" fmla="*/ 18645 h 37290"/>
                <a:gd name="connsiteX4" fmla="*/ 18646 w 37290"/>
                <a:gd name="connsiteY4" fmla="*/ 37291 h 37290"/>
                <a:gd name="connsiteX5" fmla="*/ 18646 w 37290"/>
                <a:gd name="connsiteY5" fmla="*/ 12602 h 37290"/>
                <a:gd name="connsiteX6" fmla="*/ 24615 w 37290"/>
                <a:gd name="connsiteY6" fmla="*/ 18572 h 37290"/>
                <a:gd name="connsiteX7" fmla="*/ 18646 w 37290"/>
                <a:gd name="connsiteY7" fmla="*/ 24541 h 37290"/>
                <a:gd name="connsiteX8" fmla="*/ 12676 w 37290"/>
                <a:gd name="connsiteY8" fmla="*/ 18572 h 37290"/>
                <a:gd name="connsiteX9" fmla="*/ 18646 w 37290"/>
                <a:gd name="connsiteY9" fmla="*/ 12602 h 37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290" h="37290">
                  <a:moveTo>
                    <a:pt x="18646" y="37291"/>
                  </a:moveTo>
                  <a:cubicBezTo>
                    <a:pt x="28963" y="37291"/>
                    <a:pt x="37291" y="28889"/>
                    <a:pt x="37291" y="18645"/>
                  </a:cubicBezTo>
                  <a:cubicBezTo>
                    <a:pt x="37291" y="8328"/>
                    <a:pt x="28890" y="0"/>
                    <a:pt x="18646" y="0"/>
                  </a:cubicBezTo>
                  <a:cubicBezTo>
                    <a:pt x="8328" y="0"/>
                    <a:pt x="0" y="8402"/>
                    <a:pt x="0" y="18645"/>
                  </a:cubicBezTo>
                  <a:cubicBezTo>
                    <a:pt x="0" y="28963"/>
                    <a:pt x="8328" y="37291"/>
                    <a:pt x="18646" y="37291"/>
                  </a:cubicBezTo>
                  <a:close/>
                  <a:moveTo>
                    <a:pt x="18646" y="12602"/>
                  </a:moveTo>
                  <a:cubicBezTo>
                    <a:pt x="21962" y="12602"/>
                    <a:pt x="24615" y="15329"/>
                    <a:pt x="24615" y="18572"/>
                  </a:cubicBezTo>
                  <a:cubicBezTo>
                    <a:pt x="24615" y="21888"/>
                    <a:pt x="21888" y="24541"/>
                    <a:pt x="18646" y="24541"/>
                  </a:cubicBezTo>
                  <a:cubicBezTo>
                    <a:pt x="15329" y="24541"/>
                    <a:pt x="12676" y="21814"/>
                    <a:pt x="12676" y="18572"/>
                  </a:cubicBezTo>
                  <a:cubicBezTo>
                    <a:pt x="12676" y="15329"/>
                    <a:pt x="15329" y="12602"/>
                    <a:pt x="18646" y="12602"/>
                  </a:cubicBezTo>
                  <a:close/>
                </a:path>
              </a:pathLst>
            </a:custGeom>
            <a:solidFill>
              <a:srgbClr val="004669"/>
            </a:solid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54" name="Freeform: Shape 308">
              <a:extLst>
                <a:ext uri="{FF2B5EF4-FFF2-40B4-BE49-F238E27FC236}">
                  <a16:creationId xmlns:a16="http://schemas.microsoft.com/office/drawing/2014/main" id="{9D3B86EF-3D08-4153-A9F3-76C23BBC6683}"/>
                </a:ext>
              </a:extLst>
            </p:cNvPr>
            <p:cNvSpPr/>
            <p:nvPr/>
          </p:nvSpPr>
          <p:spPr>
            <a:xfrm>
              <a:off x="7047710" y="2518276"/>
              <a:ext cx="37290" cy="37290"/>
            </a:xfrm>
            <a:custGeom>
              <a:avLst/>
              <a:gdLst>
                <a:gd name="connsiteX0" fmla="*/ 18645 w 37290"/>
                <a:gd name="connsiteY0" fmla="*/ 37291 h 37290"/>
                <a:gd name="connsiteX1" fmla="*/ 37291 w 37290"/>
                <a:gd name="connsiteY1" fmla="*/ 18645 h 37290"/>
                <a:gd name="connsiteX2" fmla="*/ 18645 w 37290"/>
                <a:gd name="connsiteY2" fmla="*/ 0 h 37290"/>
                <a:gd name="connsiteX3" fmla="*/ 0 w 37290"/>
                <a:gd name="connsiteY3" fmla="*/ 18645 h 37290"/>
                <a:gd name="connsiteX4" fmla="*/ 18645 w 37290"/>
                <a:gd name="connsiteY4" fmla="*/ 37291 h 37290"/>
                <a:gd name="connsiteX5" fmla="*/ 18645 w 37290"/>
                <a:gd name="connsiteY5" fmla="*/ 12602 h 37290"/>
                <a:gd name="connsiteX6" fmla="*/ 24615 w 37290"/>
                <a:gd name="connsiteY6" fmla="*/ 18572 h 37290"/>
                <a:gd name="connsiteX7" fmla="*/ 18645 w 37290"/>
                <a:gd name="connsiteY7" fmla="*/ 24541 h 37290"/>
                <a:gd name="connsiteX8" fmla="*/ 12676 w 37290"/>
                <a:gd name="connsiteY8" fmla="*/ 18572 h 37290"/>
                <a:gd name="connsiteX9" fmla="*/ 18645 w 37290"/>
                <a:gd name="connsiteY9" fmla="*/ 12602 h 37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290" h="37290">
                  <a:moveTo>
                    <a:pt x="18645" y="37291"/>
                  </a:moveTo>
                  <a:cubicBezTo>
                    <a:pt x="28963" y="37291"/>
                    <a:pt x="37291" y="28889"/>
                    <a:pt x="37291" y="18645"/>
                  </a:cubicBezTo>
                  <a:cubicBezTo>
                    <a:pt x="37291" y="8328"/>
                    <a:pt x="28889" y="0"/>
                    <a:pt x="18645" y="0"/>
                  </a:cubicBezTo>
                  <a:cubicBezTo>
                    <a:pt x="8327" y="0"/>
                    <a:pt x="0" y="8401"/>
                    <a:pt x="0" y="18645"/>
                  </a:cubicBezTo>
                  <a:cubicBezTo>
                    <a:pt x="0" y="28889"/>
                    <a:pt x="8327" y="37291"/>
                    <a:pt x="18645" y="37291"/>
                  </a:cubicBezTo>
                  <a:close/>
                  <a:moveTo>
                    <a:pt x="18645" y="12602"/>
                  </a:moveTo>
                  <a:cubicBezTo>
                    <a:pt x="21962" y="12602"/>
                    <a:pt x="24615" y="15329"/>
                    <a:pt x="24615" y="18572"/>
                  </a:cubicBezTo>
                  <a:cubicBezTo>
                    <a:pt x="24615" y="21888"/>
                    <a:pt x="21888" y="24541"/>
                    <a:pt x="18645" y="24541"/>
                  </a:cubicBezTo>
                  <a:cubicBezTo>
                    <a:pt x="15402" y="24541"/>
                    <a:pt x="12676" y="21814"/>
                    <a:pt x="12676" y="18572"/>
                  </a:cubicBezTo>
                  <a:cubicBezTo>
                    <a:pt x="12676" y="15255"/>
                    <a:pt x="15329" y="12602"/>
                    <a:pt x="18645" y="12602"/>
                  </a:cubicBezTo>
                  <a:close/>
                </a:path>
              </a:pathLst>
            </a:custGeom>
            <a:solidFill>
              <a:srgbClr val="004669"/>
            </a:solid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55" name="Freeform: Shape 309">
              <a:extLst>
                <a:ext uri="{FF2B5EF4-FFF2-40B4-BE49-F238E27FC236}">
                  <a16:creationId xmlns:a16="http://schemas.microsoft.com/office/drawing/2014/main" id="{C067B0B0-38E9-4323-8B43-4EB1F290534E}"/>
                </a:ext>
              </a:extLst>
            </p:cNvPr>
            <p:cNvSpPr/>
            <p:nvPr/>
          </p:nvSpPr>
          <p:spPr>
            <a:xfrm>
              <a:off x="6946523" y="2518276"/>
              <a:ext cx="37291" cy="37290"/>
            </a:xfrm>
            <a:custGeom>
              <a:avLst/>
              <a:gdLst>
                <a:gd name="connsiteX0" fmla="*/ 18646 w 37291"/>
                <a:gd name="connsiteY0" fmla="*/ 37291 h 37290"/>
                <a:gd name="connsiteX1" fmla="*/ 37291 w 37291"/>
                <a:gd name="connsiteY1" fmla="*/ 18645 h 37290"/>
                <a:gd name="connsiteX2" fmla="*/ 18646 w 37291"/>
                <a:gd name="connsiteY2" fmla="*/ 0 h 37290"/>
                <a:gd name="connsiteX3" fmla="*/ 0 w 37291"/>
                <a:gd name="connsiteY3" fmla="*/ 18645 h 37290"/>
                <a:gd name="connsiteX4" fmla="*/ 18646 w 37291"/>
                <a:gd name="connsiteY4" fmla="*/ 37291 h 37290"/>
                <a:gd name="connsiteX5" fmla="*/ 18646 w 37291"/>
                <a:gd name="connsiteY5" fmla="*/ 12602 h 37290"/>
                <a:gd name="connsiteX6" fmla="*/ 24615 w 37291"/>
                <a:gd name="connsiteY6" fmla="*/ 18572 h 37290"/>
                <a:gd name="connsiteX7" fmla="*/ 18646 w 37291"/>
                <a:gd name="connsiteY7" fmla="*/ 24541 h 37290"/>
                <a:gd name="connsiteX8" fmla="*/ 12677 w 37291"/>
                <a:gd name="connsiteY8" fmla="*/ 18572 h 37290"/>
                <a:gd name="connsiteX9" fmla="*/ 18646 w 37291"/>
                <a:gd name="connsiteY9" fmla="*/ 12602 h 37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291" h="37290">
                  <a:moveTo>
                    <a:pt x="18646" y="37291"/>
                  </a:moveTo>
                  <a:cubicBezTo>
                    <a:pt x="28963" y="37291"/>
                    <a:pt x="37291" y="28889"/>
                    <a:pt x="37291" y="18645"/>
                  </a:cubicBezTo>
                  <a:cubicBezTo>
                    <a:pt x="37291" y="8328"/>
                    <a:pt x="28890" y="0"/>
                    <a:pt x="18646" y="0"/>
                  </a:cubicBezTo>
                  <a:cubicBezTo>
                    <a:pt x="8328" y="0"/>
                    <a:pt x="0" y="8401"/>
                    <a:pt x="0" y="18645"/>
                  </a:cubicBezTo>
                  <a:cubicBezTo>
                    <a:pt x="-73" y="28889"/>
                    <a:pt x="8328" y="37291"/>
                    <a:pt x="18646" y="37291"/>
                  </a:cubicBezTo>
                  <a:close/>
                  <a:moveTo>
                    <a:pt x="18646" y="12602"/>
                  </a:moveTo>
                  <a:cubicBezTo>
                    <a:pt x="21962" y="12602"/>
                    <a:pt x="24615" y="15329"/>
                    <a:pt x="24615" y="18572"/>
                  </a:cubicBezTo>
                  <a:cubicBezTo>
                    <a:pt x="24615" y="21888"/>
                    <a:pt x="21889" y="24541"/>
                    <a:pt x="18646" y="24541"/>
                  </a:cubicBezTo>
                  <a:cubicBezTo>
                    <a:pt x="15330" y="24541"/>
                    <a:pt x="12677" y="21814"/>
                    <a:pt x="12677" y="18572"/>
                  </a:cubicBezTo>
                  <a:cubicBezTo>
                    <a:pt x="12603" y="15255"/>
                    <a:pt x="15330" y="12602"/>
                    <a:pt x="18646" y="12602"/>
                  </a:cubicBezTo>
                  <a:close/>
                </a:path>
              </a:pathLst>
            </a:custGeom>
            <a:solidFill>
              <a:srgbClr val="004669"/>
            </a:solid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grpSp>
        <p:nvGrpSpPr>
          <p:cNvPr id="156" name="Graphic 2000">
            <a:extLst>
              <a:ext uri="{FF2B5EF4-FFF2-40B4-BE49-F238E27FC236}">
                <a16:creationId xmlns:a16="http://schemas.microsoft.com/office/drawing/2014/main" id="{12F9517C-2024-BCEF-C416-343F0A757438}"/>
              </a:ext>
            </a:extLst>
          </p:cNvPr>
          <p:cNvGrpSpPr>
            <a:grpSpLocks noChangeAspect="1"/>
          </p:cNvGrpSpPr>
          <p:nvPr/>
        </p:nvGrpSpPr>
        <p:grpSpPr>
          <a:xfrm>
            <a:off x="669900" y="3484218"/>
            <a:ext cx="353601" cy="260522"/>
            <a:chOff x="14852289" y="1703618"/>
            <a:chExt cx="428617" cy="315793"/>
          </a:xfrm>
          <a:solidFill>
            <a:srgbClr val="004669"/>
          </a:solidFill>
        </p:grpSpPr>
        <p:grpSp>
          <p:nvGrpSpPr>
            <p:cNvPr id="157" name="Graphic 2000">
              <a:extLst>
                <a:ext uri="{FF2B5EF4-FFF2-40B4-BE49-F238E27FC236}">
                  <a16:creationId xmlns:a16="http://schemas.microsoft.com/office/drawing/2014/main" id="{A8701994-8F7F-CA8B-DD20-F9F4EF2788E7}"/>
                </a:ext>
              </a:extLst>
            </p:cNvPr>
            <p:cNvGrpSpPr/>
            <p:nvPr/>
          </p:nvGrpSpPr>
          <p:grpSpPr>
            <a:xfrm>
              <a:off x="14852289" y="1703618"/>
              <a:ext cx="428617" cy="315793"/>
              <a:chOff x="14852289" y="1703618"/>
              <a:chExt cx="428617" cy="315793"/>
            </a:xfrm>
            <a:grpFill/>
          </p:grpSpPr>
          <p:sp>
            <p:nvSpPr>
              <p:cNvPr id="174" name="Freeform: Shape 104">
                <a:extLst>
                  <a:ext uri="{FF2B5EF4-FFF2-40B4-BE49-F238E27FC236}">
                    <a16:creationId xmlns:a16="http://schemas.microsoft.com/office/drawing/2014/main" id="{ECAC2A1E-E51E-0E91-8554-06BDCAF2155D}"/>
                  </a:ext>
                </a:extLst>
              </p:cNvPr>
              <p:cNvSpPr/>
              <p:nvPr/>
            </p:nvSpPr>
            <p:spPr>
              <a:xfrm>
                <a:off x="14907837" y="1703618"/>
                <a:ext cx="317516" cy="233369"/>
              </a:xfrm>
              <a:custGeom>
                <a:avLst/>
                <a:gdLst>
                  <a:gd name="connsiteX0" fmla="*/ 311096 w 317516"/>
                  <a:gd name="connsiteY0" fmla="*/ 233369 h 233369"/>
                  <a:gd name="connsiteX1" fmla="*/ 6429 w 317516"/>
                  <a:gd name="connsiteY1" fmla="*/ 233369 h 233369"/>
                  <a:gd name="connsiteX2" fmla="*/ 0 w 317516"/>
                  <a:gd name="connsiteY2" fmla="*/ 226940 h 233369"/>
                  <a:gd name="connsiteX3" fmla="*/ 0 w 317516"/>
                  <a:gd name="connsiteY3" fmla="*/ 6429 h 233369"/>
                  <a:gd name="connsiteX4" fmla="*/ 6429 w 317516"/>
                  <a:gd name="connsiteY4" fmla="*/ 0 h 233369"/>
                  <a:gd name="connsiteX5" fmla="*/ 311087 w 317516"/>
                  <a:gd name="connsiteY5" fmla="*/ 0 h 233369"/>
                  <a:gd name="connsiteX6" fmla="*/ 317517 w 317516"/>
                  <a:gd name="connsiteY6" fmla="*/ 6429 h 233369"/>
                  <a:gd name="connsiteX7" fmla="*/ 317517 w 317516"/>
                  <a:gd name="connsiteY7" fmla="*/ 226940 h 233369"/>
                  <a:gd name="connsiteX8" fmla="*/ 311096 w 317516"/>
                  <a:gd name="connsiteY8" fmla="*/ 233369 h 233369"/>
                  <a:gd name="connsiteX9" fmla="*/ 12859 w 317516"/>
                  <a:gd name="connsiteY9" fmla="*/ 220510 h 233369"/>
                  <a:gd name="connsiteX10" fmla="*/ 304658 w 317516"/>
                  <a:gd name="connsiteY10" fmla="*/ 220510 h 233369"/>
                  <a:gd name="connsiteX11" fmla="*/ 304658 w 317516"/>
                  <a:gd name="connsiteY11" fmla="*/ 12859 h 233369"/>
                  <a:gd name="connsiteX12" fmla="*/ 12859 w 317516"/>
                  <a:gd name="connsiteY12" fmla="*/ 12859 h 233369"/>
                  <a:gd name="connsiteX13" fmla="*/ 12859 w 317516"/>
                  <a:gd name="connsiteY13" fmla="*/ 220510 h 233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7516" h="233369">
                    <a:moveTo>
                      <a:pt x="311096" y="233369"/>
                    </a:moveTo>
                    <a:lnTo>
                      <a:pt x="6429" y="233369"/>
                    </a:lnTo>
                    <a:cubicBezTo>
                      <a:pt x="2880" y="233369"/>
                      <a:pt x="0" y="230489"/>
                      <a:pt x="0" y="226940"/>
                    </a:cubicBezTo>
                    <a:lnTo>
                      <a:pt x="0" y="6429"/>
                    </a:lnTo>
                    <a:cubicBezTo>
                      <a:pt x="0" y="2880"/>
                      <a:pt x="2880" y="0"/>
                      <a:pt x="6429" y="0"/>
                    </a:cubicBezTo>
                    <a:lnTo>
                      <a:pt x="311087" y="0"/>
                    </a:lnTo>
                    <a:cubicBezTo>
                      <a:pt x="314637" y="0"/>
                      <a:pt x="317517" y="2880"/>
                      <a:pt x="317517" y="6429"/>
                    </a:cubicBezTo>
                    <a:lnTo>
                      <a:pt x="317517" y="226940"/>
                    </a:lnTo>
                    <a:cubicBezTo>
                      <a:pt x="317525" y="230489"/>
                      <a:pt x="314645" y="233369"/>
                      <a:pt x="311096" y="233369"/>
                    </a:cubicBezTo>
                    <a:close/>
                    <a:moveTo>
                      <a:pt x="12859" y="220510"/>
                    </a:moveTo>
                    <a:lnTo>
                      <a:pt x="304658" y="220510"/>
                    </a:lnTo>
                    <a:lnTo>
                      <a:pt x="304658" y="12859"/>
                    </a:lnTo>
                    <a:lnTo>
                      <a:pt x="12859" y="12859"/>
                    </a:lnTo>
                    <a:lnTo>
                      <a:pt x="12859" y="220510"/>
                    </a:ln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75" name="Freeform: Shape 105">
                <a:extLst>
                  <a:ext uri="{FF2B5EF4-FFF2-40B4-BE49-F238E27FC236}">
                    <a16:creationId xmlns:a16="http://schemas.microsoft.com/office/drawing/2014/main" id="{77BACDEA-6073-9966-4B3A-C124FB89F0D1}"/>
                  </a:ext>
                </a:extLst>
              </p:cNvPr>
              <p:cNvSpPr/>
              <p:nvPr/>
            </p:nvSpPr>
            <p:spPr>
              <a:xfrm>
                <a:off x="14852289" y="1924137"/>
                <a:ext cx="428617" cy="95274"/>
              </a:xfrm>
              <a:custGeom>
                <a:avLst/>
                <a:gdLst>
                  <a:gd name="connsiteX0" fmla="*/ 422195 w 428617"/>
                  <a:gd name="connsiteY0" fmla="*/ 95275 h 95274"/>
                  <a:gd name="connsiteX1" fmla="*/ 6428 w 428617"/>
                  <a:gd name="connsiteY1" fmla="*/ 95275 h 95274"/>
                  <a:gd name="connsiteX2" fmla="*/ 753 w 428617"/>
                  <a:gd name="connsiteY2" fmla="*/ 91863 h 95274"/>
                  <a:gd name="connsiteX3" fmla="*/ 1096 w 428617"/>
                  <a:gd name="connsiteY3" fmla="*/ 85254 h 95274"/>
                  <a:gd name="connsiteX4" fmla="*/ 56646 w 428617"/>
                  <a:gd name="connsiteY4" fmla="*/ 2837 h 95274"/>
                  <a:gd name="connsiteX5" fmla="*/ 61978 w 428617"/>
                  <a:gd name="connsiteY5" fmla="*/ 0 h 95274"/>
                  <a:gd name="connsiteX6" fmla="*/ 366636 w 428617"/>
                  <a:gd name="connsiteY6" fmla="*/ 0 h 95274"/>
                  <a:gd name="connsiteX7" fmla="*/ 371968 w 428617"/>
                  <a:gd name="connsiteY7" fmla="*/ 2837 h 95274"/>
                  <a:gd name="connsiteX8" fmla="*/ 427518 w 428617"/>
                  <a:gd name="connsiteY8" fmla="*/ 85254 h 95274"/>
                  <a:gd name="connsiteX9" fmla="*/ 427861 w 428617"/>
                  <a:gd name="connsiteY9" fmla="*/ 91863 h 95274"/>
                  <a:gd name="connsiteX10" fmla="*/ 422195 w 428617"/>
                  <a:gd name="connsiteY10" fmla="*/ 95275 h 95274"/>
                  <a:gd name="connsiteX11" fmla="*/ 18516 w 428617"/>
                  <a:gd name="connsiteY11" fmla="*/ 82416 h 95274"/>
                  <a:gd name="connsiteX12" fmla="*/ 410107 w 428617"/>
                  <a:gd name="connsiteY12" fmla="*/ 82416 h 95274"/>
                  <a:gd name="connsiteX13" fmla="*/ 363224 w 428617"/>
                  <a:gd name="connsiteY13" fmla="*/ 12859 h 95274"/>
                  <a:gd name="connsiteX14" fmla="*/ 65407 w 428617"/>
                  <a:gd name="connsiteY14" fmla="*/ 12859 h 95274"/>
                  <a:gd name="connsiteX15" fmla="*/ 18516 w 428617"/>
                  <a:gd name="connsiteY15" fmla="*/ 82416 h 95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8617" h="95274">
                    <a:moveTo>
                      <a:pt x="422195" y="95275"/>
                    </a:moveTo>
                    <a:lnTo>
                      <a:pt x="6428" y="95275"/>
                    </a:lnTo>
                    <a:cubicBezTo>
                      <a:pt x="4054" y="95275"/>
                      <a:pt x="1868" y="93963"/>
                      <a:pt x="753" y="91863"/>
                    </a:cubicBezTo>
                    <a:cubicBezTo>
                      <a:pt x="-361" y="89763"/>
                      <a:pt x="-233" y="87225"/>
                      <a:pt x="1096" y="85254"/>
                    </a:cubicBezTo>
                    <a:lnTo>
                      <a:pt x="56646" y="2837"/>
                    </a:lnTo>
                    <a:cubicBezTo>
                      <a:pt x="57838" y="1063"/>
                      <a:pt x="59835" y="0"/>
                      <a:pt x="61978" y="0"/>
                    </a:cubicBezTo>
                    <a:lnTo>
                      <a:pt x="366636" y="0"/>
                    </a:lnTo>
                    <a:cubicBezTo>
                      <a:pt x="368771" y="0"/>
                      <a:pt x="370777" y="1063"/>
                      <a:pt x="371968" y="2837"/>
                    </a:cubicBezTo>
                    <a:lnTo>
                      <a:pt x="427518" y="85254"/>
                    </a:lnTo>
                    <a:cubicBezTo>
                      <a:pt x="428847" y="87225"/>
                      <a:pt x="428984" y="89771"/>
                      <a:pt x="427861" y="91863"/>
                    </a:cubicBezTo>
                    <a:cubicBezTo>
                      <a:pt x="426755" y="93963"/>
                      <a:pt x="424569" y="95275"/>
                      <a:pt x="422195" y="95275"/>
                    </a:cubicBezTo>
                    <a:close/>
                    <a:moveTo>
                      <a:pt x="18516" y="82416"/>
                    </a:moveTo>
                    <a:lnTo>
                      <a:pt x="410107" y="82416"/>
                    </a:lnTo>
                    <a:lnTo>
                      <a:pt x="363224" y="12859"/>
                    </a:lnTo>
                    <a:lnTo>
                      <a:pt x="65407" y="12859"/>
                    </a:lnTo>
                    <a:lnTo>
                      <a:pt x="18516" y="82416"/>
                    </a:ln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76" name="Freeform: Shape 106">
                <a:extLst>
                  <a:ext uri="{FF2B5EF4-FFF2-40B4-BE49-F238E27FC236}">
                    <a16:creationId xmlns:a16="http://schemas.microsoft.com/office/drawing/2014/main" id="{0F5831A9-1445-DE3C-1BF4-D5BEFDA54FED}"/>
                  </a:ext>
                </a:extLst>
              </p:cNvPr>
              <p:cNvSpPr/>
              <p:nvPr/>
            </p:nvSpPr>
            <p:spPr>
              <a:xfrm>
                <a:off x="15017737" y="1981959"/>
                <a:ext cx="97726" cy="12858"/>
              </a:xfrm>
              <a:custGeom>
                <a:avLst/>
                <a:gdLst>
                  <a:gd name="connsiteX0" fmla="*/ 91297 w 97726"/>
                  <a:gd name="connsiteY0" fmla="*/ 12859 h 12858"/>
                  <a:gd name="connsiteX1" fmla="*/ 6429 w 97726"/>
                  <a:gd name="connsiteY1" fmla="*/ 12859 h 12858"/>
                  <a:gd name="connsiteX2" fmla="*/ 0 w 97726"/>
                  <a:gd name="connsiteY2" fmla="*/ 6429 h 12858"/>
                  <a:gd name="connsiteX3" fmla="*/ 6429 w 97726"/>
                  <a:gd name="connsiteY3" fmla="*/ 0 h 12858"/>
                  <a:gd name="connsiteX4" fmla="*/ 91297 w 97726"/>
                  <a:gd name="connsiteY4" fmla="*/ 0 h 12858"/>
                  <a:gd name="connsiteX5" fmla="*/ 97727 w 97726"/>
                  <a:gd name="connsiteY5" fmla="*/ 6429 h 12858"/>
                  <a:gd name="connsiteX6" fmla="*/ 91297 w 97726"/>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7726" h="12858">
                    <a:moveTo>
                      <a:pt x="91297" y="12859"/>
                    </a:moveTo>
                    <a:lnTo>
                      <a:pt x="6429" y="12859"/>
                    </a:lnTo>
                    <a:cubicBezTo>
                      <a:pt x="2880" y="12859"/>
                      <a:pt x="0" y="9978"/>
                      <a:pt x="0" y="6429"/>
                    </a:cubicBezTo>
                    <a:cubicBezTo>
                      <a:pt x="0" y="2880"/>
                      <a:pt x="2880" y="0"/>
                      <a:pt x="6429" y="0"/>
                    </a:cubicBezTo>
                    <a:lnTo>
                      <a:pt x="91297" y="0"/>
                    </a:lnTo>
                    <a:cubicBezTo>
                      <a:pt x="94846" y="0"/>
                      <a:pt x="97727" y="2880"/>
                      <a:pt x="97727" y="6429"/>
                    </a:cubicBezTo>
                    <a:cubicBezTo>
                      <a:pt x="97727" y="9978"/>
                      <a:pt x="94846" y="12859"/>
                      <a:pt x="91297" y="12859"/>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nvGrpSpPr>
              <p:cNvPr id="177" name="Graphic 2000">
                <a:extLst>
                  <a:ext uri="{FF2B5EF4-FFF2-40B4-BE49-F238E27FC236}">
                    <a16:creationId xmlns:a16="http://schemas.microsoft.com/office/drawing/2014/main" id="{2C098189-FAEB-D0D8-BE21-DF189FA35DC9}"/>
                  </a:ext>
                </a:extLst>
              </p:cNvPr>
              <p:cNvGrpSpPr/>
              <p:nvPr/>
            </p:nvGrpSpPr>
            <p:grpSpPr>
              <a:xfrm>
                <a:off x="15152951" y="1722632"/>
                <a:ext cx="42468" cy="60341"/>
                <a:chOff x="15152951" y="1722632"/>
                <a:chExt cx="42468" cy="60341"/>
              </a:xfrm>
              <a:grpFill/>
            </p:grpSpPr>
            <p:sp>
              <p:nvSpPr>
                <p:cNvPr id="179" name="Freeform: Shape 109">
                  <a:extLst>
                    <a:ext uri="{FF2B5EF4-FFF2-40B4-BE49-F238E27FC236}">
                      <a16:creationId xmlns:a16="http://schemas.microsoft.com/office/drawing/2014/main" id="{87401B92-C75E-30B9-7E10-82DE853C045B}"/>
                    </a:ext>
                  </a:extLst>
                </p:cNvPr>
                <p:cNvSpPr/>
                <p:nvPr/>
              </p:nvSpPr>
              <p:spPr>
                <a:xfrm>
                  <a:off x="15156825" y="1722632"/>
                  <a:ext cx="34718" cy="34718"/>
                </a:xfrm>
                <a:custGeom>
                  <a:avLst/>
                  <a:gdLst>
                    <a:gd name="connsiteX0" fmla="*/ 17359 w 34718"/>
                    <a:gd name="connsiteY0" fmla="*/ 34719 h 34718"/>
                    <a:gd name="connsiteX1" fmla="*/ 0 w 34718"/>
                    <a:gd name="connsiteY1" fmla="*/ 17359 h 34718"/>
                    <a:gd name="connsiteX2" fmla="*/ 17359 w 34718"/>
                    <a:gd name="connsiteY2" fmla="*/ 0 h 34718"/>
                    <a:gd name="connsiteX3" fmla="*/ 34719 w 34718"/>
                    <a:gd name="connsiteY3" fmla="*/ 17359 h 34718"/>
                    <a:gd name="connsiteX4" fmla="*/ 17359 w 34718"/>
                    <a:gd name="connsiteY4" fmla="*/ 34719 h 34718"/>
                    <a:gd name="connsiteX5" fmla="*/ 17359 w 34718"/>
                    <a:gd name="connsiteY5" fmla="*/ 12867 h 34718"/>
                    <a:gd name="connsiteX6" fmla="*/ 12859 w 34718"/>
                    <a:gd name="connsiteY6" fmla="*/ 17368 h 34718"/>
                    <a:gd name="connsiteX7" fmla="*/ 17359 w 34718"/>
                    <a:gd name="connsiteY7" fmla="*/ 21868 h 34718"/>
                    <a:gd name="connsiteX8" fmla="*/ 21860 w 34718"/>
                    <a:gd name="connsiteY8" fmla="*/ 17368 h 34718"/>
                    <a:gd name="connsiteX9" fmla="*/ 17359 w 34718"/>
                    <a:gd name="connsiteY9" fmla="*/ 12867 h 34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718" h="34718">
                      <a:moveTo>
                        <a:pt x="17359" y="34719"/>
                      </a:moveTo>
                      <a:cubicBezTo>
                        <a:pt x="7792" y="34719"/>
                        <a:pt x="0" y="26935"/>
                        <a:pt x="0" y="17359"/>
                      </a:cubicBezTo>
                      <a:cubicBezTo>
                        <a:pt x="0" y="7792"/>
                        <a:pt x="7784" y="0"/>
                        <a:pt x="17359" y="0"/>
                      </a:cubicBezTo>
                      <a:cubicBezTo>
                        <a:pt x="26935" y="0"/>
                        <a:pt x="34719" y="7784"/>
                        <a:pt x="34719" y="17359"/>
                      </a:cubicBezTo>
                      <a:cubicBezTo>
                        <a:pt x="34719" y="26935"/>
                        <a:pt x="26926" y="34719"/>
                        <a:pt x="17359" y="34719"/>
                      </a:cubicBezTo>
                      <a:close/>
                      <a:moveTo>
                        <a:pt x="17359" y="12867"/>
                      </a:moveTo>
                      <a:cubicBezTo>
                        <a:pt x="14882" y="12867"/>
                        <a:pt x="12859" y="14882"/>
                        <a:pt x="12859" y="17368"/>
                      </a:cubicBezTo>
                      <a:cubicBezTo>
                        <a:pt x="12859" y="19845"/>
                        <a:pt x="14873" y="21868"/>
                        <a:pt x="17359" y="21868"/>
                      </a:cubicBezTo>
                      <a:cubicBezTo>
                        <a:pt x="19845" y="21868"/>
                        <a:pt x="21860" y="19854"/>
                        <a:pt x="21860" y="17368"/>
                      </a:cubicBezTo>
                      <a:cubicBezTo>
                        <a:pt x="21860" y="14882"/>
                        <a:pt x="19837" y="12867"/>
                        <a:pt x="17359" y="12867"/>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80" name="Freeform: Shape 110">
                  <a:extLst>
                    <a:ext uri="{FF2B5EF4-FFF2-40B4-BE49-F238E27FC236}">
                      <a16:creationId xmlns:a16="http://schemas.microsoft.com/office/drawing/2014/main" id="{8425A2B1-1C3C-A28F-70F4-A85AC62BC4C4}"/>
                    </a:ext>
                  </a:extLst>
                </p:cNvPr>
                <p:cNvSpPr/>
                <p:nvPr/>
              </p:nvSpPr>
              <p:spPr>
                <a:xfrm>
                  <a:off x="15152951" y="1745829"/>
                  <a:ext cx="42468" cy="37144"/>
                </a:xfrm>
                <a:custGeom>
                  <a:avLst/>
                  <a:gdLst>
                    <a:gd name="connsiteX0" fmla="*/ 36039 w 42468"/>
                    <a:gd name="connsiteY0" fmla="*/ 37145 h 37144"/>
                    <a:gd name="connsiteX1" fmla="*/ 29609 w 42468"/>
                    <a:gd name="connsiteY1" fmla="*/ 30715 h 37144"/>
                    <a:gd name="connsiteX2" fmla="*/ 29609 w 42468"/>
                    <a:gd name="connsiteY2" fmla="*/ 21234 h 37144"/>
                    <a:gd name="connsiteX3" fmla="*/ 21234 w 42468"/>
                    <a:gd name="connsiteY3" fmla="*/ 12859 h 37144"/>
                    <a:gd name="connsiteX4" fmla="*/ 12859 w 42468"/>
                    <a:gd name="connsiteY4" fmla="*/ 21234 h 37144"/>
                    <a:gd name="connsiteX5" fmla="*/ 12859 w 42468"/>
                    <a:gd name="connsiteY5" fmla="*/ 30715 h 37144"/>
                    <a:gd name="connsiteX6" fmla="*/ 6429 w 42468"/>
                    <a:gd name="connsiteY6" fmla="*/ 37145 h 37144"/>
                    <a:gd name="connsiteX7" fmla="*/ 0 w 42468"/>
                    <a:gd name="connsiteY7" fmla="*/ 30715 h 37144"/>
                    <a:gd name="connsiteX8" fmla="*/ 0 w 42468"/>
                    <a:gd name="connsiteY8" fmla="*/ 21234 h 37144"/>
                    <a:gd name="connsiteX9" fmla="*/ 21234 w 42468"/>
                    <a:gd name="connsiteY9" fmla="*/ 0 h 37144"/>
                    <a:gd name="connsiteX10" fmla="*/ 42468 w 42468"/>
                    <a:gd name="connsiteY10" fmla="*/ 21234 h 37144"/>
                    <a:gd name="connsiteX11" fmla="*/ 42468 w 42468"/>
                    <a:gd name="connsiteY11" fmla="*/ 30715 h 37144"/>
                    <a:gd name="connsiteX12" fmla="*/ 36039 w 42468"/>
                    <a:gd name="connsiteY12" fmla="*/ 37145 h 37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2468" h="37144">
                      <a:moveTo>
                        <a:pt x="36039" y="37145"/>
                      </a:moveTo>
                      <a:cubicBezTo>
                        <a:pt x="32490" y="37145"/>
                        <a:pt x="29609" y="34264"/>
                        <a:pt x="29609" y="30715"/>
                      </a:cubicBezTo>
                      <a:lnTo>
                        <a:pt x="29609" y="21234"/>
                      </a:lnTo>
                      <a:cubicBezTo>
                        <a:pt x="29609" y="16614"/>
                        <a:pt x="25855" y="12859"/>
                        <a:pt x="21234" y="12859"/>
                      </a:cubicBezTo>
                      <a:cubicBezTo>
                        <a:pt x="16614" y="12859"/>
                        <a:pt x="12859" y="16614"/>
                        <a:pt x="12859" y="21234"/>
                      </a:cubicBezTo>
                      <a:lnTo>
                        <a:pt x="12859" y="30715"/>
                      </a:lnTo>
                      <a:cubicBezTo>
                        <a:pt x="12859" y="34264"/>
                        <a:pt x="9979" y="37145"/>
                        <a:pt x="6429" y="37145"/>
                      </a:cubicBezTo>
                      <a:cubicBezTo>
                        <a:pt x="2880" y="37145"/>
                        <a:pt x="0" y="34264"/>
                        <a:pt x="0" y="30715"/>
                      </a:cubicBezTo>
                      <a:lnTo>
                        <a:pt x="0" y="21234"/>
                      </a:lnTo>
                      <a:cubicBezTo>
                        <a:pt x="0" y="9524"/>
                        <a:pt x="9524" y="0"/>
                        <a:pt x="21234" y="0"/>
                      </a:cubicBezTo>
                      <a:cubicBezTo>
                        <a:pt x="32944" y="0"/>
                        <a:pt x="42468" y="9524"/>
                        <a:pt x="42468" y="21234"/>
                      </a:cubicBezTo>
                      <a:lnTo>
                        <a:pt x="42468" y="30715"/>
                      </a:lnTo>
                      <a:cubicBezTo>
                        <a:pt x="42468" y="34264"/>
                        <a:pt x="39588" y="37145"/>
                        <a:pt x="36039" y="37145"/>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sp>
            <p:nvSpPr>
              <p:cNvPr id="178" name="Freeform: Shape 108">
                <a:extLst>
                  <a:ext uri="{FF2B5EF4-FFF2-40B4-BE49-F238E27FC236}">
                    <a16:creationId xmlns:a16="http://schemas.microsoft.com/office/drawing/2014/main" id="{3B3706D1-1512-A9F3-97AD-A431252BC2F9}"/>
                  </a:ext>
                </a:extLst>
              </p:cNvPr>
              <p:cNvSpPr/>
              <p:nvPr/>
            </p:nvSpPr>
            <p:spPr>
              <a:xfrm>
                <a:off x="15125750" y="1723069"/>
                <a:ext cx="76295" cy="62579"/>
              </a:xfrm>
              <a:custGeom>
                <a:avLst/>
                <a:gdLst>
                  <a:gd name="connsiteX0" fmla="*/ 69866 w 76295"/>
                  <a:gd name="connsiteY0" fmla="*/ 62579 h 62579"/>
                  <a:gd name="connsiteX1" fmla="*/ 6429 w 76295"/>
                  <a:gd name="connsiteY1" fmla="*/ 62579 h 62579"/>
                  <a:gd name="connsiteX2" fmla="*/ 0 w 76295"/>
                  <a:gd name="connsiteY2" fmla="*/ 56150 h 62579"/>
                  <a:gd name="connsiteX3" fmla="*/ 0 w 76295"/>
                  <a:gd name="connsiteY3" fmla="*/ 6429 h 62579"/>
                  <a:gd name="connsiteX4" fmla="*/ 6429 w 76295"/>
                  <a:gd name="connsiteY4" fmla="*/ 0 h 62579"/>
                  <a:gd name="connsiteX5" fmla="*/ 12859 w 76295"/>
                  <a:gd name="connsiteY5" fmla="*/ 6429 h 62579"/>
                  <a:gd name="connsiteX6" fmla="*/ 12859 w 76295"/>
                  <a:gd name="connsiteY6" fmla="*/ 49721 h 62579"/>
                  <a:gd name="connsiteX7" fmla="*/ 69866 w 76295"/>
                  <a:gd name="connsiteY7" fmla="*/ 49721 h 62579"/>
                  <a:gd name="connsiteX8" fmla="*/ 76295 w 76295"/>
                  <a:gd name="connsiteY8" fmla="*/ 56150 h 62579"/>
                  <a:gd name="connsiteX9" fmla="*/ 69866 w 76295"/>
                  <a:gd name="connsiteY9" fmla="*/ 62579 h 62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6295" h="62579">
                    <a:moveTo>
                      <a:pt x="69866" y="62579"/>
                    </a:moveTo>
                    <a:lnTo>
                      <a:pt x="6429" y="62579"/>
                    </a:lnTo>
                    <a:cubicBezTo>
                      <a:pt x="2880" y="62579"/>
                      <a:pt x="0" y="59699"/>
                      <a:pt x="0" y="56150"/>
                    </a:cubicBezTo>
                    <a:lnTo>
                      <a:pt x="0" y="6429"/>
                    </a:lnTo>
                    <a:cubicBezTo>
                      <a:pt x="0" y="2880"/>
                      <a:pt x="2880" y="0"/>
                      <a:pt x="6429" y="0"/>
                    </a:cubicBezTo>
                    <a:cubicBezTo>
                      <a:pt x="9978" y="0"/>
                      <a:pt x="12859" y="2880"/>
                      <a:pt x="12859" y="6429"/>
                    </a:cubicBezTo>
                    <a:lnTo>
                      <a:pt x="12859" y="49721"/>
                    </a:lnTo>
                    <a:lnTo>
                      <a:pt x="69866" y="49721"/>
                    </a:lnTo>
                    <a:cubicBezTo>
                      <a:pt x="73415" y="49721"/>
                      <a:pt x="76295" y="52601"/>
                      <a:pt x="76295" y="56150"/>
                    </a:cubicBezTo>
                    <a:cubicBezTo>
                      <a:pt x="76295" y="59699"/>
                      <a:pt x="73415" y="62579"/>
                      <a:pt x="69866" y="62579"/>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grpSp>
          <p:nvGrpSpPr>
            <p:cNvPr id="158" name="Graphic 2000">
              <a:extLst>
                <a:ext uri="{FF2B5EF4-FFF2-40B4-BE49-F238E27FC236}">
                  <a16:creationId xmlns:a16="http://schemas.microsoft.com/office/drawing/2014/main" id="{9866C584-6D6A-C890-8342-58BD5F348C39}"/>
                </a:ext>
              </a:extLst>
            </p:cNvPr>
            <p:cNvGrpSpPr/>
            <p:nvPr/>
          </p:nvGrpSpPr>
          <p:grpSpPr>
            <a:xfrm>
              <a:off x="14931154" y="1795935"/>
              <a:ext cx="271748" cy="108013"/>
              <a:chOff x="14931154" y="1795935"/>
              <a:chExt cx="271748" cy="108013"/>
            </a:xfrm>
            <a:grpFill/>
          </p:grpSpPr>
          <p:sp>
            <p:nvSpPr>
              <p:cNvPr id="163" name="Freeform: Shape 93">
                <a:extLst>
                  <a:ext uri="{FF2B5EF4-FFF2-40B4-BE49-F238E27FC236}">
                    <a16:creationId xmlns:a16="http://schemas.microsoft.com/office/drawing/2014/main" id="{65C1658D-3D9A-F0FB-5BA8-D794EEC13793}"/>
                  </a:ext>
                </a:extLst>
              </p:cNvPr>
              <p:cNvSpPr/>
              <p:nvPr/>
            </p:nvSpPr>
            <p:spPr>
              <a:xfrm>
                <a:off x="14944870" y="1870516"/>
                <a:ext cx="12858" cy="33432"/>
              </a:xfrm>
              <a:custGeom>
                <a:avLst/>
                <a:gdLst>
                  <a:gd name="connsiteX0" fmla="*/ 6429 w 12858"/>
                  <a:gd name="connsiteY0" fmla="*/ 33433 h 33432"/>
                  <a:gd name="connsiteX1" fmla="*/ 0 w 12858"/>
                  <a:gd name="connsiteY1" fmla="*/ 27003 h 33432"/>
                  <a:gd name="connsiteX2" fmla="*/ 0 w 12858"/>
                  <a:gd name="connsiteY2" fmla="*/ 6429 h 33432"/>
                  <a:gd name="connsiteX3" fmla="*/ 6429 w 12858"/>
                  <a:gd name="connsiteY3" fmla="*/ 0 h 33432"/>
                  <a:gd name="connsiteX4" fmla="*/ 12859 w 12858"/>
                  <a:gd name="connsiteY4" fmla="*/ 6429 h 33432"/>
                  <a:gd name="connsiteX5" fmla="*/ 12859 w 12858"/>
                  <a:gd name="connsiteY5" fmla="*/ 27003 h 33432"/>
                  <a:gd name="connsiteX6" fmla="*/ 6429 w 12858"/>
                  <a:gd name="connsiteY6" fmla="*/ 33433 h 33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33432">
                    <a:moveTo>
                      <a:pt x="6429" y="33433"/>
                    </a:moveTo>
                    <a:cubicBezTo>
                      <a:pt x="2880" y="33433"/>
                      <a:pt x="0" y="30552"/>
                      <a:pt x="0" y="27003"/>
                    </a:cubicBezTo>
                    <a:lnTo>
                      <a:pt x="0" y="6429"/>
                    </a:lnTo>
                    <a:cubicBezTo>
                      <a:pt x="0" y="2880"/>
                      <a:pt x="2880" y="0"/>
                      <a:pt x="6429" y="0"/>
                    </a:cubicBezTo>
                    <a:cubicBezTo>
                      <a:pt x="9978" y="0"/>
                      <a:pt x="12859" y="2880"/>
                      <a:pt x="12859" y="6429"/>
                    </a:cubicBezTo>
                    <a:lnTo>
                      <a:pt x="12859" y="27003"/>
                    </a:lnTo>
                    <a:cubicBezTo>
                      <a:pt x="12859" y="30552"/>
                      <a:pt x="9978" y="33433"/>
                      <a:pt x="6429" y="33433"/>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64" name="Freeform: Shape 94">
                <a:extLst>
                  <a:ext uri="{FF2B5EF4-FFF2-40B4-BE49-F238E27FC236}">
                    <a16:creationId xmlns:a16="http://schemas.microsoft.com/office/drawing/2014/main" id="{F8730440-703B-DD48-4AE0-DE6D420731D8}"/>
                  </a:ext>
                </a:extLst>
              </p:cNvPr>
              <p:cNvSpPr/>
              <p:nvPr/>
            </p:nvSpPr>
            <p:spPr>
              <a:xfrm>
                <a:off x="14970588" y="1861944"/>
                <a:ext cx="12858" cy="42005"/>
              </a:xfrm>
              <a:custGeom>
                <a:avLst/>
                <a:gdLst>
                  <a:gd name="connsiteX0" fmla="*/ 6429 w 12858"/>
                  <a:gd name="connsiteY0" fmla="*/ 42005 h 42005"/>
                  <a:gd name="connsiteX1" fmla="*/ 0 w 12858"/>
                  <a:gd name="connsiteY1" fmla="*/ 35576 h 42005"/>
                  <a:gd name="connsiteX2" fmla="*/ 0 w 12858"/>
                  <a:gd name="connsiteY2" fmla="*/ 6429 h 42005"/>
                  <a:gd name="connsiteX3" fmla="*/ 6429 w 12858"/>
                  <a:gd name="connsiteY3" fmla="*/ 0 h 42005"/>
                  <a:gd name="connsiteX4" fmla="*/ 12859 w 12858"/>
                  <a:gd name="connsiteY4" fmla="*/ 6429 h 42005"/>
                  <a:gd name="connsiteX5" fmla="*/ 12859 w 12858"/>
                  <a:gd name="connsiteY5" fmla="*/ 35576 h 42005"/>
                  <a:gd name="connsiteX6" fmla="*/ 6429 w 12858"/>
                  <a:gd name="connsiteY6" fmla="*/ 42005 h 42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42005">
                    <a:moveTo>
                      <a:pt x="6429" y="42005"/>
                    </a:moveTo>
                    <a:cubicBezTo>
                      <a:pt x="2880" y="42005"/>
                      <a:pt x="0" y="39125"/>
                      <a:pt x="0" y="35576"/>
                    </a:cubicBezTo>
                    <a:lnTo>
                      <a:pt x="0" y="6429"/>
                    </a:lnTo>
                    <a:cubicBezTo>
                      <a:pt x="0" y="2880"/>
                      <a:pt x="2880" y="0"/>
                      <a:pt x="6429" y="0"/>
                    </a:cubicBezTo>
                    <a:cubicBezTo>
                      <a:pt x="9978" y="0"/>
                      <a:pt x="12859" y="2880"/>
                      <a:pt x="12859" y="6429"/>
                    </a:cubicBezTo>
                    <a:lnTo>
                      <a:pt x="12859" y="35576"/>
                    </a:lnTo>
                    <a:cubicBezTo>
                      <a:pt x="12859" y="39125"/>
                      <a:pt x="9978" y="42005"/>
                      <a:pt x="6429" y="42005"/>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65" name="Freeform: Shape 95">
                <a:extLst>
                  <a:ext uri="{FF2B5EF4-FFF2-40B4-BE49-F238E27FC236}">
                    <a16:creationId xmlns:a16="http://schemas.microsoft.com/office/drawing/2014/main" id="{17B7B6F7-CBA0-1AFA-5FD8-6644C9A95044}"/>
                  </a:ext>
                </a:extLst>
              </p:cNvPr>
              <p:cNvSpPr/>
              <p:nvPr/>
            </p:nvSpPr>
            <p:spPr>
              <a:xfrm>
                <a:off x="14996305" y="1844799"/>
                <a:ext cx="12858" cy="59150"/>
              </a:xfrm>
              <a:custGeom>
                <a:avLst/>
                <a:gdLst>
                  <a:gd name="connsiteX0" fmla="*/ 6429 w 12858"/>
                  <a:gd name="connsiteY0" fmla="*/ 59150 h 59150"/>
                  <a:gd name="connsiteX1" fmla="*/ 0 w 12858"/>
                  <a:gd name="connsiteY1" fmla="*/ 52721 h 59150"/>
                  <a:gd name="connsiteX2" fmla="*/ 0 w 12858"/>
                  <a:gd name="connsiteY2" fmla="*/ 6429 h 59150"/>
                  <a:gd name="connsiteX3" fmla="*/ 6429 w 12858"/>
                  <a:gd name="connsiteY3" fmla="*/ 0 h 59150"/>
                  <a:gd name="connsiteX4" fmla="*/ 12859 w 12858"/>
                  <a:gd name="connsiteY4" fmla="*/ 6429 h 59150"/>
                  <a:gd name="connsiteX5" fmla="*/ 12859 w 12858"/>
                  <a:gd name="connsiteY5" fmla="*/ 52721 h 59150"/>
                  <a:gd name="connsiteX6" fmla="*/ 6429 w 12858"/>
                  <a:gd name="connsiteY6" fmla="*/ 59150 h 5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59150">
                    <a:moveTo>
                      <a:pt x="6429" y="59150"/>
                    </a:moveTo>
                    <a:cubicBezTo>
                      <a:pt x="2880" y="59150"/>
                      <a:pt x="0" y="56270"/>
                      <a:pt x="0" y="52721"/>
                    </a:cubicBezTo>
                    <a:lnTo>
                      <a:pt x="0" y="6429"/>
                    </a:lnTo>
                    <a:cubicBezTo>
                      <a:pt x="0" y="2880"/>
                      <a:pt x="2880" y="0"/>
                      <a:pt x="6429" y="0"/>
                    </a:cubicBezTo>
                    <a:cubicBezTo>
                      <a:pt x="9978" y="0"/>
                      <a:pt x="12859" y="2880"/>
                      <a:pt x="12859" y="6429"/>
                    </a:cubicBezTo>
                    <a:lnTo>
                      <a:pt x="12859" y="52721"/>
                    </a:lnTo>
                    <a:cubicBezTo>
                      <a:pt x="12859" y="56270"/>
                      <a:pt x="9978" y="59150"/>
                      <a:pt x="6429" y="59150"/>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66" name="Freeform: Shape 96">
                <a:extLst>
                  <a:ext uri="{FF2B5EF4-FFF2-40B4-BE49-F238E27FC236}">
                    <a16:creationId xmlns:a16="http://schemas.microsoft.com/office/drawing/2014/main" id="{25A28E30-0224-5234-722F-66F7B5241FFA}"/>
                  </a:ext>
                </a:extLst>
              </p:cNvPr>
              <p:cNvSpPr/>
              <p:nvPr/>
            </p:nvSpPr>
            <p:spPr>
              <a:xfrm>
                <a:off x="15022023" y="1853371"/>
                <a:ext cx="12858" cy="50577"/>
              </a:xfrm>
              <a:custGeom>
                <a:avLst/>
                <a:gdLst>
                  <a:gd name="connsiteX0" fmla="*/ 6429 w 12858"/>
                  <a:gd name="connsiteY0" fmla="*/ 50578 h 50577"/>
                  <a:gd name="connsiteX1" fmla="*/ 0 w 12858"/>
                  <a:gd name="connsiteY1" fmla="*/ 44148 h 50577"/>
                  <a:gd name="connsiteX2" fmla="*/ 0 w 12858"/>
                  <a:gd name="connsiteY2" fmla="*/ 6429 h 50577"/>
                  <a:gd name="connsiteX3" fmla="*/ 6429 w 12858"/>
                  <a:gd name="connsiteY3" fmla="*/ 0 h 50577"/>
                  <a:gd name="connsiteX4" fmla="*/ 12859 w 12858"/>
                  <a:gd name="connsiteY4" fmla="*/ 6429 h 50577"/>
                  <a:gd name="connsiteX5" fmla="*/ 12859 w 12858"/>
                  <a:gd name="connsiteY5" fmla="*/ 44148 h 50577"/>
                  <a:gd name="connsiteX6" fmla="*/ 6429 w 12858"/>
                  <a:gd name="connsiteY6" fmla="*/ 50578 h 50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50577">
                    <a:moveTo>
                      <a:pt x="6429" y="50578"/>
                    </a:moveTo>
                    <a:cubicBezTo>
                      <a:pt x="2880" y="50578"/>
                      <a:pt x="0" y="47697"/>
                      <a:pt x="0" y="44148"/>
                    </a:cubicBezTo>
                    <a:lnTo>
                      <a:pt x="0" y="6429"/>
                    </a:lnTo>
                    <a:cubicBezTo>
                      <a:pt x="0" y="2880"/>
                      <a:pt x="2880" y="0"/>
                      <a:pt x="6429" y="0"/>
                    </a:cubicBezTo>
                    <a:cubicBezTo>
                      <a:pt x="9978" y="0"/>
                      <a:pt x="12859" y="2880"/>
                      <a:pt x="12859" y="6429"/>
                    </a:cubicBezTo>
                    <a:lnTo>
                      <a:pt x="12859" y="44148"/>
                    </a:lnTo>
                    <a:cubicBezTo>
                      <a:pt x="12859" y="47697"/>
                      <a:pt x="9978" y="50578"/>
                      <a:pt x="6429" y="50578"/>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67" name="Freeform: Shape 97">
                <a:extLst>
                  <a:ext uri="{FF2B5EF4-FFF2-40B4-BE49-F238E27FC236}">
                    <a16:creationId xmlns:a16="http://schemas.microsoft.com/office/drawing/2014/main" id="{C84203DB-FD5E-9312-E3F6-8B053FE1F816}"/>
                  </a:ext>
                </a:extLst>
              </p:cNvPr>
              <p:cNvSpPr/>
              <p:nvPr/>
            </p:nvSpPr>
            <p:spPr>
              <a:xfrm>
                <a:off x="15047740" y="1827654"/>
                <a:ext cx="12858" cy="76295"/>
              </a:xfrm>
              <a:custGeom>
                <a:avLst/>
                <a:gdLst>
                  <a:gd name="connsiteX0" fmla="*/ 6429 w 12858"/>
                  <a:gd name="connsiteY0" fmla="*/ 76295 h 76295"/>
                  <a:gd name="connsiteX1" fmla="*/ 0 w 12858"/>
                  <a:gd name="connsiteY1" fmla="*/ 69866 h 76295"/>
                  <a:gd name="connsiteX2" fmla="*/ 0 w 12858"/>
                  <a:gd name="connsiteY2" fmla="*/ 6429 h 76295"/>
                  <a:gd name="connsiteX3" fmla="*/ 6429 w 12858"/>
                  <a:gd name="connsiteY3" fmla="*/ 0 h 76295"/>
                  <a:gd name="connsiteX4" fmla="*/ 12859 w 12858"/>
                  <a:gd name="connsiteY4" fmla="*/ 6429 h 76295"/>
                  <a:gd name="connsiteX5" fmla="*/ 12859 w 12858"/>
                  <a:gd name="connsiteY5" fmla="*/ 69866 h 76295"/>
                  <a:gd name="connsiteX6" fmla="*/ 6429 w 12858"/>
                  <a:gd name="connsiteY6" fmla="*/ 76295 h 7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76295">
                    <a:moveTo>
                      <a:pt x="6429" y="76295"/>
                    </a:moveTo>
                    <a:cubicBezTo>
                      <a:pt x="2880" y="76295"/>
                      <a:pt x="0" y="73415"/>
                      <a:pt x="0" y="69866"/>
                    </a:cubicBezTo>
                    <a:lnTo>
                      <a:pt x="0" y="6429"/>
                    </a:lnTo>
                    <a:cubicBezTo>
                      <a:pt x="0" y="2880"/>
                      <a:pt x="2880" y="0"/>
                      <a:pt x="6429" y="0"/>
                    </a:cubicBezTo>
                    <a:cubicBezTo>
                      <a:pt x="9978" y="0"/>
                      <a:pt x="12859" y="2880"/>
                      <a:pt x="12859" y="6429"/>
                    </a:cubicBezTo>
                    <a:lnTo>
                      <a:pt x="12859" y="69866"/>
                    </a:lnTo>
                    <a:cubicBezTo>
                      <a:pt x="12859" y="73415"/>
                      <a:pt x="9978" y="76295"/>
                      <a:pt x="6429" y="76295"/>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68" name="Freeform: Shape 98">
                <a:extLst>
                  <a:ext uri="{FF2B5EF4-FFF2-40B4-BE49-F238E27FC236}">
                    <a16:creationId xmlns:a16="http://schemas.microsoft.com/office/drawing/2014/main" id="{858757EA-6052-BA76-6653-6E1A41166A6A}"/>
                  </a:ext>
                </a:extLst>
              </p:cNvPr>
              <p:cNvSpPr/>
              <p:nvPr/>
            </p:nvSpPr>
            <p:spPr>
              <a:xfrm>
                <a:off x="15073458" y="1810509"/>
                <a:ext cx="12858" cy="93440"/>
              </a:xfrm>
              <a:custGeom>
                <a:avLst/>
                <a:gdLst>
                  <a:gd name="connsiteX0" fmla="*/ 6429 w 12858"/>
                  <a:gd name="connsiteY0" fmla="*/ 93440 h 93440"/>
                  <a:gd name="connsiteX1" fmla="*/ 0 w 12858"/>
                  <a:gd name="connsiteY1" fmla="*/ 87011 h 93440"/>
                  <a:gd name="connsiteX2" fmla="*/ 0 w 12858"/>
                  <a:gd name="connsiteY2" fmla="*/ 6429 h 93440"/>
                  <a:gd name="connsiteX3" fmla="*/ 6429 w 12858"/>
                  <a:gd name="connsiteY3" fmla="*/ 0 h 93440"/>
                  <a:gd name="connsiteX4" fmla="*/ 12859 w 12858"/>
                  <a:gd name="connsiteY4" fmla="*/ 6429 h 93440"/>
                  <a:gd name="connsiteX5" fmla="*/ 12859 w 12858"/>
                  <a:gd name="connsiteY5" fmla="*/ 87011 h 93440"/>
                  <a:gd name="connsiteX6" fmla="*/ 6429 w 12858"/>
                  <a:gd name="connsiteY6" fmla="*/ 93440 h 93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93440">
                    <a:moveTo>
                      <a:pt x="6429" y="93440"/>
                    </a:moveTo>
                    <a:cubicBezTo>
                      <a:pt x="2880" y="93440"/>
                      <a:pt x="0" y="90560"/>
                      <a:pt x="0" y="87011"/>
                    </a:cubicBezTo>
                    <a:lnTo>
                      <a:pt x="0" y="6429"/>
                    </a:lnTo>
                    <a:cubicBezTo>
                      <a:pt x="0" y="2880"/>
                      <a:pt x="2880" y="0"/>
                      <a:pt x="6429" y="0"/>
                    </a:cubicBezTo>
                    <a:cubicBezTo>
                      <a:pt x="9978" y="0"/>
                      <a:pt x="12859" y="2880"/>
                      <a:pt x="12859" y="6429"/>
                    </a:cubicBezTo>
                    <a:lnTo>
                      <a:pt x="12859" y="87011"/>
                    </a:lnTo>
                    <a:cubicBezTo>
                      <a:pt x="12859" y="90560"/>
                      <a:pt x="9978" y="93440"/>
                      <a:pt x="6429" y="93440"/>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69" name="Freeform: Shape 99">
                <a:extLst>
                  <a:ext uri="{FF2B5EF4-FFF2-40B4-BE49-F238E27FC236}">
                    <a16:creationId xmlns:a16="http://schemas.microsoft.com/office/drawing/2014/main" id="{922E9726-357F-87B9-1EB1-7A814142A7E2}"/>
                  </a:ext>
                </a:extLst>
              </p:cNvPr>
              <p:cNvSpPr/>
              <p:nvPr/>
            </p:nvSpPr>
            <p:spPr>
              <a:xfrm>
                <a:off x="15099175" y="1795935"/>
                <a:ext cx="12858" cy="108013"/>
              </a:xfrm>
              <a:custGeom>
                <a:avLst/>
                <a:gdLst>
                  <a:gd name="connsiteX0" fmla="*/ 6429 w 12858"/>
                  <a:gd name="connsiteY0" fmla="*/ 108014 h 108013"/>
                  <a:gd name="connsiteX1" fmla="*/ 0 w 12858"/>
                  <a:gd name="connsiteY1" fmla="*/ 101584 h 108013"/>
                  <a:gd name="connsiteX2" fmla="*/ 0 w 12858"/>
                  <a:gd name="connsiteY2" fmla="*/ 6429 h 108013"/>
                  <a:gd name="connsiteX3" fmla="*/ 6429 w 12858"/>
                  <a:gd name="connsiteY3" fmla="*/ 0 h 108013"/>
                  <a:gd name="connsiteX4" fmla="*/ 12859 w 12858"/>
                  <a:gd name="connsiteY4" fmla="*/ 6429 h 108013"/>
                  <a:gd name="connsiteX5" fmla="*/ 12859 w 12858"/>
                  <a:gd name="connsiteY5" fmla="*/ 101584 h 108013"/>
                  <a:gd name="connsiteX6" fmla="*/ 6429 w 12858"/>
                  <a:gd name="connsiteY6" fmla="*/ 108014 h 10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108013">
                    <a:moveTo>
                      <a:pt x="6429" y="108014"/>
                    </a:moveTo>
                    <a:cubicBezTo>
                      <a:pt x="2880" y="108014"/>
                      <a:pt x="0" y="105133"/>
                      <a:pt x="0" y="101584"/>
                    </a:cubicBezTo>
                    <a:lnTo>
                      <a:pt x="0" y="6429"/>
                    </a:lnTo>
                    <a:cubicBezTo>
                      <a:pt x="0" y="2880"/>
                      <a:pt x="2880" y="0"/>
                      <a:pt x="6429" y="0"/>
                    </a:cubicBezTo>
                    <a:cubicBezTo>
                      <a:pt x="9978" y="0"/>
                      <a:pt x="12859" y="2880"/>
                      <a:pt x="12859" y="6429"/>
                    </a:cubicBezTo>
                    <a:lnTo>
                      <a:pt x="12859" y="101584"/>
                    </a:lnTo>
                    <a:cubicBezTo>
                      <a:pt x="12859" y="105133"/>
                      <a:pt x="9978" y="108014"/>
                      <a:pt x="6429" y="108014"/>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70" name="Freeform: Shape 100">
                <a:extLst>
                  <a:ext uri="{FF2B5EF4-FFF2-40B4-BE49-F238E27FC236}">
                    <a16:creationId xmlns:a16="http://schemas.microsoft.com/office/drawing/2014/main" id="{4996263B-805C-8760-2476-5126E5ACADD2}"/>
                  </a:ext>
                </a:extLst>
              </p:cNvPr>
              <p:cNvSpPr/>
              <p:nvPr/>
            </p:nvSpPr>
            <p:spPr>
              <a:xfrm>
                <a:off x="15124893" y="1810509"/>
                <a:ext cx="12858" cy="93440"/>
              </a:xfrm>
              <a:custGeom>
                <a:avLst/>
                <a:gdLst>
                  <a:gd name="connsiteX0" fmla="*/ 6429 w 12858"/>
                  <a:gd name="connsiteY0" fmla="*/ 93440 h 93440"/>
                  <a:gd name="connsiteX1" fmla="*/ 0 w 12858"/>
                  <a:gd name="connsiteY1" fmla="*/ 87011 h 93440"/>
                  <a:gd name="connsiteX2" fmla="*/ 0 w 12858"/>
                  <a:gd name="connsiteY2" fmla="*/ 6429 h 93440"/>
                  <a:gd name="connsiteX3" fmla="*/ 6429 w 12858"/>
                  <a:gd name="connsiteY3" fmla="*/ 0 h 93440"/>
                  <a:gd name="connsiteX4" fmla="*/ 12859 w 12858"/>
                  <a:gd name="connsiteY4" fmla="*/ 6429 h 93440"/>
                  <a:gd name="connsiteX5" fmla="*/ 12859 w 12858"/>
                  <a:gd name="connsiteY5" fmla="*/ 87011 h 93440"/>
                  <a:gd name="connsiteX6" fmla="*/ 6429 w 12858"/>
                  <a:gd name="connsiteY6" fmla="*/ 93440 h 93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93440">
                    <a:moveTo>
                      <a:pt x="6429" y="93440"/>
                    </a:moveTo>
                    <a:cubicBezTo>
                      <a:pt x="2880" y="93440"/>
                      <a:pt x="0" y="90560"/>
                      <a:pt x="0" y="87011"/>
                    </a:cubicBezTo>
                    <a:lnTo>
                      <a:pt x="0" y="6429"/>
                    </a:lnTo>
                    <a:cubicBezTo>
                      <a:pt x="0" y="2880"/>
                      <a:pt x="2880" y="0"/>
                      <a:pt x="6429" y="0"/>
                    </a:cubicBezTo>
                    <a:cubicBezTo>
                      <a:pt x="9978" y="0"/>
                      <a:pt x="12859" y="2880"/>
                      <a:pt x="12859" y="6429"/>
                    </a:cubicBezTo>
                    <a:lnTo>
                      <a:pt x="12859" y="87011"/>
                    </a:lnTo>
                    <a:cubicBezTo>
                      <a:pt x="12859" y="90560"/>
                      <a:pt x="9978" y="93440"/>
                      <a:pt x="6429" y="93440"/>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71" name="Freeform: Shape 101">
                <a:extLst>
                  <a:ext uri="{FF2B5EF4-FFF2-40B4-BE49-F238E27FC236}">
                    <a16:creationId xmlns:a16="http://schemas.microsoft.com/office/drawing/2014/main" id="{21A279AF-024C-B3C2-660C-6964BF5F5CBA}"/>
                  </a:ext>
                </a:extLst>
              </p:cNvPr>
              <p:cNvSpPr/>
              <p:nvPr/>
            </p:nvSpPr>
            <p:spPr>
              <a:xfrm>
                <a:off x="15150610" y="1795935"/>
                <a:ext cx="12858" cy="108013"/>
              </a:xfrm>
              <a:custGeom>
                <a:avLst/>
                <a:gdLst>
                  <a:gd name="connsiteX0" fmla="*/ 6429 w 12858"/>
                  <a:gd name="connsiteY0" fmla="*/ 108014 h 108013"/>
                  <a:gd name="connsiteX1" fmla="*/ 0 w 12858"/>
                  <a:gd name="connsiteY1" fmla="*/ 101584 h 108013"/>
                  <a:gd name="connsiteX2" fmla="*/ 0 w 12858"/>
                  <a:gd name="connsiteY2" fmla="*/ 6429 h 108013"/>
                  <a:gd name="connsiteX3" fmla="*/ 6429 w 12858"/>
                  <a:gd name="connsiteY3" fmla="*/ 0 h 108013"/>
                  <a:gd name="connsiteX4" fmla="*/ 12859 w 12858"/>
                  <a:gd name="connsiteY4" fmla="*/ 6429 h 108013"/>
                  <a:gd name="connsiteX5" fmla="*/ 12859 w 12858"/>
                  <a:gd name="connsiteY5" fmla="*/ 101584 h 108013"/>
                  <a:gd name="connsiteX6" fmla="*/ 6429 w 12858"/>
                  <a:gd name="connsiteY6" fmla="*/ 108014 h 10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108013">
                    <a:moveTo>
                      <a:pt x="6429" y="108014"/>
                    </a:moveTo>
                    <a:cubicBezTo>
                      <a:pt x="2880" y="108014"/>
                      <a:pt x="0" y="105133"/>
                      <a:pt x="0" y="101584"/>
                    </a:cubicBezTo>
                    <a:lnTo>
                      <a:pt x="0" y="6429"/>
                    </a:lnTo>
                    <a:cubicBezTo>
                      <a:pt x="0" y="2880"/>
                      <a:pt x="2880" y="0"/>
                      <a:pt x="6429" y="0"/>
                    </a:cubicBezTo>
                    <a:cubicBezTo>
                      <a:pt x="9978" y="0"/>
                      <a:pt x="12859" y="2880"/>
                      <a:pt x="12859" y="6429"/>
                    </a:cubicBezTo>
                    <a:lnTo>
                      <a:pt x="12859" y="101584"/>
                    </a:lnTo>
                    <a:cubicBezTo>
                      <a:pt x="12859" y="105133"/>
                      <a:pt x="9978" y="108014"/>
                      <a:pt x="6429" y="108014"/>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72" name="Freeform: Shape 102">
                <a:extLst>
                  <a:ext uri="{FF2B5EF4-FFF2-40B4-BE49-F238E27FC236}">
                    <a16:creationId xmlns:a16="http://schemas.microsoft.com/office/drawing/2014/main" id="{96A32D7B-6FAE-3F99-E695-FD6EBB9939F4}"/>
                  </a:ext>
                </a:extLst>
              </p:cNvPr>
              <p:cNvSpPr/>
              <p:nvPr/>
            </p:nvSpPr>
            <p:spPr>
              <a:xfrm>
                <a:off x="15176328" y="1795935"/>
                <a:ext cx="12858" cy="108013"/>
              </a:xfrm>
              <a:custGeom>
                <a:avLst/>
                <a:gdLst>
                  <a:gd name="connsiteX0" fmla="*/ 6429 w 12858"/>
                  <a:gd name="connsiteY0" fmla="*/ 108014 h 108013"/>
                  <a:gd name="connsiteX1" fmla="*/ 0 w 12858"/>
                  <a:gd name="connsiteY1" fmla="*/ 101584 h 108013"/>
                  <a:gd name="connsiteX2" fmla="*/ 0 w 12858"/>
                  <a:gd name="connsiteY2" fmla="*/ 6429 h 108013"/>
                  <a:gd name="connsiteX3" fmla="*/ 6429 w 12858"/>
                  <a:gd name="connsiteY3" fmla="*/ 0 h 108013"/>
                  <a:gd name="connsiteX4" fmla="*/ 12859 w 12858"/>
                  <a:gd name="connsiteY4" fmla="*/ 6429 h 108013"/>
                  <a:gd name="connsiteX5" fmla="*/ 12859 w 12858"/>
                  <a:gd name="connsiteY5" fmla="*/ 101584 h 108013"/>
                  <a:gd name="connsiteX6" fmla="*/ 6429 w 12858"/>
                  <a:gd name="connsiteY6" fmla="*/ 108014 h 10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108013">
                    <a:moveTo>
                      <a:pt x="6429" y="108014"/>
                    </a:moveTo>
                    <a:cubicBezTo>
                      <a:pt x="2880" y="108014"/>
                      <a:pt x="0" y="105133"/>
                      <a:pt x="0" y="101584"/>
                    </a:cubicBezTo>
                    <a:lnTo>
                      <a:pt x="0" y="6429"/>
                    </a:lnTo>
                    <a:cubicBezTo>
                      <a:pt x="0" y="2880"/>
                      <a:pt x="2880" y="0"/>
                      <a:pt x="6429" y="0"/>
                    </a:cubicBezTo>
                    <a:cubicBezTo>
                      <a:pt x="9978" y="0"/>
                      <a:pt x="12859" y="2880"/>
                      <a:pt x="12859" y="6429"/>
                    </a:cubicBezTo>
                    <a:lnTo>
                      <a:pt x="12859" y="101584"/>
                    </a:lnTo>
                    <a:cubicBezTo>
                      <a:pt x="12859" y="105133"/>
                      <a:pt x="9978" y="108014"/>
                      <a:pt x="6429" y="108014"/>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73" name="Freeform: Shape 103">
                <a:extLst>
                  <a:ext uri="{FF2B5EF4-FFF2-40B4-BE49-F238E27FC236}">
                    <a16:creationId xmlns:a16="http://schemas.microsoft.com/office/drawing/2014/main" id="{75D9AFAF-DEED-5996-8223-929D3A658655}"/>
                  </a:ext>
                </a:extLst>
              </p:cNvPr>
              <p:cNvSpPr/>
              <p:nvPr/>
            </p:nvSpPr>
            <p:spPr>
              <a:xfrm>
                <a:off x="14931154" y="1891090"/>
                <a:ext cx="271748" cy="12858"/>
              </a:xfrm>
              <a:custGeom>
                <a:avLst/>
                <a:gdLst>
                  <a:gd name="connsiteX0" fmla="*/ 265319 w 271748"/>
                  <a:gd name="connsiteY0" fmla="*/ 12859 h 12858"/>
                  <a:gd name="connsiteX1" fmla="*/ 6429 w 271748"/>
                  <a:gd name="connsiteY1" fmla="*/ 12859 h 12858"/>
                  <a:gd name="connsiteX2" fmla="*/ 0 w 271748"/>
                  <a:gd name="connsiteY2" fmla="*/ 6429 h 12858"/>
                  <a:gd name="connsiteX3" fmla="*/ 6429 w 271748"/>
                  <a:gd name="connsiteY3" fmla="*/ 0 h 12858"/>
                  <a:gd name="connsiteX4" fmla="*/ 265319 w 271748"/>
                  <a:gd name="connsiteY4" fmla="*/ 0 h 12858"/>
                  <a:gd name="connsiteX5" fmla="*/ 271748 w 271748"/>
                  <a:gd name="connsiteY5" fmla="*/ 6429 h 12858"/>
                  <a:gd name="connsiteX6" fmla="*/ 265319 w 271748"/>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1748" h="12858">
                    <a:moveTo>
                      <a:pt x="265319" y="12859"/>
                    </a:moveTo>
                    <a:lnTo>
                      <a:pt x="6429" y="12859"/>
                    </a:lnTo>
                    <a:cubicBezTo>
                      <a:pt x="2880" y="12859"/>
                      <a:pt x="0" y="9978"/>
                      <a:pt x="0" y="6429"/>
                    </a:cubicBezTo>
                    <a:cubicBezTo>
                      <a:pt x="0" y="2880"/>
                      <a:pt x="2880" y="0"/>
                      <a:pt x="6429" y="0"/>
                    </a:cubicBezTo>
                    <a:lnTo>
                      <a:pt x="265319" y="0"/>
                    </a:lnTo>
                    <a:cubicBezTo>
                      <a:pt x="268868" y="0"/>
                      <a:pt x="271748" y="2880"/>
                      <a:pt x="271748" y="6429"/>
                    </a:cubicBezTo>
                    <a:cubicBezTo>
                      <a:pt x="271748" y="9978"/>
                      <a:pt x="268868" y="12859"/>
                      <a:pt x="265319" y="12859"/>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sp>
          <p:nvSpPr>
            <p:cNvPr id="159" name="Freeform: Shape 89">
              <a:extLst>
                <a:ext uri="{FF2B5EF4-FFF2-40B4-BE49-F238E27FC236}">
                  <a16:creationId xmlns:a16="http://schemas.microsoft.com/office/drawing/2014/main" id="{B830F8C4-4B0C-D669-F45A-18096BE3823C}"/>
                </a:ext>
              </a:extLst>
            </p:cNvPr>
            <p:cNvSpPr/>
            <p:nvPr/>
          </p:nvSpPr>
          <p:spPr>
            <a:xfrm>
              <a:off x="14938870" y="1733356"/>
              <a:ext cx="54864" cy="12858"/>
            </a:xfrm>
            <a:custGeom>
              <a:avLst/>
              <a:gdLst>
                <a:gd name="connsiteX0" fmla="*/ 48435 w 54864"/>
                <a:gd name="connsiteY0" fmla="*/ 12859 h 12858"/>
                <a:gd name="connsiteX1" fmla="*/ 6429 w 54864"/>
                <a:gd name="connsiteY1" fmla="*/ 12859 h 12858"/>
                <a:gd name="connsiteX2" fmla="*/ 0 w 54864"/>
                <a:gd name="connsiteY2" fmla="*/ 6429 h 12858"/>
                <a:gd name="connsiteX3" fmla="*/ 6429 w 54864"/>
                <a:gd name="connsiteY3" fmla="*/ 0 h 12858"/>
                <a:gd name="connsiteX4" fmla="*/ 48435 w 54864"/>
                <a:gd name="connsiteY4" fmla="*/ 0 h 12858"/>
                <a:gd name="connsiteX5" fmla="*/ 54864 w 54864"/>
                <a:gd name="connsiteY5" fmla="*/ 6429 h 12858"/>
                <a:gd name="connsiteX6" fmla="*/ 48435 w 54864"/>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864" h="12858">
                  <a:moveTo>
                    <a:pt x="48435" y="12859"/>
                  </a:moveTo>
                  <a:lnTo>
                    <a:pt x="6429" y="12859"/>
                  </a:lnTo>
                  <a:cubicBezTo>
                    <a:pt x="2880" y="12859"/>
                    <a:pt x="0" y="9978"/>
                    <a:pt x="0" y="6429"/>
                  </a:cubicBezTo>
                  <a:cubicBezTo>
                    <a:pt x="0" y="2880"/>
                    <a:pt x="2880" y="0"/>
                    <a:pt x="6429" y="0"/>
                  </a:cubicBezTo>
                  <a:lnTo>
                    <a:pt x="48435" y="0"/>
                  </a:lnTo>
                  <a:cubicBezTo>
                    <a:pt x="51984" y="0"/>
                    <a:pt x="54864" y="2880"/>
                    <a:pt x="54864" y="6429"/>
                  </a:cubicBezTo>
                  <a:cubicBezTo>
                    <a:pt x="54864" y="9978"/>
                    <a:pt x="51984" y="12859"/>
                    <a:pt x="48435" y="12859"/>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60" name="Freeform: Shape 90">
              <a:extLst>
                <a:ext uri="{FF2B5EF4-FFF2-40B4-BE49-F238E27FC236}">
                  <a16:creationId xmlns:a16="http://schemas.microsoft.com/office/drawing/2014/main" id="{0255CB5C-8349-8E3D-96FB-0C8FC13EBDDD}"/>
                </a:ext>
              </a:extLst>
            </p:cNvPr>
            <p:cNvSpPr/>
            <p:nvPr/>
          </p:nvSpPr>
          <p:spPr>
            <a:xfrm>
              <a:off x="15028881" y="1733356"/>
              <a:ext cx="34290" cy="12858"/>
            </a:xfrm>
            <a:custGeom>
              <a:avLst/>
              <a:gdLst>
                <a:gd name="connsiteX0" fmla="*/ 27861 w 34290"/>
                <a:gd name="connsiteY0" fmla="*/ 12859 h 12858"/>
                <a:gd name="connsiteX1" fmla="*/ 6429 w 34290"/>
                <a:gd name="connsiteY1" fmla="*/ 12859 h 12858"/>
                <a:gd name="connsiteX2" fmla="*/ 0 w 34290"/>
                <a:gd name="connsiteY2" fmla="*/ 6429 h 12858"/>
                <a:gd name="connsiteX3" fmla="*/ 6429 w 34290"/>
                <a:gd name="connsiteY3" fmla="*/ 0 h 12858"/>
                <a:gd name="connsiteX4" fmla="*/ 27861 w 34290"/>
                <a:gd name="connsiteY4" fmla="*/ 0 h 12858"/>
                <a:gd name="connsiteX5" fmla="*/ 34290 w 34290"/>
                <a:gd name="connsiteY5" fmla="*/ 6429 h 12858"/>
                <a:gd name="connsiteX6" fmla="*/ 27861 w 34290"/>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290" h="12858">
                  <a:moveTo>
                    <a:pt x="27861" y="12859"/>
                  </a:moveTo>
                  <a:lnTo>
                    <a:pt x="6429" y="12859"/>
                  </a:lnTo>
                  <a:cubicBezTo>
                    <a:pt x="2880" y="12859"/>
                    <a:pt x="0" y="9978"/>
                    <a:pt x="0" y="6429"/>
                  </a:cubicBezTo>
                  <a:cubicBezTo>
                    <a:pt x="0" y="2880"/>
                    <a:pt x="2880" y="0"/>
                    <a:pt x="6429" y="0"/>
                  </a:cubicBezTo>
                  <a:lnTo>
                    <a:pt x="27861" y="0"/>
                  </a:lnTo>
                  <a:cubicBezTo>
                    <a:pt x="31410" y="0"/>
                    <a:pt x="34290" y="2880"/>
                    <a:pt x="34290" y="6429"/>
                  </a:cubicBezTo>
                  <a:cubicBezTo>
                    <a:pt x="34290" y="9978"/>
                    <a:pt x="31410" y="12859"/>
                    <a:pt x="27861" y="12859"/>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61" name="Freeform: Shape 91">
              <a:extLst>
                <a:ext uri="{FF2B5EF4-FFF2-40B4-BE49-F238E27FC236}">
                  <a16:creationId xmlns:a16="http://schemas.microsoft.com/office/drawing/2014/main" id="{2CB745D0-0824-FAAC-C607-EECB7E5E1A0E}"/>
                </a:ext>
              </a:extLst>
            </p:cNvPr>
            <p:cNvSpPr/>
            <p:nvPr/>
          </p:nvSpPr>
          <p:spPr>
            <a:xfrm>
              <a:off x="15001449" y="1733356"/>
              <a:ext cx="18859" cy="12858"/>
            </a:xfrm>
            <a:custGeom>
              <a:avLst/>
              <a:gdLst>
                <a:gd name="connsiteX0" fmla="*/ 12430 w 18859"/>
                <a:gd name="connsiteY0" fmla="*/ 12859 h 12858"/>
                <a:gd name="connsiteX1" fmla="*/ 6429 w 18859"/>
                <a:gd name="connsiteY1" fmla="*/ 12859 h 12858"/>
                <a:gd name="connsiteX2" fmla="*/ 0 w 18859"/>
                <a:gd name="connsiteY2" fmla="*/ 6429 h 12858"/>
                <a:gd name="connsiteX3" fmla="*/ 6429 w 18859"/>
                <a:gd name="connsiteY3" fmla="*/ 0 h 12858"/>
                <a:gd name="connsiteX4" fmla="*/ 12430 w 18859"/>
                <a:gd name="connsiteY4" fmla="*/ 0 h 12858"/>
                <a:gd name="connsiteX5" fmla="*/ 18860 w 18859"/>
                <a:gd name="connsiteY5" fmla="*/ 6429 h 12858"/>
                <a:gd name="connsiteX6" fmla="*/ 12430 w 18859"/>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59" h="12858">
                  <a:moveTo>
                    <a:pt x="12430" y="12859"/>
                  </a:moveTo>
                  <a:lnTo>
                    <a:pt x="6429" y="12859"/>
                  </a:lnTo>
                  <a:cubicBezTo>
                    <a:pt x="2880" y="12859"/>
                    <a:pt x="0" y="9978"/>
                    <a:pt x="0" y="6429"/>
                  </a:cubicBezTo>
                  <a:cubicBezTo>
                    <a:pt x="0" y="2880"/>
                    <a:pt x="2880" y="0"/>
                    <a:pt x="6429" y="0"/>
                  </a:cubicBezTo>
                  <a:lnTo>
                    <a:pt x="12430" y="0"/>
                  </a:lnTo>
                  <a:cubicBezTo>
                    <a:pt x="15979" y="0"/>
                    <a:pt x="18860" y="2880"/>
                    <a:pt x="18860" y="6429"/>
                  </a:cubicBezTo>
                  <a:cubicBezTo>
                    <a:pt x="18860" y="9978"/>
                    <a:pt x="15979" y="12859"/>
                    <a:pt x="12430" y="12859"/>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
          <p:nvSpPr>
            <p:cNvPr id="162" name="Freeform: Shape 92">
              <a:extLst>
                <a:ext uri="{FF2B5EF4-FFF2-40B4-BE49-F238E27FC236}">
                  <a16:creationId xmlns:a16="http://schemas.microsoft.com/office/drawing/2014/main" id="{4A4DED5D-C727-2228-292E-BF916D654DFD}"/>
                </a:ext>
              </a:extLst>
            </p:cNvPr>
            <p:cNvSpPr/>
            <p:nvPr/>
          </p:nvSpPr>
          <p:spPr>
            <a:xfrm>
              <a:off x="14938870" y="1755645"/>
              <a:ext cx="34290" cy="12858"/>
            </a:xfrm>
            <a:custGeom>
              <a:avLst/>
              <a:gdLst>
                <a:gd name="connsiteX0" fmla="*/ 27861 w 34290"/>
                <a:gd name="connsiteY0" fmla="*/ 12859 h 12858"/>
                <a:gd name="connsiteX1" fmla="*/ 6429 w 34290"/>
                <a:gd name="connsiteY1" fmla="*/ 12859 h 12858"/>
                <a:gd name="connsiteX2" fmla="*/ 0 w 34290"/>
                <a:gd name="connsiteY2" fmla="*/ 6429 h 12858"/>
                <a:gd name="connsiteX3" fmla="*/ 6429 w 34290"/>
                <a:gd name="connsiteY3" fmla="*/ 0 h 12858"/>
                <a:gd name="connsiteX4" fmla="*/ 27861 w 34290"/>
                <a:gd name="connsiteY4" fmla="*/ 0 h 12858"/>
                <a:gd name="connsiteX5" fmla="*/ 34290 w 34290"/>
                <a:gd name="connsiteY5" fmla="*/ 6429 h 12858"/>
                <a:gd name="connsiteX6" fmla="*/ 27861 w 34290"/>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290" h="12858">
                  <a:moveTo>
                    <a:pt x="27861" y="12859"/>
                  </a:moveTo>
                  <a:lnTo>
                    <a:pt x="6429" y="12859"/>
                  </a:lnTo>
                  <a:cubicBezTo>
                    <a:pt x="2880" y="12859"/>
                    <a:pt x="0" y="9978"/>
                    <a:pt x="0" y="6429"/>
                  </a:cubicBezTo>
                  <a:cubicBezTo>
                    <a:pt x="0" y="2880"/>
                    <a:pt x="2880" y="0"/>
                    <a:pt x="6429" y="0"/>
                  </a:cubicBezTo>
                  <a:lnTo>
                    <a:pt x="27861" y="0"/>
                  </a:lnTo>
                  <a:cubicBezTo>
                    <a:pt x="31410" y="0"/>
                    <a:pt x="34290" y="2880"/>
                    <a:pt x="34290" y="6429"/>
                  </a:cubicBezTo>
                  <a:cubicBezTo>
                    <a:pt x="34290" y="9978"/>
                    <a:pt x="31410" y="12859"/>
                    <a:pt x="27861" y="12859"/>
                  </a:cubicBezTo>
                  <a:close/>
                </a:path>
              </a:pathLst>
            </a:custGeom>
            <a:grpFill/>
            <a:ln w="855" cap="flat">
              <a:noFill/>
              <a:prstDash val="solid"/>
              <a:miter/>
            </a:ln>
          </p:spPr>
          <p:txBody>
            <a:bodyPr rtlCol="0" anchor="ct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grpSp>
      <p:sp>
        <p:nvSpPr>
          <p:cNvPr id="206" name="Freeform: Shape 343">
            <a:extLst>
              <a:ext uri="{FF2B5EF4-FFF2-40B4-BE49-F238E27FC236}">
                <a16:creationId xmlns:a16="http://schemas.microsoft.com/office/drawing/2014/main" id="{FFEE3791-2171-4B50-9EC5-50DDF59FA4EA}"/>
              </a:ext>
            </a:extLst>
          </p:cNvPr>
          <p:cNvSpPr>
            <a:spLocks noChangeAspect="1"/>
          </p:cNvSpPr>
          <p:nvPr/>
        </p:nvSpPr>
        <p:spPr>
          <a:xfrm>
            <a:off x="1138918" y="3487034"/>
            <a:ext cx="299546" cy="254890"/>
          </a:xfrm>
          <a:custGeom>
            <a:avLst/>
            <a:gdLst>
              <a:gd name="connsiteX0" fmla="*/ 373084 w 399943"/>
              <a:gd name="connsiteY0" fmla="*/ 198496 h 340320"/>
              <a:gd name="connsiteX1" fmla="*/ 399870 w 399943"/>
              <a:gd name="connsiteY1" fmla="*/ 171710 h 340320"/>
              <a:gd name="connsiteX2" fmla="*/ 373084 w 399943"/>
              <a:gd name="connsiteY2" fmla="*/ 144924 h 340320"/>
              <a:gd name="connsiteX3" fmla="*/ 347036 w 399943"/>
              <a:gd name="connsiteY3" fmla="*/ 165512 h 340320"/>
              <a:gd name="connsiteX4" fmla="*/ 226536 w 399943"/>
              <a:gd name="connsiteY4" fmla="*/ 165512 h 340320"/>
              <a:gd name="connsiteX5" fmla="*/ 199972 w 399943"/>
              <a:gd name="connsiteY5" fmla="*/ 141825 h 340320"/>
              <a:gd name="connsiteX6" fmla="*/ 173924 w 399943"/>
              <a:gd name="connsiteY6" fmla="*/ 162413 h 340320"/>
              <a:gd name="connsiteX7" fmla="*/ 173038 w 399943"/>
              <a:gd name="connsiteY7" fmla="*/ 162413 h 340320"/>
              <a:gd name="connsiteX8" fmla="*/ 116441 w 399943"/>
              <a:gd name="connsiteY8" fmla="*/ 105816 h 340320"/>
              <a:gd name="connsiteX9" fmla="*/ 116441 w 399943"/>
              <a:gd name="connsiteY9" fmla="*/ 89582 h 340320"/>
              <a:gd name="connsiteX10" fmla="*/ 86851 w 399943"/>
              <a:gd name="connsiteY10" fmla="*/ 32985 h 340320"/>
              <a:gd name="connsiteX11" fmla="*/ 173924 w 399943"/>
              <a:gd name="connsiteY11" fmla="*/ 32985 h 340320"/>
              <a:gd name="connsiteX12" fmla="*/ 199972 w 399943"/>
              <a:gd name="connsiteY12" fmla="*/ 53572 h 340320"/>
              <a:gd name="connsiteX13" fmla="*/ 226020 w 399943"/>
              <a:gd name="connsiteY13" fmla="*/ 32985 h 340320"/>
              <a:gd name="connsiteX14" fmla="*/ 347110 w 399943"/>
              <a:gd name="connsiteY14" fmla="*/ 32985 h 340320"/>
              <a:gd name="connsiteX15" fmla="*/ 373158 w 399943"/>
              <a:gd name="connsiteY15" fmla="*/ 53572 h 340320"/>
              <a:gd name="connsiteX16" fmla="*/ 399944 w 399943"/>
              <a:gd name="connsiteY16" fmla="*/ 26786 h 340320"/>
              <a:gd name="connsiteX17" fmla="*/ 373158 w 399943"/>
              <a:gd name="connsiteY17" fmla="*/ 0 h 340320"/>
              <a:gd name="connsiteX18" fmla="*/ 347110 w 399943"/>
              <a:gd name="connsiteY18" fmla="*/ 20588 h 340320"/>
              <a:gd name="connsiteX19" fmla="*/ 226020 w 399943"/>
              <a:gd name="connsiteY19" fmla="*/ 20588 h 340320"/>
              <a:gd name="connsiteX20" fmla="*/ 199972 w 399943"/>
              <a:gd name="connsiteY20" fmla="*/ 0 h 340320"/>
              <a:gd name="connsiteX21" fmla="*/ 173924 w 399943"/>
              <a:gd name="connsiteY21" fmla="*/ 20588 h 340320"/>
              <a:gd name="connsiteX22" fmla="*/ 52834 w 399943"/>
              <a:gd name="connsiteY22" fmla="*/ 20588 h 340320"/>
              <a:gd name="connsiteX23" fmla="*/ 26786 w 399943"/>
              <a:gd name="connsiteY23" fmla="*/ 0 h 340320"/>
              <a:gd name="connsiteX24" fmla="*/ 0 w 399943"/>
              <a:gd name="connsiteY24" fmla="*/ 26786 h 340320"/>
              <a:gd name="connsiteX25" fmla="*/ 26786 w 399943"/>
              <a:gd name="connsiteY25" fmla="*/ 53572 h 340320"/>
              <a:gd name="connsiteX26" fmla="*/ 52760 w 399943"/>
              <a:gd name="connsiteY26" fmla="*/ 33280 h 340320"/>
              <a:gd name="connsiteX27" fmla="*/ 103971 w 399943"/>
              <a:gd name="connsiteY27" fmla="*/ 89582 h 340320"/>
              <a:gd name="connsiteX28" fmla="*/ 103971 w 399943"/>
              <a:gd name="connsiteY28" fmla="*/ 105816 h 340320"/>
              <a:gd name="connsiteX29" fmla="*/ 172965 w 399943"/>
              <a:gd name="connsiteY29" fmla="*/ 174809 h 340320"/>
              <a:gd name="connsiteX30" fmla="*/ 173850 w 399943"/>
              <a:gd name="connsiteY30" fmla="*/ 174809 h 340320"/>
              <a:gd name="connsiteX31" fmla="*/ 199898 w 399943"/>
              <a:gd name="connsiteY31" fmla="*/ 195397 h 340320"/>
              <a:gd name="connsiteX32" fmla="*/ 224913 w 399943"/>
              <a:gd name="connsiteY32" fmla="*/ 178130 h 340320"/>
              <a:gd name="connsiteX33" fmla="*/ 277083 w 399943"/>
              <a:gd name="connsiteY33" fmla="*/ 234506 h 340320"/>
              <a:gd name="connsiteX34" fmla="*/ 277083 w 399943"/>
              <a:gd name="connsiteY34" fmla="*/ 250740 h 340320"/>
              <a:gd name="connsiteX35" fmla="*/ 346077 w 399943"/>
              <a:gd name="connsiteY35" fmla="*/ 319734 h 340320"/>
              <a:gd name="connsiteX36" fmla="*/ 346962 w 399943"/>
              <a:gd name="connsiteY36" fmla="*/ 319734 h 340320"/>
              <a:gd name="connsiteX37" fmla="*/ 373010 w 399943"/>
              <a:gd name="connsiteY37" fmla="*/ 340321 h 340320"/>
              <a:gd name="connsiteX38" fmla="*/ 399796 w 399943"/>
              <a:gd name="connsiteY38" fmla="*/ 313535 h 340320"/>
              <a:gd name="connsiteX39" fmla="*/ 373010 w 399943"/>
              <a:gd name="connsiteY39" fmla="*/ 286750 h 340320"/>
              <a:gd name="connsiteX40" fmla="*/ 346962 w 399943"/>
              <a:gd name="connsiteY40" fmla="*/ 307337 h 340320"/>
              <a:gd name="connsiteX41" fmla="*/ 346077 w 399943"/>
              <a:gd name="connsiteY41" fmla="*/ 307337 h 340320"/>
              <a:gd name="connsiteX42" fmla="*/ 289479 w 399943"/>
              <a:gd name="connsiteY42" fmla="*/ 250740 h 340320"/>
              <a:gd name="connsiteX43" fmla="*/ 289479 w 399943"/>
              <a:gd name="connsiteY43" fmla="*/ 234506 h 340320"/>
              <a:gd name="connsiteX44" fmla="*/ 259889 w 399943"/>
              <a:gd name="connsiteY44" fmla="*/ 177909 h 340320"/>
              <a:gd name="connsiteX45" fmla="*/ 346962 w 399943"/>
              <a:gd name="connsiteY45" fmla="*/ 177909 h 340320"/>
              <a:gd name="connsiteX46" fmla="*/ 373084 w 399943"/>
              <a:gd name="connsiteY46" fmla="*/ 198496 h 340320"/>
              <a:gd name="connsiteX47" fmla="*/ 373084 w 399943"/>
              <a:gd name="connsiteY47" fmla="*/ 157395 h 340320"/>
              <a:gd name="connsiteX48" fmla="*/ 387473 w 399943"/>
              <a:gd name="connsiteY48" fmla="*/ 171784 h 340320"/>
              <a:gd name="connsiteX49" fmla="*/ 373084 w 399943"/>
              <a:gd name="connsiteY49" fmla="*/ 186173 h 340320"/>
              <a:gd name="connsiteX50" fmla="*/ 358768 w 399943"/>
              <a:gd name="connsiteY50" fmla="*/ 171784 h 340320"/>
              <a:gd name="connsiteX51" fmla="*/ 373084 w 399943"/>
              <a:gd name="connsiteY51" fmla="*/ 157395 h 340320"/>
              <a:gd name="connsiteX52" fmla="*/ 373084 w 399943"/>
              <a:gd name="connsiteY52" fmla="*/ 12397 h 340320"/>
              <a:gd name="connsiteX53" fmla="*/ 387473 w 399943"/>
              <a:gd name="connsiteY53" fmla="*/ 26786 h 340320"/>
              <a:gd name="connsiteX54" fmla="*/ 373084 w 399943"/>
              <a:gd name="connsiteY54" fmla="*/ 41175 h 340320"/>
              <a:gd name="connsiteX55" fmla="*/ 358768 w 399943"/>
              <a:gd name="connsiteY55" fmla="*/ 26786 h 340320"/>
              <a:gd name="connsiteX56" fmla="*/ 373084 w 399943"/>
              <a:gd name="connsiteY56" fmla="*/ 12397 h 340320"/>
              <a:gd name="connsiteX57" fmla="*/ 200046 w 399943"/>
              <a:gd name="connsiteY57" fmla="*/ 12397 h 340320"/>
              <a:gd name="connsiteX58" fmla="*/ 214361 w 399943"/>
              <a:gd name="connsiteY58" fmla="*/ 26786 h 340320"/>
              <a:gd name="connsiteX59" fmla="*/ 200046 w 399943"/>
              <a:gd name="connsiteY59" fmla="*/ 41175 h 340320"/>
              <a:gd name="connsiteX60" fmla="*/ 185656 w 399943"/>
              <a:gd name="connsiteY60" fmla="*/ 26786 h 340320"/>
              <a:gd name="connsiteX61" fmla="*/ 200046 w 399943"/>
              <a:gd name="connsiteY61" fmla="*/ 12397 h 340320"/>
              <a:gd name="connsiteX62" fmla="*/ 26933 w 399943"/>
              <a:gd name="connsiteY62" fmla="*/ 41101 h 340320"/>
              <a:gd name="connsiteX63" fmla="*/ 12618 w 399943"/>
              <a:gd name="connsiteY63" fmla="*/ 26712 h 340320"/>
              <a:gd name="connsiteX64" fmla="*/ 26933 w 399943"/>
              <a:gd name="connsiteY64" fmla="*/ 12323 h 340320"/>
              <a:gd name="connsiteX65" fmla="*/ 41323 w 399943"/>
              <a:gd name="connsiteY65" fmla="*/ 26712 h 340320"/>
              <a:gd name="connsiteX66" fmla="*/ 26933 w 399943"/>
              <a:gd name="connsiteY66" fmla="*/ 41101 h 340320"/>
              <a:gd name="connsiteX67" fmla="*/ 200046 w 399943"/>
              <a:gd name="connsiteY67" fmla="*/ 183000 h 340320"/>
              <a:gd name="connsiteX68" fmla="*/ 185656 w 399943"/>
              <a:gd name="connsiteY68" fmla="*/ 168611 h 340320"/>
              <a:gd name="connsiteX69" fmla="*/ 200046 w 399943"/>
              <a:gd name="connsiteY69" fmla="*/ 154296 h 340320"/>
              <a:gd name="connsiteX70" fmla="*/ 214361 w 399943"/>
              <a:gd name="connsiteY70" fmla="*/ 168611 h 340320"/>
              <a:gd name="connsiteX71" fmla="*/ 200046 w 399943"/>
              <a:gd name="connsiteY71" fmla="*/ 183000 h 340320"/>
              <a:gd name="connsiteX72" fmla="*/ 373084 w 399943"/>
              <a:gd name="connsiteY72" fmla="*/ 299293 h 340320"/>
              <a:gd name="connsiteX73" fmla="*/ 387473 w 399943"/>
              <a:gd name="connsiteY73" fmla="*/ 313609 h 340320"/>
              <a:gd name="connsiteX74" fmla="*/ 373084 w 399943"/>
              <a:gd name="connsiteY74" fmla="*/ 327998 h 340320"/>
              <a:gd name="connsiteX75" fmla="*/ 358768 w 399943"/>
              <a:gd name="connsiteY75" fmla="*/ 313609 h 340320"/>
              <a:gd name="connsiteX76" fmla="*/ 373084 w 399943"/>
              <a:gd name="connsiteY76" fmla="*/ 299293 h 34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99943" h="340320">
                <a:moveTo>
                  <a:pt x="373084" y="198496"/>
                </a:moveTo>
                <a:cubicBezTo>
                  <a:pt x="387842" y="198496"/>
                  <a:pt x="399870" y="186468"/>
                  <a:pt x="399870" y="171710"/>
                </a:cubicBezTo>
                <a:cubicBezTo>
                  <a:pt x="399870" y="156952"/>
                  <a:pt x="387842" y="144924"/>
                  <a:pt x="373084" y="144924"/>
                </a:cubicBezTo>
                <a:cubicBezTo>
                  <a:pt x="360466" y="144924"/>
                  <a:pt x="349914" y="153705"/>
                  <a:pt x="347036" y="165512"/>
                </a:cubicBezTo>
                <a:lnTo>
                  <a:pt x="226536" y="165512"/>
                </a:lnTo>
                <a:cubicBezTo>
                  <a:pt x="224987" y="152229"/>
                  <a:pt x="213697" y="141825"/>
                  <a:pt x="199972" y="141825"/>
                </a:cubicBezTo>
                <a:cubicBezTo>
                  <a:pt x="187354" y="141825"/>
                  <a:pt x="176802" y="150606"/>
                  <a:pt x="173924" y="162413"/>
                </a:cubicBezTo>
                <a:lnTo>
                  <a:pt x="173038" y="162413"/>
                </a:lnTo>
                <a:cubicBezTo>
                  <a:pt x="141825" y="162413"/>
                  <a:pt x="116441" y="137029"/>
                  <a:pt x="116441" y="105816"/>
                </a:cubicBezTo>
                <a:lnTo>
                  <a:pt x="116441" y="89582"/>
                </a:lnTo>
                <a:cubicBezTo>
                  <a:pt x="116441" y="66190"/>
                  <a:pt x="104708" y="45455"/>
                  <a:pt x="86851" y="32985"/>
                </a:cubicBezTo>
                <a:lnTo>
                  <a:pt x="173924" y="32985"/>
                </a:lnTo>
                <a:cubicBezTo>
                  <a:pt x="176728" y="44791"/>
                  <a:pt x="187354" y="53572"/>
                  <a:pt x="199972" y="53572"/>
                </a:cubicBezTo>
                <a:cubicBezTo>
                  <a:pt x="212590" y="53572"/>
                  <a:pt x="223142" y="44791"/>
                  <a:pt x="226020" y="32985"/>
                </a:cubicBezTo>
                <a:lnTo>
                  <a:pt x="347110" y="32985"/>
                </a:lnTo>
                <a:cubicBezTo>
                  <a:pt x="349914" y="44791"/>
                  <a:pt x="360540" y="53572"/>
                  <a:pt x="373158" y="53572"/>
                </a:cubicBezTo>
                <a:cubicBezTo>
                  <a:pt x="387916" y="53572"/>
                  <a:pt x="399944" y="41544"/>
                  <a:pt x="399944" y="26786"/>
                </a:cubicBezTo>
                <a:cubicBezTo>
                  <a:pt x="399944" y="12028"/>
                  <a:pt x="387916" y="0"/>
                  <a:pt x="373158" y="0"/>
                </a:cubicBezTo>
                <a:cubicBezTo>
                  <a:pt x="360540" y="0"/>
                  <a:pt x="349987" y="8781"/>
                  <a:pt x="347110" y="20588"/>
                </a:cubicBezTo>
                <a:lnTo>
                  <a:pt x="226020" y="20588"/>
                </a:lnTo>
                <a:cubicBezTo>
                  <a:pt x="223216" y="8781"/>
                  <a:pt x="212590" y="0"/>
                  <a:pt x="199972" y="0"/>
                </a:cubicBezTo>
                <a:cubicBezTo>
                  <a:pt x="187354" y="0"/>
                  <a:pt x="176802" y="8781"/>
                  <a:pt x="173924" y="20588"/>
                </a:cubicBezTo>
                <a:lnTo>
                  <a:pt x="52834" y="20588"/>
                </a:lnTo>
                <a:cubicBezTo>
                  <a:pt x="50030" y="8781"/>
                  <a:pt x="39404" y="0"/>
                  <a:pt x="26786" y="0"/>
                </a:cubicBezTo>
                <a:cubicBezTo>
                  <a:pt x="12028" y="0"/>
                  <a:pt x="0" y="12028"/>
                  <a:pt x="0" y="26786"/>
                </a:cubicBezTo>
                <a:cubicBezTo>
                  <a:pt x="0" y="41544"/>
                  <a:pt x="12028" y="53572"/>
                  <a:pt x="26786" y="53572"/>
                </a:cubicBezTo>
                <a:cubicBezTo>
                  <a:pt x="39330" y="53572"/>
                  <a:pt x="49808" y="44938"/>
                  <a:pt x="52760" y="33280"/>
                </a:cubicBezTo>
                <a:cubicBezTo>
                  <a:pt x="81465" y="36010"/>
                  <a:pt x="103971" y="60213"/>
                  <a:pt x="103971" y="89582"/>
                </a:cubicBezTo>
                <a:lnTo>
                  <a:pt x="103971" y="105816"/>
                </a:lnTo>
                <a:cubicBezTo>
                  <a:pt x="103971" y="143891"/>
                  <a:pt x="134963" y="174809"/>
                  <a:pt x="172965" y="174809"/>
                </a:cubicBezTo>
                <a:lnTo>
                  <a:pt x="173850" y="174809"/>
                </a:lnTo>
                <a:cubicBezTo>
                  <a:pt x="176654" y="186616"/>
                  <a:pt x="187280" y="195397"/>
                  <a:pt x="199898" y="195397"/>
                </a:cubicBezTo>
                <a:cubicBezTo>
                  <a:pt x="211336" y="195397"/>
                  <a:pt x="221076" y="188239"/>
                  <a:pt x="224913" y="178130"/>
                </a:cubicBezTo>
                <a:cubicBezTo>
                  <a:pt x="254060" y="180417"/>
                  <a:pt x="277083" y="204842"/>
                  <a:pt x="277083" y="234506"/>
                </a:cubicBezTo>
                <a:lnTo>
                  <a:pt x="277083" y="250740"/>
                </a:lnTo>
                <a:cubicBezTo>
                  <a:pt x="277083" y="288815"/>
                  <a:pt x="308075" y="319734"/>
                  <a:pt x="346077" y="319734"/>
                </a:cubicBezTo>
                <a:lnTo>
                  <a:pt x="346962" y="319734"/>
                </a:lnTo>
                <a:cubicBezTo>
                  <a:pt x="349766" y="331540"/>
                  <a:pt x="360392" y="340321"/>
                  <a:pt x="373010" y="340321"/>
                </a:cubicBezTo>
                <a:cubicBezTo>
                  <a:pt x="387768" y="340321"/>
                  <a:pt x="399796" y="328293"/>
                  <a:pt x="399796" y="313535"/>
                </a:cubicBezTo>
                <a:cubicBezTo>
                  <a:pt x="399796" y="298777"/>
                  <a:pt x="387768" y="286750"/>
                  <a:pt x="373010" y="286750"/>
                </a:cubicBezTo>
                <a:cubicBezTo>
                  <a:pt x="360392" y="286750"/>
                  <a:pt x="349840" y="295530"/>
                  <a:pt x="346962" y="307337"/>
                </a:cubicBezTo>
                <a:lnTo>
                  <a:pt x="346077" y="307337"/>
                </a:lnTo>
                <a:cubicBezTo>
                  <a:pt x="314863" y="307337"/>
                  <a:pt x="289479" y="281953"/>
                  <a:pt x="289479" y="250740"/>
                </a:cubicBezTo>
                <a:lnTo>
                  <a:pt x="289479" y="234506"/>
                </a:lnTo>
                <a:cubicBezTo>
                  <a:pt x="289479" y="211114"/>
                  <a:pt x="277747" y="190379"/>
                  <a:pt x="259889" y="177909"/>
                </a:cubicBezTo>
                <a:lnTo>
                  <a:pt x="346962" y="177909"/>
                </a:lnTo>
                <a:cubicBezTo>
                  <a:pt x="349914" y="189715"/>
                  <a:pt x="360466" y="198496"/>
                  <a:pt x="373084" y="198496"/>
                </a:cubicBezTo>
                <a:close/>
                <a:moveTo>
                  <a:pt x="373084" y="157395"/>
                </a:moveTo>
                <a:cubicBezTo>
                  <a:pt x="380979" y="157395"/>
                  <a:pt x="387473" y="163815"/>
                  <a:pt x="387473" y="171784"/>
                </a:cubicBezTo>
                <a:cubicBezTo>
                  <a:pt x="387473" y="179754"/>
                  <a:pt x="381053" y="186173"/>
                  <a:pt x="373084" y="186173"/>
                </a:cubicBezTo>
                <a:cubicBezTo>
                  <a:pt x="365188" y="186173"/>
                  <a:pt x="358768" y="179754"/>
                  <a:pt x="358768" y="171784"/>
                </a:cubicBezTo>
                <a:cubicBezTo>
                  <a:pt x="358768" y="163815"/>
                  <a:pt x="365188" y="157395"/>
                  <a:pt x="373084" y="157395"/>
                </a:cubicBezTo>
                <a:close/>
                <a:moveTo>
                  <a:pt x="373084" y="12397"/>
                </a:moveTo>
                <a:cubicBezTo>
                  <a:pt x="380979" y="12397"/>
                  <a:pt x="387473" y="18816"/>
                  <a:pt x="387473" y="26786"/>
                </a:cubicBezTo>
                <a:cubicBezTo>
                  <a:pt x="387473" y="34682"/>
                  <a:pt x="381053" y="41175"/>
                  <a:pt x="373084" y="41175"/>
                </a:cubicBezTo>
                <a:cubicBezTo>
                  <a:pt x="365188" y="41175"/>
                  <a:pt x="358768" y="34755"/>
                  <a:pt x="358768" y="26786"/>
                </a:cubicBezTo>
                <a:cubicBezTo>
                  <a:pt x="358768" y="18816"/>
                  <a:pt x="365188" y="12397"/>
                  <a:pt x="373084" y="12397"/>
                </a:cubicBezTo>
                <a:close/>
                <a:moveTo>
                  <a:pt x="200046" y="12397"/>
                </a:moveTo>
                <a:cubicBezTo>
                  <a:pt x="207941" y="12397"/>
                  <a:pt x="214361" y="18816"/>
                  <a:pt x="214361" y="26786"/>
                </a:cubicBezTo>
                <a:cubicBezTo>
                  <a:pt x="214361" y="34682"/>
                  <a:pt x="207941" y="41175"/>
                  <a:pt x="200046" y="41175"/>
                </a:cubicBezTo>
                <a:cubicBezTo>
                  <a:pt x="192150" y="41175"/>
                  <a:pt x="185656" y="34755"/>
                  <a:pt x="185656" y="26786"/>
                </a:cubicBezTo>
                <a:cubicBezTo>
                  <a:pt x="185656" y="18816"/>
                  <a:pt x="192076" y="12397"/>
                  <a:pt x="200046" y="12397"/>
                </a:cubicBezTo>
                <a:close/>
                <a:moveTo>
                  <a:pt x="26933" y="41101"/>
                </a:moveTo>
                <a:cubicBezTo>
                  <a:pt x="19038" y="41101"/>
                  <a:pt x="12618" y="34682"/>
                  <a:pt x="12618" y="26712"/>
                </a:cubicBezTo>
                <a:cubicBezTo>
                  <a:pt x="12618" y="18816"/>
                  <a:pt x="19038" y="12323"/>
                  <a:pt x="26933" y="12323"/>
                </a:cubicBezTo>
                <a:cubicBezTo>
                  <a:pt x="34829" y="12323"/>
                  <a:pt x="41323" y="18743"/>
                  <a:pt x="41323" y="26712"/>
                </a:cubicBezTo>
                <a:cubicBezTo>
                  <a:pt x="41249" y="34682"/>
                  <a:pt x="34829" y="41101"/>
                  <a:pt x="26933" y="41101"/>
                </a:cubicBezTo>
                <a:close/>
                <a:moveTo>
                  <a:pt x="200046" y="183000"/>
                </a:moveTo>
                <a:cubicBezTo>
                  <a:pt x="192150" y="183000"/>
                  <a:pt x="185656" y="176580"/>
                  <a:pt x="185656" y="168611"/>
                </a:cubicBezTo>
                <a:cubicBezTo>
                  <a:pt x="185656" y="160716"/>
                  <a:pt x="192076" y="154296"/>
                  <a:pt x="200046" y="154296"/>
                </a:cubicBezTo>
                <a:cubicBezTo>
                  <a:pt x="207941" y="154296"/>
                  <a:pt x="214361" y="160716"/>
                  <a:pt x="214361" y="168611"/>
                </a:cubicBezTo>
                <a:cubicBezTo>
                  <a:pt x="214361" y="176580"/>
                  <a:pt x="207941" y="183000"/>
                  <a:pt x="200046" y="183000"/>
                </a:cubicBezTo>
                <a:close/>
                <a:moveTo>
                  <a:pt x="373084" y="299293"/>
                </a:moveTo>
                <a:cubicBezTo>
                  <a:pt x="380979" y="299293"/>
                  <a:pt x="387473" y="305713"/>
                  <a:pt x="387473" y="313609"/>
                </a:cubicBezTo>
                <a:cubicBezTo>
                  <a:pt x="387473" y="321504"/>
                  <a:pt x="381053" y="327998"/>
                  <a:pt x="373084" y="327998"/>
                </a:cubicBezTo>
                <a:cubicBezTo>
                  <a:pt x="365188" y="327998"/>
                  <a:pt x="358768" y="321578"/>
                  <a:pt x="358768" y="313609"/>
                </a:cubicBezTo>
                <a:cubicBezTo>
                  <a:pt x="358768" y="305713"/>
                  <a:pt x="365188" y="299293"/>
                  <a:pt x="373084" y="299293"/>
                </a:cubicBezTo>
                <a:close/>
              </a:path>
            </a:pathLst>
          </a:custGeom>
          <a:solidFill>
            <a:srgbClr val="004669"/>
          </a:solidFill>
          <a:ln w="7377"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de-DE" sz="1800" b="0" i="0" u="none" strike="noStrike" kern="1200" cap="none" spc="0" normalizeH="0" baseline="0" noProof="0">
              <a:ln>
                <a:noFill/>
              </a:ln>
              <a:solidFill>
                <a:srgbClr val="FFFFFF"/>
              </a:solidFill>
              <a:effectLst/>
              <a:uLnTx/>
              <a:uFillTx/>
              <a:latin typeface="Arial" pitchFamily="34" charset="0"/>
              <a:ea typeface="ＭＳ Ｐゴシック" charset="-128"/>
              <a:cs typeface="+mn-cs"/>
            </a:endParaRPr>
          </a:p>
        </p:txBody>
      </p:sp>
    </p:spTree>
    <p:custDataLst>
      <p:tags r:id="rId2"/>
    </p:custDataLst>
    <p:extLst>
      <p:ext uri="{BB962C8B-B14F-4D97-AF65-F5344CB8AC3E}">
        <p14:creationId xmlns:p14="http://schemas.microsoft.com/office/powerpoint/2010/main" val="6882891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kt 3" hidden="1">
            <a:extLst>
              <a:ext uri="{FF2B5EF4-FFF2-40B4-BE49-F238E27FC236}">
                <a16:creationId xmlns:a16="http://schemas.microsoft.com/office/drawing/2014/main" id="{544630B3-E47B-481C-9F4D-E63B3F11802C}"/>
              </a:ext>
            </a:extLst>
          </p:cNvPr>
          <p:cNvGraphicFramePr>
            <a:graphicFrameLocks noChangeAspect="1"/>
          </p:cNvGraphicFramePr>
          <p:nvPr>
            <p:custDataLst>
              <p:tags r:id="rId3"/>
            </p:custDataLst>
          </p:nvPr>
        </p:nvGraphicFramePr>
        <p:xfrm>
          <a:off x="1587" y="3372"/>
          <a:ext cx="1587" cy="1587"/>
        </p:xfrm>
        <a:graphic>
          <a:graphicData uri="http://schemas.openxmlformats.org/presentationml/2006/ole">
            <mc:AlternateContent xmlns:mc="http://schemas.openxmlformats.org/markup-compatibility/2006">
              <mc:Choice xmlns:v="urn:schemas-microsoft-com:vml" Requires="v">
                <p:oleObj spid="_x0000_s46087" name="think-cell Slide" r:id="rId7" imgW="498" imgH="499" progId="TCLayout.ActiveDocument.1">
                  <p:embed/>
                </p:oleObj>
              </mc:Choice>
              <mc:Fallback>
                <p:oleObj name="think-cell Slide" r:id="rId7" imgW="498" imgH="499" progId="TCLayout.ActiveDocument.1">
                  <p:embed/>
                  <p:pic>
                    <p:nvPicPr>
                      <p:cNvPr id="4" name="Objekt 3" hidden="1">
                        <a:extLst>
                          <a:ext uri="{FF2B5EF4-FFF2-40B4-BE49-F238E27FC236}">
                            <a16:creationId xmlns:a16="http://schemas.microsoft.com/office/drawing/2014/main" id="{544630B3-E47B-481C-9F4D-E63B3F11802C}"/>
                          </a:ext>
                        </a:extLst>
                      </p:cNvPr>
                      <p:cNvPicPr/>
                      <p:nvPr/>
                    </p:nvPicPr>
                    <p:blipFill>
                      <a:blip r:embed="rId8"/>
                      <a:stretch>
                        <a:fillRect/>
                      </a:stretch>
                    </p:blipFill>
                    <p:spPr>
                      <a:xfrm>
                        <a:off x="1587" y="3372"/>
                        <a:ext cx="1587" cy="1587"/>
                      </a:xfrm>
                      <a:prstGeom prst="rect">
                        <a:avLst/>
                      </a:prstGeom>
                    </p:spPr>
                  </p:pic>
                </p:oleObj>
              </mc:Fallback>
            </mc:AlternateContent>
          </a:graphicData>
        </a:graphic>
      </p:graphicFrame>
      <p:sp>
        <p:nvSpPr>
          <p:cNvPr id="5" name="Rechteck 4" hidden="1">
            <a:extLst>
              <a:ext uri="{FF2B5EF4-FFF2-40B4-BE49-F238E27FC236}">
                <a16:creationId xmlns:a16="http://schemas.microsoft.com/office/drawing/2014/main" id="{D3578703-C8D7-4823-B519-FC7B01B0A19C}"/>
              </a:ext>
            </a:extLst>
          </p:cNvPr>
          <p:cNvSpPr/>
          <p:nvPr>
            <p:custDataLst>
              <p:tags r:id="rId4"/>
            </p:custDataLst>
          </p:nvPr>
        </p:nvSpPr>
        <p:spPr bwMode="auto">
          <a:xfrm>
            <a:off x="0" y="1785"/>
            <a:ext cx="158667" cy="158667"/>
          </a:xfrm>
          <a:prstGeom prst="rect">
            <a:avLst/>
          </a:prstGeom>
          <a:solidFill>
            <a:srgbClr val="DFE6ED"/>
          </a:solidFill>
          <a:ln>
            <a:noFill/>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endParaRPr lang="en-US" sz="2199" b="1" err="1">
              <a:ea typeface="+mj-ea"/>
              <a:cs typeface="Arial" panose="020B0604020202020204" pitchFamily="34" charset="0"/>
              <a:sym typeface="Arial" panose="020B0604020202020204" pitchFamily="34" charset="0"/>
            </a:endParaRPr>
          </a:p>
        </p:txBody>
      </p:sp>
      <p:sp>
        <p:nvSpPr>
          <p:cNvPr id="2" name="Titel 1">
            <a:extLst>
              <a:ext uri="{FF2B5EF4-FFF2-40B4-BE49-F238E27FC236}">
                <a16:creationId xmlns:a16="http://schemas.microsoft.com/office/drawing/2014/main" id="{AC319122-5AE6-47CE-A1F6-0D2C3CDE9C1F}"/>
              </a:ext>
            </a:extLst>
          </p:cNvPr>
          <p:cNvSpPr>
            <a:spLocks noGrp="1"/>
          </p:cNvSpPr>
          <p:nvPr>
            <p:ph type="title"/>
          </p:nvPr>
        </p:nvSpPr>
        <p:spPr>
          <a:xfrm>
            <a:off x="410400" y="478800"/>
            <a:ext cx="10661280" cy="576000"/>
          </a:xfrm>
        </p:spPr>
        <p:txBody>
          <a:bodyPr vert="horz"/>
          <a:lstStyle/>
          <a:p>
            <a:r>
              <a:rPr lang="en-US"/>
              <a:t>With many options identified we looked to group and find synergies between individual use cases – creating, distinct digital twin themes and focus use cases</a:t>
            </a:r>
            <a:endParaRPr lang="en-GB"/>
          </a:p>
        </p:txBody>
      </p:sp>
      <p:sp>
        <p:nvSpPr>
          <p:cNvPr id="28" name="Footer Placeholder 5">
            <a:extLst>
              <a:ext uri="{FF2B5EF4-FFF2-40B4-BE49-F238E27FC236}">
                <a16:creationId xmlns:a16="http://schemas.microsoft.com/office/drawing/2014/main" id="{1FC06E6D-D0AB-2BC3-13FE-01ABF61400CD}"/>
              </a:ext>
            </a:extLst>
          </p:cNvPr>
          <p:cNvSpPr>
            <a:spLocks noGrp="1"/>
          </p:cNvSpPr>
          <p:nvPr>
            <p:ph type="ftr" sz="quarter" idx="10"/>
          </p:nvPr>
        </p:nvSpPr>
        <p:spPr/>
        <p:txBody>
          <a:bodyPr/>
          <a:lstStyle/>
          <a:p>
            <a:r>
              <a:rPr lang="en-US" dirty="0">
                <a:cs typeface="Arial" panose="020B0604020202020204" pitchFamily="34" charset="0"/>
              </a:rPr>
              <a:t>© Siemens 2022 | Siemens Advanta Solutions | Digital Twin for East Birmingham</a:t>
            </a:r>
          </a:p>
        </p:txBody>
      </p:sp>
      <p:pic>
        <p:nvPicPr>
          <p:cNvPr id="3" name="Grafik 2">
            <a:extLst>
              <a:ext uri="{FF2B5EF4-FFF2-40B4-BE49-F238E27FC236}">
                <a16:creationId xmlns:a16="http://schemas.microsoft.com/office/drawing/2014/main" id="{853ACF7D-9B04-42BA-8D3C-8E97C1F4A13C}"/>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10733203" y="-890489"/>
            <a:ext cx="338477" cy="655608"/>
          </a:xfrm>
          <a:prstGeom prst="rect">
            <a:avLst/>
          </a:prstGeom>
        </p:spPr>
      </p:pic>
      <p:pic>
        <p:nvPicPr>
          <p:cNvPr id="10" name="Grafik 9">
            <a:extLst>
              <a:ext uri="{FF2B5EF4-FFF2-40B4-BE49-F238E27FC236}">
                <a16:creationId xmlns:a16="http://schemas.microsoft.com/office/drawing/2014/main" id="{C7B8FE90-379F-4C30-8A54-EB2615AFC14B}"/>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11482386" y="-890489"/>
            <a:ext cx="606929" cy="541007"/>
          </a:xfrm>
          <a:prstGeom prst="rect">
            <a:avLst/>
          </a:prstGeom>
        </p:spPr>
      </p:pic>
      <p:pic>
        <p:nvPicPr>
          <p:cNvPr id="11" name="Grafik 10">
            <a:extLst>
              <a:ext uri="{FF2B5EF4-FFF2-40B4-BE49-F238E27FC236}">
                <a16:creationId xmlns:a16="http://schemas.microsoft.com/office/drawing/2014/main" id="{A3BF4185-4C8C-481F-B021-8F2159BDD723}"/>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9669311" y="-782588"/>
            <a:ext cx="605086" cy="547707"/>
          </a:xfrm>
          <a:prstGeom prst="rect">
            <a:avLst/>
          </a:prstGeom>
        </p:spPr>
      </p:pic>
      <p:pic>
        <p:nvPicPr>
          <p:cNvPr id="12" name="Grafik 11">
            <a:extLst>
              <a:ext uri="{FF2B5EF4-FFF2-40B4-BE49-F238E27FC236}">
                <a16:creationId xmlns:a16="http://schemas.microsoft.com/office/drawing/2014/main" id="{8AE1BD81-56D0-4C6D-88F4-B673EFD6D7D3}"/>
              </a:ext>
            </a:extLst>
          </p:cNvPr>
          <p:cNvPicPr>
            <a:picLocks noChangeAspect="1"/>
          </p:cNvPicPr>
          <p:nvPr/>
        </p:nvPicPr>
        <p:blipFill>
          <a:blip r:embed="rId15" cstate="screen">
            <a:extLst>
              <a:ext uri="{28A0092B-C50C-407E-A947-70E740481C1C}">
                <a14:useLocalDpi xmlns:a14="http://schemas.microsoft.com/office/drawing/2010/main"/>
              </a:ext>
              <a:ext uri="{96DAC541-7B7A-43D3-8B79-37D633B846F1}">
                <asvg:svgBlip xmlns:asvg="http://schemas.microsoft.com/office/drawing/2016/SVG/main" r:embed="rId16"/>
              </a:ext>
            </a:extLst>
          </a:blip>
          <a:stretch>
            <a:fillRect/>
          </a:stretch>
        </p:blipFill>
        <p:spPr>
          <a:xfrm>
            <a:off x="12500021" y="-619986"/>
            <a:ext cx="642374" cy="368102"/>
          </a:xfrm>
          <a:prstGeom prst="rect">
            <a:avLst/>
          </a:prstGeom>
        </p:spPr>
      </p:pic>
      <p:sp>
        <p:nvSpPr>
          <p:cNvPr id="33" name="Text Box 4">
            <a:extLst>
              <a:ext uri="{FF2B5EF4-FFF2-40B4-BE49-F238E27FC236}">
                <a16:creationId xmlns:a16="http://schemas.microsoft.com/office/drawing/2014/main" id="{681A3808-C1F9-78AA-DCA0-FE7A937A1184}"/>
              </a:ext>
            </a:extLst>
          </p:cNvPr>
          <p:cNvSpPr txBox="1">
            <a:spLocks noChangeArrowheads="1"/>
          </p:cNvSpPr>
          <p:nvPr>
            <p:custDataLst>
              <p:tags r:id="rId5"/>
            </p:custDataLst>
          </p:nvPr>
        </p:nvSpPr>
        <p:spPr bwMode="auto">
          <a:xfrm>
            <a:off x="410401" y="5810856"/>
            <a:ext cx="11370438" cy="359226"/>
          </a:xfrm>
          <a:prstGeom prst="rect">
            <a:avLst/>
          </a:prstGeom>
          <a:solidFill>
            <a:schemeClr val="accent4"/>
          </a:solidFill>
          <a:ln>
            <a:noFill/>
          </a:ln>
          <a:effectLst/>
        </p:spPr>
        <p:txBody>
          <a:bodyPr vert="horz" wrap="square" lIns="108000" tIns="54000" rIns="108000" bIns="54000" anchor="ctr" anchorCtr="0">
            <a:noAutofit/>
          </a:bodyPr>
          <a:lstStyle>
            <a:lvl1pPr defTabSz="762000" eaLnBrk="0" hangingPunct="0">
              <a:defRPr sz="2000">
                <a:solidFill>
                  <a:schemeClr val="tx1"/>
                </a:solidFill>
                <a:latin typeface="Arial" charset="0"/>
              </a:defRPr>
            </a:lvl1pPr>
            <a:lvl2pPr marL="742950" indent="-285750" defTabSz="762000" eaLnBrk="0" hangingPunct="0">
              <a:defRPr sz="2000">
                <a:solidFill>
                  <a:schemeClr val="tx1"/>
                </a:solidFill>
                <a:latin typeface="Arial" charset="0"/>
              </a:defRPr>
            </a:lvl2pPr>
            <a:lvl3pPr marL="1143000" indent="-228600" defTabSz="762000" eaLnBrk="0" hangingPunct="0">
              <a:defRPr sz="2000">
                <a:solidFill>
                  <a:schemeClr val="tx1"/>
                </a:solidFill>
                <a:latin typeface="Arial" charset="0"/>
              </a:defRPr>
            </a:lvl3pPr>
            <a:lvl4pPr marL="1600200" indent="-228600" defTabSz="762000" eaLnBrk="0" hangingPunct="0">
              <a:defRPr sz="2000">
                <a:solidFill>
                  <a:schemeClr val="tx1"/>
                </a:solidFill>
                <a:latin typeface="Arial" charset="0"/>
              </a:defRPr>
            </a:lvl4pPr>
            <a:lvl5pPr marL="2057400" indent="-228600" defTabSz="762000" eaLnBrk="0" hangingPunct="0">
              <a:defRPr sz="2000">
                <a:solidFill>
                  <a:schemeClr val="tx1"/>
                </a:solidFill>
                <a:latin typeface="Arial" charset="0"/>
              </a:defRPr>
            </a:lvl5pPr>
            <a:lvl6pPr marL="2514600" indent="-228600" algn="ctr" defTabSz="762000" eaLnBrk="0" fontAlgn="base" hangingPunct="0">
              <a:spcBef>
                <a:spcPct val="50000"/>
              </a:spcBef>
              <a:spcAft>
                <a:spcPct val="0"/>
              </a:spcAft>
              <a:buClr>
                <a:schemeClr val="tx2"/>
              </a:buClr>
              <a:buFont typeface="Wingdings" pitchFamily="2" charset="2"/>
              <a:buChar char="§"/>
              <a:defRPr sz="2000">
                <a:solidFill>
                  <a:schemeClr val="tx1"/>
                </a:solidFill>
                <a:latin typeface="Arial" charset="0"/>
              </a:defRPr>
            </a:lvl6pPr>
            <a:lvl7pPr marL="2971800" indent="-228600" algn="ctr" defTabSz="762000" eaLnBrk="0" fontAlgn="base" hangingPunct="0">
              <a:spcBef>
                <a:spcPct val="50000"/>
              </a:spcBef>
              <a:spcAft>
                <a:spcPct val="0"/>
              </a:spcAft>
              <a:buClr>
                <a:schemeClr val="tx2"/>
              </a:buClr>
              <a:buFont typeface="Wingdings" pitchFamily="2" charset="2"/>
              <a:buChar char="§"/>
              <a:defRPr sz="2000">
                <a:solidFill>
                  <a:schemeClr val="tx1"/>
                </a:solidFill>
                <a:latin typeface="Arial" charset="0"/>
              </a:defRPr>
            </a:lvl7pPr>
            <a:lvl8pPr marL="3429000" indent="-228600" algn="ctr" defTabSz="762000" eaLnBrk="0" fontAlgn="base" hangingPunct="0">
              <a:spcBef>
                <a:spcPct val="50000"/>
              </a:spcBef>
              <a:spcAft>
                <a:spcPct val="0"/>
              </a:spcAft>
              <a:buClr>
                <a:schemeClr val="tx2"/>
              </a:buClr>
              <a:buFont typeface="Wingdings" pitchFamily="2" charset="2"/>
              <a:buChar char="§"/>
              <a:defRPr sz="2000">
                <a:solidFill>
                  <a:schemeClr val="tx1"/>
                </a:solidFill>
                <a:latin typeface="Arial" charset="0"/>
              </a:defRPr>
            </a:lvl8pPr>
            <a:lvl9pPr marL="3886200" indent="-228600" algn="ctr" defTabSz="762000" eaLnBrk="0" fontAlgn="base" hangingPunct="0">
              <a:spcBef>
                <a:spcPct val="50000"/>
              </a:spcBef>
              <a:spcAft>
                <a:spcPct val="0"/>
              </a:spcAft>
              <a:buClr>
                <a:schemeClr val="tx2"/>
              </a:buClr>
              <a:buFont typeface="Wingdings" pitchFamily="2" charset="2"/>
              <a:buChar char="§"/>
              <a:defRPr sz="2000">
                <a:solidFill>
                  <a:schemeClr val="tx1"/>
                </a:solidFill>
                <a:latin typeface="Arial" charset="0"/>
              </a:defRPr>
            </a:lvl9pPr>
          </a:lstStyle>
          <a:p>
            <a:pPr algn="ctr">
              <a:lnSpc>
                <a:spcPct val="110000"/>
              </a:lnSpc>
            </a:pPr>
            <a:r>
              <a:rPr lang="en-GB" sz="1800" b="1">
                <a:solidFill>
                  <a:schemeClr val="accent1"/>
                </a:solidFill>
                <a:latin typeface="Arial" panose="020B0604020202020204" pitchFamily="34" charset="0"/>
              </a:rPr>
              <a:t>City Data Store</a:t>
            </a:r>
          </a:p>
        </p:txBody>
      </p:sp>
      <p:sp>
        <p:nvSpPr>
          <p:cNvPr id="6" name="Elipse 5">
            <a:extLst>
              <a:ext uri="{FF2B5EF4-FFF2-40B4-BE49-F238E27FC236}">
                <a16:creationId xmlns:a16="http://schemas.microsoft.com/office/drawing/2014/main" id="{26F29E9D-4DB3-6C5C-2024-B7CDB3940867}"/>
              </a:ext>
            </a:extLst>
          </p:cNvPr>
          <p:cNvSpPr/>
          <p:nvPr/>
        </p:nvSpPr>
        <p:spPr bwMode="auto">
          <a:xfrm>
            <a:off x="1282702" y="1429703"/>
            <a:ext cx="938593" cy="938593"/>
          </a:xfrm>
          <a:prstGeom prst="ellipse">
            <a:avLst/>
          </a:prstGeom>
          <a:noFill/>
          <a:ln w="28575" cap="flat" cmpd="sng" algn="ctr">
            <a:solidFill>
              <a:schemeClr val="accent2"/>
            </a:solidFill>
            <a:prstDash val="solid"/>
            <a:miter lim="800000"/>
            <a:headEnd type="none" w="med" len="med"/>
            <a:tailEnd type="none" w="med" len="med"/>
          </a:ln>
          <a:effectLst/>
        </p:spPr>
        <p:txBody>
          <a:bodyPr wrap="square" lIns="108000" tIns="54000" rIns="108000" bIns="54000" numCol="1" spcCol="72000" rtlCol="0" anchor="t">
            <a:noAutofit/>
          </a:bodyPr>
          <a:lstStyle/>
          <a:p>
            <a:pPr algn="l">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30" name="Elipse 29">
            <a:extLst>
              <a:ext uri="{FF2B5EF4-FFF2-40B4-BE49-F238E27FC236}">
                <a16:creationId xmlns:a16="http://schemas.microsoft.com/office/drawing/2014/main" id="{F23F2B68-2185-C02B-B97C-B57340D8165D}"/>
              </a:ext>
            </a:extLst>
          </p:cNvPr>
          <p:cNvSpPr/>
          <p:nvPr/>
        </p:nvSpPr>
        <p:spPr bwMode="auto">
          <a:xfrm>
            <a:off x="4180375" y="1429703"/>
            <a:ext cx="938593" cy="938593"/>
          </a:xfrm>
          <a:prstGeom prst="ellipse">
            <a:avLst/>
          </a:prstGeom>
          <a:noFill/>
          <a:ln w="28575" cap="flat" cmpd="sng" algn="ctr">
            <a:solidFill>
              <a:schemeClr val="accent2"/>
            </a:solidFill>
            <a:prstDash val="solid"/>
            <a:miter lim="800000"/>
            <a:headEnd type="none" w="med" len="med"/>
            <a:tailEnd type="none" w="med" len="med"/>
          </a:ln>
          <a:effectLst/>
        </p:spPr>
        <p:txBody>
          <a:bodyPr wrap="square" lIns="108000" tIns="54000" rIns="108000" bIns="54000" numCol="1" spcCol="72000" rtlCol="0" anchor="t">
            <a:noAutofit/>
          </a:bodyPr>
          <a:lstStyle/>
          <a:p>
            <a:pPr>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31" name="Elipse 30">
            <a:extLst>
              <a:ext uri="{FF2B5EF4-FFF2-40B4-BE49-F238E27FC236}">
                <a16:creationId xmlns:a16="http://schemas.microsoft.com/office/drawing/2014/main" id="{F395CBDA-B8FD-D984-2853-82CDCF220EC5}"/>
              </a:ext>
            </a:extLst>
          </p:cNvPr>
          <p:cNvSpPr/>
          <p:nvPr/>
        </p:nvSpPr>
        <p:spPr bwMode="auto">
          <a:xfrm>
            <a:off x="7078046" y="1429703"/>
            <a:ext cx="938593" cy="938593"/>
          </a:xfrm>
          <a:prstGeom prst="ellipse">
            <a:avLst/>
          </a:prstGeom>
          <a:noFill/>
          <a:ln w="28575" cap="flat" cmpd="sng" algn="ctr">
            <a:solidFill>
              <a:schemeClr val="accent2"/>
            </a:solidFill>
            <a:prstDash val="solid"/>
            <a:miter lim="800000"/>
            <a:headEnd type="none" w="med" len="med"/>
            <a:tailEnd type="none" w="med" len="med"/>
          </a:ln>
          <a:effectLst/>
        </p:spPr>
        <p:txBody>
          <a:bodyPr wrap="square" lIns="108000" tIns="54000" rIns="108000" bIns="54000" numCol="1" spcCol="72000" rtlCol="0" anchor="t">
            <a:noAutofit/>
          </a:bodyPr>
          <a:lstStyle/>
          <a:p>
            <a:pPr>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32" name="Elipse 31">
            <a:extLst>
              <a:ext uri="{FF2B5EF4-FFF2-40B4-BE49-F238E27FC236}">
                <a16:creationId xmlns:a16="http://schemas.microsoft.com/office/drawing/2014/main" id="{F78759C3-4C1C-A16E-CE84-264BE7B7D0AD}"/>
              </a:ext>
            </a:extLst>
          </p:cNvPr>
          <p:cNvSpPr/>
          <p:nvPr/>
        </p:nvSpPr>
        <p:spPr bwMode="auto">
          <a:xfrm>
            <a:off x="9975718" y="1429703"/>
            <a:ext cx="938593" cy="938593"/>
          </a:xfrm>
          <a:prstGeom prst="ellipse">
            <a:avLst/>
          </a:prstGeom>
          <a:noFill/>
          <a:ln w="28575" cap="flat" cmpd="sng" algn="ctr">
            <a:solidFill>
              <a:schemeClr val="accent2"/>
            </a:solidFill>
            <a:prstDash val="solid"/>
            <a:miter lim="800000"/>
            <a:headEnd type="none" w="med" len="med"/>
            <a:tailEnd type="none" w="med" len="med"/>
          </a:ln>
          <a:effectLst/>
        </p:spPr>
        <p:txBody>
          <a:bodyPr wrap="square" lIns="108000" tIns="54000" rIns="108000" bIns="54000" numCol="1" spcCol="72000" rtlCol="0" anchor="t">
            <a:noAutofit/>
          </a:bodyPr>
          <a:lstStyle/>
          <a:p>
            <a:pPr>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23" name="Rechteck 22">
            <a:extLst>
              <a:ext uri="{FF2B5EF4-FFF2-40B4-BE49-F238E27FC236}">
                <a16:creationId xmlns:a16="http://schemas.microsoft.com/office/drawing/2014/main" id="{2D17A91B-326F-40FF-89E9-180A5258CF7B}"/>
              </a:ext>
            </a:extLst>
          </p:cNvPr>
          <p:cNvSpPr>
            <a:spLocks/>
          </p:cNvSpPr>
          <p:nvPr/>
        </p:nvSpPr>
        <p:spPr bwMode="gray">
          <a:xfrm>
            <a:off x="6206507" y="2084831"/>
            <a:ext cx="2681672" cy="612322"/>
          </a:xfrm>
          <a:prstGeom prst="rect">
            <a:avLst/>
          </a:prstGeom>
          <a:solidFill>
            <a:schemeClr val="accent1"/>
          </a:solidFill>
          <a:ln w="19050" cap="sq">
            <a:noFill/>
            <a:miter lim="800000"/>
          </a:ln>
          <a:effectLst/>
        </p:spPr>
        <p:txBody>
          <a:bodyPr lIns="143925" tIns="107944" rIns="143925" bIns="107944" rtlCol="0" anchor="t"/>
          <a:lstStyle/>
          <a:p>
            <a:pPr eaLnBrk="0" hangingPunct="0">
              <a:lnSpc>
                <a:spcPct val="90000"/>
              </a:lnSpc>
              <a:spcAft>
                <a:spcPts val="1199"/>
              </a:spcAft>
              <a:buClr>
                <a:srgbClr val="647D2D"/>
              </a:buClr>
            </a:pPr>
            <a:r>
              <a:rPr lang="en-GB" b="1">
                <a:solidFill>
                  <a:schemeClr val="tx2"/>
                </a:solidFill>
                <a:ea typeface="Arial Unicode MS"/>
              </a:rPr>
              <a:t>Planning for </a:t>
            </a:r>
            <a:br>
              <a:rPr lang="en-GB" b="1">
                <a:solidFill>
                  <a:schemeClr val="tx2"/>
                </a:solidFill>
                <a:ea typeface="Arial Unicode MS"/>
              </a:rPr>
            </a:br>
            <a:r>
              <a:rPr lang="en-GB" b="1">
                <a:solidFill>
                  <a:schemeClr val="tx2"/>
                </a:solidFill>
                <a:ea typeface="Arial Unicode MS"/>
              </a:rPr>
              <a:t>the Future</a:t>
            </a:r>
          </a:p>
          <a:p>
            <a:pPr lvl="1"/>
            <a:endParaRPr lang="en-GB"/>
          </a:p>
        </p:txBody>
      </p:sp>
      <p:sp>
        <p:nvSpPr>
          <p:cNvPr id="24" name="Rechteck 23">
            <a:extLst>
              <a:ext uri="{FF2B5EF4-FFF2-40B4-BE49-F238E27FC236}">
                <a16:creationId xmlns:a16="http://schemas.microsoft.com/office/drawing/2014/main" id="{B438244B-CEDF-4ECF-B350-100B49AE47F4}"/>
              </a:ext>
            </a:extLst>
          </p:cNvPr>
          <p:cNvSpPr>
            <a:spLocks/>
          </p:cNvSpPr>
          <p:nvPr/>
        </p:nvSpPr>
        <p:spPr bwMode="gray">
          <a:xfrm>
            <a:off x="3308835" y="2084831"/>
            <a:ext cx="2681672" cy="612322"/>
          </a:xfrm>
          <a:prstGeom prst="rect">
            <a:avLst/>
          </a:prstGeom>
          <a:solidFill>
            <a:schemeClr val="accent1"/>
          </a:solidFill>
          <a:ln w="19050" cap="sq">
            <a:noFill/>
            <a:miter lim="800000"/>
          </a:ln>
          <a:effectLst/>
        </p:spPr>
        <p:txBody>
          <a:bodyPr lIns="143925" tIns="107944" rIns="143925" bIns="107944" rtlCol="0" anchor="t"/>
          <a:lstStyle/>
          <a:p>
            <a:pPr eaLnBrk="0" hangingPunct="0">
              <a:lnSpc>
                <a:spcPct val="90000"/>
              </a:lnSpc>
              <a:spcAft>
                <a:spcPts val="1199"/>
              </a:spcAft>
              <a:buClr>
                <a:srgbClr val="647D2D"/>
              </a:buClr>
            </a:pPr>
            <a:r>
              <a:rPr lang="en-GB" b="1">
                <a:solidFill>
                  <a:schemeClr val="tx2"/>
                </a:solidFill>
                <a:ea typeface="Arial Unicode MS"/>
              </a:rPr>
              <a:t>Enabling </a:t>
            </a:r>
            <a:br>
              <a:rPr lang="en-GB" b="1">
                <a:solidFill>
                  <a:schemeClr val="tx2"/>
                </a:solidFill>
                <a:ea typeface="Arial Unicode MS"/>
              </a:rPr>
            </a:br>
            <a:r>
              <a:rPr lang="en-GB" b="1">
                <a:solidFill>
                  <a:schemeClr val="tx2"/>
                </a:solidFill>
                <a:ea typeface="Arial Unicode MS"/>
              </a:rPr>
              <a:t>Net Zero</a:t>
            </a:r>
          </a:p>
        </p:txBody>
      </p:sp>
      <p:sp>
        <p:nvSpPr>
          <p:cNvPr id="26" name="Rechteck 25">
            <a:extLst>
              <a:ext uri="{FF2B5EF4-FFF2-40B4-BE49-F238E27FC236}">
                <a16:creationId xmlns:a16="http://schemas.microsoft.com/office/drawing/2014/main" id="{193B2C25-B26F-450F-9AEB-2CE1E636371C}"/>
              </a:ext>
            </a:extLst>
          </p:cNvPr>
          <p:cNvSpPr>
            <a:spLocks/>
          </p:cNvSpPr>
          <p:nvPr/>
        </p:nvSpPr>
        <p:spPr bwMode="gray">
          <a:xfrm>
            <a:off x="9104179" y="2084831"/>
            <a:ext cx="2681672" cy="612322"/>
          </a:xfrm>
          <a:prstGeom prst="rect">
            <a:avLst/>
          </a:prstGeom>
          <a:solidFill>
            <a:schemeClr val="accent1"/>
          </a:solidFill>
          <a:ln w="19050" cap="sq">
            <a:noFill/>
            <a:miter lim="800000"/>
          </a:ln>
          <a:effectLst/>
        </p:spPr>
        <p:txBody>
          <a:bodyPr lIns="143925" tIns="107944" rIns="143925" bIns="107944" rtlCol="0" anchor="t"/>
          <a:lstStyle/>
          <a:p>
            <a:pPr eaLnBrk="0" hangingPunct="0">
              <a:lnSpc>
                <a:spcPct val="90000"/>
              </a:lnSpc>
              <a:spcAft>
                <a:spcPts val="1199"/>
              </a:spcAft>
              <a:buClr>
                <a:srgbClr val="647D2D"/>
              </a:buClr>
            </a:pPr>
            <a:r>
              <a:rPr lang="en-GB" b="1">
                <a:solidFill>
                  <a:schemeClr val="tx2"/>
                </a:solidFill>
                <a:ea typeface="Arial Unicode MS"/>
              </a:rPr>
              <a:t>City Assets &amp; Solutions</a:t>
            </a:r>
          </a:p>
        </p:txBody>
      </p:sp>
      <p:sp>
        <p:nvSpPr>
          <p:cNvPr id="25" name="Rechteck 24">
            <a:extLst>
              <a:ext uri="{FF2B5EF4-FFF2-40B4-BE49-F238E27FC236}">
                <a16:creationId xmlns:a16="http://schemas.microsoft.com/office/drawing/2014/main" id="{8262DDB9-ECB1-48DB-8869-AC60EF8270F8}"/>
              </a:ext>
            </a:extLst>
          </p:cNvPr>
          <p:cNvSpPr>
            <a:spLocks/>
          </p:cNvSpPr>
          <p:nvPr/>
        </p:nvSpPr>
        <p:spPr bwMode="gray">
          <a:xfrm>
            <a:off x="411163" y="2084832"/>
            <a:ext cx="2681672" cy="612322"/>
          </a:xfrm>
          <a:prstGeom prst="rect">
            <a:avLst/>
          </a:prstGeom>
          <a:solidFill>
            <a:schemeClr val="accent1"/>
          </a:solidFill>
          <a:ln w="19050" cap="sq">
            <a:noFill/>
            <a:miter lim="800000"/>
          </a:ln>
          <a:effectLst/>
        </p:spPr>
        <p:txBody>
          <a:bodyPr lIns="143925" tIns="107944" rIns="143925" bIns="107944" rtlCol="0" anchor="t"/>
          <a:lstStyle/>
          <a:p>
            <a:pPr eaLnBrk="0" hangingPunct="0">
              <a:lnSpc>
                <a:spcPct val="90000"/>
              </a:lnSpc>
              <a:spcAft>
                <a:spcPts val="1199"/>
              </a:spcAft>
              <a:buClr>
                <a:srgbClr val="647D2D"/>
              </a:buClr>
            </a:pPr>
            <a:r>
              <a:rPr lang="en-GB" b="1">
                <a:solidFill>
                  <a:schemeClr val="tx2"/>
                </a:solidFill>
                <a:ea typeface="Arial Unicode MS"/>
              </a:rPr>
              <a:t>Driving </a:t>
            </a:r>
            <a:br>
              <a:rPr lang="en-GB" b="1">
                <a:solidFill>
                  <a:schemeClr val="tx2"/>
                </a:solidFill>
                <a:ea typeface="Arial Unicode MS"/>
              </a:rPr>
            </a:br>
            <a:r>
              <a:rPr lang="en-GB" b="1">
                <a:solidFill>
                  <a:schemeClr val="tx2"/>
                </a:solidFill>
                <a:ea typeface="Arial Unicode MS"/>
              </a:rPr>
              <a:t>Investment</a:t>
            </a:r>
          </a:p>
        </p:txBody>
      </p:sp>
      <p:sp>
        <p:nvSpPr>
          <p:cNvPr id="18" name="Rectángulo 17">
            <a:extLst>
              <a:ext uri="{FF2B5EF4-FFF2-40B4-BE49-F238E27FC236}">
                <a16:creationId xmlns:a16="http://schemas.microsoft.com/office/drawing/2014/main" id="{3A382247-A1F6-9DB3-5643-47AF3D21D3A1}"/>
              </a:ext>
            </a:extLst>
          </p:cNvPr>
          <p:cNvSpPr/>
          <p:nvPr/>
        </p:nvSpPr>
        <p:spPr bwMode="auto">
          <a:xfrm>
            <a:off x="410400" y="2016935"/>
            <a:ext cx="2681672" cy="67897"/>
          </a:xfrm>
          <a:prstGeom prst="rect">
            <a:avLst/>
          </a:prstGeom>
          <a:solidFill>
            <a:srgbClr val="50BED7"/>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rgbClr val="005F87"/>
                </a:solidFill>
                <a:prstDash val="solid"/>
                <a:miter lim="800000"/>
                <a:headEnd type="none" w="med" len="med"/>
                <a:tailEnd type="none" w="med" len="med"/>
              </a14:hiddenLine>
            </a:ext>
          </a:extLst>
        </p:spPr>
        <p:txBody>
          <a:bodyPr wrap="square" lIns="108000" tIns="54000" rIns="108000" bIns="54000" numCol="1" spcCol="72000" rtlCol="0" anchor="t">
            <a:noAutofit/>
          </a:bodyPr>
          <a:lstStyle/>
          <a:p>
            <a:pPr algn="l">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38" name="Rectángulo 37">
            <a:extLst>
              <a:ext uri="{FF2B5EF4-FFF2-40B4-BE49-F238E27FC236}">
                <a16:creationId xmlns:a16="http://schemas.microsoft.com/office/drawing/2014/main" id="{7B53CDE8-6B7A-7A6E-9689-EA16E4A631A8}"/>
              </a:ext>
            </a:extLst>
          </p:cNvPr>
          <p:cNvSpPr/>
          <p:nvPr/>
        </p:nvSpPr>
        <p:spPr bwMode="auto">
          <a:xfrm>
            <a:off x="3308836" y="2016935"/>
            <a:ext cx="2681672" cy="67897"/>
          </a:xfrm>
          <a:prstGeom prst="rect">
            <a:avLst/>
          </a:prstGeom>
          <a:solidFill>
            <a:srgbClr val="50BED7"/>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rgbClr val="005F87"/>
                </a:solidFill>
                <a:prstDash val="solid"/>
                <a:miter lim="800000"/>
                <a:headEnd type="none" w="med" len="med"/>
                <a:tailEnd type="none" w="med" len="med"/>
              </a14:hiddenLine>
            </a:ext>
          </a:extLst>
        </p:spPr>
        <p:txBody>
          <a:bodyPr wrap="square" lIns="108000" tIns="54000" rIns="108000" bIns="54000" numCol="1" spcCol="72000" rtlCol="0" anchor="t">
            <a:noAutofit/>
          </a:bodyPr>
          <a:lstStyle/>
          <a:p>
            <a:pPr algn="l">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40" name="Rectángulo 39">
            <a:extLst>
              <a:ext uri="{FF2B5EF4-FFF2-40B4-BE49-F238E27FC236}">
                <a16:creationId xmlns:a16="http://schemas.microsoft.com/office/drawing/2014/main" id="{2D830FD6-6D5E-A7CC-247A-B043F64A81D7}"/>
              </a:ext>
            </a:extLst>
          </p:cNvPr>
          <p:cNvSpPr/>
          <p:nvPr/>
        </p:nvSpPr>
        <p:spPr bwMode="auto">
          <a:xfrm>
            <a:off x="6206506" y="2016935"/>
            <a:ext cx="2681672" cy="67897"/>
          </a:xfrm>
          <a:prstGeom prst="rect">
            <a:avLst/>
          </a:prstGeom>
          <a:solidFill>
            <a:srgbClr val="50BED7"/>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rgbClr val="005F87"/>
                </a:solidFill>
                <a:prstDash val="solid"/>
                <a:miter lim="800000"/>
                <a:headEnd type="none" w="med" len="med"/>
                <a:tailEnd type="none" w="med" len="med"/>
              </a14:hiddenLine>
            </a:ext>
          </a:extLst>
        </p:spPr>
        <p:txBody>
          <a:bodyPr wrap="square" lIns="108000" tIns="54000" rIns="108000" bIns="54000" numCol="1" spcCol="72000" rtlCol="0" anchor="t">
            <a:noAutofit/>
          </a:bodyPr>
          <a:lstStyle/>
          <a:p>
            <a:pPr algn="l">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sp>
        <p:nvSpPr>
          <p:cNvPr id="41" name="Rectángulo 40">
            <a:extLst>
              <a:ext uri="{FF2B5EF4-FFF2-40B4-BE49-F238E27FC236}">
                <a16:creationId xmlns:a16="http://schemas.microsoft.com/office/drawing/2014/main" id="{B5705C9C-2737-C4FF-151D-FC958B15F38A}"/>
              </a:ext>
            </a:extLst>
          </p:cNvPr>
          <p:cNvSpPr/>
          <p:nvPr/>
        </p:nvSpPr>
        <p:spPr bwMode="auto">
          <a:xfrm>
            <a:off x="9104178" y="2016935"/>
            <a:ext cx="2681672" cy="67897"/>
          </a:xfrm>
          <a:prstGeom prst="rect">
            <a:avLst/>
          </a:prstGeom>
          <a:solidFill>
            <a:srgbClr val="50BED7"/>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rgbClr val="005F87"/>
                </a:solidFill>
                <a:prstDash val="solid"/>
                <a:miter lim="800000"/>
                <a:headEnd type="none" w="med" len="med"/>
                <a:tailEnd type="none" w="med" len="med"/>
              </a14:hiddenLine>
            </a:ext>
          </a:extLst>
        </p:spPr>
        <p:txBody>
          <a:bodyPr wrap="square" lIns="108000" tIns="54000" rIns="108000" bIns="54000" numCol="1" spcCol="72000" rtlCol="0" anchor="t">
            <a:noAutofit/>
          </a:bodyPr>
          <a:lstStyle/>
          <a:p>
            <a:pPr algn="l">
              <a:lnSpc>
                <a:spcPct val="110000"/>
              </a:lnSpc>
              <a:spcBef>
                <a:spcPct val="0"/>
              </a:spcBef>
              <a:buFont typeface="Wingdings" charset="0"/>
              <a:buNone/>
            </a:pPr>
            <a:endParaRPr lang="en-US" sz="1400">
              <a:solidFill>
                <a:schemeClr val="bg1"/>
              </a:solidFill>
              <a:ea typeface="Arial Unicode MS" panose="020B0604020202020204" pitchFamily="34" charset="-128"/>
              <a:cs typeface="Arial" panose="020B0604020202020204" pitchFamily="34" charset="0"/>
            </a:endParaRPr>
          </a:p>
        </p:txBody>
      </p:sp>
      <p:grpSp>
        <p:nvGrpSpPr>
          <p:cNvPr id="63" name="Group 144">
            <a:extLst>
              <a:ext uri="{FF2B5EF4-FFF2-40B4-BE49-F238E27FC236}">
                <a16:creationId xmlns:a16="http://schemas.microsoft.com/office/drawing/2014/main" id="{8169E222-C055-B523-2469-2DB9DB097E37}"/>
              </a:ext>
            </a:extLst>
          </p:cNvPr>
          <p:cNvGrpSpPr/>
          <p:nvPr/>
        </p:nvGrpSpPr>
        <p:grpSpPr>
          <a:xfrm rot="5400000" flipH="1" flipV="1">
            <a:off x="1659955" y="5488384"/>
            <a:ext cx="182563" cy="325438"/>
            <a:chOff x="12441257" y="2343354"/>
            <a:chExt cx="307975" cy="256799"/>
          </a:xfrm>
          <a:solidFill>
            <a:schemeClr val="accent4"/>
          </a:solidFill>
        </p:grpSpPr>
        <p:sp>
          <p:nvSpPr>
            <p:cNvPr id="64" name="Eingekerbter Richtungspfeil 10">
              <a:extLst>
                <a:ext uri="{FF2B5EF4-FFF2-40B4-BE49-F238E27FC236}">
                  <a16:creationId xmlns:a16="http://schemas.microsoft.com/office/drawing/2014/main" id="{D89587AA-B2F3-ACD0-CF1A-CBDD90934E4C}"/>
                </a:ext>
              </a:extLst>
            </p:cNvPr>
            <p:cNvSpPr/>
            <p:nvPr/>
          </p:nvSpPr>
          <p:spPr bwMode="auto">
            <a:xfrm>
              <a:off x="12441257" y="2343354"/>
              <a:ext cx="171450" cy="256799"/>
            </a:xfrm>
            <a:prstGeom prst="chevron">
              <a:avLst/>
            </a:prstGeom>
            <a:grpFill/>
            <a:ln>
              <a:noFill/>
              <a:miter lim="800000"/>
            </a:ln>
            <a:effectLst/>
          </p:spPr>
          <p:txBody>
            <a:bodyPr wrap="square" lIns="108013" tIns="54006" rIns="108013" bIns="54006" numCol="1" spcCol="72000" rtlCol="0" anchor="t" anchorCtr="0">
              <a:noAutofit/>
            </a:bodyPr>
            <a:lstStyle/>
            <a:p>
              <a:pPr marL="0" marR="0" indent="0" algn="ctr" defTabSz="914400" eaLnBrk="1" fontAlgn="auto" latinLnBrk="0" hangingPunct="1">
                <a:lnSpc>
                  <a:spcPct val="100000"/>
                </a:lnSpc>
                <a:spcBef>
                  <a:spcPct val="0"/>
                </a:spcBef>
                <a:spcAft>
                  <a:spcPts val="0"/>
                </a:spcAft>
                <a:buClr>
                  <a:srgbClr val="879BAA"/>
                </a:buClr>
                <a:buSzTx/>
                <a:buFontTx/>
                <a:buNone/>
                <a:tabLst/>
              </a:pPr>
              <a:endParaRPr kumimoji="0" lang="en-US" sz="1200" b="0" i="0" u="none" strike="noStrike" kern="0" cap="none" spc="0" normalizeH="0" baseline="0" noProof="0">
                <a:ln>
                  <a:noFill/>
                </a:ln>
                <a:solidFill>
                  <a:srgbClr val="000000"/>
                </a:solidFill>
                <a:effectLst/>
                <a:uLnTx/>
                <a:uFillTx/>
              </a:endParaRPr>
            </a:p>
          </p:txBody>
        </p:sp>
        <p:sp>
          <p:nvSpPr>
            <p:cNvPr id="65" name="Eingekerbter Richtungspfeil 30">
              <a:extLst>
                <a:ext uri="{FF2B5EF4-FFF2-40B4-BE49-F238E27FC236}">
                  <a16:creationId xmlns:a16="http://schemas.microsoft.com/office/drawing/2014/main" id="{8F671A05-9EE7-9500-B3F3-FF102CCDC5C2}"/>
                </a:ext>
              </a:extLst>
            </p:cNvPr>
            <p:cNvSpPr/>
            <p:nvPr/>
          </p:nvSpPr>
          <p:spPr bwMode="auto">
            <a:xfrm>
              <a:off x="12577782" y="2343354"/>
              <a:ext cx="171450" cy="256799"/>
            </a:xfrm>
            <a:prstGeom prst="chevron">
              <a:avLst/>
            </a:prstGeom>
            <a:grpFill/>
            <a:ln>
              <a:noFill/>
              <a:miter lim="800000"/>
            </a:ln>
            <a:effectLst/>
          </p:spPr>
          <p:txBody>
            <a:bodyPr wrap="square" lIns="108013" tIns="54006" rIns="108013" bIns="54006" numCol="1" spcCol="72000" rtlCol="0" anchor="t" anchorCtr="0">
              <a:noAutofit/>
            </a:bodyPr>
            <a:lstStyle/>
            <a:p>
              <a:pPr marL="0" marR="0" indent="0" algn="ctr" defTabSz="914400" eaLnBrk="1" fontAlgn="auto" latinLnBrk="0" hangingPunct="1">
                <a:lnSpc>
                  <a:spcPct val="100000"/>
                </a:lnSpc>
                <a:spcBef>
                  <a:spcPct val="0"/>
                </a:spcBef>
                <a:spcAft>
                  <a:spcPts val="0"/>
                </a:spcAft>
                <a:buClr>
                  <a:srgbClr val="879BAA"/>
                </a:buClr>
                <a:buSzTx/>
                <a:buFontTx/>
                <a:buNone/>
                <a:tabLst/>
              </a:pPr>
              <a:endParaRPr kumimoji="0" lang="en-US" sz="1200" b="0" i="0" u="none" strike="noStrike" kern="0" cap="none" spc="0" normalizeH="0" baseline="0" noProof="0">
                <a:ln>
                  <a:noFill/>
                </a:ln>
                <a:solidFill>
                  <a:srgbClr val="000000"/>
                </a:solidFill>
                <a:effectLst/>
                <a:uLnTx/>
                <a:uFillTx/>
              </a:endParaRPr>
            </a:p>
          </p:txBody>
        </p:sp>
      </p:grpSp>
      <p:grpSp>
        <p:nvGrpSpPr>
          <p:cNvPr id="75" name="Group 144">
            <a:extLst>
              <a:ext uri="{FF2B5EF4-FFF2-40B4-BE49-F238E27FC236}">
                <a16:creationId xmlns:a16="http://schemas.microsoft.com/office/drawing/2014/main" id="{621F104A-51E6-D9BE-6CA8-04BCEE69D079}"/>
              </a:ext>
            </a:extLst>
          </p:cNvPr>
          <p:cNvGrpSpPr/>
          <p:nvPr/>
        </p:nvGrpSpPr>
        <p:grpSpPr>
          <a:xfrm rot="5400000" flipH="1" flipV="1">
            <a:off x="4552528" y="5488384"/>
            <a:ext cx="182563" cy="325438"/>
            <a:chOff x="12441257" y="2343354"/>
            <a:chExt cx="307975" cy="256799"/>
          </a:xfrm>
          <a:solidFill>
            <a:schemeClr val="accent4"/>
          </a:solidFill>
        </p:grpSpPr>
        <p:sp>
          <p:nvSpPr>
            <p:cNvPr id="76" name="Eingekerbter Richtungspfeil 10">
              <a:extLst>
                <a:ext uri="{FF2B5EF4-FFF2-40B4-BE49-F238E27FC236}">
                  <a16:creationId xmlns:a16="http://schemas.microsoft.com/office/drawing/2014/main" id="{846808A7-65E0-9CB9-256D-64666D7841A1}"/>
                </a:ext>
              </a:extLst>
            </p:cNvPr>
            <p:cNvSpPr/>
            <p:nvPr/>
          </p:nvSpPr>
          <p:spPr bwMode="auto">
            <a:xfrm>
              <a:off x="12441257" y="2343354"/>
              <a:ext cx="171450" cy="256799"/>
            </a:xfrm>
            <a:prstGeom prst="chevron">
              <a:avLst/>
            </a:prstGeom>
            <a:grpFill/>
            <a:ln>
              <a:noFill/>
              <a:miter lim="800000"/>
            </a:ln>
            <a:effectLst/>
          </p:spPr>
          <p:txBody>
            <a:bodyPr wrap="square" lIns="108013" tIns="54006" rIns="108013" bIns="54006" numCol="1" spcCol="72000" rtlCol="0" anchor="t" anchorCtr="0">
              <a:noAutofit/>
            </a:bodyPr>
            <a:lstStyle/>
            <a:p>
              <a:pPr marL="0" marR="0" indent="0" algn="ctr" defTabSz="914400" eaLnBrk="1" fontAlgn="auto" latinLnBrk="0" hangingPunct="1">
                <a:lnSpc>
                  <a:spcPct val="100000"/>
                </a:lnSpc>
                <a:spcBef>
                  <a:spcPct val="0"/>
                </a:spcBef>
                <a:spcAft>
                  <a:spcPts val="0"/>
                </a:spcAft>
                <a:buClr>
                  <a:srgbClr val="879BAA"/>
                </a:buClr>
                <a:buSzTx/>
                <a:buFontTx/>
                <a:buNone/>
                <a:tabLst/>
              </a:pPr>
              <a:endParaRPr kumimoji="0" lang="en-US" sz="1200" b="0" i="0" u="none" strike="noStrike" kern="0" cap="none" spc="0" normalizeH="0" baseline="0" noProof="0">
                <a:ln>
                  <a:noFill/>
                </a:ln>
                <a:solidFill>
                  <a:srgbClr val="000000"/>
                </a:solidFill>
                <a:effectLst/>
                <a:uLnTx/>
                <a:uFillTx/>
              </a:endParaRPr>
            </a:p>
          </p:txBody>
        </p:sp>
        <p:sp>
          <p:nvSpPr>
            <p:cNvPr id="77" name="Eingekerbter Richtungspfeil 30">
              <a:extLst>
                <a:ext uri="{FF2B5EF4-FFF2-40B4-BE49-F238E27FC236}">
                  <a16:creationId xmlns:a16="http://schemas.microsoft.com/office/drawing/2014/main" id="{5F41DDA0-F8B0-EE6A-02A5-5CB7865EAFF8}"/>
                </a:ext>
              </a:extLst>
            </p:cNvPr>
            <p:cNvSpPr/>
            <p:nvPr/>
          </p:nvSpPr>
          <p:spPr bwMode="auto">
            <a:xfrm>
              <a:off x="12577782" y="2343354"/>
              <a:ext cx="171450" cy="256799"/>
            </a:xfrm>
            <a:prstGeom prst="chevron">
              <a:avLst/>
            </a:prstGeom>
            <a:grpFill/>
            <a:ln>
              <a:noFill/>
              <a:miter lim="800000"/>
            </a:ln>
            <a:effectLst/>
          </p:spPr>
          <p:txBody>
            <a:bodyPr wrap="square" lIns="108013" tIns="54006" rIns="108013" bIns="54006" numCol="1" spcCol="72000" rtlCol="0" anchor="t" anchorCtr="0">
              <a:noAutofit/>
            </a:bodyPr>
            <a:lstStyle/>
            <a:p>
              <a:pPr marL="0" marR="0" indent="0" algn="ctr" defTabSz="914400" eaLnBrk="1" fontAlgn="auto" latinLnBrk="0" hangingPunct="1">
                <a:lnSpc>
                  <a:spcPct val="100000"/>
                </a:lnSpc>
                <a:spcBef>
                  <a:spcPct val="0"/>
                </a:spcBef>
                <a:spcAft>
                  <a:spcPts val="0"/>
                </a:spcAft>
                <a:buClr>
                  <a:srgbClr val="879BAA"/>
                </a:buClr>
                <a:buSzTx/>
                <a:buFontTx/>
                <a:buNone/>
                <a:tabLst/>
              </a:pPr>
              <a:endParaRPr kumimoji="0" lang="en-US" sz="1200" b="0" i="0" u="none" strike="noStrike" kern="0" cap="none" spc="0" normalizeH="0" baseline="0" noProof="0">
                <a:ln>
                  <a:noFill/>
                </a:ln>
                <a:solidFill>
                  <a:srgbClr val="000000"/>
                </a:solidFill>
                <a:effectLst/>
                <a:uLnTx/>
                <a:uFillTx/>
              </a:endParaRPr>
            </a:p>
          </p:txBody>
        </p:sp>
      </p:grpSp>
      <p:grpSp>
        <p:nvGrpSpPr>
          <p:cNvPr id="78" name="Group 144">
            <a:extLst>
              <a:ext uri="{FF2B5EF4-FFF2-40B4-BE49-F238E27FC236}">
                <a16:creationId xmlns:a16="http://schemas.microsoft.com/office/drawing/2014/main" id="{9DD73603-9E9C-EB5C-7950-6E7D0F1D31FD}"/>
              </a:ext>
            </a:extLst>
          </p:cNvPr>
          <p:cNvGrpSpPr/>
          <p:nvPr/>
        </p:nvGrpSpPr>
        <p:grpSpPr>
          <a:xfrm rot="5400000" flipH="1" flipV="1">
            <a:off x="7445101" y="5488384"/>
            <a:ext cx="182563" cy="325438"/>
            <a:chOff x="12441257" y="2343354"/>
            <a:chExt cx="307975" cy="256799"/>
          </a:xfrm>
          <a:solidFill>
            <a:schemeClr val="accent4"/>
          </a:solidFill>
        </p:grpSpPr>
        <p:sp>
          <p:nvSpPr>
            <p:cNvPr id="79" name="Eingekerbter Richtungspfeil 10">
              <a:extLst>
                <a:ext uri="{FF2B5EF4-FFF2-40B4-BE49-F238E27FC236}">
                  <a16:creationId xmlns:a16="http://schemas.microsoft.com/office/drawing/2014/main" id="{0C0070D5-63D2-D5E0-B994-383A4922AB96}"/>
                </a:ext>
              </a:extLst>
            </p:cNvPr>
            <p:cNvSpPr/>
            <p:nvPr/>
          </p:nvSpPr>
          <p:spPr bwMode="auto">
            <a:xfrm>
              <a:off x="12441257" y="2343354"/>
              <a:ext cx="171450" cy="256799"/>
            </a:xfrm>
            <a:prstGeom prst="chevron">
              <a:avLst/>
            </a:prstGeom>
            <a:grpFill/>
            <a:ln>
              <a:noFill/>
              <a:miter lim="800000"/>
            </a:ln>
            <a:effectLst/>
          </p:spPr>
          <p:txBody>
            <a:bodyPr wrap="square" lIns="108013" tIns="54006" rIns="108013" bIns="54006" numCol="1" spcCol="72000" rtlCol="0" anchor="t" anchorCtr="0">
              <a:noAutofit/>
            </a:bodyPr>
            <a:lstStyle/>
            <a:p>
              <a:pPr marL="0" marR="0" indent="0" algn="ctr" defTabSz="914400" eaLnBrk="1" fontAlgn="auto" latinLnBrk="0" hangingPunct="1">
                <a:lnSpc>
                  <a:spcPct val="100000"/>
                </a:lnSpc>
                <a:spcBef>
                  <a:spcPct val="0"/>
                </a:spcBef>
                <a:spcAft>
                  <a:spcPts val="0"/>
                </a:spcAft>
                <a:buClr>
                  <a:srgbClr val="879BAA"/>
                </a:buClr>
                <a:buSzTx/>
                <a:buFontTx/>
                <a:buNone/>
                <a:tabLst/>
              </a:pPr>
              <a:endParaRPr kumimoji="0" lang="en-US" sz="1200" b="0" i="0" u="none" strike="noStrike" kern="0" cap="none" spc="0" normalizeH="0" baseline="0" noProof="0">
                <a:ln>
                  <a:noFill/>
                </a:ln>
                <a:solidFill>
                  <a:srgbClr val="000000"/>
                </a:solidFill>
                <a:effectLst/>
                <a:uLnTx/>
                <a:uFillTx/>
              </a:endParaRPr>
            </a:p>
          </p:txBody>
        </p:sp>
        <p:sp>
          <p:nvSpPr>
            <p:cNvPr id="80" name="Eingekerbter Richtungspfeil 30">
              <a:extLst>
                <a:ext uri="{FF2B5EF4-FFF2-40B4-BE49-F238E27FC236}">
                  <a16:creationId xmlns:a16="http://schemas.microsoft.com/office/drawing/2014/main" id="{B6CE5AC6-1BA6-0470-7E2C-D63274F3998C}"/>
                </a:ext>
              </a:extLst>
            </p:cNvPr>
            <p:cNvSpPr/>
            <p:nvPr/>
          </p:nvSpPr>
          <p:spPr bwMode="auto">
            <a:xfrm>
              <a:off x="12577782" y="2343354"/>
              <a:ext cx="171450" cy="256799"/>
            </a:xfrm>
            <a:prstGeom prst="chevron">
              <a:avLst/>
            </a:prstGeom>
            <a:grpFill/>
            <a:ln>
              <a:noFill/>
              <a:miter lim="800000"/>
            </a:ln>
            <a:effectLst/>
          </p:spPr>
          <p:txBody>
            <a:bodyPr wrap="square" lIns="108013" tIns="54006" rIns="108013" bIns="54006" numCol="1" spcCol="72000" rtlCol="0" anchor="t" anchorCtr="0">
              <a:noAutofit/>
            </a:bodyPr>
            <a:lstStyle/>
            <a:p>
              <a:pPr marL="0" marR="0" indent="0" algn="ctr" defTabSz="914400" eaLnBrk="1" fontAlgn="auto" latinLnBrk="0" hangingPunct="1">
                <a:lnSpc>
                  <a:spcPct val="100000"/>
                </a:lnSpc>
                <a:spcBef>
                  <a:spcPct val="0"/>
                </a:spcBef>
                <a:spcAft>
                  <a:spcPts val="0"/>
                </a:spcAft>
                <a:buClr>
                  <a:srgbClr val="879BAA"/>
                </a:buClr>
                <a:buSzTx/>
                <a:buFontTx/>
                <a:buNone/>
                <a:tabLst/>
              </a:pPr>
              <a:endParaRPr kumimoji="0" lang="en-US" sz="1200" b="0" i="0" u="none" strike="noStrike" kern="0" cap="none" spc="0" normalizeH="0" baseline="0" noProof="0">
                <a:ln>
                  <a:noFill/>
                </a:ln>
                <a:solidFill>
                  <a:srgbClr val="000000"/>
                </a:solidFill>
                <a:effectLst/>
                <a:uLnTx/>
                <a:uFillTx/>
              </a:endParaRPr>
            </a:p>
          </p:txBody>
        </p:sp>
      </p:grpSp>
      <p:grpSp>
        <p:nvGrpSpPr>
          <p:cNvPr id="81" name="Group 144">
            <a:extLst>
              <a:ext uri="{FF2B5EF4-FFF2-40B4-BE49-F238E27FC236}">
                <a16:creationId xmlns:a16="http://schemas.microsoft.com/office/drawing/2014/main" id="{F4B92457-96F8-9698-3184-5C4CACCFC877}"/>
              </a:ext>
            </a:extLst>
          </p:cNvPr>
          <p:cNvGrpSpPr/>
          <p:nvPr/>
        </p:nvGrpSpPr>
        <p:grpSpPr>
          <a:xfrm rot="5400000" flipH="1" flipV="1">
            <a:off x="10337674" y="5488384"/>
            <a:ext cx="182563" cy="325438"/>
            <a:chOff x="12441257" y="2343354"/>
            <a:chExt cx="307975" cy="256799"/>
          </a:xfrm>
          <a:solidFill>
            <a:schemeClr val="accent4"/>
          </a:solidFill>
        </p:grpSpPr>
        <p:sp>
          <p:nvSpPr>
            <p:cNvPr id="82" name="Eingekerbter Richtungspfeil 10">
              <a:extLst>
                <a:ext uri="{FF2B5EF4-FFF2-40B4-BE49-F238E27FC236}">
                  <a16:creationId xmlns:a16="http://schemas.microsoft.com/office/drawing/2014/main" id="{300FF143-6CAF-8302-405D-D236C5257D32}"/>
                </a:ext>
              </a:extLst>
            </p:cNvPr>
            <p:cNvSpPr/>
            <p:nvPr/>
          </p:nvSpPr>
          <p:spPr bwMode="auto">
            <a:xfrm>
              <a:off x="12441257" y="2343354"/>
              <a:ext cx="171450" cy="256799"/>
            </a:xfrm>
            <a:prstGeom prst="chevron">
              <a:avLst/>
            </a:prstGeom>
            <a:grpFill/>
            <a:ln>
              <a:noFill/>
              <a:miter lim="800000"/>
            </a:ln>
            <a:effectLst/>
          </p:spPr>
          <p:txBody>
            <a:bodyPr wrap="square" lIns="108013" tIns="54006" rIns="108013" bIns="54006" numCol="1" spcCol="72000" rtlCol="0" anchor="t" anchorCtr="0">
              <a:noAutofit/>
            </a:bodyPr>
            <a:lstStyle/>
            <a:p>
              <a:pPr marL="0" marR="0" indent="0" algn="ctr" defTabSz="914400" eaLnBrk="1" fontAlgn="auto" latinLnBrk="0" hangingPunct="1">
                <a:lnSpc>
                  <a:spcPct val="100000"/>
                </a:lnSpc>
                <a:spcBef>
                  <a:spcPct val="0"/>
                </a:spcBef>
                <a:spcAft>
                  <a:spcPts val="0"/>
                </a:spcAft>
                <a:buClr>
                  <a:srgbClr val="879BAA"/>
                </a:buClr>
                <a:buSzTx/>
                <a:buFontTx/>
                <a:buNone/>
                <a:tabLst/>
              </a:pPr>
              <a:endParaRPr kumimoji="0" lang="en-US" sz="1200" b="0" i="0" u="none" strike="noStrike" kern="0" cap="none" spc="0" normalizeH="0" baseline="0" noProof="0">
                <a:ln>
                  <a:noFill/>
                </a:ln>
                <a:solidFill>
                  <a:srgbClr val="000000"/>
                </a:solidFill>
                <a:effectLst/>
                <a:uLnTx/>
                <a:uFillTx/>
              </a:endParaRPr>
            </a:p>
          </p:txBody>
        </p:sp>
        <p:sp>
          <p:nvSpPr>
            <p:cNvPr id="83" name="Eingekerbter Richtungspfeil 30">
              <a:extLst>
                <a:ext uri="{FF2B5EF4-FFF2-40B4-BE49-F238E27FC236}">
                  <a16:creationId xmlns:a16="http://schemas.microsoft.com/office/drawing/2014/main" id="{F2D4F7A2-0363-7213-09D1-045E672CF8DB}"/>
                </a:ext>
              </a:extLst>
            </p:cNvPr>
            <p:cNvSpPr/>
            <p:nvPr/>
          </p:nvSpPr>
          <p:spPr bwMode="auto">
            <a:xfrm>
              <a:off x="12577782" y="2343354"/>
              <a:ext cx="171450" cy="256799"/>
            </a:xfrm>
            <a:prstGeom prst="chevron">
              <a:avLst/>
            </a:prstGeom>
            <a:grpFill/>
            <a:ln>
              <a:noFill/>
              <a:miter lim="800000"/>
            </a:ln>
            <a:effectLst/>
          </p:spPr>
          <p:txBody>
            <a:bodyPr wrap="square" lIns="108013" tIns="54006" rIns="108013" bIns="54006" numCol="1" spcCol="72000" rtlCol="0" anchor="t" anchorCtr="0">
              <a:noAutofit/>
            </a:bodyPr>
            <a:lstStyle/>
            <a:p>
              <a:pPr marL="0" marR="0" indent="0" algn="ctr" defTabSz="914400" eaLnBrk="1" fontAlgn="auto" latinLnBrk="0" hangingPunct="1">
                <a:lnSpc>
                  <a:spcPct val="100000"/>
                </a:lnSpc>
                <a:spcBef>
                  <a:spcPct val="0"/>
                </a:spcBef>
                <a:spcAft>
                  <a:spcPts val="0"/>
                </a:spcAft>
                <a:buClr>
                  <a:srgbClr val="879BAA"/>
                </a:buClr>
                <a:buSzTx/>
                <a:buFontTx/>
                <a:buNone/>
                <a:tabLst/>
              </a:pPr>
              <a:endParaRPr kumimoji="0" lang="en-US" sz="1200" b="0" i="0" u="none" strike="noStrike" kern="0" cap="none" spc="0" normalizeH="0" baseline="0" noProof="0">
                <a:ln>
                  <a:noFill/>
                </a:ln>
                <a:solidFill>
                  <a:srgbClr val="000000"/>
                </a:solidFill>
                <a:effectLst/>
                <a:uLnTx/>
                <a:uFillTx/>
              </a:endParaRPr>
            </a:p>
          </p:txBody>
        </p:sp>
      </p:grpSp>
      <p:sp>
        <p:nvSpPr>
          <p:cNvPr id="85" name="Rechteck 23">
            <a:extLst>
              <a:ext uri="{FF2B5EF4-FFF2-40B4-BE49-F238E27FC236}">
                <a16:creationId xmlns:a16="http://schemas.microsoft.com/office/drawing/2014/main" id="{CD0F29D9-103C-501B-6FBA-2849D36AF03B}"/>
              </a:ext>
            </a:extLst>
          </p:cNvPr>
          <p:cNvSpPr>
            <a:spLocks/>
          </p:cNvSpPr>
          <p:nvPr/>
        </p:nvSpPr>
        <p:spPr bwMode="gray">
          <a:xfrm>
            <a:off x="3308835" y="2843459"/>
            <a:ext cx="2681672" cy="2570059"/>
          </a:xfrm>
          <a:prstGeom prst="rect">
            <a:avLst/>
          </a:prstGeom>
          <a:noFill/>
          <a:ln w="9525" cap="sq">
            <a:solidFill>
              <a:schemeClr val="accent2"/>
            </a:solidFill>
            <a:miter lim="800000"/>
          </a:ln>
          <a:effectLst/>
        </p:spPr>
        <p:txBody>
          <a:bodyPr lIns="143925" tIns="107944" rIns="143925" bIns="107944" rtlCol="0" anchor="t"/>
          <a:lstStyle/>
          <a:p>
            <a:pPr marL="176914" lvl="1" indent="-176914" eaLnBrk="0" hangingPunct="0">
              <a:spcBef>
                <a:spcPts val="300"/>
              </a:spcBef>
              <a:spcAft>
                <a:spcPts val="300"/>
              </a:spcAft>
              <a:buClr>
                <a:schemeClr val="tx1"/>
              </a:buClr>
              <a:buFontTx/>
              <a:buChar char="•"/>
              <a:tabLst>
                <a:tab pos="0" algn="l"/>
              </a:tabLst>
            </a:pPr>
            <a:r>
              <a:rPr lang="en-GB" sz="1600">
                <a:solidFill>
                  <a:schemeClr val="tx1"/>
                </a:solidFill>
                <a:ea typeface="Arial Unicode MS"/>
              </a:rPr>
              <a:t>Active Multi-Modal Traffic Management </a:t>
            </a:r>
          </a:p>
          <a:p>
            <a:pPr marL="176914" lvl="1" indent="-176914" eaLnBrk="0" hangingPunct="0">
              <a:spcBef>
                <a:spcPts val="300"/>
              </a:spcBef>
              <a:spcAft>
                <a:spcPts val="300"/>
              </a:spcAft>
              <a:buClr>
                <a:schemeClr val="tx1"/>
              </a:buClr>
              <a:buFontTx/>
              <a:buChar char="•"/>
              <a:tabLst>
                <a:tab pos="0" algn="l"/>
              </a:tabLst>
            </a:pPr>
            <a:r>
              <a:rPr lang="en-GB" sz="1600">
                <a:solidFill>
                  <a:schemeClr val="tx1"/>
                </a:solidFill>
                <a:ea typeface="Arial Unicode MS"/>
              </a:rPr>
              <a:t>Carbon Intensity Analysis (Scope 1,2,3)</a:t>
            </a:r>
          </a:p>
          <a:p>
            <a:pPr marL="176914" lvl="1" indent="-176914" eaLnBrk="0" hangingPunct="0">
              <a:spcBef>
                <a:spcPts val="300"/>
              </a:spcBef>
              <a:spcAft>
                <a:spcPts val="300"/>
              </a:spcAft>
              <a:buClr>
                <a:schemeClr val="tx1"/>
              </a:buClr>
              <a:buFontTx/>
              <a:buChar char="•"/>
              <a:tabLst>
                <a:tab pos="0" algn="l"/>
              </a:tabLst>
            </a:pPr>
            <a:r>
              <a:rPr lang="en-GB" sz="1600">
                <a:solidFill>
                  <a:schemeClr val="tx1"/>
                </a:solidFill>
                <a:ea typeface="Arial Unicode MS"/>
              </a:rPr>
              <a:t>Transport &amp; Emissions Modelling</a:t>
            </a:r>
          </a:p>
          <a:p>
            <a:pPr marL="176914" lvl="1" indent="-176914" eaLnBrk="0" hangingPunct="0">
              <a:spcBef>
                <a:spcPts val="300"/>
              </a:spcBef>
              <a:spcAft>
                <a:spcPts val="300"/>
              </a:spcAft>
              <a:buClr>
                <a:schemeClr val="tx1"/>
              </a:buClr>
              <a:buFontTx/>
              <a:buChar char="•"/>
              <a:tabLst>
                <a:tab pos="0" algn="l"/>
              </a:tabLst>
            </a:pPr>
            <a:r>
              <a:rPr lang="en-GB" sz="1600">
                <a:solidFill>
                  <a:schemeClr val="tx1"/>
                </a:solidFill>
                <a:ea typeface="Arial Unicode MS"/>
              </a:rPr>
              <a:t>Optimising Energy Retrofit &amp; Maintenance</a:t>
            </a:r>
          </a:p>
          <a:p>
            <a:pPr marL="180975" lvl="1" indent="-180975" eaLnBrk="0" hangingPunct="0">
              <a:spcBef>
                <a:spcPts val="300"/>
              </a:spcBef>
              <a:spcAft>
                <a:spcPts val="600"/>
              </a:spcAft>
              <a:buClr>
                <a:schemeClr val="tx1"/>
              </a:buClr>
              <a:buFont typeface="Arial" panose="020B0604020202020204" pitchFamily="34" charset="0"/>
              <a:buChar char="•"/>
              <a:tabLst>
                <a:tab pos="0" algn="l"/>
              </a:tabLst>
            </a:pPr>
            <a:endParaRPr lang="en-GB" sz="1600">
              <a:solidFill>
                <a:schemeClr val="tx1"/>
              </a:solidFill>
              <a:ea typeface="Arial Unicode MS"/>
            </a:endParaRPr>
          </a:p>
        </p:txBody>
      </p:sp>
      <p:sp>
        <p:nvSpPr>
          <p:cNvPr id="86" name="Rechteck 25">
            <a:extLst>
              <a:ext uri="{FF2B5EF4-FFF2-40B4-BE49-F238E27FC236}">
                <a16:creationId xmlns:a16="http://schemas.microsoft.com/office/drawing/2014/main" id="{08033E7D-1D67-64A5-475C-460404FB5D8E}"/>
              </a:ext>
            </a:extLst>
          </p:cNvPr>
          <p:cNvSpPr>
            <a:spLocks/>
          </p:cNvSpPr>
          <p:nvPr/>
        </p:nvSpPr>
        <p:spPr bwMode="gray">
          <a:xfrm>
            <a:off x="9104179" y="2843458"/>
            <a:ext cx="2681672" cy="2570059"/>
          </a:xfrm>
          <a:prstGeom prst="rect">
            <a:avLst/>
          </a:prstGeom>
          <a:noFill/>
          <a:ln w="9525" cap="sq">
            <a:solidFill>
              <a:schemeClr val="accent2"/>
            </a:solidFill>
            <a:miter lim="800000"/>
          </a:ln>
          <a:effectLst/>
        </p:spPr>
        <p:txBody>
          <a:bodyPr lIns="143925" tIns="107944" rIns="143925" bIns="107944" rtlCol="0" anchor="t"/>
          <a:lstStyle/>
          <a:p>
            <a:pPr marL="176914" lvl="1" indent="-176914" eaLnBrk="0" hangingPunct="0">
              <a:spcBef>
                <a:spcPts val="300"/>
              </a:spcBef>
              <a:spcAft>
                <a:spcPts val="300"/>
              </a:spcAft>
              <a:buClr>
                <a:schemeClr val="tx1"/>
              </a:buClr>
              <a:buFontTx/>
              <a:buChar char="•"/>
              <a:tabLst>
                <a:tab pos="0" algn="l"/>
              </a:tabLst>
            </a:pPr>
            <a:r>
              <a:rPr lang="en-GB" sz="1600">
                <a:solidFill>
                  <a:schemeClr val="tx1"/>
                </a:solidFill>
                <a:ea typeface="Arial Unicode MS"/>
              </a:rPr>
              <a:t>City Asset Map &amp; Linkage Planning</a:t>
            </a:r>
          </a:p>
          <a:p>
            <a:pPr marL="176914" lvl="1" indent="-176914" eaLnBrk="0" hangingPunct="0">
              <a:spcBef>
                <a:spcPts val="300"/>
              </a:spcBef>
              <a:spcAft>
                <a:spcPts val="300"/>
              </a:spcAft>
              <a:buClr>
                <a:schemeClr val="tx1"/>
              </a:buClr>
              <a:buFontTx/>
              <a:buChar char="•"/>
              <a:tabLst>
                <a:tab pos="0" algn="l"/>
              </a:tabLst>
            </a:pPr>
            <a:r>
              <a:rPr lang="en-GB" sz="1600">
                <a:solidFill>
                  <a:schemeClr val="tx1"/>
                </a:solidFill>
                <a:ea typeface="Arial Unicode MS"/>
              </a:rPr>
              <a:t>Powering Future District Solutions</a:t>
            </a:r>
          </a:p>
        </p:txBody>
      </p:sp>
      <p:sp>
        <p:nvSpPr>
          <p:cNvPr id="87" name="Rechteck 24">
            <a:extLst>
              <a:ext uri="{FF2B5EF4-FFF2-40B4-BE49-F238E27FC236}">
                <a16:creationId xmlns:a16="http://schemas.microsoft.com/office/drawing/2014/main" id="{888DD777-BCC7-C670-A47B-06795A3A3DA5}"/>
              </a:ext>
            </a:extLst>
          </p:cNvPr>
          <p:cNvSpPr>
            <a:spLocks/>
          </p:cNvSpPr>
          <p:nvPr/>
        </p:nvSpPr>
        <p:spPr bwMode="gray">
          <a:xfrm>
            <a:off x="411163" y="2843459"/>
            <a:ext cx="2681672" cy="2570059"/>
          </a:xfrm>
          <a:prstGeom prst="rect">
            <a:avLst/>
          </a:prstGeom>
          <a:noFill/>
          <a:ln w="9525" cap="sq">
            <a:solidFill>
              <a:schemeClr val="accent2"/>
            </a:solidFill>
            <a:miter lim="800000"/>
          </a:ln>
          <a:effectLst/>
        </p:spPr>
        <p:txBody>
          <a:bodyPr lIns="143925" tIns="107944" rIns="143925" bIns="107944" rtlCol="0" anchor="t"/>
          <a:lstStyle/>
          <a:p>
            <a:pPr marL="176914" lvl="1" indent="-176914" eaLnBrk="0" hangingPunct="0">
              <a:spcBef>
                <a:spcPts val="300"/>
              </a:spcBef>
              <a:spcAft>
                <a:spcPts val="300"/>
              </a:spcAft>
              <a:buClr>
                <a:schemeClr val="tx1"/>
              </a:buClr>
              <a:buFontTx/>
              <a:buChar char="•"/>
              <a:tabLst>
                <a:tab pos="0" algn="l"/>
              </a:tabLst>
            </a:pPr>
            <a:r>
              <a:rPr lang="en-GB" sz="1600">
                <a:solidFill>
                  <a:schemeClr val="tx1"/>
                </a:solidFill>
                <a:ea typeface="Arial Unicode MS"/>
              </a:rPr>
              <a:t>Future City Investment Simulation (Living Lab)</a:t>
            </a:r>
          </a:p>
          <a:p>
            <a:pPr marL="176914" lvl="1" indent="-176914" eaLnBrk="0" hangingPunct="0">
              <a:spcBef>
                <a:spcPts val="300"/>
              </a:spcBef>
              <a:spcAft>
                <a:spcPts val="300"/>
              </a:spcAft>
              <a:buClr>
                <a:schemeClr val="tx1"/>
              </a:buClr>
              <a:buFontTx/>
              <a:buChar char="•"/>
              <a:tabLst>
                <a:tab pos="0" algn="l"/>
              </a:tabLst>
            </a:pPr>
            <a:r>
              <a:rPr lang="en-GB" sz="1600">
                <a:solidFill>
                  <a:schemeClr val="tx1"/>
                </a:solidFill>
                <a:ea typeface="Arial Unicode MS"/>
              </a:rPr>
              <a:t>Investor Community &amp; Opportunity Portal</a:t>
            </a:r>
          </a:p>
          <a:p>
            <a:pPr marL="176914" lvl="1" indent="-176914" eaLnBrk="0" hangingPunct="0">
              <a:spcBef>
                <a:spcPts val="300"/>
              </a:spcBef>
              <a:spcAft>
                <a:spcPts val="600"/>
              </a:spcAft>
              <a:buClr>
                <a:schemeClr val="tx1"/>
              </a:buClr>
              <a:buFontTx/>
              <a:buChar char="•"/>
              <a:tabLst>
                <a:tab pos="0" algn="l"/>
              </a:tabLst>
            </a:pPr>
            <a:endParaRPr lang="en-GB" sz="1600">
              <a:solidFill>
                <a:schemeClr val="tx1"/>
              </a:solidFill>
              <a:ea typeface="Arial Unicode MS"/>
            </a:endParaRPr>
          </a:p>
          <a:p>
            <a:pPr marL="180975" indent="-180975" eaLnBrk="0" hangingPunct="0">
              <a:spcBef>
                <a:spcPts val="300"/>
              </a:spcBef>
              <a:spcAft>
                <a:spcPts val="600"/>
              </a:spcAft>
              <a:buClr>
                <a:schemeClr val="tx1"/>
              </a:buClr>
              <a:buFont typeface="Arial" panose="020B0604020202020204" pitchFamily="34" charset="0"/>
              <a:buChar char="•"/>
              <a:tabLst>
                <a:tab pos="0" algn="l"/>
              </a:tabLst>
            </a:pPr>
            <a:endParaRPr lang="en-GB" sz="1600">
              <a:solidFill>
                <a:schemeClr val="tx1"/>
              </a:solidFill>
              <a:ea typeface="Arial Unicode MS"/>
            </a:endParaRPr>
          </a:p>
        </p:txBody>
      </p:sp>
      <p:sp>
        <p:nvSpPr>
          <p:cNvPr id="89" name="Rechteck 22">
            <a:extLst>
              <a:ext uri="{FF2B5EF4-FFF2-40B4-BE49-F238E27FC236}">
                <a16:creationId xmlns:a16="http://schemas.microsoft.com/office/drawing/2014/main" id="{AA34938F-8852-10B7-8E7B-DBAD77FEB7B0}"/>
              </a:ext>
            </a:extLst>
          </p:cNvPr>
          <p:cNvSpPr>
            <a:spLocks/>
          </p:cNvSpPr>
          <p:nvPr/>
        </p:nvSpPr>
        <p:spPr bwMode="gray">
          <a:xfrm>
            <a:off x="6206507" y="2843459"/>
            <a:ext cx="2681672" cy="2570059"/>
          </a:xfrm>
          <a:prstGeom prst="rect">
            <a:avLst/>
          </a:prstGeom>
          <a:noFill/>
          <a:ln w="9525" cap="sq">
            <a:solidFill>
              <a:schemeClr val="accent2"/>
            </a:solidFill>
            <a:miter lim="800000"/>
          </a:ln>
          <a:effectLst/>
        </p:spPr>
        <p:txBody>
          <a:bodyPr lIns="143925" tIns="107944" rIns="143925" bIns="107944" rtlCol="0" anchor="t"/>
          <a:lstStyle/>
          <a:p>
            <a:pPr marL="176914" lvl="1" indent="-176914" eaLnBrk="0" hangingPunct="0">
              <a:spcBef>
                <a:spcPts val="300"/>
              </a:spcBef>
              <a:spcAft>
                <a:spcPts val="300"/>
              </a:spcAft>
              <a:buClr>
                <a:schemeClr val="tx1"/>
              </a:buClr>
              <a:buFontTx/>
              <a:buChar char="•"/>
              <a:tabLst>
                <a:tab pos="0" algn="l"/>
              </a:tabLst>
            </a:pPr>
            <a:r>
              <a:rPr lang="en-GB" sz="1600">
                <a:solidFill>
                  <a:schemeClr val="tx1"/>
                </a:solidFill>
                <a:ea typeface="Arial Unicode MS"/>
              </a:rPr>
              <a:t>Active City Planning/Citizen Engagement</a:t>
            </a:r>
          </a:p>
          <a:p>
            <a:pPr marL="176914" lvl="1" indent="-176914" eaLnBrk="0" hangingPunct="0">
              <a:spcBef>
                <a:spcPts val="300"/>
              </a:spcBef>
              <a:spcAft>
                <a:spcPts val="300"/>
              </a:spcAft>
              <a:buClr>
                <a:schemeClr val="tx1"/>
              </a:buClr>
              <a:buFontTx/>
              <a:buChar char="•"/>
              <a:tabLst>
                <a:tab pos="0" algn="l"/>
              </a:tabLst>
            </a:pPr>
            <a:r>
              <a:rPr lang="en-GB" sz="1600">
                <a:solidFill>
                  <a:schemeClr val="tx1"/>
                </a:solidFill>
                <a:ea typeface="Arial Unicode MS"/>
              </a:rPr>
              <a:t>City Statistics &amp; Policy Impact Analysis</a:t>
            </a:r>
          </a:p>
          <a:p>
            <a:pPr marL="176914" lvl="1" indent="-176914" eaLnBrk="0" hangingPunct="0">
              <a:spcBef>
                <a:spcPts val="300"/>
              </a:spcBef>
              <a:spcAft>
                <a:spcPts val="300"/>
              </a:spcAft>
              <a:buClr>
                <a:schemeClr val="tx1"/>
              </a:buClr>
              <a:buFontTx/>
              <a:buChar char="•"/>
              <a:tabLst>
                <a:tab pos="0" algn="l"/>
              </a:tabLst>
            </a:pPr>
            <a:r>
              <a:rPr lang="en-GB" sz="1600">
                <a:solidFill>
                  <a:schemeClr val="tx1"/>
                </a:solidFill>
                <a:ea typeface="Arial Unicode MS"/>
              </a:rPr>
              <a:t>Development Planning,  Analysis &amp; Opportunity Mapping</a:t>
            </a:r>
          </a:p>
        </p:txBody>
      </p:sp>
      <p:grpSp>
        <p:nvGrpSpPr>
          <p:cNvPr id="91" name="Graphic 1">
            <a:extLst>
              <a:ext uri="{FF2B5EF4-FFF2-40B4-BE49-F238E27FC236}">
                <a16:creationId xmlns:a16="http://schemas.microsoft.com/office/drawing/2014/main" id="{3D00181C-8607-C1FB-ED74-248105515920}"/>
              </a:ext>
            </a:extLst>
          </p:cNvPr>
          <p:cNvGrpSpPr>
            <a:grpSpLocks noChangeAspect="1"/>
          </p:cNvGrpSpPr>
          <p:nvPr/>
        </p:nvGrpSpPr>
        <p:grpSpPr>
          <a:xfrm>
            <a:off x="1528712" y="1530233"/>
            <a:ext cx="439154" cy="434732"/>
            <a:chOff x="6814975" y="5541694"/>
            <a:chExt cx="395534" cy="391551"/>
          </a:xfrm>
          <a:solidFill>
            <a:schemeClr val="tx1"/>
          </a:solidFill>
        </p:grpSpPr>
        <p:sp>
          <p:nvSpPr>
            <p:cNvPr id="92" name="Freeform: Shape 236">
              <a:extLst>
                <a:ext uri="{FF2B5EF4-FFF2-40B4-BE49-F238E27FC236}">
                  <a16:creationId xmlns:a16="http://schemas.microsoft.com/office/drawing/2014/main" id="{E62E6D5A-5309-5063-FCD3-ADC6D2E116A8}"/>
                </a:ext>
              </a:extLst>
            </p:cNvPr>
            <p:cNvSpPr/>
            <p:nvPr/>
          </p:nvSpPr>
          <p:spPr>
            <a:xfrm>
              <a:off x="7024074" y="5692889"/>
              <a:ext cx="127258" cy="65695"/>
            </a:xfrm>
            <a:custGeom>
              <a:avLst/>
              <a:gdLst>
                <a:gd name="connsiteX0" fmla="*/ 7054 w 127258"/>
                <a:gd name="connsiteY0" fmla="*/ 32458 h 65695"/>
                <a:gd name="connsiteX1" fmla="*/ 46482 w 127258"/>
                <a:gd name="connsiteY1" fmla="*/ 11381 h 65695"/>
                <a:gd name="connsiteX2" fmla="*/ 70434 w 127258"/>
                <a:gd name="connsiteY2" fmla="*/ 10054 h 65695"/>
                <a:gd name="connsiteX3" fmla="*/ 113915 w 127258"/>
                <a:gd name="connsiteY3" fmla="*/ 28700 h 65695"/>
                <a:gd name="connsiteX4" fmla="*/ 112662 w 127258"/>
                <a:gd name="connsiteY4" fmla="*/ 33711 h 65695"/>
                <a:gd name="connsiteX5" fmla="*/ 113915 w 127258"/>
                <a:gd name="connsiteY5" fmla="*/ 37912 h 65695"/>
                <a:gd name="connsiteX6" fmla="*/ 78835 w 127258"/>
                <a:gd name="connsiteY6" fmla="*/ 56704 h 65695"/>
                <a:gd name="connsiteX7" fmla="*/ 76845 w 127258"/>
                <a:gd name="connsiteY7" fmla="*/ 63190 h 65695"/>
                <a:gd name="connsiteX8" fmla="*/ 81046 w 127258"/>
                <a:gd name="connsiteY8" fmla="*/ 65695 h 65695"/>
                <a:gd name="connsiteX9" fmla="*/ 83331 w 127258"/>
                <a:gd name="connsiteY9" fmla="*/ 65106 h 65695"/>
                <a:gd name="connsiteX10" fmla="*/ 124601 w 127258"/>
                <a:gd name="connsiteY10" fmla="*/ 42997 h 65695"/>
                <a:gd name="connsiteX11" fmla="*/ 127107 w 127258"/>
                <a:gd name="connsiteY11" fmla="*/ 38575 h 65695"/>
                <a:gd name="connsiteX12" fmla="*/ 124232 w 127258"/>
                <a:gd name="connsiteY12" fmla="*/ 34374 h 65695"/>
                <a:gd name="connsiteX13" fmla="*/ 122316 w 127258"/>
                <a:gd name="connsiteY13" fmla="*/ 33195 h 65695"/>
                <a:gd name="connsiteX14" fmla="*/ 124748 w 127258"/>
                <a:gd name="connsiteY14" fmla="*/ 31353 h 65695"/>
                <a:gd name="connsiteX15" fmla="*/ 127254 w 127258"/>
                <a:gd name="connsiteY15" fmla="*/ 26931 h 65695"/>
                <a:gd name="connsiteX16" fmla="*/ 124380 w 127258"/>
                <a:gd name="connsiteY16" fmla="*/ 22730 h 65695"/>
                <a:gd name="connsiteX17" fmla="*/ 72128 w 127258"/>
                <a:gd name="connsiteY17" fmla="*/ 400 h 65695"/>
                <a:gd name="connsiteX18" fmla="*/ 68001 w 127258"/>
                <a:gd name="connsiteY18" fmla="*/ 547 h 65695"/>
                <a:gd name="connsiteX19" fmla="*/ 47956 w 127258"/>
                <a:gd name="connsiteY19" fmla="*/ 1726 h 65695"/>
                <a:gd name="connsiteX20" fmla="*/ 43829 w 127258"/>
                <a:gd name="connsiteY20" fmla="*/ 1874 h 65695"/>
                <a:gd name="connsiteX21" fmla="*/ 2559 w 127258"/>
                <a:gd name="connsiteY21" fmla="*/ 23983 h 65695"/>
                <a:gd name="connsiteX22" fmla="*/ 569 w 127258"/>
                <a:gd name="connsiteY22" fmla="*/ 30468 h 65695"/>
                <a:gd name="connsiteX23" fmla="*/ 7054 w 127258"/>
                <a:gd name="connsiteY23" fmla="*/ 32458 h 65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7258" h="65695">
                  <a:moveTo>
                    <a:pt x="7054" y="32458"/>
                  </a:moveTo>
                  <a:lnTo>
                    <a:pt x="46482" y="11381"/>
                  </a:lnTo>
                  <a:cubicBezTo>
                    <a:pt x="53630" y="13591"/>
                    <a:pt x="63285" y="13076"/>
                    <a:pt x="70434" y="10054"/>
                  </a:cubicBezTo>
                  <a:lnTo>
                    <a:pt x="113915" y="28700"/>
                  </a:lnTo>
                  <a:cubicBezTo>
                    <a:pt x="112809" y="30689"/>
                    <a:pt x="112662" y="32458"/>
                    <a:pt x="112662" y="33711"/>
                  </a:cubicBezTo>
                  <a:cubicBezTo>
                    <a:pt x="112736" y="35185"/>
                    <a:pt x="113178" y="36659"/>
                    <a:pt x="113915" y="37912"/>
                  </a:cubicBezTo>
                  <a:lnTo>
                    <a:pt x="78835" y="56704"/>
                  </a:lnTo>
                  <a:cubicBezTo>
                    <a:pt x="76477" y="57957"/>
                    <a:pt x="75592" y="60831"/>
                    <a:pt x="76845" y="63190"/>
                  </a:cubicBezTo>
                  <a:cubicBezTo>
                    <a:pt x="77730" y="64811"/>
                    <a:pt x="79351" y="65695"/>
                    <a:pt x="81046" y="65695"/>
                  </a:cubicBezTo>
                  <a:cubicBezTo>
                    <a:pt x="81783" y="65695"/>
                    <a:pt x="82594" y="65548"/>
                    <a:pt x="83331" y="65106"/>
                  </a:cubicBezTo>
                  <a:lnTo>
                    <a:pt x="124601" y="42997"/>
                  </a:lnTo>
                  <a:cubicBezTo>
                    <a:pt x="126222" y="42113"/>
                    <a:pt x="127180" y="40417"/>
                    <a:pt x="127107" y="38575"/>
                  </a:cubicBezTo>
                  <a:cubicBezTo>
                    <a:pt x="127033" y="36732"/>
                    <a:pt x="125927" y="35111"/>
                    <a:pt x="124232" y="34374"/>
                  </a:cubicBezTo>
                  <a:cubicBezTo>
                    <a:pt x="123127" y="33858"/>
                    <a:pt x="122537" y="33416"/>
                    <a:pt x="122316" y="33195"/>
                  </a:cubicBezTo>
                  <a:cubicBezTo>
                    <a:pt x="122611" y="32827"/>
                    <a:pt x="123274" y="32089"/>
                    <a:pt x="124748" y="31353"/>
                  </a:cubicBezTo>
                  <a:cubicBezTo>
                    <a:pt x="126370" y="30468"/>
                    <a:pt x="127327" y="28773"/>
                    <a:pt x="127254" y="26931"/>
                  </a:cubicBezTo>
                  <a:cubicBezTo>
                    <a:pt x="127180" y="25089"/>
                    <a:pt x="126075" y="23467"/>
                    <a:pt x="124380" y="22730"/>
                  </a:cubicBezTo>
                  <a:lnTo>
                    <a:pt x="72128" y="400"/>
                  </a:lnTo>
                  <a:cubicBezTo>
                    <a:pt x="70802" y="-190"/>
                    <a:pt x="69255" y="-116"/>
                    <a:pt x="68001" y="547"/>
                  </a:cubicBezTo>
                  <a:cubicBezTo>
                    <a:pt x="62622" y="3422"/>
                    <a:pt x="53188" y="4011"/>
                    <a:pt x="47956" y="1726"/>
                  </a:cubicBezTo>
                  <a:cubicBezTo>
                    <a:pt x="46630" y="1137"/>
                    <a:pt x="45082" y="1210"/>
                    <a:pt x="43829" y="1874"/>
                  </a:cubicBezTo>
                  <a:lnTo>
                    <a:pt x="2559" y="23983"/>
                  </a:lnTo>
                  <a:cubicBezTo>
                    <a:pt x="200" y="25236"/>
                    <a:pt x="-684" y="28110"/>
                    <a:pt x="569" y="30468"/>
                  </a:cubicBezTo>
                  <a:cubicBezTo>
                    <a:pt x="1822" y="32827"/>
                    <a:pt x="4770" y="33711"/>
                    <a:pt x="7054" y="32458"/>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93" name="Freeform: Shape 237">
              <a:extLst>
                <a:ext uri="{FF2B5EF4-FFF2-40B4-BE49-F238E27FC236}">
                  <a16:creationId xmlns:a16="http://schemas.microsoft.com/office/drawing/2014/main" id="{B2611A2E-0871-8F66-2432-2E8C6FE641F4}"/>
                </a:ext>
              </a:extLst>
            </p:cNvPr>
            <p:cNvSpPr/>
            <p:nvPr/>
          </p:nvSpPr>
          <p:spPr>
            <a:xfrm>
              <a:off x="6940182" y="5738854"/>
              <a:ext cx="127478" cy="65790"/>
            </a:xfrm>
            <a:custGeom>
              <a:avLst/>
              <a:gdLst>
                <a:gd name="connsiteX0" fmla="*/ 3025 w 127478"/>
                <a:gd name="connsiteY0" fmla="*/ 31448 h 65790"/>
                <a:gd name="connsiteX1" fmla="*/ 4942 w 127478"/>
                <a:gd name="connsiteY1" fmla="*/ 32627 h 65790"/>
                <a:gd name="connsiteX2" fmla="*/ 2510 w 127478"/>
                <a:gd name="connsiteY2" fmla="*/ 34469 h 65790"/>
                <a:gd name="connsiteX3" fmla="*/ 4 w 127478"/>
                <a:gd name="connsiteY3" fmla="*/ 38891 h 65790"/>
                <a:gd name="connsiteX4" fmla="*/ 2878 w 127478"/>
                <a:gd name="connsiteY4" fmla="*/ 43092 h 65790"/>
                <a:gd name="connsiteX5" fmla="*/ 55129 w 127478"/>
                <a:gd name="connsiteY5" fmla="*/ 65422 h 65790"/>
                <a:gd name="connsiteX6" fmla="*/ 57045 w 127478"/>
                <a:gd name="connsiteY6" fmla="*/ 65790 h 65790"/>
                <a:gd name="connsiteX7" fmla="*/ 59330 w 127478"/>
                <a:gd name="connsiteY7" fmla="*/ 65201 h 65790"/>
                <a:gd name="connsiteX8" fmla="*/ 79376 w 127478"/>
                <a:gd name="connsiteY8" fmla="*/ 64022 h 65790"/>
                <a:gd name="connsiteX9" fmla="*/ 83503 w 127478"/>
                <a:gd name="connsiteY9" fmla="*/ 63875 h 65790"/>
                <a:gd name="connsiteX10" fmla="*/ 124920 w 127478"/>
                <a:gd name="connsiteY10" fmla="*/ 41692 h 65790"/>
                <a:gd name="connsiteX11" fmla="*/ 126910 w 127478"/>
                <a:gd name="connsiteY11" fmla="*/ 35206 h 65790"/>
                <a:gd name="connsiteX12" fmla="*/ 120425 w 127478"/>
                <a:gd name="connsiteY12" fmla="*/ 33216 h 65790"/>
                <a:gd name="connsiteX13" fmla="*/ 80923 w 127478"/>
                <a:gd name="connsiteY13" fmla="*/ 54367 h 65790"/>
                <a:gd name="connsiteX14" fmla="*/ 56972 w 127478"/>
                <a:gd name="connsiteY14" fmla="*/ 55694 h 65790"/>
                <a:gd name="connsiteX15" fmla="*/ 13417 w 127478"/>
                <a:gd name="connsiteY15" fmla="*/ 37049 h 65790"/>
                <a:gd name="connsiteX16" fmla="*/ 14670 w 127478"/>
                <a:gd name="connsiteY16" fmla="*/ 32037 h 65790"/>
                <a:gd name="connsiteX17" fmla="*/ 13417 w 127478"/>
                <a:gd name="connsiteY17" fmla="*/ 27837 h 65790"/>
                <a:gd name="connsiteX18" fmla="*/ 48644 w 127478"/>
                <a:gd name="connsiteY18" fmla="*/ 9044 h 65790"/>
                <a:gd name="connsiteX19" fmla="*/ 50634 w 127478"/>
                <a:gd name="connsiteY19" fmla="*/ 2559 h 65790"/>
                <a:gd name="connsiteX20" fmla="*/ 44148 w 127478"/>
                <a:gd name="connsiteY20" fmla="*/ 569 h 65790"/>
                <a:gd name="connsiteX21" fmla="*/ 2731 w 127478"/>
                <a:gd name="connsiteY21" fmla="*/ 22752 h 65790"/>
                <a:gd name="connsiteX22" fmla="*/ 225 w 127478"/>
                <a:gd name="connsiteY22" fmla="*/ 27173 h 65790"/>
                <a:gd name="connsiteX23" fmla="*/ 3025 w 127478"/>
                <a:gd name="connsiteY23" fmla="*/ 31448 h 65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7478" h="65790">
                  <a:moveTo>
                    <a:pt x="3025" y="31448"/>
                  </a:moveTo>
                  <a:cubicBezTo>
                    <a:pt x="4131" y="31964"/>
                    <a:pt x="4721" y="32406"/>
                    <a:pt x="4942" y="32627"/>
                  </a:cubicBezTo>
                  <a:cubicBezTo>
                    <a:pt x="4647" y="32996"/>
                    <a:pt x="3983" y="33732"/>
                    <a:pt x="2510" y="34469"/>
                  </a:cubicBezTo>
                  <a:cubicBezTo>
                    <a:pt x="888" y="35353"/>
                    <a:pt x="-70" y="37049"/>
                    <a:pt x="4" y="38891"/>
                  </a:cubicBezTo>
                  <a:cubicBezTo>
                    <a:pt x="78" y="40734"/>
                    <a:pt x="1183" y="42355"/>
                    <a:pt x="2878" y="43092"/>
                  </a:cubicBezTo>
                  <a:lnTo>
                    <a:pt x="55129" y="65422"/>
                  </a:lnTo>
                  <a:cubicBezTo>
                    <a:pt x="55719" y="65717"/>
                    <a:pt x="56382" y="65790"/>
                    <a:pt x="57045" y="65790"/>
                  </a:cubicBezTo>
                  <a:cubicBezTo>
                    <a:pt x="57856" y="65790"/>
                    <a:pt x="58593" y="65569"/>
                    <a:pt x="59330" y="65201"/>
                  </a:cubicBezTo>
                  <a:cubicBezTo>
                    <a:pt x="64710" y="62327"/>
                    <a:pt x="74143" y="61737"/>
                    <a:pt x="79376" y="64022"/>
                  </a:cubicBezTo>
                  <a:cubicBezTo>
                    <a:pt x="80702" y="64611"/>
                    <a:pt x="82250" y="64538"/>
                    <a:pt x="83503" y="63875"/>
                  </a:cubicBezTo>
                  <a:lnTo>
                    <a:pt x="124920" y="41692"/>
                  </a:lnTo>
                  <a:cubicBezTo>
                    <a:pt x="127279" y="40439"/>
                    <a:pt x="128163" y="37565"/>
                    <a:pt x="126910" y="35206"/>
                  </a:cubicBezTo>
                  <a:cubicBezTo>
                    <a:pt x="125657" y="32848"/>
                    <a:pt x="122783" y="31964"/>
                    <a:pt x="120425" y="33216"/>
                  </a:cubicBezTo>
                  <a:lnTo>
                    <a:pt x="80923" y="54367"/>
                  </a:lnTo>
                  <a:cubicBezTo>
                    <a:pt x="73775" y="52157"/>
                    <a:pt x="64120" y="52673"/>
                    <a:pt x="56972" y="55694"/>
                  </a:cubicBezTo>
                  <a:lnTo>
                    <a:pt x="13417" y="37049"/>
                  </a:lnTo>
                  <a:cubicBezTo>
                    <a:pt x="14522" y="35059"/>
                    <a:pt x="14670" y="33290"/>
                    <a:pt x="14670" y="32037"/>
                  </a:cubicBezTo>
                  <a:cubicBezTo>
                    <a:pt x="14596" y="30563"/>
                    <a:pt x="14154" y="29089"/>
                    <a:pt x="13417" y="27837"/>
                  </a:cubicBezTo>
                  <a:lnTo>
                    <a:pt x="48644" y="9044"/>
                  </a:lnTo>
                  <a:cubicBezTo>
                    <a:pt x="51002" y="7791"/>
                    <a:pt x="51886" y="4917"/>
                    <a:pt x="50634" y="2559"/>
                  </a:cubicBezTo>
                  <a:cubicBezTo>
                    <a:pt x="49381" y="200"/>
                    <a:pt x="46507" y="-684"/>
                    <a:pt x="44148" y="569"/>
                  </a:cubicBezTo>
                  <a:lnTo>
                    <a:pt x="2731" y="22752"/>
                  </a:lnTo>
                  <a:cubicBezTo>
                    <a:pt x="1110" y="23636"/>
                    <a:pt x="152" y="25331"/>
                    <a:pt x="225" y="27173"/>
                  </a:cubicBezTo>
                  <a:cubicBezTo>
                    <a:pt x="225" y="29089"/>
                    <a:pt x="1330" y="30711"/>
                    <a:pt x="3025" y="31448"/>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94" name="Freeform: Shape 238">
              <a:extLst>
                <a:ext uri="{FF2B5EF4-FFF2-40B4-BE49-F238E27FC236}">
                  <a16:creationId xmlns:a16="http://schemas.microsoft.com/office/drawing/2014/main" id="{7E4DA113-4D3E-2076-EE99-A645D29A4EC8}"/>
                </a:ext>
              </a:extLst>
            </p:cNvPr>
            <p:cNvSpPr/>
            <p:nvPr/>
          </p:nvSpPr>
          <p:spPr>
            <a:xfrm>
              <a:off x="7009401" y="5733516"/>
              <a:ext cx="71444" cy="33287"/>
            </a:xfrm>
            <a:custGeom>
              <a:avLst/>
              <a:gdLst>
                <a:gd name="connsiteX0" fmla="*/ 797 w 71444"/>
                <a:gd name="connsiteY0" fmla="*/ 4802 h 33287"/>
                <a:gd name="connsiteX1" fmla="*/ 8682 w 71444"/>
                <a:gd name="connsiteY1" fmla="*/ 8118 h 33287"/>
                <a:gd name="connsiteX2" fmla="*/ 10819 w 71444"/>
                <a:gd name="connsiteY2" fmla="*/ 19762 h 33287"/>
                <a:gd name="connsiteX3" fmla="*/ 38382 w 71444"/>
                <a:gd name="connsiteY3" fmla="*/ 18731 h 33287"/>
                <a:gd name="connsiteX4" fmla="*/ 52606 w 71444"/>
                <a:gd name="connsiteY4" fmla="*/ 17846 h 33287"/>
                <a:gd name="connsiteX5" fmla="*/ 51058 w 71444"/>
                <a:gd name="connsiteY5" fmla="*/ 23889 h 33287"/>
                <a:gd name="connsiteX6" fmla="*/ 38603 w 71444"/>
                <a:gd name="connsiteY6" fmla="*/ 27869 h 33287"/>
                <a:gd name="connsiteX7" fmla="*/ 36835 w 71444"/>
                <a:gd name="connsiteY7" fmla="*/ 28606 h 33287"/>
                <a:gd name="connsiteX8" fmla="*/ 36835 w 71444"/>
                <a:gd name="connsiteY8" fmla="*/ 29638 h 33287"/>
                <a:gd name="connsiteX9" fmla="*/ 40003 w 71444"/>
                <a:gd name="connsiteY9" fmla="*/ 32659 h 33287"/>
                <a:gd name="connsiteX10" fmla="*/ 42583 w 71444"/>
                <a:gd name="connsiteY10" fmla="*/ 33249 h 33287"/>
                <a:gd name="connsiteX11" fmla="*/ 56438 w 71444"/>
                <a:gd name="connsiteY11" fmla="*/ 29122 h 33287"/>
                <a:gd name="connsiteX12" fmla="*/ 62333 w 71444"/>
                <a:gd name="connsiteY12" fmla="*/ 31628 h 33287"/>
                <a:gd name="connsiteX13" fmla="*/ 66092 w 71444"/>
                <a:gd name="connsiteY13" fmla="*/ 31333 h 33287"/>
                <a:gd name="connsiteX14" fmla="*/ 70735 w 71444"/>
                <a:gd name="connsiteY14" fmla="*/ 28827 h 33287"/>
                <a:gd name="connsiteX15" fmla="*/ 70661 w 71444"/>
                <a:gd name="connsiteY15" fmla="*/ 27132 h 33287"/>
                <a:gd name="connsiteX16" fmla="*/ 64323 w 71444"/>
                <a:gd name="connsiteY16" fmla="*/ 24479 h 33287"/>
                <a:gd name="connsiteX17" fmla="*/ 61965 w 71444"/>
                <a:gd name="connsiteY17" fmla="*/ 12319 h 33287"/>
                <a:gd name="connsiteX18" fmla="*/ 34402 w 71444"/>
                <a:gd name="connsiteY18" fmla="*/ 12614 h 33287"/>
                <a:gd name="connsiteX19" fmla="*/ 19663 w 71444"/>
                <a:gd name="connsiteY19" fmla="*/ 14088 h 33287"/>
                <a:gd name="connsiteX20" fmla="*/ 21137 w 71444"/>
                <a:gd name="connsiteY20" fmla="*/ 8929 h 33287"/>
                <a:gd name="connsiteX21" fmla="*/ 31749 w 71444"/>
                <a:gd name="connsiteY21" fmla="*/ 5391 h 33287"/>
                <a:gd name="connsiteX22" fmla="*/ 33371 w 71444"/>
                <a:gd name="connsiteY22" fmla="*/ 4655 h 33287"/>
                <a:gd name="connsiteX23" fmla="*/ 33371 w 71444"/>
                <a:gd name="connsiteY23" fmla="*/ 3623 h 33287"/>
                <a:gd name="connsiteX24" fmla="*/ 30349 w 71444"/>
                <a:gd name="connsiteY24" fmla="*/ 601 h 33287"/>
                <a:gd name="connsiteX25" fmla="*/ 27401 w 71444"/>
                <a:gd name="connsiteY25" fmla="*/ 85 h 33287"/>
                <a:gd name="connsiteX26" fmla="*/ 16052 w 71444"/>
                <a:gd name="connsiteY26" fmla="*/ 3623 h 33287"/>
                <a:gd name="connsiteX27" fmla="*/ 8682 w 71444"/>
                <a:gd name="connsiteY27" fmla="*/ 454 h 33287"/>
                <a:gd name="connsiteX28" fmla="*/ 5218 w 71444"/>
                <a:gd name="connsiteY28" fmla="*/ 675 h 33287"/>
                <a:gd name="connsiteX29" fmla="*/ 649 w 71444"/>
                <a:gd name="connsiteY29" fmla="*/ 3107 h 33287"/>
                <a:gd name="connsiteX30" fmla="*/ 797 w 71444"/>
                <a:gd name="connsiteY30" fmla="*/ 4802 h 33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71444" h="33287">
                  <a:moveTo>
                    <a:pt x="797" y="4802"/>
                  </a:moveTo>
                  <a:lnTo>
                    <a:pt x="8682" y="8118"/>
                  </a:lnTo>
                  <a:cubicBezTo>
                    <a:pt x="3302" y="12614"/>
                    <a:pt x="4260" y="16962"/>
                    <a:pt x="10819" y="19762"/>
                  </a:cubicBezTo>
                  <a:cubicBezTo>
                    <a:pt x="18852" y="23153"/>
                    <a:pt x="28801" y="21310"/>
                    <a:pt x="38382" y="18731"/>
                  </a:cubicBezTo>
                  <a:cubicBezTo>
                    <a:pt x="47226" y="16446"/>
                    <a:pt x="50468" y="16962"/>
                    <a:pt x="52606" y="17846"/>
                  </a:cubicBezTo>
                  <a:cubicBezTo>
                    <a:pt x="55848" y="19247"/>
                    <a:pt x="55259" y="21679"/>
                    <a:pt x="51058" y="23889"/>
                  </a:cubicBezTo>
                  <a:cubicBezTo>
                    <a:pt x="47668" y="25732"/>
                    <a:pt x="43172" y="27132"/>
                    <a:pt x="38603" y="27869"/>
                  </a:cubicBezTo>
                  <a:cubicBezTo>
                    <a:pt x="37866" y="28016"/>
                    <a:pt x="37203" y="28237"/>
                    <a:pt x="36835" y="28606"/>
                  </a:cubicBezTo>
                  <a:cubicBezTo>
                    <a:pt x="36466" y="28975"/>
                    <a:pt x="36466" y="29343"/>
                    <a:pt x="36835" y="29638"/>
                  </a:cubicBezTo>
                  <a:lnTo>
                    <a:pt x="40003" y="32659"/>
                  </a:lnTo>
                  <a:cubicBezTo>
                    <a:pt x="40519" y="33102"/>
                    <a:pt x="41477" y="33396"/>
                    <a:pt x="42583" y="33249"/>
                  </a:cubicBezTo>
                  <a:cubicBezTo>
                    <a:pt x="46931" y="32659"/>
                    <a:pt x="52090" y="31112"/>
                    <a:pt x="56438" y="29122"/>
                  </a:cubicBezTo>
                  <a:lnTo>
                    <a:pt x="62333" y="31628"/>
                  </a:lnTo>
                  <a:cubicBezTo>
                    <a:pt x="63291" y="32070"/>
                    <a:pt x="65134" y="31849"/>
                    <a:pt x="66092" y="31333"/>
                  </a:cubicBezTo>
                  <a:lnTo>
                    <a:pt x="70735" y="28827"/>
                  </a:lnTo>
                  <a:cubicBezTo>
                    <a:pt x="71693" y="28311"/>
                    <a:pt x="71693" y="27574"/>
                    <a:pt x="70661" y="27132"/>
                  </a:cubicBezTo>
                  <a:lnTo>
                    <a:pt x="64323" y="24479"/>
                  </a:lnTo>
                  <a:cubicBezTo>
                    <a:pt x="69630" y="19983"/>
                    <a:pt x="68745" y="15193"/>
                    <a:pt x="61965" y="12319"/>
                  </a:cubicBezTo>
                  <a:cubicBezTo>
                    <a:pt x="57322" y="10329"/>
                    <a:pt x="49952" y="8560"/>
                    <a:pt x="34402" y="12614"/>
                  </a:cubicBezTo>
                  <a:cubicBezTo>
                    <a:pt x="24748" y="15119"/>
                    <a:pt x="22021" y="15046"/>
                    <a:pt x="19663" y="14088"/>
                  </a:cubicBezTo>
                  <a:cubicBezTo>
                    <a:pt x="17452" y="13130"/>
                    <a:pt x="16715" y="11287"/>
                    <a:pt x="21137" y="8929"/>
                  </a:cubicBezTo>
                  <a:cubicBezTo>
                    <a:pt x="25559" y="6571"/>
                    <a:pt x="29907" y="5760"/>
                    <a:pt x="31749" y="5391"/>
                  </a:cubicBezTo>
                  <a:cubicBezTo>
                    <a:pt x="32486" y="5244"/>
                    <a:pt x="33076" y="4949"/>
                    <a:pt x="33371" y="4655"/>
                  </a:cubicBezTo>
                  <a:cubicBezTo>
                    <a:pt x="33666" y="4286"/>
                    <a:pt x="33666" y="3917"/>
                    <a:pt x="33371" y="3623"/>
                  </a:cubicBezTo>
                  <a:lnTo>
                    <a:pt x="30349" y="601"/>
                  </a:lnTo>
                  <a:cubicBezTo>
                    <a:pt x="29833" y="85"/>
                    <a:pt x="28580" y="-136"/>
                    <a:pt x="27401" y="85"/>
                  </a:cubicBezTo>
                  <a:cubicBezTo>
                    <a:pt x="23348" y="822"/>
                    <a:pt x="19442" y="2075"/>
                    <a:pt x="16052" y="3623"/>
                  </a:cubicBezTo>
                  <a:lnTo>
                    <a:pt x="8682" y="454"/>
                  </a:lnTo>
                  <a:cubicBezTo>
                    <a:pt x="7724" y="12"/>
                    <a:pt x="6176" y="159"/>
                    <a:pt x="5218" y="675"/>
                  </a:cubicBezTo>
                  <a:lnTo>
                    <a:pt x="649" y="3107"/>
                  </a:lnTo>
                  <a:cubicBezTo>
                    <a:pt x="-309" y="3770"/>
                    <a:pt x="-162" y="4360"/>
                    <a:pt x="797" y="4802"/>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95" name="Freeform: Shape 250">
              <a:extLst>
                <a:ext uri="{FF2B5EF4-FFF2-40B4-BE49-F238E27FC236}">
                  <a16:creationId xmlns:a16="http://schemas.microsoft.com/office/drawing/2014/main" id="{1E1A8DA8-5768-5101-5555-86D76A2FAB9F}"/>
                </a:ext>
              </a:extLst>
            </p:cNvPr>
            <p:cNvSpPr/>
            <p:nvPr/>
          </p:nvSpPr>
          <p:spPr>
            <a:xfrm>
              <a:off x="6879429" y="5765500"/>
              <a:ext cx="331012" cy="118295"/>
            </a:xfrm>
            <a:custGeom>
              <a:avLst/>
              <a:gdLst>
                <a:gd name="connsiteX0" fmla="*/ 322823 w 331012"/>
                <a:gd name="connsiteY0" fmla="*/ 675 h 118295"/>
                <a:gd name="connsiteX1" fmla="*/ 124947 w 331012"/>
                <a:gd name="connsiteY1" fmla="*/ 106504 h 118295"/>
                <a:gd name="connsiteX2" fmla="*/ 7842 w 331012"/>
                <a:gd name="connsiteY2" fmla="*/ 56390 h 118295"/>
                <a:gd name="connsiteX3" fmla="*/ 472 w 331012"/>
                <a:gd name="connsiteY3" fmla="*/ 59338 h 118295"/>
                <a:gd name="connsiteX4" fmla="*/ 3420 w 331012"/>
                <a:gd name="connsiteY4" fmla="*/ 66707 h 118295"/>
                <a:gd name="connsiteX5" fmla="*/ 122957 w 331012"/>
                <a:gd name="connsiteY5" fmla="*/ 117853 h 118295"/>
                <a:gd name="connsiteX6" fmla="*/ 125167 w 331012"/>
                <a:gd name="connsiteY6" fmla="*/ 118295 h 118295"/>
                <a:gd name="connsiteX7" fmla="*/ 127820 w 331012"/>
                <a:gd name="connsiteY7" fmla="*/ 117632 h 118295"/>
                <a:gd name="connsiteX8" fmla="*/ 328055 w 331012"/>
                <a:gd name="connsiteY8" fmla="*/ 10477 h 118295"/>
                <a:gd name="connsiteX9" fmla="*/ 330340 w 331012"/>
                <a:gd name="connsiteY9" fmla="*/ 2886 h 118295"/>
                <a:gd name="connsiteX10" fmla="*/ 322823 w 331012"/>
                <a:gd name="connsiteY10" fmla="*/ 675 h 118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1012" h="118295">
                  <a:moveTo>
                    <a:pt x="322823" y="675"/>
                  </a:moveTo>
                  <a:lnTo>
                    <a:pt x="124947" y="106504"/>
                  </a:lnTo>
                  <a:lnTo>
                    <a:pt x="7842" y="56390"/>
                  </a:lnTo>
                  <a:cubicBezTo>
                    <a:pt x="4968" y="55210"/>
                    <a:pt x="1725" y="56463"/>
                    <a:pt x="472" y="59338"/>
                  </a:cubicBezTo>
                  <a:cubicBezTo>
                    <a:pt x="-780" y="62212"/>
                    <a:pt x="546" y="65454"/>
                    <a:pt x="3420" y="66707"/>
                  </a:cubicBezTo>
                  <a:lnTo>
                    <a:pt x="122957" y="117853"/>
                  </a:lnTo>
                  <a:cubicBezTo>
                    <a:pt x="123693" y="118148"/>
                    <a:pt x="124431" y="118295"/>
                    <a:pt x="125167" y="118295"/>
                  </a:cubicBezTo>
                  <a:cubicBezTo>
                    <a:pt x="126052" y="118295"/>
                    <a:pt x="127010" y="118074"/>
                    <a:pt x="127820" y="117632"/>
                  </a:cubicBezTo>
                  <a:lnTo>
                    <a:pt x="328055" y="10477"/>
                  </a:lnTo>
                  <a:cubicBezTo>
                    <a:pt x="330782" y="9003"/>
                    <a:pt x="331814" y="5612"/>
                    <a:pt x="330340" y="2886"/>
                  </a:cubicBezTo>
                  <a:cubicBezTo>
                    <a:pt x="328940" y="233"/>
                    <a:pt x="325550" y="-799"/>
                    <a:pt x="322823" y="675"/>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96" name="Freeform: Shape 251">
              <a:extLst>
                <a:ext uri="{FF2B5EF4-FFF2-40B4-BE49-F238E27FC236}">
                  <a16:creationId xmlns:a16="http://schemas.microsoft.com/office/drawing/2014/main" id="{E900C50D-76C2-CAD1-D3E1-1D6825E0ABAE}"/>
                </a:ext>
              </a:extLst>
            </p:cNvPr>
            <p:cNvSpPr/>
            <p:nvPr/>
          </p:nvSpPr>
          <p:spPr>
            <a:xfrm>
              <a:off x="6879429" y="5790262"/>
              <a:ext cx="331012" cy="118295"/>
            </a:xfrm>
            <a:custGeom>
              <a:avLst/>
              <a:gdLst>
                <a:gd name="connsiteX0" fmla="*/ 322823 w 331012"/>
                <a:gd name="connsiteY0" fmla="*/ 675 h 118295"/>
                <a:gd name="connsiteX1" fmla="*/ 124947 w 331012"/>
                <a:gd name="connsiteY1" fmla="*/ 106504 h 118295"/>
                <a:gd name="connsiteX2" fmla="*/ 7842 w 331012"/>
                <a:gd name="connsiteY2" fmla="*/ 56390 h 118295"/>
                <a:gd name="connsiteX3" fmla="*/ 472 w 331012"/>
                <a:gd name="connsiteY3" fmla="*/ 59338 h 118295"/>
                <a:gd name="connsiteX4" fmla="*/ 3420 w 331012"/>
                <a:gd name="connsiteY4" fmla="*/ 66707 h 118295"/>
                <a:gd name="connsiteX5" fmla="*/ 122957 w 331012"/>
                <a:gd name="connsiteY5" fmla="*/ 117853 h 118295"/>
                <a:gd name="connsiteX6" fmla="*/ 125167 w 331012"/>
                <a:gd name="connsiteY6" fmla="*/ 118295 h 118295"/>
                <a:gd name="connsiteX7" fmla="*/ 127820 w 331012"/>
                <a:gd name="connsiteY7" fmla="*/ 117632 h 118295"/>
                <a:gd name="connsiteX8" fmla="*/ 328055 w 331012"/>
                <a:gd name="connsiteY8" fmla="*/ 10477 h 118295"/>
                <a:gd name="connsiteX9" fmla="*/ 330340 w 331012"/>
                <a:gd name="connsiteY9" fmla="*/ 2886 h 118295"/>
                <a:gd name="connsiteX10" fmla="*/ 322823 w 331012"/>
                <a:gd name="connsiteY10" fmla="*/ 675 h 118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1012" h="118295">
                  <a:moveTo>
                    <a:pt x="322823" y="675"/>
                  </a:moveTo>
                  <a:lnTo>
                    <a:pt x="124947" y="106504"/>
                  </a:lnTo>
                  <a:lnTo>
                    <a:pt x="7842" y="56390"/>
                  </a:lnTo>
                  <a:cubicBezTo>
                    <a:pt x="4968" y="55211"/>
                    <a:pt x="1725" y="56463"/>
                    <a:pt x="472" y="59338"/>
                  </a:cubicBezTo>
                  <a:cubicBezTo>
                    <a:pt x="-780" y="62212"/>
                    <a:pt x="546" y="65454"/>
                    <a:pt x="3420" y="66707"/>
                  </a:cubicBezTo>
                  <a:lnTo>
                    <a:pt x="122957" y="117853"/>
                  </a:lnTo>
                  <a:cubicBezTo>
                    <a:pt x="123693" y="118148"/>
                    <a:pt x="124431" y="118295"/>
                    <a:pt x="125167" y="118295"/>
                  </a:cubicBezTo>
                  <a:cubicBezTo>
                    <a:pt x="126052" y="118295"/>
                    <a:pt x="127010" y="118074"/>
                    <a:pt x="127820" y="117632"/>
                  </a:cubicBezTo>
                  <a:lnTo>
                    <a:pt x="328055" y="10477"/>
                  </a:lnTo>
                  <a:cubicBezTo>
                    <a:pt x="330782" y="9003"/>
                    <a:pt x="331814" y="5612"/>
                    <a:pt x="330340" y="2886"/>
                  </a:cubicBezTo>
                  <a:cubicBezTo>
                    <a:pt x="328940" y="233"/>
                    <a:pt x="325550" y="-799"/>
                    <a:pt x="322823" y="675"/>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97" name="Freeform: Shape 252">
              <a:extLst>
                <a:ext uri="{FF2B5EF4-FFF2-40B4-BE49-F238E27FC236}">
                  <a16:creationId xmlns:a16="http://schemas.microsoft.com/office/drawing/2014/main" id="{08D6EA44-D808-5539-9F0B-09BEB2998C01}"/>
                </a:ext>
              </a:extLst>
            </p:cNvPr>
            <p:cNvSpPr/>
            <p:nvPr/>
          </p:nvSpPr>
          <p:spPr>
            <a:xfrm>
              <a:off x="6879429" y="5814951"/>
              <a:ext cx="331012" cy="118294"/>
            </a:xfrm>
            <a:custGeom>
              <a:avLst/>
              <a:gdLst>
                <a:gd name="connsiteX0" fmla="*/ 322823 w 331012"/>
                <a:gd name="connsiteY0" fmla="*/ 675 h 118294"/>
                <a:gd name="connsiteX1" fmla="*/ 124947 w 331012"/>
                <a:gd name="connsiteY1" fmla="*/ 106504 h 118294"/>
                <a:gd name="connsiteX2" fmla="*/ 7842 w 331012"/>
                <a:gd name="connsiteY2" fmla="*/ 56390 h 118294"/>
                <a:gd name="connsiteX3" fmla="*/ 472 w 331012"/>
                <a:gd name="connsiteY3" fmla="*/ 59337 h 118294"/>
                <a:gd name="connsiteX4" fmla="*/ 3420 w 331012"/>
                <a:gd name="connsiteY4" fmla="*/ 66707 h 118294"/>
                <a:gd name="connsiteX5" fmla="*/ 122957 w 331012"/>
                <a:gd name="connsiteY5" fmla="*/ 117853 h 118294"/>
                <a:gd name="connsiteX6" fmla="*/ 125167 w 331012"/>
                <a:gd name="connsiteY6" fmla="*/ 118295 h 118294"/>
                <a:gd name="connsiteX7" fmla="*/ 127820 w 331012"/>
                <a:gd name="connsiteY7" fmla="*/ 117632 h 118294"/>
                <a:gd name="connsiteX8" fmla="*/ 328055 w 331012"/>
                <a:gd name="connsiteY8" fmla="*/ 10476 h 118294"/>
                <a:gd name="connsiteX9" fmla="*/ 330340 w 331012"/>
                <a:gd name="connsiteY9" fmla="*/ 2886 h 118294"/>
                <a:gd name="connsiteX10" fmla="*/ 322823 w 331012"/>
                <a:gd name="connsiteY10" fmla="*/ 675 h 118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1012" h="118294">
                  <a:moveTo>
                    <a:pt x="322823" y="675"/>
                  </a:moveTo>
                  <a:lnTo>
                    <a:pt x="124947" y="106504"/>
                  </a:lnTo>
                  <a:lnTo>
                    <a:pt x="7842" y="56390"/>
                  </a:lnTo>
                  <a:cubicBezTo>
                    <a:pt x="4968" y="55210"/>
                    <a:pt x="1725" y="56463"/>
                    <a:pt x="472" y="59337"/>
                  </a:cubicBezTo>
                  <a:cubicBezTo>
                    <a:pt x="-780" y="62212"/>
                    <a:pt x="546" y="65454"/>
                    <a:pt x="3420" y="66707"/>
                  </a:cubicBezTo>
                  <a:lnTo>
                    <a:pt x="122957" y="117853"/>
                  </a:lnTo>
                  <a:cubicBezTo>
                    <a:pt x="123693" y="118147"/>
                    <a:pt x="124431" y="118295"/>
                    <a:pt x="125167" y="118295"/>
                  </a:cubicBezTo>
                  <a:cubicBezTo>
                    <a:pt x="126052" y="118295"/>
                    <a:pt x="127010" y="118074"/>
                    <a:pt x="127820" y="117632"/>
                  </a:cubicBezTo>
                  <a:lnTo>
                    <a:pt x="328055" y="10476"/>
                  </a:lnTo>
                  <a:cubicBezTo>
                    <a:pt x="330782" y="9002"/>
                    <a:pt x="331814" y="5612"/>
                    <a:pt x="330340" y="2886"/>
                  </a:cubicBezTo>
                  <a:cubicBezTo>
                    <a:pt x="328940" y="232"/>
                    <a:pt x="325550" y="-799"/>
                    <a:pt x="322823" y="675"/>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98" name="Freeform: Shape 253">
              <a:extLst>
                <a:ext uri="{FF2B5EF4-FFF2-40B4-BE49-F238E27FC236}">
                  <a16:creationId xmlns:a16="http://schemas.microsoft.com/office/drawing/2014/main" id="{554C59E0-60C6-75B4-B598-DF2364F1264D}"/>
                </a:ext>
              </a:extLst>
            </p:cNvPr>
            <p:cNvSpPr/>
            <p:nvPr/>
          </p:nvSpPr>
          <p:spPr>
            <a:xfrm>
              <a:off x="6879429" y="5740785"/>
              <a:ext cx="331012" cy="118247"/>
            </a:xfrm>
            <a:custGeom>
              <a:avLst/>
              <a:gdLst>
                <a:gd name="connsiteX0" fmla="*/ 322823 w 331012"/>
                <a:gd name="connsiteY0" fmla="*/ 628 h 118247"/>
                <a:gd name="connsiteX1" fmla="*/ 124947 w 331012"/>
                <a:gd name="connsiteY1" fmla="*/ 106456 h 118247"/>
                <a:gd name="connsiteX2" fmla="*/ 7842 w 331012"/>
                <a:gd name="connsiteY2" fmla="*/ 56343 h 118247"/>
                <a:gd name="connsiteX3" fmla="*/ 472 w 331012"/>
                <a:gd name="connsiteY3" fmla="*/ 59290 h 118247"/>
                <a:gd name="connsiteX4" fmla="*/ 3420 w 331012"/>
                <a:gd name="connsiteY4" fmla="*/ 66660 h 118247"/>
                <a:gd name="connsiteX5" fmla="*/ 122957 w 331012"/>
                <a:gd name="connsiteY5" fmla="*/ 117806 h 118247"/>
                <a:gd name="connsiteX6" fmla="*/ 125167 w 331012"/>
                <a:gd name="connsiteY6" fmla="*/ 118248 h 118247"/>
                <a:gd name="connsiteX7" fmla="*/ 127820 w 331012"/>
                <a:gd name="connsiteY7" fmla="*/ 117585 h 118247"/>
                <a:gd name="connsiteX8" fmla="*/ 328055 w 331012"/>
                <a:gd name="connsiteY8" fmla="*/ 10429 h 118247"/>
                <a:gd name="connsiteX9" fmla="*/ 330340 w 331012"/>
                <a:gd name="connsiteY9" fmla="*/ 2839 h 118247"/>
                <a:gd name="connsiteX10" fmla="*/ 322823 w 331012"/>
                <a:gd name="connsiteY10" fmla="*/ 628 h 118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1012" h="118247">
                  <a:moveTo>
                    <a:pt x="322823" y="628"/>
                  </a:moveTo>
                  <a:lnTo>
                    <a:pt x="124947" y="106456"/>
                  </a:lnTo>
                  <a:lnTo>
                    <a:pt x="7842" y="56343"/>
                  </a:lnTo>
                  <a:cubicBezTo>
                    <a:pt x="4968" y="55163"/>
                    <a:pt x="1725" y="56416"/>
                    <a:pt x="472" y="59290"/>
                  </a:cubicBezTo>
                  <a:cubicBezTo>
                    <a:pt x="-780" y="62164"/>
                    <a:pt x="546" y="65407"/>
                    <a:pt x="3420" y="66660"/>
                  </a:cubicBezTo>
                  <a:lnTo>
                    <a:pt x="122957" y="117806"/>
                  </a:lnTo>
                  <a:cubicBezTo>
                    <a:pt x="123693" y="118101"/>
                    <a:pt x="124431" y="118248"/>
                    <a:pt x="125167" y="118248"/>
                  </a:cubicBezTo>
                  <a:cubicBezTo>
                    <a:pt x="126052" y="118248"/>
                    <a:pt x="127010" y="118027"/>
                    <a:pt x="127820" y="117585"/>
                  </a:cubicBezTo>
                  <a:lnTo>
                    <a:pt x="328055" y="10429"/>
                  </a:lnTo>
                  <a:cubicBezTo>
                    <a:pt x="330782" y="8955"/>
                    <a:pt x="331814" y="5565"/>
                    <a:pt x="330340" y="2839"/>
                  </a:cubicBezTo>
                  <a:cubicBezTo>
                    <a:pt x="328940" y="259"/>
                    <a:pt x="325550" y="-773"/>
                    <a:pt x="322823" y="628"/>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99" name="Freeform: Shape 254">
              <a:extLst>
                <a:ext uri="{FF2B5EF4-FFF2-40B4-BE49-F238E27FC236}">
                  <a16:creationId xmlns:a16="http://schemas.microsoft.com/office/drawing/2014/main" id="{0ACEB3BE-54EF-B89B-2A6E-6A4F3E257D36}"/>
                </a:ext>
              </a:extLst>
            </p:cNvPr>
            <p:cNvSpPr/>
            <p:nvPr/>
          </p:nvSpPr>
          <p:spPr>
            <a:xfrm>
              <a:off x="6814975" y="5577953"/>
              <a:ext cx="395534" cy="306726"/>
            </a:xfrm>
            <a:custGeom>
              <a:avLst/>
              <a:gdLst>
                <a:gd name="connsiteX0" fmla="*/ 47755 w 395534"/>
                <a:gd name="connsiteY0" fmla="*/ 231261 h 306726"/>
                <a:gd name="connsiteX1" fmla="*/ 53357 w 395534"/>
                <a:gd name="connsiteY1" fmla="*/ 225660 h 306726"/>
                <a:gd name="connsiteX2" fmla="*/ 47755 w 395534"/>
                <a:gd name="connsiteY2" fmla="*/ 220059 h 306726"/>
                <a:gd name="connsiteX3" fmla="*/ 11055 w 395534"/>
                <a:gd name="connsiteY3" fmla="*/ 202224 h 306726"/>
                <a:gd name="connsiteX4" fmla="*/ 11055 w 395534"/>
                <a:gd name="connsiteY4" fmla="*/ 195665 h 306726"/>
                <a:gd name="connsiteX5" fmla="*/ 47755 w 395534"/>
                <a:gd name="connsiteY5" fmla="*/ 205836 h 306726"/>
                <a:gd name="connsiteX6" fmla="*/ 66254 w 395534"/>
                <a:gd name="connsiteY6" fmla="*/ 203698 h 306726"/>
                <a:gd name="connsiteX7" fmla="*/ 67948 w 395534"/>
                <a:gd name="connsiteY7" fmla="*/ 204804 h 306726"/>
                <a:gd name="connsiteX8" fmla="*/ 187485 w 395534"/>
                <a:gd name="connsiteY8" fmla="*/ 255949 h 306726"/>
                <a:gd name="connsiteX9" fmla="*/ 189696 w 395534"/>
                <a:gd name="connsiteY9" fmla="*/ 256392 h 306726"/>
                <a:gd name="connsiteX10" fmla="*/ 192349 w 395534"/>
                <a:gd name="connsiteY10" fmla="*/ 255728 h 306726"/>
                <a:gd name="connsiteX11" fmla="*/ 392584 w 395534"/>
                <a:gd name="connsiteY11" fmla="*/ 148573 h 306726"/>
                <a:gd name="connsiteX12" fmla="*/ 395532 w 395534"/>
                <a:gd name="connsiteY12" fmla="*/ 143414 h 306726"/>
                <a:gd name="connsiteX13" fmla="*/ 392141 w 395534"/>
                <a:gd name="connsiteY13" fmla="*/ 138476 h 306726"/>
                <a:gd name="connsiteX14" fmla="*/ 272605 w 395534"/>
                <a:gd name="connsiteY14" fmla="*/ 87405 h 306726"/>
                <a:gd name="connsiteX15" fmla="*/ 267741 w 395534"/>
                <a:gd name="connsiteY15" fmla="*/ 87625 h 306726"/>
                <a:gd name="connsiteX16" fmla="*/ 220354 w 395534"/>
                <a:gd name="connsiteY16" fmla="*/ 112977 h 306726"/>
                <a:gd name="connsiteX17" fmla="*/ 220354 w 395534"/>
                <a:gd name="connsiteY17" fmla="*/ 29036 h 306726"/>
                <a:gd name="connsiteX18" fmla="*/ 220133 w 395534"/>
                <a:gd name="connsiteY18" fmla="*/ 27563 h 306726"/>
                <a:gd name="connsiteX19" fmla="*/ 172304 w 395534"/>
                <a:gd name="connsiteY19" fmla="*/ 0 h 306726"/>
                <a:gd name="connsiteX20" fmla="*/ 124401 w 395534"/>
                <a:gd name="connsiteY20" fmla="*/ 29036 h 306726"/>
                <a:gd name="connsiteX21" fmla="*/ 124401 w 395534"/>
                <a:gd name="connsiteY21" fmla="*/ 112167 h 306726"/>
                <a:gd name="connsiteX22" fmla="*/ 107671 w 395534"/>
                <a:gd name="connsiteY22" fmla="*/ 110398 h 306726"/>
                <a:gd name="connsiteX23" fmla="*/ 59842 w 395534"/>
                <a:gd name="connsiteY23" fmla="*/ 139435 h 306726"/>
                <a:gd name="connsiteX24" fmla="*/ 62495 w 395534"/>
                <a:gd name="connsiteY24" fmla="*/ 149089 h 306726"/>
                <a:gd name="connsiteX25" fmla="*/ 47829 w 395534"/>
                <a:gd name="connsiteY25" fmla="*/ 147762 h 306726"/>
                <a:gd name="connsiteX26" fmla="*/ 0 w 395534"/>
                <a:gd name="connsiteY26" fmla="*/ 176799 h 306726"/>
                <a:gd name="connsiteX27" fmla="*/ 0 w 395534"/>
                <a:gd name="connsiteY27" fmla="*/ 277690 h 306726"/>
                <a:gd name="connsiteX28" fmla="*/ 47829 w 395534"/>
                <a:gd name="connsiteY28" fmla="*/ 306727 h 306726"/>
                <a:gd name="connsiteX29" fmla="*/ 53430 w 395534"/>
                <a:gd name="connsiteY29" fmla="*/ 301126 h 306726"/>
                <a:gd name="connsiteX30" fmla="*/ 47829 w 395534"/>
                <a:gd name="connsiteY30" fmla="*/ 295525 h 306726"/>
                <a:gd name="connsiteX31" fmla="*/ 11128 w 395534"/>
                <a:gd name="connsiteY31" fmla="*/ 277690 h 306726"/>
                <a:gd name="connsiteX32" fmla="*/ 11128 w 395534"/>
                <a:gd name="connsiteY32" fmla="*/ 271868 h 306726"/>
                <a:gd name="connsiteX33" fmla="*/ 47829 w 395534"/>
                <a:gd name="connsiteY33" fmla="*/ 282038 h 306726"/>
                <a:gd name="connsiteX34" fmla="*/ 53430 w 395534"/>
                <a:gd name="connsiteY34" fmla="*/ 276437 h 306726"/>
                <a:gd name="connsiteX35" fmla="*/ 47829 w 395534"/>
                <a:gd name="connsiteY35" fmla="*/ 270836 h 306726"/>
                <a:gd name="connsiteX36" fmla="*/ 11128 w 395534"/>
                <a:gd name="connsiteY36" fmla="*/ 253001 h 306726"/>
                <a:gd name="connsiteX37" fmla="*/ 11128 w 395534"/>
                <a:gd name="connsiteY37" fmla="*/ 246442 h 306726"/>
                <a:gd name="connsiteX38" fmla="*/ 47829 w 395534"/>
                <a:gd name="connsiteY38" fmla="*/ 256612 h 306726"/>
                <a:gd name="connsiteX39" fmla="*/ 53430 w 395534"/>
                <a:gd name="connsiteY39" fmla="*/ 251012 h 306726"/>
                <a:gd name="connsiteX40" fmla="*/ 47829 w 395534"/>
                <a:gd name="connsiteY40" fmla="*/ 245411 h 306726"/>
                <a:gd name="connsiteX41" fmla="*/ 11128 w 395534"/>
                <a:gd name="connsiteY41" fmla="*/ 227576 h 306726"/>
                <a:gd name="connsiteX42" fmla="*/ 11128 w 395534"/>
                <a:gd name="connsiteY42" fmla="*/ 221017 h 306726"/>
                <a:gd name="connsiteX43" fmla="*/ 47755 w 395534"/>
                <a:gd name="connsiteY43" fmla="*/ 231261 h 306726"/>
                <a:gd name="connsiteX44" fmla="*/ 209152 w 395534"/>
                <a:gd name="connsiteY44" fmla="*/ 54535 h 306726"/>
                <a:gd name="connsiteX45" fmla="*/ 209005 w 395534"/>
                <a:gd name="connsiteY45" fmla="*/ 55788 h 306726"/>
                <a:gd name="connsiteX46" fmla="*/ 172304 w 395534"/>
                <a:gd name="connsiteY46" fmla="*/ 73623 h 306726"/>
                <a:gd name="connsiteX47" fmla="*/ 135602 w 395534"/>
                <a:gd name="connsiteY47" fmla="*/ 55788 h 306726"/>
                <a:gd name="connsiteX48" fmla="*/ 135602 w 395534"/>
                <a:gd name="connsiteY48" fmla="*/ 47829 h 306726"/>
                <a:gd name="connsiteX49" fmla="*/ 172304 w 395534"/>
                <a:gd name="connsiteY49" fmla="*/ 57999 h 306726"/>
                <a:gd name="connsiteX50" fmla="*/ 209152 w 395534"/>
                <a:gd name="connsiteY50" fmla="*/ 47682 h 306726"/>
                <a:gd name="connsiteX51" fmla="*/ 209152 w 395534"/>
                <a:gd name="connsiteY51" fmla="*/ 54535 h 306726"/>
                <a:gd name="connsiteX52" fmla="*/ 172304 w 395534"/>
                <a:gd name="connsiteY52" fmla="*/ 84825 h 306726"/>
                <a:gd name="connsiteX53" fmla="*/ 209152 w 395534"/>
                <a:gd name="connsiteY53" fmla="*/ 74508 h 306726"/>
                <a:gd name="connsiteX54" fmla="*/ 209152 w 395534"/>
                <a:gd name="connsiteY54" fmla="*/ 79445 h 306726"/>
                <a:gd name="connsiteX55" fmla="*/ 209005 w 395534"/>
                <a:gd name="connsiteY55" fmla="*/ 80698 h 306726"/>
                <a:gd name="connsiteX56" fmla="*/ 172304 w 395534"/>
                <a:gd name="connsiteY56" fmla="*/ 98533 h 306726"/>
                <a:gd name="connsiteX57" fmla="*/ 135602 w 395534"/>
                <a:gd name="connsiteY57" fmla="*/ 80698 h 306726"/>
                <a:gd name="connsiteX58" fmla="*/ 135602 w 395534"/>
                <a:gd name="connsiteY58" fmla="*/ 74581 h 306726"/>
                <a:gd name="connsiteX59" fmla="*/ 172304 w 395534"/>
                <a:gd name="connsiteY59" fmla="*/ 84825 h 306726"/>
                <a:gd name="connsiteX60" fmla="*/ 172304 w 395534"/>
                <a:gd name="connsiteY60" fmla="*/ 109808 h 306726"/>
                <a:gd name="connsiteX61" fmla="*/ 209152 w 395534"/>
                <a:gd name="connsiteY61" fmla="*/ 99491 h 306726"/>
                <a:gd name="connsiteX62" fmla="*/ 209152 w 395534"/>
                <a:gd name="connsiteY62" fmla="*/ 104428 h 306726"/>
                <a:gd name="connsiteX63" fmla="*/ 209005 w 395534"/>
                <a:gd name="connsiteY63" fmla="*/ 105681 h 306726"/>
                <a:gd name="connsiteX64" fmla="*/ 172304 w 395534"/>
                <a:gd name="connsiteY64" fmla="*/ 123516 h 306726"/>
                <a:gd name="connsiteX65" fmla="*/ 135602 w 395534"/>
                <a:gd name="connsiteY65" fmla="*/ 105681 h 306726"/>
                <a:gd name="connsiteX66" fmla="*/ 135602 w 395534"/>
                <a:gd name="connsiteY66" fmla="*/ 99564 h 306726"/>
                <a:gd name="connsiteX67" fmla="*/ 172304 w 395534"/>
                <a:gd name="connsiteY67" fmla="*/ 109808 h 306726"/>
                <a:gd name="connsiteX68" fmla="*/ 172304 w 395534"/>
                <a:gd name="connsiteY68" fmla="*/ 134792 h 306726"/>
                <a:gd name="connsiteX69" fmla="*/ 180189 w 395534"/>
                <a:gd name="connsiteY69" fmla="*/ 134423 h 306726"/>
                <a:gd name="connsiteX70" fmla="*/ 152995 w 395534"/>
                <a:gd name="connsiteY70" fmla="*/ 148941 h 306726"/>
                <a:gd name="connsiteX71" fmla="*/ 155574 w 395534"/>
                <a:gd name="connsiteY71" fmla="*/ 139361 h 306726"/>
                <a:gd name="connsiteX72" fmla="*/ 154321 w 395534"/>
                <a:gd name="connsiteY72" fmla="*/ 132655 h 306726"/>
                <a:gd name="connsiteX73" fmla="*/ 172304 w 395534"/>
                <a:gd name="connsiteY73" fmla="*/ 134792 h 306726"/>
                <a:gd name="connsiteX74" fmla="*/ 270615 w 395534"/>
                <a:gd name="connsiteY74" fmla="*/ 98754 h 306726"/>
                <a:gd name="connsiteX75" fmla="*/ 376960 w 395534"/>
                <a:gd name="connsiteY75" fmla="*/ 144298 h 306726"/>
                <a:gd name="connsiteX76" fmla="*/ 189328 w 395534"/>
                <a:gd name="connsiteY76" fmla="*/ 244674 h 306726"/>
                <a:gd name="connsiteX77" fmla="*/ 82983 w 395534"/>
                <a:gd name="connsiteY77" fmla="*/ 199129 h 306726"/>
                <a:gd name="connsiteX78" fmla="*/ 270615 w 395534"/>
                <a:gd name="connsiteY78" fmla="*/ 98754 h 306726"/>
                <a:gd name="connsiteX79" fmla="*/ 95364 w 395534"/>
                <a:gd name="connsiteY79" fmla="*/ 179747 h 306726"/>
                <a:gd name="connsiteX80" fmla="*/ 95585 w 395534"/>
                <a:gd name="connsiteY80" fmla="*/ 176799 h 306726"/>
                <a:gd name="connsiteX81" fmla="*/ 92932 w 395534"/>
                <a:gd name="connsiteY81" fmla="*/ 167145 h 306726"/>
                <a:gd name="connsiteX82" fmla="*/ 107597 w 395534"/>
                <a:gd name="connsiteY82" fmla="*/ 168471 h 306726"/>
                <a:gd name="connsiteX83" fmla="*/ 117620 w 395534"/>
                <a:gd name="connsiteY83" fmla="*/ 167881 h 306726"/>
                <a:gd name="connsiteX84" fmla="*/ 95364 w 395534"/>
                <a:gd name="connsiteY84" fmla="*/ 179747 h 306726"/>
                <a:gd name="connsiteX85" fmla="*/ 172304 w 395534"/>
                <a:gd name="connsiteY85" fmla="*/ 11202 h 306726"/>
                <a:gd name="connsiteX86" fmla="*/ 209005 w 395534"/>
                <a:gd name="connsiteY86" fmla="*/ 29036 h 306726"/>
                <a:gd name="connsiteX87" fmla="*/ 172304 w 395534"/>
                <a:gd name="connsiteY87" fmla="*/ 46871 h 306726"/>
                <a:gd name="connsiteX88" fmla="*/ 135602 w 395534"/>
                <a:gd name="connsiteY88" fmla="*/ 29036 h 306726"/>
                <a:gd name="connsiteX89" fmla="*/ 172304 w 395534"/>
                <a:gd name="connsiteY89" fmla="*/ 11202 h 306726"/>
                <a:gd name="connsiteX90" fmla="*/ 107671 w 395534"/>
                <a:gd name="connsiteY90" fmla="*/ 121600 h 306726"/>
                <a:gd name="connsiteX91" fmla="*/ 127127 w 395534"/>
                <a:gd name="connsiteY91" fmla="*/ 124474 h 306726"/>
                <a:gd name="connsiteX92" fmla="*/ 129338 w 395534"/>
                <a:gd name="connsiteY92" fmla="*/ 125211 h 306726"/>
                <a:gd name="connsiteX93" fmla="*/ 144299 w 395534"/>
                <a:gd name="connsiteY93" fmla="*/ 139435 h 306726"/>
                <a:gd name="connsiteX94" fmla="*/ 107597 w 395534"/>
                <a:gd name="connsiteY94" fmla="*/ 157269 h 306726"/>
                <a:gd name="connsiteX95" fmla="*/ 70896 w 395534"/>
                <a:gd name="connsiteY95" fmla="*/ 139435 h 306726"/>
                <a:gd name="connsiteX96" fmla="*/ 107671 w 395534"/>
                <a:gd name="connsiteY96" fmla="*/ 121600 h 306726"/>
                <a:gd name="connsiteX97" fmla="*/ 47755 w 395534"/>
                <a:gd name="connsiteY97" fmla="*/ 158964 h 306726"/>
                <a:gd name="connsiteX98" fmla="*/ 84456 w 395534"/>
                <a:gd name="connsiteY98" fmla="*/ 176799 h 306726"/>
                <a:gd name="connsiteX99" fmla="*/ 47755 w 395534"/>
                <a:gd name="connsiteY99" fmla="*/ 194634 h 306726"/>
                <a:gd name="connsiteX100" fmla="*/ 11055 w 395534"/>
                <a:gd name="connsiteY100" fmla="*/ 176799 h 306726"/>
                <a:gd name="connsiteX101" fmla="*/ 47755 w 395534"/>
                <a:gd name="connsiteY101" fmla="*/ 158964 h 306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95534" h="306726">
                  <a:moveTo>
                    <a:pt x="47755" y="231261"/>
                  </a:moveTo>
                  <a:cubicBezTo>
                    <a:pt x="50851" y="231261"/>
                    <a:pt x="53357" y="228755"/>
                    <a:pt x="53357" y="225660"/>
                  </a:cubicBezTo>
                  <a:cubicBezTo>
                    <a:pt x="53357" y="222564"/>
                    <a:pt x="50851" y="220059"/>
                    <a:pt x="47755" y="220059"/>
                  </a:cubicBezTo>
                  <a:cubicBezTo>
                    <a:pt x="26162" y="220059"/>
                    <a:pt x="11055" y="210626"/>
                    <a:pt x="11055" y="202224"/>
                  </a:cubicBezTo>
                  <a:lnTo>
                    <a:pt x="11055" y="195665"/>
                  </a:lnTo>
                  <a:cubicBezTo>
                    <a:pt x="19751" y="201929"/>
                    <a:pt x="32869" y="205836"/>
                    <a:pt x="47755" y="205836"/>
                  </a:cubicBezTo>
                  <a:cubicBezTo>
                    <a:pt x="54315" y="205836"/>
                    <a:pt x="60579" y="205098"/>
                    <a:pt x="66254" y="203698"/>
                  </a:cubicBezTo>
                  <a:cubicBezTo>
                    <a:pt x="66769" y="204140"/>
                    <a:pt x="67285" y="204582"/>
                    <a:pt x="67948" y="204804"/>
                  </a:cubicBezTo>
                  <a:lnTo>
                    <a:pt x="187485" y="255949"/>
                  </a:lnTo>
                  <a:cubicBezTo>
                    <a:pt x="188222" y="256244"/>
                    <a:pt x="188959" y="256392"/>
                    <a:pt x="189696" y="256392"/>
                  </a:cubicBezTo>
                  <a:cubicBezTo>
                    <a:pt x="190580" y="256392"/>
                    <a:pt x="191538" y="256170"/>
                    <a:pt x="192349" y="255728"/>
                  </a:cubicBezTo>
                  <a:lnTo>
                    <a:pt x="392584" y="148573"/>
                  </a:lnTo>
                  <a:cubicBezTo>
                    <a:pt x="394500" y="147541"/>
                    <a:pt x="395605" y="145552"/>
                    <a:pt x="395532" y="143414"/>
                  </a:cubicBezTo>
                  <a:cubicBezTo>
                    <a:pt x="395458" y="141277"/>
                    <a:pt x="394131" y="139361"/>
                    <a:pt x="392141" y="138476"/>
                  </a:cubicBezTo>
                  <a:lnTo>
                    <a:pt x="272605" y="87405"/>
                  </a:lnTo>
                  <a:cubicBezTo>
                    <a:pt x="271057" y="86741"/>
                    <a:pt x="269289" y="86815"/>
                    <a:pt x="267741" y="87625"/>
                  </a:cubicBezTo>
                  <a:lnTo>
                    <a:pt x="220354" y="112977"/>
                  </a:lnTo>
                  <a:lnTo>
                    <a:pt x="220354" y="29036"/>
                  </a:lnTo>
                  <a:cubicBezTo>
                    <a:pt x="220354" y="28521"/>
                    <a:pt x="220280" y="28079"/>
                    <a:pt x="220133" y="27563"/>
                  </a:cubicBezTo>
                  <a:cubicBezTo>
                    <a:pt x="218880" y="12012"/>
                    <a:pt x="198392" y="0"/>
                    <a:pt x="172304" y="0"/>
                  </a:cubicBezTo>
                  <a:cubicBezTo>
                    <a:pt x="145478" y="0"/>
                    <a:pt x="124401" y="12749"/>
                    <a:pt x="124401" y="29036"/>
                  </a:cubicBezTo>
                  <a:lnTo>
                    <a:pt x="124401" y="112167"/>
                  </a:lnTo>
                  <a:cubicBezTo>
                    <a:pt x="119242" y="110988"/>
                    <a:pt x="113567" y="110398"/>
                    <a:pt x="107671" y="110398"/>
                  </a:cubicBezTo>
                  <a:cubicBezTo>
                    <a:pt x="80845" y="110398"/>
                    <a:pt x="59842" y="123147"/>
                    <a:pt x="59842" y="139435"/>
                  </a:cubicBezTo>
                  <a:cubicBezTo>
                    <a:pt x="59842" y="142824"/>
                    <a:pt x="60800" y="146141"/>
                    <a:pt x="62495" y="149089"/>
                  </a:cubicBezTo>
                  <a:cubicBezTo>
                    <a:pt x="57852" y="148205"/>
                    <a:pt x="52988" y="147762"/>
                    <a:pt x="47829" y="147762"/>
                  </a:cubicBezTo>
                  <a:cubicBezTo>
                    <a:pt x="21003" y="147762"/>
                    <a:pt x="0" y="160512"/>
                    <a:pt x="0" y="176799"/>
                  </a:cubicBezTo>
                  <a:lnTo>
                    <a:pt x="0" y="277690"/>
                  </a:lnTo>
                  <a:cubicBezTo>
                    <a:pt x="0" y="293977"/>
                    <a:pt x="21003" y="306727"/>
                    <a:pt x="47829" y="306727"/>
                  </a:cubicBezTo>
                  <a:cubicBezTo>
                    <a:pt x="50924" y="306727"/>
                    <a:pt x="53430" y="304221"/>
                    <a:pt x="53430" y="301126"/>
                  </a:cubicBezTo>
                  <a:cubicBezTo>
                    <a:pt x="53430" y="298030"/>
                    <a:pt x="50924" y="295525"/>
                    <a:pt x="47829" y="295525"/>
                  </a:cubicBezTo>
                  <a:cubicBezTo>
                    <a:pt x="26236" y="295525"/>
                    <a:pt x="11128" y="286091"/>
                    <a:pt x="11128" y="277690"/>
                  </a:cubicBezTo>
                  <a:lnTo>
                    <a:pt x="11128" y="271868"/>
                  </a:lnTo>
                  <a:cubicBezTo>
                    <a:pt x="19825" y="278132"/>
                    <a:pt x="32942" y="282038"/>
                    <a:pt x="47829" y="282038"/>
                  </a:cubicBezTo>
                  <a:cubicBezTo>
                    <a:pt x="50924" y="282038"/>
                    <a:pt x="53430" y="279533"/>
                    <a:pt x="53430" y="276437"/>
                  </a:cubicBezTo>
                  <a:cubicBezTo>
                    <a:pt x="53430" y="273342"/>
                    <a:pt x="50924" y="270836"/>
                    <a:pt x="47829" y="270836"/>
                  </a:cubicBezTo>
                  <a:cubicBezTo>
                    <a:pt x="26236" y="270836"/>
                    <a:pt x="11128" y="261403"/>
                    <a:pt x="11128" y="253001"/>
                  </a:cubicBezTo>
                  <a:lnTo>
                    <a:pt x="11128" y="246442"/>
                  </a:lnTo>
                  <a:cubicBezTo>
                    <a:pt x="19825" y="252707"/>
                    <a:pt x="32942" y="256612"/>
                    <a:pt x="47829" y="256612"/>
                  </a:cubicBezTo>
                  <a:cubicBezTo>
                    <a:pt x="50924" y="256612"/>
                    <a:pt x="53430" y="254107"/>
                    <a:pt x="53430" y="251012"/>
                  </a:cubicBezTo>
                  <a:cubicBezTo>
                    <a:pt x="53430" y="247916"/>
                    <a:pt x="50924" y="245411"/>
                    <a:pt x="47829" y="245411"/>
                  </a:cubicBezTo>
                  <a:cubicBezTo>
                    <a:pt x="26236" y="245411"/>
                    <a:pt x="11128" y="235977"/>
                    <a:pt x="11128" y="227576"/>
                  </a:cubicBezTo>
                  <a:lnTo>
                    <a:pt x="11128" y="221017"/>
                  </a:lnTo>
                  <a:cubicBezTo>
                    <a:pt x="19825" y="227281"/>
                    <a:pt x="32869" y="231261"/>
                    <a:pt x="47755" y="231261"/>
                  </a:cubicBezTo>
                  <a:close/>
                  <a:moveTo>
                    <a:pt x="209152" y="54535"/>
                  </a:moveTo>
                  <a:cubicBezTo>
                    <a:pt x="209078" y="54978"/>
                    <a:pt x="209005" y="55346"/>
                    <a:pt x="209005" y="55788"/>
                  </a:cubicBezTo>
                  <a:cubicBezTo>
                    <a:pt x="209005" y="64190"/>
                    <a:pt x="193970" y="73623"/>
                    <a:pt x="172304" y="73623"/>
                  </a:cubicBezTo>
                  <a:cubicBezTo>
                    <a:pt x="150710" y="73623"/>
                    <a:pt x="135602" y="64190"/>
                    <a:pt x="135602" y="55788"/>
                  </a:cubicBezTo>
                  <a:lnTo>
                    <a:pt x="135602" y="47829"/>
                  </a:lnTo>
                  <a:cubicBezTo>
                    <a:pt x="144299" y="54093"/>
                    <a:pt x="157417" y="57999"/>
                    <a:pt x="172304" y="57999"/>
                  </a:cubicBezTo>
                  <a:cubicBezTo>
                    <a:pt x="187264" y="57999"/>
                    <a:pt x="200382" y="54020"/>
                    <a:pt x="209152" y="47682"/>
                  </a:cubicBezTo>
                  <a:lnTo>
                    <a:pt x="209152" y="54535"/>
                  </a:lnTo>
                  <a:close/>
                  <a:moveTo>
                    <a:pt x="172304" y="84825"/>
                  </a:moveTo>
                  <a:cubicBezTo>
                    <a:pt x="187264" y="84825"/>
                    <a:pt x="200382" y="80845"/>
                    <a:pt x="209152" y="74508"/>
                  </a:cubicBezTo>
                  <a:lnTo>
                    <a:pt x="209152" y="79445"/>
                  </a:lnTo>
                  <a:cubicBezTo>
                    <a:pt x="209078" y="79887"/>
                    <a:pt x="209005" y="80256"/>
                    <a:pt x="209005" y="80698"/>
                  </a:cubicBezTo>
                  <a:cubicBezTo>
                    <a:pt x="209005" y="89099"/>
                    <a:pt x="193970" y="98533"/>
                    <a:pt x="172304" y="98533"/>
                  </a:cubicBezTo>
                  <a:cubicBezTo>
                    <a:pt x="150710" y="98533"/>
                    <a:pt x="135602" y="89099"/>
                    <a:pt x="135602" y="80698"/>
                  </a:cubicBezTo>
                  <a:lnTo>
                    <a:pt x="135602" y="74581"/>
                  </a:lnTo>
                  <a:cubicBezTo>
                    <a:pt x="144372" y="80919"/>
                    <a:pt x="157417" y="84825"/>
                    <a:pt x="172304" y="84825"/>
                  </a:cubicBezTo>
                  <a:close/>
                  <a:moveTo>
                    <a:pt x="172304" y="109808"/>
                  </a:moveTo>
                  <a:cubicBezTo>
                    <a:pt x="187264" y="109808"/>
                    <a:pt x="200382" y="105829"/>
                    <a:pt x="209152" y="99491"/>
                  </a:cubicBezTo>
                  <a:lnTo>
                    <a:pt x="209152" y="104428"/>
                  </a:lnTo>
                  <a:cubicBezTo>
                    <a:pt x="209078" y="104871"/>
                    <a:pt x="209005" y="105239"/>
                    <a:pt x="209005" y="105681"/>
                  </a:cubicBezTo>
                  <a:cubicBezTo>
                    <a:pt x="209005" y="114083"/>
                    <a:pt x="193970" y="123516"/>
                    <a:pt x="172304" y="123516"/>
                  </a:cubicBezTo>
                  <a:cubicBezTo>
                    <a:pt x="150710" y="123516"/>
                    <a:pt x="135602" y="114083"/>
                    <a:pt x="135602" y="105681"/>
                  </a:cubicBezTo>
                  <a:lnTo>
                    <a:pt x="135602" y="99564"/>
                  </a:lnTo>
                  <a:cubicBezTo>
                    <a:pt x="144372" y="105903"/>
                    <a:pt x="157417" y="109808"/>
                    <a:pt x="172304" y="109808"/>
                  </a:cubicBezTo>
                  <a:close/>
                  <a:moveTo>
                    <a:pt x="172304" y="134792"/>
                  </a:moveTo>
                  <a:cubicBezTo>
                    <a:pt x="174957" y="134792"/>
                    <a:pt x="177610" y="134644"/>
                    <a:pt x="180189" y="134423"/>
                  </a:cubicBezTo>
                  <a:lnTo>
                    <a:pt x="152995" y="148941"/>
                  </a:lnTo>
                  <a:cubicBezTo>
                    <a:pt x="154690" y="145994"/>
                    <a:pt x="155574" y="142751"/>
                    <a:pt x="155574" y="139361"/>
                  </a:cubicBezTo>
                  <a:cubicBezTo>
                    <a:pt x="155574" y="137076"/>
                    <a:pt x="155132" y="134792"/>
                    <a:pt x="154321" y="132655"/>
                  </a:cubicBezTo>
                  <a:cubicBezTo>
                    <a:pt x="159849" y="134054"/>
                    <a:pt x="165892" y="134792"/>
                    <a:pt x="172304" y="134792"/>
                  </a:cubicBezTo>
                  <a:close/>
                  <a:moveTo>
                    <a:pt x="270615" y="98754"/>
                  </a:moveTo>
                  <a:lnTo>
                    <a:pt x="376960" y="144298"/>
                  </a:lnTo>
                  <a:lnTo>
                    <a:pt x="189328" y="244674"/>
                  </a:lnTo>
                  <a:lnTo>
                    <a:pt x="82983" y="199129"/>
                  </a:lnTo>
                  <a:lnTo>
                    <a:pt x="270615" y="98754"/>
                  </a:lnTo>
                  <a:close/>
                  <a:moveTo>
                    <a:pt x="95364" y="179747"/>
                  </a:moveTo>
                  <a:cubicBezTo>
                    <a:pt x="95511" y="178788"/>
                    <a:pt x="95585" y="177757"/>
                    <a:pt x="95585" y="176799"/>
                  </a:cubicBezTo>
                  <a:cubicBezTo>
                    <a:pt x="95585" y="173409"/>
                    <a:pt x="94627" y="170092"/>
                    <a:pt x="92932" y="167145"/>
                  </a:cubicBezTo>
                  <a:cubicBezTo>
                    <a:pt x="97575" y="168029"/>
                    <a:pt x="102439" y="168471"/>
                    <a:pt x="107597" y="168471"/>
                  </a:cubicBezTo>
                  <a:cubicBezTo>
                    <a:pt x="111061" y="168471"/>
                    <a:pt x="114378" y="168250"/>
                    <a:pt x="117620" y="167881"/>
                  </a:cubicBezTo>
                  <a:lnTo>
                    <a:pt x="95364" y="179747"/>
                  </a:lnTo>
                  <a:close/>
                  <a:moveTo>
                    <a:pt x="172304" y="11202"/>
                  </a:moveTo>
                  <a:cubicBezTo>
                    <a:pt x="193897" y="11202"/>
                    <a:pt x="209005" y="20635"/>
                    <a:pt x="209005" y="29036"/>
                  </a:cubicBezTo>
                  <a:cubicBezTo>
                    <a:pt x="209005" y="37438"/>
                    <a:pt x="193970" y="46871"/>
                    <a:pt x="172304" y="46871"/>
                  </a:cubicBezTo>
                  <a:cubicBezTo>
                    <a:pt x="150710" y="46871"/>
                    <a:pt x="135602" y="37438"/>
                    <a:pt x="135602" y="29036"/>
                  </a:cubicBezTo>
                  <a:cubicBezTo>
                    <a:pt x="135602" y="20561"/>
                    <a:pt x="150710" y="11202"/>
                    <a:pt x="172304" y="11202"/>
                  </a:cubicBezTo>
                  <a:close/>
                  <a:moveTo>
                    <a:pt x="107671" y="121600"/>
                  </a:moveTo>
                  <a:cubicBezTo>
                    <a:pt x="115041" y="121600"/>
                    <a:pt x="121600" y="122705"/>
                    <a:pt x="127127" y="124474"/>
                  </a:cubicBezTo>
                  <a:cubicBezTo>
                    <a:pt x="127790" y="124842"/>
                    <a:pt x="128528" y="125137"/>
                    <a:pt x="129338" y="125211"/>
                  </a:cubicBezTo>
                  <a:cubicBezTo>
                    <a:pt x="138698" y="128748"/>
                    <a:pt x="144299" y="134202"/>
                    <a:pt x="144299" y="139435"/>
                  </a:cubicBezTo>
                  <a:cubicBezTo>
                    <a:pt x="144299" y="147836"/>
                    <a:pt x="129264" y="157269"/>
                    <a:pt x="107597" y="157269"/>
                  </a:cubicBezTo>
                  <a:cubicBezTo>
                    <a:pt x="86004" y="157269"/>
                    <a:pt x="70896" y="147836"/>
                    <a:pt x="70896" y="139435"/>
                  </a:cubicBezTo>
                  <a:cubicBezTo>
                    <a:pt x="70896" y="131033"/>
                    <a:pt x="86078" y="121600"/>
                    <a:pt x="107671" y="121600"/>
                  </a:cubicBezTo>
                  <a:close/>
                  <a:moveTo>
                    <a:pt x="47755" y="158964"/>
                  </a:moveTo>
                  <a:cubicBezTo>
                    <a:pt x="69349" y="158964"/>
                    <a:pt x="84456" y="168397"/>
                    <a:pt x="84456" y="176799"/>
                  </a:cubicBezTo>
                  <a:cubicBezTo>
                    <a:pt x="84456" y="185200"/>
                    <a:pt x="69422" y="194634"/>
                    <a:pt x="47755" y="194634"/>
                  </a:cubicBezTo>
                  <a:cubicBezTo>
                    <a:pt x="26162" y="194634"/>
                    <a:pt x="11055" y="185200"/>
                    <a:pt x="11055" y="176799"/>
                  </a:cubicBezTo>
                  <a:cubicBezTo>
                    <a:pt x="11128" y="168397"/>
                    <a:pt x="26162" y="158964"/>
                    <a:pt x="47755" y="158964"/>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00" name="Freeform: Shape 255">
              <a:extLst>
                <a:ext uri="{FF2B5EF4-FFF2-40B4-BE49-F238E27FC236}">
                  <a16:creationId xmlns:a16="http://schemas.microsoft.com/office/drawing/2014/main" id="{43B3636C-35D5-2CF2-317A-5ACBA83080E6}"/>
                </a:ext>
              </a:extLst>
            </p:cNvPr>
            <p:cNvSpPr/>
            <p:nvPr/>
          </p:nvSpPr>
          <p:spPr>
            <a:xfrm>
              <a:off x="6899136" y="5541694"/>
              <a:ext cx="11202" cy="16213"/>
            </a:xfrm>
            <a:custGeom>
              <a:avLst/>
              <a:gdLst>
                <a:gd name="connsiteX0" fmla="*/ 5601 w 11202"/>
                <a:gd name="connsiteY0" fmla="*/ 16213 h 16213"/>
                <a:gd name="connsiteX1" fmla="*/ 11202 w 11202"/>
                <a:gd name="connsiteY1" fmla="*/ 10612 h 16213"/>
                <a:gd name="connsiteX2" fmla="*/ 11202 w 11202"/>
                <a:gd name="connsiteY2" fmla="*/ 5601 h 16213"/>
                <a:gd name="connsiteX3" fmla="*/ 5601 w 11202"/>
                <a:gd name="connsiteY3" fmla="*/ 0 h 16213"/>
                <a:gd name="connsiteX4" fmla="*/ 0 w 11202"/>
                <a:gd name="connsiteY4" fmla="*/ 5601 h 16213"/>
                <a:gd name="connsiteX5" fmla="*/ 0 w 11202"/>
                <a:gd name="connsiteY5" fmla="*/ 10612 h 16213"/>
                <a:gd name="connsiteX6" fmla="*/ 5601 w 11202"/>
                <a:gd name="connsiteY6" fmla="*/ 16213 h 16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202" h="16213">
                  <a:moveTo>
                    <a:pt x="5601" y="16213"/>
                  </a:moveTo>
                  <a:cubicBezTo>
                    <a:pt x="8696" y="16213"/>
                    <a:pt x="11202" y="13708"/>
                    <a:pt x="11202" y="10612"/>
                  </a:cubicBezTo>
                  <a:lnTo>
                    <a:pt x="11202" y="5601"/>
                  </a:lnTo>
                  <a:cubicBezTo>
                    <a:pt x="11202" y="2506"/>
                    <a:pt x="8696" y="0"/>
                    <a:pt x="5601" y="0"/>
                  </a:cubicBezTo>
                  <a:cubicBezTo>
                    <a:pt x="2506" y="0"/>
                    <a:pt x="0" y="2506"/>
                    <a:pt x="0" y="5601"/>
                  </a:cubicBezTo>
                  <a:lnTo>
                    <a:pt x="0" y="10612"/>
                  </a:lnTo>
                  <a:cubicBezTo>
                    <a:pt x="0" y="13708"/>
                    <a:pt x="2506" y="16213"/>
                    <a:pt x="5601" y="16213"/>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01" name="Freeform: Shape 256">
              <a:extLst>
                <a:ext uri="{FF2B5EF4-FFF2-40B4-BE49-F238E27FC236}">
                  <a16:creationId xmlns:a16="http://schemas.microsoft.com/office/drawing/2014/main" id="{B4D15787-2D65-5234-6141-D4070D182E28}"/>
                </a:ext>
              </a:extLst>
            </p:cNvPr>
            <p:cNvSpPr/>
            <p:nvPr/>
          </p:nvSpPr>
          <p:spPr>
            <a:xfrm>
              <a:off x="6899136" y="5575963"/>
              <a:ext cx="11202" cy="16213"/>
            </a:xfrm>
            <a:custGeom>
              <a:avLst/>
              <a:gdLst>
                <a:gd name="connsiteX0" fmla="*/ 5601 w 11202"/>
                <a:gd name="connsiteY0" fmla="*/ 16213 h 16213"/>
                <a:gd name="connsiteX1" fmla="*/ 11202 w 11202"/>
                <a:gd name="connsiteY1" fmla="*/ 10612 h 16213"/>
                <a:gd name="connsiteX2" fmla="*/ 11202 w 11202"/>
                <a:gd name="connsiteY2" fmla="*/ 5601 h 16213"/>
                <a:gd name="connsiteX3" fmla="*/ 5601 w 11202"/>
                <a:gd name="connsiteY3" fmla="*/ 0 h 16213"/>
                <a:gd name="connsiteX4" fmla="*/ 0 w 11202"/>
                <a:gd name="connsiteY4" fmla="*/ 5601 h 16213"/>
                <a:gd name="connsiteX5" fmla="*/ 0 w 11202"/>
                <a:gd name="connsiteY5" fmla="*/ 10612 h 16213"/>
                <a:gd name="connsiteX6" fmla="*/ 5601 w 11202"/>
                <a:gd name="connsiteY6" fmla="*/ 16213 h 16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202" h="16213">
                  <a:moveTo>
                    <a:pt x="5601" y="16213"/>
                  </a:moveTo>
                  <a:cubicBezTo>
                    <a:pt x="8696" y="16213"/>
                    <a:pt x="11202" y="13708"/>
                    <a:pt x="11202" y="10612"/>
                  </a:cubicBezTo>
                  <a:lnTo>
                    <a:pt x="11202" y="5601"/>
                  </a:lnTo>
                  <a:cubicBezTo>
                    <a:pt x="11202" y="2505"/>
                    <a:pt x="8696" y="0"/>
                    <a:pt x="5601" y="0"/>
                  </a:cubicBezTo>
                  <a:cubicBezTo>
                    <a:pt x="2506" y="0"/>
                    <a:pt x="0" y="2505"/>
                    <a:pt x="0" y="5601"/>
                  </a:cubicBezTo>
                  <a:lnTo>
                    <a:pt x="0" y="10612"/>
                  </a:lnTo>
                  <a:cubicBezTo>
                    <a:pt x="0" y="13708"/>
                    <a:pt x="2506" y="16213"/>
                    <a:pt x="5601" y="16213"/>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02" name="Freeform: Shape 257">
              <a:extLst>
                <a:ext uri="{FF2B5EF4-FFF2-40B4-BE49-F238E27FC236}">
                  <a16:creationId xmlns:a16="http://schemas.microsoft.com/office/drawing/2014/main" id="{5B7A9CC0-7EF2-EA5F-EB03-F9DD4F5180D9}"/>
                </a:ext>
              </a:extLst>
            </p:cNvPr>
            <p:cNvSpPr/>
            <p:nvPr/>
          </p:nvSpPr>
          <p:spPr>
            <a:xfrm>
              <a:off x="6879459" y="5561371"/>
              <a:ext cx="16213" cy="11201"/>
            </a:xfrm>
            <a:custGeom>
              <a:avLst/>
              <a:gdLst>
                <a:gd name="connsiteX0" fmla="*/ 5601 w 16213"/>
                <a:gd name="connsiteY0" fmla="*/ 11202 h 11201"/>
                <a:gd name="connsiteX1" fmla="*/ 10612 w 16213"/>
                <a:gd name="connsiteY1" fmla="*/ 11202 h 11201"/>
                <a:gd name="connsiteX2" fmla="*/ 16213 w 16213"/>
                <a:gd name="connsiteY2" fmla="*/ 5601 h 11201"/>
                <a:gd name="connsiteX3" fmla="*/ 10612 w 16213"/>
                <a:gd name="connsiteY3" fmla="*/ 0 h 11201"/>
                <a:gd name="connsiteX4" fmla="*/ 5601 w 16213"/>
                <a:gd name="connsiteY4" fmla="*/ 0 h 11201"/>
                <a:gd name="connsiteX5" fmla="*/ 0 w 16213"/>
                <a:gd name="connsiteY5" fmla="*/ 5601 h 11201"/>
                <a:gd name="connsiteX6" fmla="*/ 5601 w 16213"/>
                <a:gd name="connsiteY6" fmla="*/ 11202 h 11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213" h="11201">
                  <a:moveTo>
                    <a:pt x="5601" y="11202"/>
                  </a:moveTo>
                  <a:lnTo>
                    <a:pt x="10612" y="11202"/>
                  </a:lnTo>
                  <a:cubicBezTo>
                    <a:pt x="13708" y="11202"/>
                    <a:pt x="16213" y="8696"/>
                    <a:pt x="16213" y="5601"/>
                  </a:cubicBezTo>
                  <a:cubicBezTo>
                    <a:pt x="16213" y="2505"/>
                    <a:pt x="13708" y="0"/>
                    <a:pt x="10612" y="0"/>
                  </a:cubicBezTo>
                  <a:lnTo>
                    <a:pt x="5601" y="0"/>
                  </a:lnTo>
                  <a:cubicBezTo>
                    <a:pt x="2505" y="0"/>
                    <a:pt x="0" y="2505"/>
                    <a:pt x="0" y="5601"/>
                  </a:cubicBezTo>
                  <a:cubicBezTo>
                    <a:pt x="0" y="8696"/>
                    <a:pt x="2579" y="11202"/>
                    <a:pt x="5601" y="11202"/>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03" name="Freeform: Shape 258">
              <a:extLst>
                <a:ext uri="{FF2B5EF4-FFF2-40B4-BE49-F238E27FC236}">
                  <a16:creationId xmlns:a16="http://schemas.microsoft.com/office/drawing/2014/main" id="{E716CCA8-EB21-0EC6-73FB-B8D6BB74B763}"/>
                </a:ext>
              </a:extLst>
            </p:cNvPr>
            <p:cNvSpPr/>
            <p:nvPr/>
          </p:nvSpPr>
          <p:spPr>
            <a:xfrm>
              <a:off x="6913802" y="5561371"/>
              <a:ext cx="16213" cy="11201"/>
            </a:xfrm>
            <a:custGeom>
              <a:avLst/>
              <a:gdLst>
                <a:gd name="connsiteX0" fmla="*/ 5601 w 16213"/>
                <a:gd name="connsiteY0" fmla="*/ 11202 h 11201"/>
                <a:gd name="connsiteX1" fmla="*/ 10612 w 16213"/>
                <a:gd name="connsiteY1" fmla="*/ 11202 h 11201"/>
                <a:gd name="connsiteX2" fmla="*/ 16213 w 16213"/>
                <a:gd name="connsiteY2" fmla="*/ 5601 h 11201"/>
                <a:gd name="connsiteX3" fmla="*/ 10612 w 16213"/>
                <a:gd name="connsiteY3" fmla="*/ 0 h 11201"/>
                <a:gd name="connsiteX4" fmla="*/ 5601 w 16213"/>
                <a:gd name="connsiteY4" fmla="*/ 0 h 11201"/>
                <a:gd name="connsiteX5" fmla="*/ 0 w 16213"/>
                <a:gd name="connsiteY5" fmla="*/ 5601 h 11201"/>
                <a:gd name="connsiteX6" fmla="*/ 5601 w 16213"/>
                <a:gd name="connsiteY6" fmla="*/ 11202 h 11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213" h="11201">
                  <a:moveTo>
                    <a:pt x="5601" y="11202"/>
                  </a:moveTo>
                  <a:lnTo>
                    <a:pt x="10612" y="11202"/>
                  </a:lnTo>
                  <a:cubicBezTo>
                    <a:pt x="13708" y="11202"/>
                    <a:pt x="16213" y="8696"/>
                    <a:pt x="16213" y="5601"/>
                  </a:cubicBezTo>
                  <a:cubicBezTo>
                    <a:pt x="16213" y="2505"/>
                    <a:pt x="13708" y="0"/>
                    <a:pt x="10612" y="0"/>
                  </a:cubicBezTo>
                  <a:lnTo>
                    <a:pt x="5601" y="0"/>
                  </a:lnTo>
                  <a:cubicBezTo>
                    <a:pt x="2506" y="0"/>
                    <a:pt x="0" y="2505"/>
                    <a:pt x="0" y="5601"/>
                  </a:cubicBezTo>
                  <a:cubicBezTo>
                    <a:pt x="0" y="8696"/>
                    <a:pt x="2506" y="11202"/>
                    <a:pt x="5601" y="11202"/>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04" name="Freeform: Shape 259">
              <a:extLst>
                <a:ext uri="{FF2B5EF4-FFF2-40B4-BE49-F238E27FC236}">
                  <a16:creationId xmlns:a16="http://schemas.microsoft.com/office/drawing/2014/main" id="{DBFFD64E-563B-7D1E-9544-61502DCA8CAF}"/>
                </a:ext>
              </a:extLst>
            </p:cNvPr>
            <p:cNvSpPr/>
            <p:nvPr/>
          </p:nvSpPr>
          <p:spPr>
            <a:xfrm>
              <a:off x="7108436" y="5588860"/>
              <a:ext cx="11201" cy="16213"/>
            </a:xfrm>
            <a:custGeom>
              <a:avLst/>
              <a:gdLst>
                <a:gd name="connsiteX0" fmla="*/ 5601 w 11201"/>
                <a:gd name="connsiteY0" fmla="*/ 16213 h 16213"/>
                <a:gd name="connsiteX1" fmla="*/ 11202 w 11201"/>
                <a:gd name="connsiteY1" fmla="*/ 10612 h 16213"/>
                <a:gd name="connsiteX2" fmla="*/ 11202 w 11201"/>
                <a:gd name="connsiteY2" fmla="*/ 5601 h 16213"/>
                <a:gd name="connsiteX3" fmla="*/ 5601 w 11201"/>
                <a:gd name="connsiteY3" fmla="*/ 0 h 16213"/>
                <a:gd name="connsiteX4" fmla="*/ 0 w 11201"/>
                <a:gd name="connsiteY4" fmla="*/ 5601 h 16213"/>
                <a:gd name="connsiteX5" fmla="*/ 0 w 11201"/>
                <a:gd name="connsiteY5" fmla="*/ 10612 h 16213"/>
                <a:gd name="connsiteX6" fmla="*/ 5601 w 11201"/>
                <a:gd name="connsiteY6" fmla="*/ 16213 h 16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201" h="16213">
                  <a:moveTo>
                    <a:pt x="5601" y="16213"/>
                  </a:moveTo>
                  <a:cubicBezTo>
                    <a:pt x="8696" y="16213"/>
                    <a:pt x="11202" y="13708"/>
                    <a:pt x="11202" y="10612"/>
                  </a:cubicBezTo>
                  <a:lnTo>
                    <a:pt x="11202" y="5601"/>
                  </a:lnTo>
                  <a:cubicBezTo>
                    <a:pt x="11202" y="2505"/>
                    <a:pt x="8696" y="0"/>
                    <a:pt x="5601" y="0"/>
                  </a:cubicBezTo>
                  <a:cubicBezTo>
                    <a:pt x="2505" y="0"/>
                    <a:pt x="0" y="2505"/>
                    <a:pt x="0" y="5601"/>
                  </a:cubicBezTo>
                  <a:lnTo>
                    <a:pt x="0" y="10612"/>
                  </a:lnTo>
                  <a:cubicBezTo>
                    <a:pt x="0" y="13708"/>
                    <a:pt x="2505" y="16213"/>
                    <a:pt x="5601" y="16213"/>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05" name="Freeform: Shape 260">
              <a:extLst>
                <a:ext uri="{FF2B5EF4-FFF2-40B4-BE49-F238E27FC236}">
                  <a16:creationId xmlns:a16="http://schemas.microsoft.com/office/drawing/2014/main" id="{86D13527-E341-6425-E555-38ACC88E4247}"/>
                </a:ext>
              </a:extLst>
            </p:cNvPr>
            <p:cNvSpPr/>
            <p:nvPr/>
          </p:nvSpPr>
          <p:spPr>
            <a:xfrm>
              <a:off x="7108436" y="5623129"/>
              <a:ext cx="11201" cy="16213"/>
            </a:xfrm>
            <a:custGeom>
              <a:avLst/>
              <a:gdLst>
                <a:gd name="connsiteX0" fmla="*/ 5601 w 11201"/>
                <a:gd name="connsiteY0" fmla="*/ 16213 h 16213"/>
                <a:gd name="connsiteX1" fmla="*/ 11202 w 11201"/>
                <a:gd name="connsiteY1" fmla="*/ 10612 h 16213"/>
                <a:gd name="connsiteX2" fmla="*/ 11202 w 11201"/>
                <a:gd name="connsiteY2" fmla="*/ 5601 h 16213"/>
                <a:gd name="connsiteX3" fmla="*/ 5601 w 11201"/>
                <a:gd name="connsiteY3" fmla="*/ 0 h 16213"/>
                <a:gd name="connsiteX4" fmla="*/ 0 w 11201"/>
                <a:gd name="connsiteY4" fmla="*/ 5601 h 16213"/>
                <a:gd name="connsiteX5" fmla="*/ 0 w 11201"/>
                <a:gd name="connsiteY5" fmla="*/ 10612 h 16213"/>
                <a:gd name="connsiteX6" fmla="*/ 5601 w 11201"/>
                <a:gd name="connsiteY6" fmla="*/ 16213 h 16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201" h="16213">
                  <a:moveTo>
                    <a:pt x="5601" y="16213"/>
                  </a:moveTo>
                  <a:cubicBezTo>
                    <a:pt x="8696" y="16213"/>
                    <a:pt x="11202" y="13708"/>
                    <a:pt x="11202" y="10612"/>
                  </a:cubicBezTo>
                  <a:lnTo>
                    <a:pt x="11202" y="5601"/>
                  </a:lnTo>
                  <a:cubicBezTo>
                    <a:pt x="11202" y="2506"/>
                    <a:pt x="8696" y="0"/>
                    <a:pt x="5601" y="0"/>
                  </a:cubicBezTo>
                  <a:cubicBezTo>
                    <a:pt x="2505" y="0"/>
                    <a:pt x="0" y="2506"/>
                    <a:pt x="0" y="5601"/>
                  </a:cubicBezTo>
                  <a:lnTo>
                    <a:pt x="0" y="10612"/>
                  </a:lnTo>
                  <a:cubicBezTo>
                    <a:pt x="0" y="13708"/>
                    <a:pt x="2505" y="16213"/>
                    <a:pt x="5601" y="16213"/>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06" name="Freeform: Shape 261">
              <a:extLst>
                <a:ext uri="{FF2B5EF4-FFF2-40B4-BE49-F238E27FC236}">
                  <a16:creationId xmlns:a16="http://schemas.microsoft.com/office/drawing/2014/main" id="{EC2835DF-1153-F996-0BCC-3755DB8229CF}"/>
                </a:ext>
              </a:extLst>
            </p:cNvPr>
            <p:cNvSpPr/>
            <p:nvPr/>
          </p:nvSpPr>
          <p:spPr>
            <a:xfrm>
              <a:off x="7088759" y="5608537"/>
              <a:ext cx="16213" cy="11202"/>
            </a:xfrm>
            <a:custGeom>
              <a:avLst/>
              <a:gdLst>
                <a:gd name="connsiteX0" fmla="*/ 5601 w 16213"/>
                <a:gd name="connsiteY0" fmla="*/ 11202 h 11202"/>
                <a:gd name="connsiteX1" fmla="*/ 10612 w 16213"/>
                <a:gd name="connsiteY1" fmla="*/ 11202 h 11202"/>
                <a:gd name="connsiteX2" fmla="*/ 16213 w 16213"/>
                <a:gd name="connsiteY2" fmla="*/ 5601 h 11202"/>
                <a:gd name="connsiteX3" fmla="*/ 10612 w 16213"/>
                <a:gd name="connsiteY3" fmla="*/ 0 h 11202"/>
                <a:gd name="connsiteX4" fmla="*/ 5601 w 16213"/>
                <a:gd name="connsiteY4" fmla="*/ 0 h 11202"/>
                <a:gd name="connsiteX5" fmla="*/ 0 w 16213"/>
                <a:gd name="connsiteY5" fmla="*/ 5601 h 11202"/>
                <a:gd name="connsiteX6" fmla="*/ 5601 w 16213"/>
                <a:gd name="connsiteY6" fmla="*/ 11202 h 11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213" h="11202">
                  <a:moveTo>
                    <a:pt x="5601" y="11202"/>
                  </a:moveTo>
                  <a:lnTo>
                    <a:pt x="10612" y="11202"/>
                  </a:lnTo>
                  <a:cubicBezTo>
                    <a:pt x="13708" y="11202"/>
                    <a:pt x="16213" y="8696"/>
                    <a:pt x="16213" y="5601"/>
                  </a:cubicBezTo>
                  <a:cubicBezTo>
                    <a:pt x="16213" y="2506"/>
                    <a:pt x="13708" y="0"/>
                    <a:pt x="10612" y="0"/>
                  </a:cubicBezTo>
                  <a:lnTo>
                    <a:pt x="5601" y="0"/>
                  </a:lnTo>
                  <a:cubicBezTo>
                    <a:pt x="2506" y="0"/>
                    <a:pt x="0" y="2506"/>
                    <a:pt x="0" y="5601"/>
                  </a:cubicBezTo>
                  <a:cubicBezTo>
                    <a:pt x="0" y="8696"/>
                    <a:pt x="2506" y="11202"/>
                    <a:pt x="5601" y="11202"/>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07" name="Freeform: Shape 262">
              <a:extLst>
                <a:ext uri="{FF2B5EF4-FFF2-40B4-BE49-F238E27FC236}">
                  <a16:creationId xmlns:a16="http://schemas.microsoft.com/office/drawing/2014/main" id="{90007722-6D9B-3F2F-4018-BBDA8CD219F7}"/>
                </a:ext>
              </a:extLst>
            </p:cNvPr>
            <p:cNvSpPr/>
            <p:nvPr/>
          </p:nvSpPr>
          <p:spPr>
            <a:xfrm>
              <a:off x="7123028" y="5608537"/>
              <a:ext cx="16213" cy="11202"/>
            </a:xfrm>
            <a:custGeom>
              <a:avLst/>
              <a:gdLst>
                <a:gd name="connsiteX0" fmla="*/ 5601 w 16213"/>
                <a:gd name="connsiteY0" fmla="*/ 11202 h 11202"/>
                <a:gd name="connsiteX1" fmla="*/ 10612 w 16213"/>
                <a:gd name="connsiteY1" fmla="*/ 11202 h 11202"/>
                <a:gd name="connsiteX2" fmla="*/ 16213 w 16213"/>
                <a:gd name="connsiteY2" fmla="*/ 5601 h 11202"/>
                <a:gd name="connsiteX3" fmla="*/ 10612 w 16213"/>
                <a:gd name="connsiteY3" fmla="*/ 0 h 11202"/>
                <a:gd name="connsiteX4" fmla="*/ 5601 w 16213"/>
                <a:gd name="connsiteY4" fmla="*/ 0 h 11202"/>
                <a:gd name="connsiteX5" fmla="*/ 0 w 16213"/>
                <a:gd name="connsiteY5" fmla="*/ 5601 h 11202"/>
                <a:gd name="connsiteX6" fmla="*/ 5601 w 16213"/>
                <a:gd name="connsiteY6" fmla="*/ 11202 h 11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213" h="11202">
                  <a:moveTo>
                    <a:pt x="5601" y="11202"/>
                  </a:moveTo>
                  <a:lnTo>
                    <a:pt x="10612" y="11202"/>
                  </a:lnTo>
                  <a:cubicBezTo>
                    <a:pt x="13708" y="11202"/>
                    <a:pt x="16213" y="8696"/>
                    <a:pt x="16213" y="5601"/>
                  </a:cubicBezTo>
                  <a:cubicBezTo>
                    <a:pt x="16213" y="2506"/>
                    <a:pt x="13708" y="0"/>
                    <a:pt x="10612" y="0"/>
                  </a:cubicBezTo>
                  <a:lnTo>
                    <a:pt x="5601" y="0"/>
                  </a:lnTo>
                  <a:cubicBezTo>
                    <a:pt x="2506" y="0"/>
                    <a:pt x="0" y="2506"/>
                    <a:pt x="0" y="5601"/>
                  </a:cubicBezTo>
                  <a:cubicBezTo>
                    <a:pt x="0" y="8696"/>
                    <a:pt x="2506" y="11202"/>
                    <a:pt x="5601" y="11202"/>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08" name="Freeform: Shape 263">
              <a:extLst>
                <a:ext uri="{FF2B5EF4-FFF2-40B4-BE49-F238E27FC236}">
                  <a16:creationId xmlns:a16="http://schemas.microsoft.com/office/drawing/2014/main" id="{919B72EC-21FF-BAF4-B0D4-149705D48A8F}"/>
                </a:ext>
              </a:extLst>
            </p:cNvPr>
            <p:cNvSpPr/>
            <p:nvPr/>
          </p:nvSpPr>
          <p:spPr>
            <a:xfrm>
              <a:off x="6837526" y="5625561"/>
              <a:ext cx="11202" cy="16213"/>
            </a:xfrm>
            <a:custGeom>
              <a:avLst/>
              <a:gdLst>
                <a:gd name="connsiteX0" fmla="*/ 5601 w 11202"/>
                <a:gd name="connsiteY0" fmla="*/ 16213 h 16213"/>
                <a:gd name="connsiteX1" fmla="*/ 11202 w 11202"/>
                <a:gd name="connsiteY1" fmla="*/ 10612 h 16213"/>
                <a:gd name="connsiteX2" fmla="*/ 11202 w 11202"/>
                <a:gd name="connsiteY2" fmla="*/ 5601 h 16213"/>
                <a:gd name="connsiteX3" fmla="*/ 5601 w 11202"/>
                <a:gd name="connsiteY3" fmla="*/ 0 h 16213"/>
                <a:gd name="connsiteX4" fmla="*/ 0 w 11202"/>
                <a:gd name="connsiteY4" fmla="*/ 5601 h 16213"/>
                <a:gd name="connsiteX5" fmla="*/ 0 w 11202"/>
                <a:gd name="connsiteY5" fmla="*/ 10612 h 16213"/>
                <a:gd name="connsiteX6" fmla="*/ 5601 w 11202"/>
                <a:gd name="connsiteY6" fmla="*/ 16213 h 16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202" h="16213">
                  <a:moveTo>
                    <a:pt x="5601" y="16213"/>
                  </a:moveTo>
                  <a:cubicBezTo>
                    <a:pt x="8696" y="16213"/>
                    <a:pt x="11202" y="13708"/>
                    <a:pt x="11202" y="10612"/>
                  </a:cubicBezTo>
                  <a:lnTo>
                    <a:pt x="11202" y="5601"/>
                  </a:lnTo>
                  <a:cubicBezTo>
                    <a:pt x="11202" y="2506"/>
                    <a:pt x="8696" y="0"/>
                    <a:pt x="5601" y="0"/>
                  </a:cubicBezTo>
                  <a:cubicBezTo>
                    <a:pt x="2505" y="0"/>
                    <a:pt x="0" y="2506"/>
                    <a:pt x="0" y="5601"/>
                  </a:cubicBezTo>
                  <a:lnTo>
                    <a:pt x="0" y="10612"/>
                  </a:lnTo>
                  <a:cubicBezTo>
                    <a:pt x="0" y="13708"/>
                    <a:pt x="2505" y="16213"/>
                    <a:pt x="5601" y="16213"/>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09" name="Freeform: Shape 264">
              <a:extLst>
                <a:ext uri="{FF2B5EF4-FFF2-40B4-BE49-F238E27FC236}">
                  <a16:creationId xmlns:a16="http://schemas.microsoft.com/office/drawing/2014/main" id="{E82C09EC-A53E-3962-3DC3-3B7FFB156ACC}"/>
                </a:ext>
              </a:extLst>
            </p:cNvPr>
            <p:cNvSpPr/>
            <p:nvPr/>
          </p:nvSpPr>
          <p:spPr>
            <a:xfrm>
              <a:off x="6837526" y="5659830"/>
              <a:ext cx="11202" cy="16213"/>
            </a:xfrm>
            <a:custGeom>
              <a:avLst/>
              <a:gdLst>
                <a:gd name="connsiteX0" fmla="*/ 5601 w 11202"/>
                <a:gd name="connsiteY0" fmla="*/ 16213 h 16213"/>
                <a:gd name="connsiteX1" fmla="*/ 11202 w 11202"/>
                <a:gd name="connsiteY1" fmla="*/ 10612 h 16213"/>
                <a:gd name="connsiteX2" fmla="*/ 11202 w 11202"/>
                <a:gd name="connsiteY2" fmla="*/ 5601 h 16213"/>
                <a:gd name="connsiteX3" fmla="*/ 5601 w 11202"/>
                <a:gd name="connsiteY3" fmla="*/ 0 h 16213"/>
                <a:gd name="connsiteX4" fmla="*/ 0 w 11202"/>
                <a:gd name="connsiteY4" fmla="*/ 5601 h 16213"/>
                <a:gd name="connsiteX5" fmla="*/ 0 w 11202"/>
                <a:gd name="connsiteY5" fmla="*/ 10612 h 16213"/>
                <a:gd name="connsiteX6" fmla="*/ 5601 w 11202"/>
                <a:gd name="connsiteY6" fmla="*/ 16213 h 16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202" h="16213">
                  <a:moveTo>
                    <a:pt x="5601" y="16213"/>
                  </a:moveTo>
                  <a:cubicBezTo>
                    <a:pt x="8696" y="16213"/>
                    <a:pt x="11202" y="13708"/>
                    <a:pt x="11202" y="10612"/>
                  </a:cubicBezTo>
                  <a:lnTo>
                    <a:pt x="11202" y="5601"/>
                  </a:lnTo>
                  <a:cubicBezTo>
                    <a:pt x="11202" y="2505"/>
                    <a:pt x="8696" y="0"/>
                    <a:pt x="5601" y="0"/>
                  </a:cubicBezTo>
                  <a:cubicBezTo>
                    <a:pt x="2505" y="0"/>
                    <a:pt x="0" y="2505"/>
                    <a:pt x="0" y="5601"/>
                  </a:cubicBezTo>
                  <a:lnTo>
                    <a:pt x="0" y="10612"/>
                  </a:lnTo>
                  <a:cubicBezTo>
                    <a:pt x="0" y="13708"/>
                    <a:pt x="2505" y="16213"/>
                    <a:pt x="5601" y="16213"/>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10" name="Freeform: Shape 265">
              <a:extLst>
                <a:ext uri="{FF2B5EF4-FFF2-40B4-BE49-F238E27FC236}">
                  <a16:creationId xmlns:a16="http://schemas.microsoft.com/office/drawing/2014/main" id="{E084322D-8824-9CFA-96DF-B91E1B308F12}"/>
                </a:ext>
              </a:extLst>
            </p:cNvPr>
            <p:cNvSpPr/>
            <p:nvPr/>
          </p:nvSpPr>
          <p:spPr>
            <a:xfrm>
              <a:off x="6817849" y="5645238"/>
              <a:ext cx="16212" cy="11202"/>
            </a:xfrm>
            <a:custGeom>
              <a:avLst/>
              <a:gdLst>
                <a:gd name="connsiteX0" fmla="*/ 5601 w 16212"/>
                <a:gd name="connsiteY0" fmla="*/ 11202 h 11202"/>
                <a:gd name="connsiteX1" fmla="*/ 10612 w 16212"/>
                <a:gd name="connsiteY1" fmla="*/ 11202 h 11202"/>
                <a:gd name="connsiteX2" fmla="*/ 16213 w 16212"/>
                <a:gd name="connsiteY2" fmla="*/ 5601 h 11202"/>
                <a:gd name="connsiteX3" fmla="*/ 10612 w 16212"/>
                <a:gd name="connsiteY3" fmla="*/ 0 h 11202"/>
                <a:gd name="connsiteX4" fmla="*/ 5601 w 16212"/>
                <a:gd name="connsiteY4" fmla="*/ 0 h 11202"/>
                <a:gd name="connsiteX5" fmla="*/ 0 w 16212"/>
                <a:gd name="connsiteY5" fmla="*/ 5601 h 11202"/>
                <a:gd name="connsiteX6" fmla="*/ 5601 w 16212"/>
                <a:gd name="connsiteY6" fmla="*/ 11202 h 11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212" h="11202">
                  <a:moveTo>
                    <a:pt x="5601" y="11202"/>
                  </a:moveTo>
                  <a:lnTo>
                    <a:pt x="10612" y="11202"/>
                  </a:lnTo>
                  <a:cubicBezTo>
                    <a:pt x="13708" y="11202"/>
                    <a:pt x="16213" y="8697"/>
                    <a:pt x="16213" y="5601"/>
                  </a:cubicBezTo>
                  <a:cubicBezTo>
                    <a:pt x="16213" y="2506"/>
                    <a:pt x="13708" y="0"/>
                    <a:pt x="10612" y="0"/>
                  </a:cubicBezTo>
                  <a:lnTo>
                    <a:pt x="5601" y="0"/>
                  </a:lnTo>
                  <a:cubicBezTo>
                    <a:pt x="2505" y="0"/>
                    <a:pt x="0" y="2506"/>
                    <a:pt x="0" y="5601"/>
                  </a:cubicBezTo>
                  <a:cubicBezTo>
                    <a:pt x="0" y="8697"/>
                    <a:pt x="2505" y="11202"/>
                    <a:pt x="5601" y="11202"/>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11" name="Freeform: Shape 266">
              <a:extLst>
                <a:ext uri="{FF2B5EF4-FFF2-40B4-BE49-F238E27FC236}">
                  <a16:creationId xmlns:a16="http://schemas.microsoft.com/office/drawing/2014/main" id="{55DEC696-922D-D37B-9AFB-BD3432F5E9EF}"/>
                </a:ext>
              </a:extLst>
            </p:cNvPr>
            <p:cNvSpPr/>
            <p:nvPr/>
          </p:nvSpPr>
          <p:spPr>
            <a:xfrm>
              <a:off x="6852118" y="5645238"/>
              <a:ext cx="16213" cy="11202"/>
            </a:xfrm>
            <a:custGeom>
              <a:avLst/>
              <a:gdLst>
                <a:gd name="connsiteX0" fmla="*/ 5601 w 16213"/>
                <a:gd name="connsiteY0" fmla="*/ 11202 h 11202"/>
                <a:gd name="connsiteX1" fmla="*/ 10612 w 16213"/>
                <a:gd name="connsiteY1" fmla="*/ 11202 h 11202"/>
                <a:gd name="connsiteX2" fmla="*/ 16213 w 16213"/>
                <a:gd name="connsiteY2" fmla="*/ 5601 h 11202"/>
                <a:gd name="connsiteX3" fmla="*/ 10612 w 16213"/>
                <a:gd name="connsiteY3" fmla="*/ 0 h 11202"/>
                <a:gd name="connsiteX4" fmla="*/ 5601 w 16213"/>
                <a:gd name="connsiteY4" fmla="*/ 0 h 11202"/>
                <a:gd name="connsiteX5" fmla="*/ 0 w 16213"/>
                <a:gd name="connsiteY5" fmla="*/ 5601 h 11202"/>
                <a:gd name="connsiteX6" fmla="*/ 5601 w 16213"/>
                <a:gd name="connsiteY6" fmla="*/ 11202 h 11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213" h="11202">
                  <a:moveTo>
                    <a:pt x="5601" y="11202"/>
                  </a:moveTo>
                  <a:lnTo>
                    <a:pt x="10612" y="11202"/>
                  </a:lnTo>
                  <a:cubicBezTo>
                    <a:pt x="13708" y="11202"/>
                    <a:pt x="16213" y="8697"/>
                    <a:pt x="16213" y="5601"/>
                  </a:cubicBezTo>
                  <a:cubicBezTo>
                    <a:pt x="16213" y="2506"/>
                    <a:pt x="13708" y="0"/>
                    <a:pt x="10612" y="0"/>
                  </a:cubicBezTo>
                  <a:lnTo>
                    <a:pt x="5601" y="0"/>
                  </a:lnTo>
                  <a:cubicBezTo>
                    <a:pt x="2506" y="0"/>
                    <a:pt x="0" y="2506"/>
                    <a:pt x="0" y="5601"/>
                  </a:cubicBezTo>
                  <a:cubicBezTo>
                    <a:pt x="0" y="8697"/>
                    <a:pt x="2506" y="11202"/>
                    <a:pt x="5601" y="11202"/>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12" name="Freeform: Shape 267">
              <a:extLst>
                <a:ext uri="{FF2B5EF4-FFF2-40B4-BE49-F238E27FC236}">
                  <a16:creationId xmlns:a16="http://schemas.microsoft.com/office/drawing/2014/main" id="{E93C77B9-3F08-32BF-1C8A-A47682CF4230}"/>
                </a:ext>
              </a:extLst>
            </p:cNvPr>
            <p:cNvSpPr/>
            <p:nvPr/>
          </p:nvSpPr>
          <p:spPr>
            <a:xfrm>
              <a:off x="6897589" y="5623719"/>
              <a:ext cx="14297" cy="14297"/>
            </a:xfrm>
            <a:custGeom>
              <a:avLst/>
              <a:gdLst>
                <a:gd name="connsiteX0" fmla="*/ 7149 w 14297"/>
                <a:gd name="connsiteY0" fmla="*/ 14297 h 14297"/>
                <a:gd name="connsiteX1" fmla="*/ 14297 w 14297"/>
                <a:gd name="connsiteY1" fmla="*/ 7149 h 14297"/>
                <a:gd name="connsiteX2" fmla="*/ 7149 w 14297"/>
                <a:gd name="connsiteY2" fmla="*/ 0 h 14297"/>
                <a:gd name="connsiteX3" fmla="*/ 0 w 14297"/>
                <a:gd name="connsiteY3" fmla="*/ 7149 h 14297"/>
                <a:gd name="connsiteX4" fmla="*/ 7149 w 14297"/>
                <a:gd name="connsiteY4" fmla="*/ 14297 h 14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97" h="14297">
                  <a:moveTo>
                    <a:pt x="7149" y="14297"/>
                  </a:moveTo>
                  <a:cubicBezTo>
                    <a:pt x="11128" y="14297"/>
                    <a:pt x="14297" y="11128"/>
                    <a:pt x="14297" y="7149"/>
                  </a:cubicBezTo>
                  <a:cubicBezTo>
                    <a:pt x="14297" y="3169"/>
                    <a:pt x="11128" y="0"/>
                    <a:pt x="7149" y="0"/>
                  </a:cubicBezTo>
                  <a:cubicBezTo>
                    <a:pt x="3169" y="0"/>
                    <a:pt x="0" y="3169"/>
                    <a:pt x="0" y="7149"/>
                  </a:cubicBezTo>
                  <a:cubicBezTo>
                    <a:pt x="0" y="11128"/>
                    <a:pt x="3169" y="14297"/>
                    <a:pt x="7149" y="14297"/>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13" name="Freeform: Shape 268">
              <a:extLst>
                <a:ext uri="{FF2B5EF4-FFF2-40B4-BE49-F238E27FC236}">
                  <a16:creationId xmlns:a16="http://schemas.microsoft.com/office/drawing/2014/main" id="{E2A6D5CD-D8C9-E606-BC30-DA2748076776}"/>
                </a:ext>
              </a:extLst>
            </p:cNvPr>
            <p:cNvSpPr/>
            <p:nvPr/>
          </p:nvSpPr>
          <p:spPr>
            <a:xfrm>
              <a:off x="7159803" y="5651650"/>
              <a:ext cx="14297" cy="14296"/>
            </a:xfrm>
            <a:custGeom>
              <a:avLst/>
              <a:gdLst>
                <a:gd name="connsiteX0" fmla="*/ 7149 w 14297"/>
                <a:gd name="connsiteY0" fmla="*/ 14297 h 14296"/>
                <a:gd name="connsiteX1" fmla="*/ 14297 w 14297"/>
                <a:gd name="connsiteY1" fmla="*/ 7148 h 14296"/>
                <a:gd name="connsiteX2" fmla="*/ 7149 w 14297"/>
                <a:gd name="connsiteY2" fmla="*/ 0 h 14296"/>
                <a:gd name="connsiteX3" fmla="*/ 0 w 14297"/>
                <a:gd name="connsiteY3" fmla="*/ 7148 h 14296"/>
                <a:gd name="connsiteX4" fmla="*/ 7149 w 14297"/>
                <a:gd name="connsiteY4" fmla="*/ 14297 h 14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97" h="14296">
                  <a:moveTo>
                    <a:pt x="7149" y="14297"/>
                  </a:moveTo>
                  <a:cubicBezTo>
                    <a:pt x="11128" y="14297"/>
                    <a:pt x="14297" y="11128"/>
                    <a:pt x="14297" y="7148"/>
                  </a:cubicBezTo>
                  <a:cubicBezTo>
                    <a:pt x="14297" y="3169"/>
                    <a:pt x="11128" y="0"/>
                    <a:pt x="7149" y="0"/>
                  </a:cubicBezTo>
                  <a:cubicBezTo>
                    <a:pt x="3169" y="0"/>
                    <a:pt x="0" y="3169"/>
                    <a:pt x="0" y="7148"/>
                  </a:cubicBezTo>
                  <a:cubicBezTo>
                    <a:pt x="0" y="11055"/>
                    <a:pt x="3243" y="14297"/>
                    <a:pt x="7149" y="14297"/>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grpSp>
      <p:grpSp>
        <p:nvGrpSpPr>
          <p:cNvPr id="114" name="Graphic 1">
            <a:extLst>
              <a:ext uri="{FF2B5EF4-FFF2-40B4-BE49-F238E27FC236}">
                <a16:creationId xmlns:a16="http://schemas.microsoft.com/office/drawing/2014/main" id="{8FDBFE6C-1964-7631-AACC-8F48CEB58A66}"/>
              </a:ext>
            </a:extLst>
          </p:cNvPr>
          <p:cNvGrpSpPr>
            <a:grpSpLocks noChangeAspect="1"/>
          </p:cNvGrpSpPr>
          <p:nvPr/>
        </p:nvGrpSpPr>
        <p:grpSpPr>
          <a:xfrm>
            <a:off x="4444235" y="1541326"/>
            <a:ext cx="403456" cy="412546"/>
            <a:chOff x="5686416" y="2449848"/>
            <a:chExt cx="406309" cy="415466"/>
          </a:xfrm>
          <a:solidFill>
            <a:schemeClr val="tx1"/>
          </a:solidFill>
        </p:grpSpPr>
        <p:sp>
          <p:nvSpPr>
            <p:cNvPr id="115" name="Freeform: Shape 119">
              <a:extLst>
                <a:ext uri="{FF2B5EF4-FFF2-40B4-BE49-F238E27FC236}">
                  <a16:creationId xmlns:a16="http://schemas.microsoft.com/office/drawing/2014/main" id="{1D661DE1-E2E7-75F6-2E05-2556BA114888}"/>
                </a:ext>
              </a:extLst>
            </p:cNvPr>
            <p:cNvSpPr/>
            <p:nvPr/>
          </p:nvSpPr>
          <p:spPr>
            <a:xfrm>
              <a:off x="5686416" y="2521038"/>
              <a:ext cx="371580" cy="344276"/>
            </a:xfrm>
            <a:custGeom>
              <a:avLst/>
              <a:gdLst>
                <a:gd name="connsiteX0" fmla="*/ 274706 w 371580"/>
                <a:gd name="connsiteY0" fmla="*/ 189808 h 344276"/>
                <a:gd name="connsiteX1" fmla="*/ 300131 w 371580"/>
                <a:gd name="connsiteY1" fmla="*/ 122743 h 344276"/>
                <a:gd name="connsiteX2" fmla="*/ 292982 w 371580"/>
                <a:gd name="connsiteY2" fmla="*/ 85379 h 344276"/>
                <a:gd name="connsiteX3" fmla="*/ 322093 w 371580"/>
                <a:gd name="connsiteY3" fmla="*/ 8587 h 344276"/>
                <a:gd name="connsiteX4" fmla="*/ 320619 w 371580"/>
                <a:gd name="connsiteY4" fmla="*/ 1880 h 344276"/>
                <a:gd name="connsiteX5" fmla="*/ 313912 w 371580"/>
                <a:gd name="connsiteY5" fmla="*/ 406 h 344276"/>
                <a:gd name="connsiteX6" fmla="*/ 236825 w 371580"/>
                <a:gd name="connsiteY6" fmla="*/ 29590 h 344276"/>
                <a:gd name="connsiteX7" fmla="*/ 234172 w 371580"/>
                <a:gd name="connsiteY7" fmla="*/ 27600 h 344276"/>
                <a:gd name="connsiteX8" fmla="*/ 198650 w 371580"/>
                <a:gd name="connsiteY8" fmla="*/ 21189 h 344276"/>
                <a:gd name="connsiteX9" fmla="*/ 97170 w 371580"/>
                <a:gd name="connsiteY9" fmla="*/ 122670 h 344276"/>
                <a:gd name="connsiteX10" fmla="*/ 112793 w 371580"/>
                <a:gd name="connsiteY10" fmla="*/ 176616 h 344276"/>
                <a:gd name="connsiteX11" fmla="*/ 1879 w 371580"/>
                <a:gd name="connsiteY11" fmla="*/ 287530 h 344276"/>
                <a:gd name="connsiteX12" fmla="*/ 1879 w 371580"/>
                <a:gd name="connsiteY12" fmla="*/ 296521 h 344276"/>
                <a:gd name="connsiteX13" fmla="*/ 6375 w 371580"/>
                <a:gd name="connsiteY13" fmla="*/ 298363 h 344276"/>
                <a:gd name="connsiteX14" fmla="*/ 10870 w 371580"/>
                <a:gd name="connsiteY14" fmla="*/ 296521 h 344276"/>
                <a:gd name="connsiteX15" fmla="*/ 120311 w 371580"/>
                <a:gd name="connsiteY15" fmla="*/ 187081 h 344276"/>
                <a:gd name="connsiteX16" fmla="*/ 135713 w 371580"/>
                <a:gd name="connsiteY16" fmla="*/ 202189 h 344276"/>
                <a:gd name="connsiteX17" fmla="*/ 4459 w 371580"/>
                <a:gd name="connsiteY17" fmla="*/ 333443 h 344276"/>
                <a:gd name="connsiteX18" fmla="*/ 4459 w 371580"/>
                <a:gd name="connsiteY18" fmla="*/ 342434 h 344276"/>
                <a:gd name="connsiteX19" fmla="*/ 8954 w 371580"/>
                <a:gd name="connsiteY19" fmla="*/ 344276 h 344276"/>
                <a:gd name="connsiteX20" fmla="*/ 13450 w 371580"/>
                <a:gd name="connsiteY20" fmla="*/ 342434 h 344276"/>
                <a:gd name="connsiteX21" fmla="*/ 146325 w 371580"/>
                <a:gd name="connsiteY21" fmla="*/ 209558 h 344276"/>
                <a:gd name="connsiteX22" fmla="*/ 198724 w 371580"/>
                <a:gd name="connsiteY22" fmla="*/ 224150 h 344276"/>
                <a:gd name="connsiteX23" fmla="*/ 265788 w 371580"/>
                <a:gd name="connsiteY23" fmla="*/ 198725 h 344276"/>
                <a:gd name="connsiteX24" fmla="*/ 360710 w 371580"/>
                <a:gd name="connsiteY24" fmla="*/ 293647 h 344276"/>
                <a:gd name="connsiteX25" fmla="*/ 365205 w 371580"/>
                <a:gd name="connsiteY25" fmla="*/ 295489 h 344276"/>
                <a:gd name="connsiteX26" fmla="*/ 369701 w 371580"/>
                <a:gd name="connsiteY26" fmla="*/ 293647 h 344276"/>
                <a:gd name="connsiteX27" fmla="*/ 369701 w 371580"/>
                <a:gd name="connsiteY27" fmla="*/ 284656 h 344276"/>
                <a:gd name="connsiteX28" fmla="*/ 274706 w 371580"/>
                <a:gd name="connsiteY28" fmla="*/ 189808 h 344276"/>
                <a:gd name="connsiteX29" fmla="*/ 109846 w 371580"/>
                <a:gd name="connsiteY29" fmla="*/ 122743 h 344276"/>
                <a:gd name="connsiteX30" fmla="*/ 198650 w 371580"/>
                <a:gd name="connsiteY30" fmla="*/ 33938 h 344276"/>
                <a:gd name="connsiteX31" fmla="*/ 219064 w 371580"/>
                <a:gd name="connsiteY31" fmla="*/ 36297 h 344276"/>
                <a:gd name="connsiteX32" fmla="*/ 184279 w 371580"/>
                <a:gd name="connsiteY32" fmla="*/ 49488 h 344276"/>
                <a:gd name="connsiteX33" fmla="*/ 180300 w 371580"/>
                <a:gd name="connsiteY33" fmla="*/ 54058 h 344276"/>
                <a:gd name="connsiteX34" fmla="*/ 181995 w 371580"/>
                <a:gd name="connsiteY34" fmla="*/ 59880 h 344276"/>
                <a:gd name="connsiteX35" fmla="*/ 205725 w 371580"/>
                <a:gd name="connsiteY35" fmla="*/ 83610 h 344276"/>
                <a:gd name="connsiteX36" fmla="*/ 138145 w 371580"/>
                <a:gd name="connsiteY36" fmla="*/ 151190 h 344276"/>
                <a:gd name="connsiteX37" fmla="*/ 138145 w 371580"/>
                <a:gd name="connsiteY37" fmla="*/ 160181 h 344276"/>
                <a:gd name="connsiteX38" fmla="*/ 147136 w 371580"/>
                <a:gd name="connsiteY38" fmla="*/ 160181 h 344276"/>
                <a:gd name="connsiteX39" fmla="*/ 219212 w 371580"/>
                <a:gd name="connsiteY39" fmla="*/ 88106 h 344276"/>
                <a:gd name="connsiteX40" fmla="*/ 219212 w 371580"/>
                <a:gd name="connsiteY40" fmla="*/ 79115 h 344276"/>
                <a:gd name="connsiteX41" fmla="*/ 197913 w 371580"/>
                <a:gd name="connsiteY41" fmla="*/ 57816 h 344276"/>
                <a:gd name="connsiteX42" fmla="*/ 305216 w 371580"/>
                <a:gd name="connsiteY42" fmla="*/ 17136 h 344276"/>
                <a:gd name="connsiteX43" fmla="*/ 264536 w 371580"/>
                <a:gd name="connsiteY43" fmla="*/ 124438 h 344276"/>
                <a:gd name="connsiteX44" fmla="*/ 243458 w 371580"/>
                <a:gd name="connsiteY44" fmla="*/ 103361 h 344276"/>
                <a:gd name="connsiteX45" fmla="*/ 234467 w 371580"/>
                <a:gd name="connsiteY45" fmla="*/ 103361 h 344276"/>
                <a:gd name="connsiteX46" fmla="*/ 160475 w 371580"/>
                <a:gd name="connsiteY46" fmla="*/ 177353 h 344276"/>
                <a:gd name="connsiteX47" fmla="*/ 160475 w 371580"/>
                <a:gd name="connsiteY47" fmla="*/ 186344 h 344276"/>
                <a:gd name="connsiteX48" fmla="*/ 164971 w 371580"/>
                <a:gd name="connsiteY48" fmla="*/ 188186 h 344276"/>
                <a:gd name="connsiteX49" fmla="*/ 169466 w 371580"/>
                <a:gd name="connsiteY49" fmla="*/ 186344 h 344276"/>
                <a:gd name="connsiteX50" fmla="*/ 238962 w 371580"/>
                <a:gd name="connsiteY50" fmla="*/ 116848 h 344276"/>
                <a:gd name="connsiteX51" fmla="*/ 262472 w 371580"/>
                <a:gd name="connsiteY51" fmla="*/ 140357 h 344276"/>
                <a:gd name="connsiteX52" fmla="*/ 268294 w 371580"/>
                <a:gd name="connsiteY52" fmla="*/ 142052 h 344276"/>
                <a:gd name="connsiteX53" fmla="*/ 272863 w 371580"/>
                <a:gd name="connsiteY53" fmla="*/ 138072 h 344276"/>
                <a:gd name="connsiteX54" fmla="*/ 285539 w 371580"/>
                <a:gd name="connsiteY54" fmla="*/ 104688 h 344276"/>
                <a:gd name="connsiteX55" fmla="*/ 287381 w 371580"/>
                <a:gd name="connsiteY55" fmla="*/ 122596 h 344276"/>
                <a:gd name="connsiteX56" fmla="*/ 198577 w 371580"/>
                <a:gd name="connsiteY56" fmla="*/ 211401 h 344276"/>
                <a:gd name="connsiteX57" fmla="*/ 109846 w 371580"/>
                <a:gd name="connsiteY57" fmla="*/ 122743 h 344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71580" h="344276">
                  <a:moveTo>
                    <a:pt x="274706" y="189808"/>
                  </a:moveTo>
                  <a:cubicBezTo>
                    <a:pt x="290477" y="171899"/>
                    <a:pt x="300131" y="148390"/>
                    <a:pt x="300131" y="122743"/>
                  </a:cubicBezTo>
                  <a:cubicBezTo>
                    <a:pt x="300131" y="109846"/>
                    <a:pt x="297699" y="97244"/>
                    <a:pt x="292982" y="85379"/>
                  </a:cubicBezTo>
                  <a:lnTo>
                    <a:pt x="322093" y="8587"/>
                  </a:lnTo>
                  <a:cubicBezTo>
                    <a:pt x="322977" y="6228"/>
                    <a:pt x="322387" y="3649"/>
                    <a:pt x="320619" y="1880"/>
                  </a:cubicBezTo>
                  <a:cubicBezTo>
                    <a:pt x="318850" y="112"/>
                    <a:pt x="316197" y="-478"/>
                    <a:pt x="313912" y="406"/>
                  </a:cubicBezTo>
                  <a:lnTo>
                    <a:pt x="236825" y="29590"/>
                  </a:lnTo>
                  <a:cubicBezTo>
                    <a:pt x="236162" y="28706"/>
                    <a:pt x="235204" y="28043"/>
                    <a:pt x="234172" y="27600"/>
                  </a:cubicBezTo>
                  <a:cubicBezTo>
                    <a:pt x="222823" y="23400"/>
                    <a:pt x="210884" y="21189"/>
                    <a:pt x="198650" y="21189"/>
                  </a:cubicBezTo>
                  <a:cubicBezTo>
                    <a:pt x="142714" y="21189"/>
                    <a:pt x="97170" y="66734"/>
                    <a:pt x="97170" y="122670"/>
                  </a:cubicBezTo>
                  <a:cubicBezTo>
                    <a:pt x="97170" y="142494"/>
                    <a:pt x="102918" y="160992"/>
                    <a:pt x="112793" y="176616"/>
                  </a:cubicBezTo>
                  <a:lnTo>
                    <a:pt x="1879" y="287530"/>
                  </a:lnTo>
                  <a:cubicBezTo>
                    <a:pt x="-626" y="290035"/>
                    <a:pt x="-626" y="294015"/>
                    <a:pt x="1879" y="296521"/>
                  </a:cubicBezTo>
                  <a:cubicBezTo>
                    <a:pt x="3132" y="297774"/>
                    <a:pt x="4754" y="298363"/>
                    <a:pt x="6375" y="298363"/>
                  </a:cubicBezTo>
                  <a:cubicBezTo>
                    <a:pt x="7996" y="298363"/>
                    <a:pt x="9618" y="297774"/>
                    <a:pt x="10870" y="296521"/>
                  </a:cubicBezTo>
                  <a:lnTo>
                    <a:pt x="120311" y="187081"/>
                  </a:lnTo>
                  <a:cubicBezTo>
                    <a:pt x="124880" y="192682"/>
                    <a:pt x="130112" y="197693"/>
                    <a:pt x="135713" y="202189"/>
                  </a:cubicBezTo>
                  <a:lnTo>
                    <a:pt x="4459" y="333443"/>
                  </a:lnTo>
                  <a:cubicBezTo>
                    <a:pt x="1953" y="335949"/>
                    <a:pt x="1953" y="339928"/>
                    <a:pt x="4459" y="342434"/>
                  </a:cubicBezTo>
                  <a:cubicBezTo>
                    <a:pt x="5712" y="343687"/>
                    <a:pt x="7333" y="344276"/>
                    <a:pt x="8954" y="344276"/>
                  </a:cubicBezTo>
                  <a:cubicBezTo>
                    <a:pt x="10576" y="344276"/>
                    <a:pt x="12197" y="343687"/>
                    <a:pt x="13450" y="342434"/>
                  </a:cubicBezTo>
                  <a:lnTo>
                    <a:pt x="146325" y="209558"/>
                  </a:lnTo>
                  <a:cubicBezTo>
                    <a:pt x="161654" y="218844"/>
                    <a:pt x="179563" y="224150"/>
                    <a:pt x="198724" y="224150"/>
                  </a:cubicBezTo>
                  <a:cubicBezTo>
                    <a:pt x="224444" y="224150"/>
                    <a:pt x="247880" y="214496"/>
                    <a:pt x="265788" y="198725"/>
                  </a:cubicBezTo>
                  <a:lnTo>
                    <a:pt x="360710" y="293647"/>
                  </a:lnTo>
                  <a:cubicBezTo>
                    <a:pt x="361963" y="294899"/>
                    <a:pt x="363584" y="295489"/>
                    <a:pt x="365205" y="295489"/>
                  </a:cubicBezTo>
                  <a:cubicBezTo>
                    <a:pt x="366827" y="295489"/>
                    <a:pt x="368448" y="294899"/>
                    <a:pt x="369701" y="293647"/>
                  </a:cubicBezTo>
                  <a:cubicBezTo>
                    <a:pt x="372207" y="291141"/>
                    <a:pt x="372207" y="287161"/>
                    <a:pt x="369701" y="284656"/>
                  </a:cubicBezTo>
                  <a:lnTo>
                    <a:pt x="274706" y="189808"/>
                  </a:lnTo>
                  <a:close/>
                  <a:moveTo>
                    <a:pt x="109846" y="122743"/>
                  </a:moveTo>
                  <a:cubicBezTo>
                    <a:pt x="109846" y="73809"/>
                    <a:pt x="149716" y="33938"/>
                    <a:pt x="198650" y="33938"/>
                  </a:cubicBezTo>
                  <a:cubicBezTo>
                    <a:pt x="205578" y="33938"/>
                    <a:pt x="212432" y="34749"/>
                    <a:pt x="219064" y="36297"/>
                  </a:cubicBezTo>
                  <a:lnTo>
                    <a:pt x="184279" y="49488"/>
                  </a:lnTo>
                  <a:cubicBezTo>
                    <a:pt x="182289" y="50226"/>
                    <a:pt x="180742" y="51994"/>
                    <a:pt x="180300" y="54058"/>
                  </a:cubicBezTo>
                  <a:cubicBezTo>
                    <a:pt x="179858" y="56195"/>
                    <a:pt x="180521" y="58332"/>
                    <a:pt x="181995" y="59880"/>
                  </a:cubicBezTo>
                  <a:lnTo>
                    <a:pt x="205725" y="83610"/>
                  </a:lnTo>
                  <a:lnTo>
                    <a:pt x="138145" y="151190"/>
                  </a:lnTo>
                  <a:cubicBezTo>
                    <a:pt x="135640" y="153696"/>
                    <a:pt x="135640" y="157676"/>
                    <a:pt x="138145" y="160181"/>
                  </a:cubicBezTo>
                  <a:cubicBezTo>
                    <a:pt x="140651" y="162687"/>
                    <a:pt x="144630" y="162687"/>
                    <a:pt x="147136" y="160181"/>
                  </a:cubicBezTo>
                  <a:lnTo>
                    <a:pt x="219212" y="88106"/>
                  </a:lnTo>
                  <a:cubicBezTo>
                    <a:pt x="221718" y="85600"/>
                    <a:pt x="221718" y="81620"/>
                    <a:pt x="219212" y="79115"/>
                  </a:cubicBezTo>
                  <a:lnTo>
                    <a:pt x="197913" y="57816"/>
                  </a:lnTo>
                  <a:lnTo>
                    <a:pt x="305216" y="17136"/>
                  </a:lnTo>
                  <a:lnTo>
                    <a:pt x="264536" y="124438"/>
                  </a:lnTo>
                  <a:lnTo>
                    <a:pt x="243458" y="103361"/>
                  </a:lnTo>
                  <a:cubicBezTo>
                    <a:pt x="240952" y="100855"/>
                    <a:pt x="236973" y="100855"/>
                    <a:pt x="234467" y="103361"/>
                  </a:cubicBezTo>
                  <a:lnTo>
                    <a:pt x="160475" y="177353"/>
                  </a:lnTo>
                  <a:cubicBezTo>
                    <a:pt x="157970" y="179858"/>
                    <a:pt x="157970" y="183838"/>
                    <a:pt x="160475" y="186344"/>
                  </a:cubicBezTo>
                  <a:cubicBezTo>
                    <a:pt x="161728" y="187597"/>
                    <a:pt x="163349" y="188186"/>
                    <a:pt x="164971" y="188186"/>
                  </a:cubicBezTo>
                  <a:cubicBezTo>
                    <a:pt x="166592" y="188186"/>
                    <a:pt x="168214" y="187597"/>
                    <a:pt x="169466" y="186344"/>
                  </a:cubicBezTo>
                  <a:lnTo>
                    <a:pt x="238962" y="116848"/>
                  </a:lnTo>
                  <a:lnTo>
                    <a:pt x="262472" y="140357"/>
                  </a:lnTo>
                  <a:cubicBezTo>
                    <a:pt x="264020" y="141905"/>
                    <a:pt x="266157" y="142494"/>
                    <a:pt x="268294" y="142052"/>
                  </a:cubicBezTo>
                  <a:cubicBezTo>
                    <a:pt x="270431" y="141610"/>
                    <a:pt x="272126" y="140136"/>
                    <a:pt x="272863" y="138072"/>
                  </a:cubicBezTo>
                  <a:lnTo>
                    <a:pt x="285539" y="104688"/>
                  </a:lnTo>
                  <a:cubicBezTo>
                    <a:pt x="286718" y="110583"/>
                    <a:pt x="287381" y="116553"/>
                    <a:pt x="287381" y="122596"/>
                  </a:cubicBezTo>
                  <a:cubicBezTo>
                    <a:pt x="287381" y="171531"/>
                    <a:pt x="247512" y="211401"/>
                    <a:pt x="198577" y="211401"/>
                  </a:cubicBezTo>
                  <a:cubicBezTo>
                    <a:pt x="149642" y="211401"/>
                    <a:pt x="109846" y="171678"/>
                    <a:pt x="109846" y="122743"/>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16" name="Freeform: Shape 120">
              <a:extLst>
                <a:ext uri="{FF2B5EF4-FFF2-40B4-BE49-F238E27FC236}">
                  <a16:creationId xmlns:a16="http://schemas.microsoft.com/office/drawing/2014/main" id="{1649FC3A-9AC0-A1CC-65AE-232FDA2ED600}"/>
                </a:ext>
              </a:extLst>
            </p:cNvPr>
            <p:cNvSpPr/>
            <p:nvPr/>
          </p:nvSpPr>
          <p:spPr>
            <a:xfrm>
              <a:off x="5848697" y="2746921"/>
              <a:ext cx="108702" cy="108666"/>
            </a:xfrm>
            <a:custGeom>
              <a:avLst/>
              <a:gdLst>
                <a:gd name="connsiteX0" fmla="*/ 106824 w 108702"/>
                <a:gd name="connsiteY0" fmla="*/ 1879 h 108666"/>
                <a:gd name="connsiteX1" fmla="*/ 97833 w 108702"/>
                <a:gd name="connsiteY1" fmla="*/ 1879 h 108666"/>
                <a:gd name="connsiteX2" fmla="*/ 1879 w 108702"/>
                <a:gd name="connsiteY2" fmla="*/ 97833 h 108666"/>
                <a:gd name="connsiteX3" fmla="*/ 1879 w 108702"/>
                <a:gd name="connsiteY3" fmla="*/ 106824 h 108666"/>
                <a:gd name="connsiteX4" fmla="*/ 6375 w 108702"/>
                <a:gd name="connsiteY4" fmla="*/ 108666 h 108666"/>
                <a:gd name="connsiteX5" fmla="*/ 10870 w 108702"/>
                <a:gd name="connsiteY5" fmla="*/ 106824 h 108666"/>
                <a:gd name="connsiteX6" fmla="*/ 106824 w 108702"/>
                <a:gd name="connsiteY6" fmla="*/ 10870 h 108666"/>
                <a:gd name="connsiteX7" fmla="*/ 106824 w 108702"/>
                <a:gd name="connsiteY7" fmla="*/ 1879 h 10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702" h="108666">
                  <a:moveTo>
                    <a:pt x="106824" y="1879"/>
                  </a:moveTo>
                  <a:cubicBezTo>
                    <a:pt x="104318" y="-626"/>
                    <a:pt x="100338" y="-626"/>
                    <a:pt x="97833" y="1879"/>
                  </a:cubicBezTo>
                  <a:lnTo>
                    <a:pt x="1879" y="97833"/>
                  </a:lnTo>
                  <a:cubicBezTo>
                    <a:pt x="-626" y="100338"/>
                    <a:pt x="-626" y="104318"/>
                    <a:pt x="1879" y="106824"/>
                  </a:cubicBezTo>
                  <a:cubicBezTo>
                    <a:pt x="3132" y="108077"/>
                    <a:pt x="4753" y="108666"/>
                    <a:pt x="6375" y="108666"/>
                  </a:cubicBezTo>
                  <a:cubicBezTo>
                    <a:pt x="7996" y="108666"/>
                    <a:pt x="9618" y="108077"/>
                    <a:pt x="10870" y="106824"/>
                  </a:cubicBezTo>
                  <a:lnTo>
                    <a:pt x="106824" y="10870"/>
                  </a:lnTo>
                  <a:cubicBezTo>
                    <a:pt x="109329" y="8438"/>
                    <a:pt x="109329" y="4385"/>
                    <a:pt x="106824" y="1879"/>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17" name="Freeform: Shape 121">
              <a:extLst>
                <a:ext uri="{FF2B5EF4-FFF2-40B4-BE49-F238E27FC236}">
                  <a16:creationId xmlns:a16="http://schemas.microsoft.com/office/drawing/2014/main" id="{4E239958-F661-78BE-F364-ACD7280B00FB}"/>
                </a:ext>
              </a:extLst>
            </p:cNvPr>
            <p:cNvSpPr/>
            <p:nvPr/>
          </p:nvSpPr>
          <p:spPr>
            <a:xfrm>
              <a:off x="5934775" y="2772051"/>
              <a:ext cx="47755" cy="47718"/>
            </a:xfrm>
            <a:custGeom>
              <a:avLst/>
              <a:gdLst>
                <a:gd name="connsiteX0" fmla="*/ 36885 w 47755"/>
                <a:gd name="connsiteY0" fmla="*/ 1879 h 47718"/>
                <a:gd name="connsiteX1" fmla="*/ 1879 w 47755"/>
                <a:gd name="connsiteY1" fmla="*/ 36885 h 47718"/>
                <a:gd name="connsiteX2" fmla="*/ 1879 w 47755"/>
                <a:gd name="connsiteY2" fmla="*/ 45876 h 47718"/>
                <a:gd name="connsiteX3" fmla="*/ 6375 w 47755"/>
                <a:gd name="connsiteY3" fmla="*/ 47719 h 47718"/>
                <a:gd name="connsiteX4" fmla="*/ 10870 w 47755"/>
                <a:gd name="connsiteY4" fmla="*/ 45876 h 47718"/>
                <a:gd name="connsiteX5" fmla="*/ 45876 w 47755"/>
                <a:gd name="connsiteY5" fmla="*/ 10870 h 47718"/>
                <a:gd name="connsiteX6" fmla="*/ 45876 w 47755"/>
                <a:gd name="connsiteY6" fmla="*/ 1879 h 47718"/>
                <a:gd name="connsiteX7" fmla="*/ 36885 w 47755"/>
                <a:gd name="connsiteY7" fmla="*/ 1879 h 47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755" h="47718">
                  <a:moveTo>
                    <a:pt x="36885" y="1879"/>
                  </a:moveTo>
                  <a:lnTo>
                    <a:pt x="1879" y="36885"/>
                  </a:lnTo>
                  <a:cubicBezTo>
                    <a:pt x="-626" y="39391"/>
                    <a:pt x="-626" y="43371"/>
                    <a:pt x="1879" y="45876"/>
                  </a:cubicBezTo>
                  <a:cubicBezTo>
                    <a:pt x="3132" y="47129"/>
                    <a:pt x="4753" y="47719"/>
                    <a:pt x="6375" y="47719"/>
                  </a:cubicBezTo>
                  <a:cubicBezTo>
                    <a:pt x="7996" y="47719"/>
                    <a:pt x="9618" y="47129"/>
                    <a:pt x="10870" y="45876"/>
                  </a:cubicBezTo>
                  <a:lnTo>
                    <a:pt x="45876" y="10870"/>
                  </a:lnTo>
                  <a:cubicBezTo>
                    <a:pt x="48382" y="8365"/>
                    <a:pt x="48382" y="4385"/>
                    <a:pt x="45876" y="1879"/>
                  </a:cubicBezTo>
                  <a:cubicBezTo>
                    <a:pt x="43371" y="-626"/>
                    <a:pt x="39317" y="-626"/>
                    <a:pt x="36885" y="1879"/>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18" name="Freeform: Shape 122">
              <a:extLst>
                <a:ext uri="{FF2B5EF4-FFF2-40B4-BE49-F238E27FC236}">
                  <a16:creationId xmlns:a16="http://schemas.microsoft.com/office/drawing/2014/main" id="{C26AC903-89AD-9FCD-D1F6-C6CCD1DC19BE}"/>
                </a:ext>
              </a:extLst>
            </p:cNvPr>
            <p:cNvSpPr/>
            <p:nvPr/>
          </p:nvSpPr>
          <p:spPr>
            <a:xfrm>
              <a:off x="6018421" y="2688332"/>
              <a:ext cx="47755" cy="47718"/>
            </a:xfrm>
            <a:custGeom>
              <a:avLst/>
              <a:gdLst>
                <a:gd name="connsiteX0" fmla="*/ 36885 w 47755"/>
                <a:gd name="connsiteY0" fmla="*/ 1879 h 47718"/>
                <a:gd name="connsiteX1" fmla="*/ 1879 w 47755"/>
                <a:gd name="connsiteY1" fmla="*/ 36885 h 47718"/>
                <a:gd name="connsiteX2" fmla="*/ 1879 w 47755"/>
                <a:gd name="connsiteY2" fmla="*/ 45876 h 47718"/>
                <a:gd name="connsiteX3" fmla="*/ 6374 w 47755"/>
                <a:gd name="connsiteY3" fmla="*/ 47719 h 47718"/>
                <a:gd name="connsiteX4" fmla="*/ 10870 w 47755"/>
                <a:gd name="connsiteY4" fmla="*/ 45876 h 47718"/>
                <a:gd name="connsiteX5" fmla="*/ 45876 w 47755"/>
                <a:gd name="connsiteY5" fmla="*/ 10870 h 47718"/>
                <a:gd name="connsiteX6" fmla="*/ 45876 w 47755"/>
                <a:gd name="connsiteY6" fmla="*/ 1879 h 47718"/>
                <a:gd name="connsiteX7" fmla="*/ 36885 w 47755"/>
                <a:gd name="connsiteY7" fmla="*/ 1879 h 47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755" h="47718">
                  <a:moveTo>
                    <a:pt x="36885" y="1879"/>
                  </a:moveTo>
                  <a:lnTo>
                    <a:pt x="1879" y="36885"/>
                  </a:lnTo>
                  <a:cubicBezTo>
                    <a:pt x="-626" y="39391"/>
                    <a:pt x="-626" y="43371"/>
                    <a:pt x="1879" y="45876"/>
                  </a:cubicBezTo>
                  <a:cubicBezTo>
                    <a:pt x="3132" y="47129"/>
                    <a:pt x="4753" y="47719"/>
                    <a:pt x="6374" y="47719"/>
                  </a:cubicBezTo>
                  <a:cubicBezTo>
                    <a:pt x="7996" y="47719"/>
                    <a:pt x="9617" y="47129"/>
                    <a:pt x="10870" y="45876"/>
                  </a:cubicBezTo>
                  <a:lnTo>
                    <a:pt x="45876" y="10870"/>
                  </a:lnTo>
                  <a:cubicBezTo>
                    <a:pt x="48382" y="8365"/>
                    <a:pt x="48382" y="4385"/>
                    <a:pt x="45876" y="1879"/>
                  </a:cubicBezTo>
                  <a:cubicBezTo>
                    <a:pt x="43444" y="-626"/>
                    <a:pt x="39391" y="-626"/>
                    <a:pt x="36885" y="1879"/>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19" name="Freeform: Shape 123">
              <a:extLst>
                <a:ext uri="{FF2B5EF4-FFF2-40B4-BE49-F238E27FC236}">
                  <a16:creationId xmlns:a16="http://schemas.microsoft.com/office/drawing/2014/main" id="{20B54B40-C7E7-9D6F-25CD-CAA03AF705EE}"/>
                </a:ext>
              </a:extLst>
            </p:cNvPr>
            <p:cNvSpPr/>
            <p:nvPr/>
          </p:nvSpPr>
          <p:spPr>
            <a:xfrm>
              <a:off x="5783548" y="2468493"/>
              <a:ext cx="58515" cy="58478"/>
            </a:xfrm>
            <a:custGeom>
              <a:avLst/>
              <a:gdLst>
                <a:gd name="connsiteX0" fmla="*/ 6375 w 58515"/>
                <a:gd name="connsiteY0" fmla="*/ 58478 h 58478"/>
                <a:gd name="connsiteX1" fmla="*/ 10871 w 58515"/>
                <a:gd name="connsiteY1" fmla="*/ 56636 h 58478"/>
                <a:gd name="connsiteX2" fmla="*/ 56636 w 58515"/>
                <a:gd name="connsiteY2" fmla="*/ 10870 h 58478"/>
                <a:gd name="connsiteX3" fmla="*/ 56636 w 58515"/>
                <a:gd name="connsiteY3" fmla="*/ 1879 h 58478"/>
                <a:gd name="connsiteX4" fmla="*/ 47645 w 58515"/>
                <a:gd name="connsiteY4" fmla="*/ 1879 h 58478"/>
                <a:gd name="connsiteX5" fmla="*/ 1879 w 58515"/>
                <a:gd name="connsiteY5" fmla="*/ 47645 h 58478"/>
                <a:gd name="connsiteX6" fmla="*/ 1879 w 58515"/>
                <a:gd name="connsiteY6" fmla="*/ 56636 h 58478"/>
                <a:gd name="connsiteX7" fmla="*/ 6375 w 58515"/>
                <a:gd name="connsiteY7" fmla="*/ 58478 h 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515" h="58478">
                  <a:moveTo>
                    <a:pt x="6375" y="58478"/>
                  </a:moveTo>
                  <a:cubicBezTo>
                    <a:pt x="7996" y="58478"/>
                    <a:pt x="9618" y="57889"/>
                    <a:pt x="10871" y="56636"/>
                  </a:cubicBezTo>
                  <a:lnTo>
                    <a:pt x="56636" y="10870"/>
                  </a:lnTo>
                  <a:cubicBezTo>
                    <a:pt x="59142" y="8365"/>
                    <a:pt x="59142" y="4385"/>
                    <a:pt x="56636" y="1879"/>
                  </a:cubicBezTo>
                  <a:cubicBezTo>
                    <a:pt x="54131" y="-626"/>
                    <a:pt x="50151" y="-626"/>
                    <a:pt x="47645" y="1879"/>
                  </a:cubicBezTo>
                  <a:lnTo>
                    <a:pt x="1879" y="47645"/>
                  </a:lnTo>
                  <a:cubicBezTo>
                    <a:pt x="-626" y="50151"/>
                    <a:pt x="-626" y="54130"/>
                    <a:pt x="1879" y="56636"/>
                  </a:cubicBezTo>
                  <a:cubicBezTo>
                    <a:pt x="3132" y="57889"/>
                    <a:pt x="4754" y="58478"/>
                    <a:pt x="6375" y="58478"/>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20" name="Freeform: Shape 124">
              <a:extLst>
                <a:ext uri="{FF2B5EF4-FFF2-40B4-BE49-F238E27FC236}">
                  <a16:creationId xmlns:a16="http://schemas.microsoft.com/office/drawing/2014/main" id="{CDA2AB67-DE05-B9A2-77A5-CED60E5B7DFB}"/>
                </a:ext>
              </a:extLst>
            </p:cNvPr>
            <p:cNvSpPr/>
            <p:nvPr/>
          </p:nvSpPr>
          <p:spPr>
            <a:xfrm>
              <a:off x="5694817" y="2569090"/>
              <a:ext cx="46723" cy="46687"/>
            </a:xfrm>
            <a:custGeom>
              <a:avLst/>
              <a:gdLst>
                <a:gd name="connsiteX0" fmla="*/ 6375 w 46723"/>
                <a:gd name="connsiteY0" fmla="*/ 46687 h 46687"/>
                <a:gd name="connsiteX1" fmla="*/ 10870 w 46723"/>
                <a:gd name="connsiteY1" fmla="*/ 44845 h 46687"/>
                <a:gd name="connsiteX2" fmla="*/ 44844 w 46723"/>
                <a:gd name="connsiteY2" fmla="*/ 10870 h 46687"/>
                <a:gd name="connsiteX3" fmla="*/ 44844 w 46723"/>
                <a:gd name="connsiteY3" fmla="*/ 1879 h 46687"/>
                <a:gd name="connsiteX4" fmla="*/ 35854 w 46723"/>
                <a:gd name="connsiteY4" fmla="*/ 1879 h 46687"/>
                <a:gd name="connsiteX5" fmla="*/ 1879 w 46723"/>
                <a:gd name="connsiteY5" fmla="*/ 35854 h 46687"/>
                <a:gd name="connsiteX6" fmla="*/ 1879 w 46723"/>
                <a:gd name="connsiteY6" fmla="*/ 44845 h 46687"/>
                <a:gd name="connsiteX7" fmla="*/ 6375 w 46723"/>
                <a:gd name="connsiteY7" fmla="*/ 46687 h 46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723" h="46687">
                  <a:moveTo>
                    <a:pt x="6375" y="46687"/>
                  </a:moveTo>
                  <a:cubicBezTo>
                    <a:pt x="7996" y="46687"/>
                    <a:pt x="9618" y="46097"/>
                    <a:pt x="10870" y="44845"/>
                  </a:cubicBezTo>
                  <a:lnTo>
                    <a:pt x="44844" y="10870"/>
                  </a:lnTo>
                  <a:cubicBezTo>
                    <a:pt x="47350" y="8365"/>
                    <a:pt x="47350" y="4385"/>
                    <a:pt x="44844" y="1879"/>
                  </a:cubicBezTo>
                  <a:cubicBezTo>
                    <a:pt x="42339" y="-626"/>
                    <a:pt x="38359" y="-626"/>
                    <a:pt x="35854" y="1879"/>
                  </a:cubicBezTo>
                  <a:lnTo>
                    <a:pt x="1879" y="35854"/>
                  </a:lnTo>
                  <a:cubicBezTo>
                    <a:pt x="-626" y="38359"/>
                    <a:pt x="-626" y="42339"/>
                    <a:pt x="1879" y="44845"/>
                  </a:cubicBezTo>
                  <a:cubicBezTo>
                    <a:pt x="3132" y="46024"/>
                    <a:pt x="4753" y="46687"/>
                    <a:pt x="6375" y="46687"/>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21" name="Freeform: Shape 125">
              <a:extLst>
                <a:ext uri="{FF2B5EF4-FFF2-40B4-BE49-F238E27FC236}">
                  <a16:creationId xmlns:a16="http://schemas.microsoft.com/office/drawing/2014/main" id="{2B2D7B6B-F913-5B0E-6171-3D328B9CEBEB}"/>
                </a:ext>
              </a:extLst>
            </p:cNvPr>
            <p:cNvSpPr/>
            <p:nvPr/>
          </p:nvSpPr>
          <p:spPr>
            <a:xfrm>
              <a:off x="5749722" y="2535263"/>
              <a:ext cx="25572" cy="25536"/>
            </a:xfrm>
            <a:custGeom>
              <a:avLst/>
              <a:gdLst>
                <a:gd name="connsiteX0" fmla="*/ 6375 w 25572"/>
                <a:gd name="connsiteY0" fmla="*/ 25536 h 25536"/>
                <a:gd name="connsiteX1" fmla="*/ 10870 w 25572"/>
                <a:gd name="connsiteY1" fmla="*/ 23694 h 25536"/>
                <a:gd name="connsiteX2" fmla="*/ 23694 w 25572"/>
                <a:gd name="connsiteY2" fmla="*/ 10870 h 25536"/>
                <a:gd name="connsiteX3" fmla="*/ 23694 w 25572"/>
                <a:gd name="connsiteY3" fmla="*/ 1879 h 25536"/>
                <a:gd name="connsiteX4" fmla="*/ 14703 w 25572"/>
                <a:gd name="connsiteY4" fmla="*/ 1879 h 25536"/>
                <a:gd name="connsiteX5" fmla="*/ 1879 w 25572"/>
                <a:gd name="connsiteY5" fmla="*/ 14703 h 25536"/>
                <a:gd name="connsiteX6" fmla="*/ 1879 w 25572"/>
                <a:gd name="connsiteY6" fmla="*/ 23694 h 25536"/>
                <a:gd name="connsiteX7" fmla="*/ 6375 w 25572"/>
                <a:gd name="connsiteY7" fmla="*/ 25536 h 25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572" h="25536">
                  <a:moveTo>
                    <a:pt x="6375" y="25536"/>
                  </a:moveTo>
                  <a:cubicBezTo>
                    <a:pt x="7996" y="25536"/>
                    <a:pt x="9618" y="24946"/>
                    <a:pt x="10870" y="23694"/>
                  </a:cubicBezTo>
                  <a:lnTo>
                    <a:pt x="23694" y="10870"/>
                  </a:lnTo>
                  <a:cubicBezTo>
                    <a:pt x="26199" y="8365"/>
                    <a:pt x="26199" y="4385"/>
                    <a:pt x="23694" y="1879"/>
                  </a:cubicBezTo>
                  <a:cubicBezTo>
                    <a:pt x="21188" y="-626"/>
                    <a:pt x="17208" y="-626"/>
                    <a:pt x="14703" y="1879"/>
                  </a:cubicBezTo>
                  <a:lnTo>
                    <a:pt x="1879" y="14703"/>
                  </a:lnTo>
                  <a:cubicBezTo>
                    <a:pt x="-626" y="17208"/>
                    <a:pt x="-626" y="21188"/>
                    <a:pt x="1879" y="23694"/>
                  </a:cubicBezTo>
                  <a:cubicBezTo>
                    <a:pt x="3132" y="24946"/>
                    <a:pt x="4753" y="25536"/>
                    <a:pt x="6375" y="25536"/>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22" name="Freeform: Shape 126">
              <a:extLst>
                <a:ext uri="{FF2B5EF4-FFF2-40B4-BE49-F238E27FC236}">
                  <a16:creationId xmlns:a16="http://schemas.microsoft.com/office/drawing/2014/main" id="{E0CED628-6C45-07C5-DD1F-EF7C295F2DED}"/>
                </a:ext>
              </a:extLst>
            </p:cNvPr>
            <p:cNvSpPr/>
            <p:nvPr/>
          </p:nvSpPr>
          <p:spPr>
            <a:xfrm>
              <a:off x="5692091" y="2672266"/>
              <a:ext cx="76792" cy="76755"/>
            </a:xfrm>
            <a:custGeom>
              <a:avLst/>
              <a:gdLst>
                <a:gd name="connsiteX0" fmla="*/ 6375 w 76792"/>
                <a:gd name="connsiteY0" fmla="*/ 76755 h 76755"/>
                <a:gd name="connsiteX1" fmla="*/ 10870 w 76792"/>
                <a:gd name="connsiteY1" fmla="*/ 74913 h 76755"/>
                <a:gd name="connsiteX2" fmla="*/ 74913 w 76792"/>
                <a:gd name="connsiteY2" fmla="*/ 10870 h 76755"/>
                <a:gd name="connsiteX3" fmla="*/ 74913 w 76792"/>
                <a:gd name="connsiteY3" fmla="*/ 1879 h 76755"/>
                <a:gd name="connsiteX4" fmla="*/ 65922 w 76792"/>
                <a:gd name="connsiteY4" fmla="*/ 1879 h 76755"/>
                <a:gd name="connsiteX5" fmla="*/ 1879 w 76792"/>
                <a:gd name="connsiteY5" fmla="*/ 65922 h 76755"/>
                <a:gd name="connsiteX6" fmla="*/ 1879 w 76792"/>
                <a:gd name="connsiteY6" fmla="*/ 74913 h 76755"/>
                <a:gd name="connsiteX7" fmla="*/ 6375 w 76792"/>
                <a:gd name="connsiteY7" fmla="*/ 76755 h 76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792" h="76755">
                  <a:moveTo>
                    <a:pt x="6375" y="76755"/>
                  </a:moveTo>
                  <a:cubicBezTo>
                    <a:pt x="7996" y="76755"/>
                    <a:pt x="9618" y="76166"/>
                    <a:pt x="10870" y="74913"/>
                  </a:cubicBezTo>
                  <a:lnTo>
                    <a:pt x="74913" y="10870"/>
                  </a:lnTo>
                  <a:cubicBezTo>
                    <a:pt x="77419" y="8365"/>
                    <a:pt x="77419" y="4385"/>
                    <a:pt x="74913" y="1879"/>
                  </a:cubicBezTo>
                  <a:cubicBezTo>
                    <a:pt x="72407" y="-626"/>
                    <a:pt x="68428" y="-626"/>
                    <a:pt x="65922" y="1879"/>
                  </a:cubicBezTo>
                  <a:lnTo>
                    <a:pt x="1879" y="65922"/>
                  </a:lnTo>
                  <a:cubicBezTo>
                    <a:pt x="-626" y="68428"/>
                    <a:pt x="-626" y="72407"/>
                    <a:pt x="1879" y="74913"/>
                  </a:cubicBezTo>
                  <a:cubicBezTo>
                    <a:pt x="3132" y="76166"/>
                    <a:pt x="4753" y="76755"/>
                    <a:pt x="6375" y="76755"/>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23" name="Freeform: Shape 127">
              <a:extLst>
                <a:ext uri="{FF2B5EF4-FFF2-40B4-BE49-F238E27FC236}">
                  <a16:creationId xmlns:a16="http://schemas.microsoft.com/office/drawing/2014/main" id="{6FC9B541-0040-45D0-E881-E53EB92C810C}"/>
                </a:ext>
              </a:extLst>
            </p:cNvPr>
            <p:cNvSpPr/>
            <p:nvPr/>
          </p:nvSpPr>
          <p:spPr>
            <a:xfrm>
              <a:off x="5932122" y="2449848"/>
              <a:ext cx="59178" cy="59141"/>
            </a:xfrm>
            <a:custGeom>
              <a:avLst/>
              <a:gdLst>
                <a:gd name="connsiteX0" fmla="*/ 1879 w 59178"/>
                <a:gd name="connsiteY0" fmla="*/ 57299 h 59141"/>
                <a:gd name="connsiteX1" fmla="*/ 6375 w 59178"/>
                <a:gd name="connsiteY1" fmla="*/ 59142 h 59141"/>
                <a:gd name="connsiteX2" fmla="*/ 10870 w 59178"/>
                <a:gd name="connsiteY2" fmla="*/ 57299 h 59141"/>
                <a:gd name="connsiteX3" fmla="*/ 57299 w 59178"/>
                <a:gd name="connsiteY3" fmla="*/ 10870 h 59141"/>
                <a:gd name="connsiteX4" fmla="*/ 57299 w 59178"/>
                <a:gd name="connsiteY4" fmla="*/ 1879 h 59141"/>
                <a:gd name="connsiteX5" fmla="*/ 48309 w 59178"/>
                <a:gd name="connsiteY5" fmla="*/ 1879 h 59141"/>
                <a:gd name="connsiteX6" fmla="*/ 1879 w 59178"/>
                <a:gd name="connsiteY6" fmla="*/ 48308 h 59141"/>
                <a:gd name="connsiteX7" fmla="*/ 1879 w 59178"/>
                <a:gd name="connsiteY7" fmla="*/ 57299 h 59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78" h="59141">
                  <a:moveTo>
                    <a:pt x="1879" y="57299"/>
                  </a:moveTo>
                  <a:cubicBezTo>
                    <a:pt x="3132" y="58552"/>
                    <a:pt x="4753" y="59142"/>
                    <a:pt x="6375" y="59142"/>
                  </a:cubicBezTo>
                  <a:cubicBezTo>
                    <a:pt x="7996" y="59142"/>
                    <a:pt x="9618" y="58552"/>
                    <a:pt x="10870" y="57299"/>
                  </a:cubicBezTo>
                  <a:lnTo>
                    <a:pt x="57299" y="10870"/>
                  </a:lnTo>
                  <a:cubicBezTo>
                    <a:pt x="59805" y="8365"/>
                    <a:pt x="59805" y="4385"/>
                    <a:pt x="57299" y="1879"/>
                  </a:cubicBezTo>
                  <a:cubicBezTo>
                    <a:pt x="54794" y="-626"/>
                    <a:pt x="50814" y="-626"/>
                    <a:pt x="48309" y="1879"/>
                  </a:cubicBezTo>
                  <a:lnTo>
                    <a:pt x="1879" y="48308"/>
                  </a:lnTo>
                  <a:cubicBezTo>
                    <a:pt x="-626" y="50814"/>
                    <a:pt x="-626" y="54867"/>
                    <a:pt x="1879" y="57299"/>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24" name="Freeform: Shape 128">
              <a:extLst>
                <a:ext uri="{FF2B5EF4-FFF2-40B4-BE49-F238E27FC236}">
                  <a16:creationId xmlns:a16="http://schemas.microsoft.com/office/drawing/2014/main" id="{9C5ACA97-95E9-DF7B-F64C-DB85B2E3B565}"/>
                </a:ext>
              </a:extLst>
            </p:cNvPr>
            <p:cNvSpPr/>
            <p:nvPr/>
          </p:nvSpPr>
          <p:spPr>
            <a:xfrm>
              <a:off x="6073104" y="2551329"/>
              <a:ext cx="19621" cy="19640"/>
            </a:xfrm>
            <a:custGeom>
              <a:avLst/>
              <a:gdLst>
                <a:gd name="connsiteX0" fmla="*/ 17798 w 19621"/>
                <a:gd name="connsiteY0" fmla="*/ 1879 h 19640"/>
                <a:gd name="connsiteX1" fmla="*/ 8807 w 19621"/>
                <a:gd name="connsiteY1" fmla="*/ 1879 h 19640"/>
                <a:gd name="connsiteX2" fmla="*/ 1879 w 19621"/>
                <a:gd name="connsiteY2" fmla="*/ 8807 h 19640"/>
                <a:gd name="connsiteX3" fmla="*/ 1879 w 19621"/>
                <a:gd name="connsiteY3" fmla="*/ 17798 h 19640"/>
                <a:gd name="connsiteX4" fmla="*/ 6375 w 19621"/>
                <a:gd name="connsiteY4" fmla="*/ 19640 h 19640"/>
                <a:gd name="connsiteX5" fmla="*/ 10870 w 19621"/>
                <a:gd name="connsiteY5" fmla="*/ 17798 h 19640"/>
                <a:gd name="connsiteX6" fmla="*/ 17798 w 19621"/>
                <a:gd name="connsiteY6" fmla="*/ 10870 h 19640"/>
                <a:gd name="connsiteX7" fmla="*/ 17798 w 19621"/>
                <a:gd name="connsiteY7" fmla="*/ 1879 h 19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621" h="19640">
                  <a:moveTo>
                    <a:pt x="17798" y="1879"/>
                  </a:moveTo>
                  <a:cubicBezTo>
                    <a:pt x="15292" y="-626"/>
                    <a:pt x="11313" y="-626"/>
                    <a:pt x="8807" y="1879"/>
                  </a:cubicBezTo>
                  <a:lnTo>
                    <a:pt x="1879" y="8807"/>
                  </a:lnTo>
                  <a:cubicBezTo>
                    <a:pt x="-626" y="11313"/>
                    <a:pt x="-626" y="15292"/>
                    <a:pt x="1879" y="17798"/>
                  </a:cubicBezTo>
                  <a:cubicBezTo>
                    <a:pt x="3132" y="19051"/>
                    <a:pt x="4753" y="19640"/>
                    <a:pt x="6375" y="19640"/>
                  </a:cubicBezTo>
                  <a:cubicBezTo>
                    <a:pt x="7996" y="19640"/>
                    <a:pt x="9618" y="19051"/>
                    <a:pt x="10870" y="17798"/>
                  </a:cubicBezTo>
                  <a:lnTo>
                    <a:pt x="17798" y="10870"/>
                  </a:lnTo>
                  <a:cubicBezTo>
                    <a:pt x="20230" y="8365"/>
                    <a:pt x="20230" y="4385"/>
                    <a:pt x="17798" y="1879"/>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25" name="Freeform: Shape 129">
              <a:extLst>
                <a:ext uri="{FF2B5EF4-FFF2-40B4-BE49-F238E27FC236}">
                  <a16:creationId xmlns:a16="http://schemas.microsoft.com/office/drawing/2014/main" id="{7EDFCB6B-705A-4F84-8363-BDBFC2FBBF56}"/>
                </a:ext>
              </a:extLst>
            </p:cNvPr>
            <p:cNvSpPr/>
            <p:nvPr/>
          </p:nvSpPr>
          <p:spPr>
            <a:xfrm>
              <a:off x="6009798" y="2579702"/>
              <a:ext cx="54535" cy="54498"/>
            </a:xfrm>
            <a:custGeom>
              <a:avLst/>
              <a:gdLst>
                <a:gd name="connsiteX0" fmla="*/ 6375 w 54535"/>
                <a:gd name="connsiteY0" fmla="*/ 54499 h 54498"/>
                <a:gd name="connsiteX1" fmla="*/ 10870 w 54535"/>
                <a:gd name="connsiteY1" fmla="*/ 52656 h 54498"/>
                <a:gd name="connsiteX2" fmla="*/ 52657 w 54535"/>
                <a:gd name="connsiteY2" fmla="*/ 10870 h 54498"/>
                <a:gd name="connsiteX3" fmla="*/ 52657 w 54535"/>
                <a:gd name="connsiteY3" fmla="*/ 1879 h 54498"/>
                <a:gd name="connsiteX4" fmla="*/ 43665 w 54535"/>
                <a:gd name="connsiteY4" fmla="*/ 1879 h 54498"/>
                <a:gd name="connsiteX5" fmla="*/ 1879 w 54535"/>
                <a:gd name="connsiteY5" fmla="*/ 43665 h 54498"/>
                <a:gd name="connsiteX6" fmla="*/ 1879 w 54535"/>
                <a:gd name="connsiteY6" fmla="*/ 52656 h 54498"/>
                <a:gd name="connsiteX7" fmla="*/ 6375 w 54535"/>
                <a:gd name="connsiteY7" fmla="*/ 54499 h 54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535" h="54498">
                  <a:moveTo>
                    <a:pt x="6375" y="54499"/>
                  </a:moveTo>
                  <a:cubicBezTo>
                    <a:pt x="7996" y="54499"/>
                    <a:pt x="9618" y="53909"/>
                    <a:pt x="10870" y="52656"/>
                  </a:cubicBezTo>
                  <a:lnTo>
                    <a:pt x="52657" y="10870"/>
                  </a:lnTo>
                  <a:cubicBezTo>
                    <a:pt x="55162" y="8365"/>
                    <a:pt x="55162" y="4385"/>
                    <a:pt x="52657" y="1879"/>
                  </a:cubicBezTo>
                  <a:cubicBezTo>
                    <a:pt x="50151" y="-626"/>
                    <a:pt x="46171" y="-626"/>
                    <a:pt x="43665" y="1879"/>
                  </a:cubicBezTo>
                  <a:lnTo>
                    <a:pt x="1879" y="43665"/>
                  </a:lnTo>
                  <a:cubicBezTo>
                    <a:pt x="-626" y="46171"/>
                    <a:pt x="-626" y="50151"/>
                    <a:pt x="1879" y="52656"/>
                  </a:cubicBezTo>
                  <a:cubicBezTo>
                    <a:pt x="3132" y="53909"/>
                    <a:pt x="4754" y="54499"/>
                    <a:pt x="6375" y="54499"/>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26" name="Freeform: Shape 130">
              <a:extLst>
                <a:ext uri="{FF2B5EF4-FFF2-40B4-BE49-F238E27FC236}">
                  <a16:creationId xmlns:a16="http://schemas.microsoft.com/office/drawing/2014/main" id="{25EBF415-067E-131E-4AA9-60FB93A13238}"/>
                </a:ext>
              </a:extLst>
            </p:cNvPr>
            <p:cNvSpPr/>
            <p:nvPr/>
          </p:nvSpPr>
          <p:spPr>
            <a:xfrm>
              <a:off x="5862994" y="2760997"/>
              <a:ext cx="19824" cy="19787"/>
            </a:xfrm>
            <a:custGeom>
              <a:avLst/>
              <a:gdLst>
                <a:gd name="connsiteX0" fmla="*/ 10870 w 19824"/>
                <a:gd name="connsiteY0" fmla="*/ 17945 h 19787"/>
                <a:gd name="connsiteX1" fmla="*/ 17945 w 19824"/>
                <a:gd name="connsiteY1" fmla="*/ 10870 h 19787"/>
                <a:gd name="connsiteX2" fmla="*/ 17945 w 19824"/>
                <a:gd name="connsiteY2" fmla="*/ 1879 h 19787"/>
                <a:gd name="connsiteX3" fmla="*/ 8954 w 19824"/>
                <a:gd name="connsiteY3" fmla="*/ 1879 h 19787"/>
                <a:gd name="connsiteX4" fmla="*/ 1879 w 19824"/>
                <a:gd name="connsiteY4" fmla="*/ 8954 h 19787"/>
                <a:gd name="connsiteX5" fmla="*/ 1879 w 19824"/>
                <a:gd name="connsiteY5" fmla="*/ 17945 h 19787"/>
                <a:gd name="connsiteX6" fmla="*/ 6375 w 19824"/>
                <a:gd name="connsiteY6" fmla="*/ 19788 h 19787"/>
                <a:gd name="connsiteX7" fmla="*/ 10870 w 19824"/>
                <a:gd name="connsiteY7" fmla="*/ 17945 h 19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824" h="19787">
                  <a:moveTo>
                    <a:pt x="10870" y="17945"/>
                  </a:moveTo>
                  <a:lnTo>
                    <a:pt x="17945" y="10870"/>
                  </a:lnTo>
                  <a:cubicBezTo>
                    <a:pt x="20451" y="8365"/>
                    <a:pt x="20451" y="4385"/>
                    <a:pt x="17945" y="1879"/>
                  </a:cubicBezTo>
                  <a:cubicBezTo>
                    <a:pt x="15439" y="-626"/>
                    <a:pt x="11460" y="-626"/>
                    <a:pt x="8954" y="1879"/>
                  </a:cubicBezTo>
                  <a:lnTo>
                    <a:pt x="1879" y="8954"/>
                  </a:lnTo>
                  <a:cubicBezTo>
                    <a:pt x="-626" y="11460"/>
                    <a:pt x="-626" y="15439"/>
                    <a:pt x="1879" y="17945"/>
                  </a:cubicBezTo>
                  <a:cubicBezTo>
                    <a:pt x="3132" y="19198"/>
                    <a:pt x="4753" y="19788"/>
                    <a:pt x="6375" y="19788"/>
                  </a:cubicBezTo>
                  <a:cubicBezTo>
                    <a:pt x="7996" y="19788"/>
                    <a:pt x="9691" y="19198"/>
                    <a:pt x="10870" y="17945"/>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27" name="Freeform: Shape 131">
              <a:extLst>
                <a:ext uri="{FF2B5EF4-FFF2-40B4-BE49-F238E27FC236}">
                  <a16:creationId xmlns:a16="http://schemas.microsoft.com/office/drawing/2014/main" id="{E3D04A91-94A8-4332-5CE2-FD14AB8AFC7C}"/>
                </a:ext>
              </a:extLst>
            </p:cNvPr>
            <p:cNvSpPr/>
            <p:nvPr/>
          </p:nvSpPr>
          <p:spPr>
            <a:xfrm>
              <a:off x="5791361" y="2790476"/>
              <a:ext cx="61978" cy="61942"/>
            </a:xfrm>
            <a:custGeom>
              <a:avLst/>
              <a:gdLst>
                <a:gd name="connsiteX0" fmla="*/ 60100 w 61978"/>
                <a:gd name="connsiteY0" fmla="*/ 1879 h 61942"/>
                <a:gd name="connsiteX1" fmla="*/ 51109 w 61978"/>
                <a:gd name="connsiteY1" fmla="*/ 1879 h 61942"/>
                <a:gd name="connsiteX2" fmla="*/ 1879 w 61978"/>
                <a:gd name="connsiteY2" fmla="*/ 51109 h 61942"/>
                <a:gd name="connsiteX3" fmla="*/ 1879 w 61978"/>
                <a:gd name="connsiteY3" fmla="*/ 60100 h 61942"/>
                <a:gd name="connsiteX4" fmla="*/ 6374 w 61978"/>
                <a:gd name="connsiteY4" fmla="*/ 61942 h 61942"/>
                <a:gd name="connsiteX5" fmla="*/ 10870 w 61978"/>
                <a:gd name="connsiteY5" fmla="*/ 60100 h 61942"/>
                <a:gd name="connsiteX6" fmla="*/ 60100 w 61978"/>
                <a:gd name="connsiteY6" fmla="*/ 10870 h 61942"/>
                <a:gd name="connsiteX7" fmla="*/ 60100 w 61978"/>
                <a:gd name="connsiteY7" fmla="*/ 1879 h 61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978" h="61942">
                  <a:moveTo>
                    <a:pt x="60100" y="1879"/>
                  </a:moveTo>
                  <a:cubicBezTo>
                    <a:pt x="57594" y="-626"/>
                    <a:pt x="53615" y="-626"/>
                    <a:pt x="51109" y="1879"/>
                  </a:cubicBezTo>
                  <a:lnTo>
                    <a:pt x="1879" y="51109"/>
                  </a:lnTo>
                  <a:cubicBezTo>
                    <a:pt x="-626" y="53615"/>
                    <a:pt x="-626" y="57594"/>
                    <a:pt x="1879" y="60100"/>
                  </a:cubicBezTo>
                  <a:cubicBezTo>
                    <a:pt x="3132" y="61353"/>
                    <a:pt x="4753" y="61942"/>
                    <a:pt x="6374" y="61942"/>
                  </a:cubicBezTo>
                  <a:cubicBezTo>
                    <a:pt x="7996" y="61942"/>
                    <a:pt x="9617" y="61353"/>
                    <a:pt x="10870" y="60100"/>
                  </a:cubicBezTo>
                  <a:lnTo>
                    <a:pt x="60100" y="10870"/>
                  </a:lnTo>
                  <a:cubicBezTo>
                    <a:pt x="62605" y="8365"/>
                    <a:pt x="62605" y="4385"/>
                    <a:pt x="60100" y="1879"/>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28" name="Freeform: Shape 132">
              <a:extLst>
                <a:ext uri="{FF2B5EF4-FFF2-40B4-BE49-F238E27FC236}">
                  <a16:creationId xmlns:a16="http://schemas.microsoft.com/office/drawing/2014/main" id="{00917187-BEC6-4ABF-B14D-C9F89B29AF02}"/>
                </a:ext>
              </a:extLst>
            </p:cNvPr>
            <p:cNvSpPr/>
            <p:nvPr/>
          </p:nvSpPr>
          <p:spPr>
            <a:xfrm>
              <a:off x="5716853" y="2621562"/>
              <a:ext cx="56304" cy="56267"/>
            </a:xfrm>
            <a:custGeom>
              <a:avLst/>
              <a:gdLst>
                <a:gd name="connsiteX0" fmla="*/ 45434 w 56304"/>
                <a:gd name="connsiteY0" fmla="*/ 1879 h 56267"/>
                <a:gd name="connsiteX1" fmla="*/ 1879 w 56304"/>
                <a:gd name="connsiteY1" fmla="*/ 45434 h 56267"/>
                <a:gd name="connsiteX2" fmla="*/ 1879 w 56304"/>
                <a:gd name="connsiteY2" fmla="*/ 54425 h 56267"/>
                <a:gd name="connsiteX3" fmla="*/ 6375 w 56304"/>
                <a:gd name="connsiteY3" fmla="*/ 56268 h 56267"/>
                <a:gd name="connsiteX4" fmla="*/ 10870 w 56304"/>
                <a:gd name="connsiteY4" fmla="*/ 54425 h 56267"/>
                <a:gd name="connsiteX5" fmla="*/ 54425 w 56304"/>
                <a:gd name="connsiteY5" fmla="*/ 10870 h 56267"/>
                <a:gd name="connsiteX6" fmla="*/ 54425 w 56304"/>
                <a:gd name="connsiteY6" fmla="*/ 1879 h 56267"/>
                <a:gd name="connsiteX7" fmla="*/ 45434 w 56304"/>
                <a:gd name="connsiteY7" fmla="*/ 1879 h 56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304" h="56267">
                  <a:moveTo>
                    <a:pt x="45434" y="1879"/>
                  </a:moveTo>
                  <a:lnTo>
                    <a:pt x="1879" y="45434"/>
                  </a:lnTo>
                  <a:cubicBezTo>
                    <a:pt x="-626" y="47940"/>
                    <a:pt x="-626" y="51920"/>
                    <a:pt x="1879" y="54425"/>
                  </a:cubicBezTo>
                  <a:cubicBezTo>
                    <a:pt x="3132" y="55678"/>
                    <a:pt x="4754" y="56268"/>
                    <a:pt x="6375" y="56268"/>
                  </a:cubicBezTo>
                  <a:cubicBezTo>
                    <a:pt x="7996" y="56268"/>
                    <a:pt x="9618" y="55678"/>
                    <a:pt x="10870" y="54425"/>
                  </a:cubicBezTo>
                  <a:lnTo>
                    <a:pt x="54425" y="10870"/>
                  </a:lnTo>
                  <a:cubicBezTo>
                    <a:pt x="56931" y="8365"/>
                    <a:pt x="56931" y="4385"/>
                    <a:pt x="54425" y="1879"/>
                  </a:cubicBezTo>
                  <a:cubicBezTo>
                    <a:pt x="51920" y="-626"/>
                    <a:pt x="47866" y="-626"/>
                    <a:pt x="45434" y="1879"/>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29" name="Freeform: Shape 133">
              <a:extLst>
                <a:ext uri="{FF2B5EF4-FFF2-40B4-BE49-F238E27FC236}">
                  <a16:creationId xmlns:a16="http://schemas.microsoft.com/office/drawing/2014/main" id="{7CD192CB-81A0-6644-5892-4A07449FD29F}"/>
                </a:ext>
              </a:extLst>
            </p:cNvPr>
            <p:cNvSpPr/>
            <p:nvPr/>
          </p:nvSpPr>
          <p:spPr>
            <a:xfrm>
              <a:off x="5692091" y="2685752"/>
              <a:ext cx="16802" cy="16766"/>
            </a:xfrm>
            <a:custGeom>
              <a:avLst/>
              <a:gdLst>
                <a:gd name="connsiteX0" fmla="*/ 6375 w 16802"/>
                <a:gd name="connsiteY0" fmla="*/ 16766 h 16766"/>
                <a:gd name="connsiteX1" fmla="*/ 10870 w 16802"/>
                <a:gd name="connsiteY1" fmla="*/ 14924 h 16766"/>
                <a:gd name="connsiteX2" fmla="*/ 14923 w 16802"/>
                <a:gd name="connsiteY2" fmla="*/ 10870 h 16766"/>
                <a:gd name="connsiteX3" fmla="*/ 14923 w 16802"/>
                <a:gd name="connsiteY3" fmla="*/ 1879 h 16766"/>
                <a:gd name="connsiteX4" fmla="*/ 5933 w 16802"/>
                <a:gd name="connsiteY4" fmla="*/ 1879 h 16766"/>
                <a:gd name="connsiteX5" fmla="*/ 1879 w 16802"/>
                <a:gd name="connsiteY5" fmla="*/ 5933 h 16766"/>
                <a:gd name="connsiteX6" fmla="*/ 1879 w 16802"/>
                <a:gd name="connsiteY6" fmla="*/ 14924 h 16766"/>
                <a:gd name="connsiteX7" fmla="*/ 6375 w 16802"/>
                <a:gd name="connsiteY7" fmla="*/ 16766 h 16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802" h="16766">
                  <a:moveTo>
                    <a:pt x="6375" y="16766"/>
                  </a:moveTo>
                  <a:cubicBezTo>
                    <a:pt x="7996" y="16766"/>
                    <a:pt x="9618" y="16176"/>
                    <a:pt x="10870" y="14924"/>
                  </a:cubicBezTo>
                  <a:lnTo>
                    <a:pt x="14923" y="10870"/>
                  </a:lnTo>
                  <a:cubicBezTo>
                    <a:pt x="17429" y="8365"/>
                    <a:pt x="17429" y="4385"/>
                    <a:pt x="14923" y="1879"/>
                  </a:cubicBezTo>
                  <a:cubicBezTo>
                    <a:pt x="12418" y="-626"/>
                    <a:pt x="8438" y="-626"/>
                    <a:pt x="5933" y="1879"/>
                  </a:cubicBezTo>
                  <a:lnTo>
                    <a:pt x="1879" y="5933"/>
                  </a:lnTo>
                  <a:cubicBezTo>
                    <a:pt x="-626" y="8438"/>
                    <a:pt x="-626" y="12418"/>
                    <a:pt x="1879" y="14924"/>
                  </a:cubicBezTo>
                  <a:cubicBezTo>
                    <a:pt x="3132" y="16176"/>
                    <a:pt x="4753" y="16766"/>
                    <a:pt x="6375" y="16766"/>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30" name="Freeform: Shape 134">
              <a:extLst>
                <a:ext uri="{FF2B5EF4-FFF2-40B4-BE49-F238E27FC236}">
                  <a16:creationId xmlns:a16="http://schemas.microsoft.com/office/drawing/2014/main" id="{A2D743A8-2FA4-B6E2-D4EB-8BD23ADAA830}"/>
                </a:ext>
              </a:extLst>
            </p:cNvPr>
            <p:cNvSpPr/>
            <p:nvPr/>
          </p:nvSpPr>
          <p:spPr>
            <a:xfrm>
              <a:off x="5888493" y="2474315"/>
              <a:ext cx="31910" cy="31873"/>
            </a:xfrm>
            <a:custGeom>
              <a:avLst/>
              <a:gdLst>
                <a:gd name="connsiteX0" fmla="*/ 6374 w 31910"/>
                <a:gd name="connsiteY0" fmla="*/ 31874 h 31873"/>
                <a:gd name="connsiteX1" fmla="*/ 10870 w 31910"/>
                <a:gd name="connsiteY1" fmla="*/ 30032 h 31873"/>
                <a:gd name="connsiteX2" fmla="*/ 30031 w 31910"/>
                <a:gd name="connsiteY2" fmla="*/ 10870 h 31873"/>
                <a:gd name="connsiteX3" fmla="*/ 30031 w 31910"/>
                <a:gd name="connsiteY3" fmla="*/ 1879 h 31873"/>
                <a:gd name="connsiteX4" fmla="*/ 21041 w 31910"/>
                <a:gd name="connsiteY4" fmla="*/ 1879 h 31873"/>
                <a:gd name="connsiteX5" fmla="*/ 1879 w 31910"/>
                <a:gd name="connsiteY5" fmla="*/ 21041 h 31873"/>
                <a:gd name="connsiteX6" fmla="*/ 1879 w 31910"/>
                <a:gd name="connsiteY6" fmla="*/ 30032 h 31873"/>
                <a:gd name="connsiteX7" fmla="*/ 6374 w 31910"/>
                <a:gd name="connsiteY7" fmla="*/ 31874 h 31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910" h="31873">
                  <a:moveTo>
                    <a:pt x="6374" y="31874"/>
                  </a:moveTo>
                  <a:cubicBezTo>
                    <a:pt x="7996" y="31874"/>
                    <a:pt x="9617" y="31284"/>
                    <a:pt x="10870" y="30032"/>
                  </a:cubicBezTo>
                  <a:lnTo>
                    <a:pt x="30031" y="10870"/>
                  </a:lnTo>
                  <a:cubicBezTo>
                    <a:pt x="32537" y="8365"/>
                    <a:pt x="32537" y="4385"/>
                    <a:pt x="30031" y="1879"/>
                  </a:cubicBezTo>
                  <a:cubicBezTo>
                    <a:pt x="27526" y="-626"/>
                    <a:pt x="23546" y="-626"/>
                    <a:pt x="21041" y="1879"/>
                  </a:cubicBezTo>
                  <a:lnTo>
                    <a:pt x="1879" y="21041"/>
                  </a:lnTo>
                  <a:cubicBezTo>
                    <a:pt x="-626" y="23546"/>
                    <a:pt x="-626" y="27526"/>
                    <a:pt x="1879" y="30032"/>
                  </a:cubicBezTo>
                  <a:cubicBezTo>
                    <a:pt x="3058" y="31211"/>
                    <a:pt x="4680" y="31874"/>
                    <a:pt x="6374" y="31874"/>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31" name="Freeform: Shape 135">
              <a:extLst>
                <a:ext uri="{FF2B5EF4-FFF2-40B4-BE49-F238E27FC236}">
                  <a16:creationId xmlns:a16="http://schemas.microsoft.com/office/drawing/2014/main" id="{F9182ED0-3EB0-8135-BB4F-0A622A73550D}"/>
                </a:ext>
              </a:extLst>
            </p:cNvPr>
            <p:cNvSpPr/>
            <p:nvPr/>
          </p:nvSpPr>
          <p:spPr>
            <a:xfrm>
              <a:off x="5868005" y="2509837"/>
              <a:ext cx="16802" cy="16766"/>
            </a:xfrm>
            <a:custGeom>
              <a:avLst/>
              <a:gdLst>
                <a:gd name="connsiteX0" fmla="*/ 6375 w 16802"/>
                <a:gd name="connsiteY0" fmla="*/ 16766 h 16766"/>
                <a:gd name="connsiteX1" fmla="*/ 10870 w 16802"/>
                <a:gd name="connsiteY1" fmla="*/ 14924 h 16766"/>
                <a:gd name="connsiteX2" fmla="*/ 14923 w 16802"/>
                <a:gd name="connsiteY2" fmla="*/ 10870 h 16766"/>
                <a:gd name="connsiteX3" fmla="*/ 14923 w 16802"/>
                <a:gd name="connsiteY3" fmla="*/ 1879 h 16766"/>
                <a:gd name="connsiteX4" fmla="*/ 5933 w 16802"/>
                <a:gd name="connsiteY4" fmla="*/ 1879 h 16766"/>
                <a:gd name="connsiteX5" fmla="*/ 1879 w 16802"/>
                <a:gd name="connsiteY5" fmla="*/ 5933 h 16766"/>
                <a:gd name="connsiteX6" fmla="*/ 1879 w 16802"/>
                <a:gd name="connsiteY6" fmla="*/ 14924 h 16766"/>
                <a:gd name="connsiteX7" fmla="*/ 6375 w 16802"/>
                <a:gd name="connsiteY7" fmla="*/ 16766 h 16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802" h="16766">
                  <a:moveTo>
                    <a:pt x="6375" y="16766"/>
                  </a:moveTo>
                  <a:cubicBezTo>
                    <a:pt x="7996" y="16766"/>
                    <a:pt x="9618" y="16176"/>
                    <a:pt x="10870" y="14924"/>
                  </a:cubicBezTo>
                  <a:lnTo>
                    <a:pt x="14923" y="10870"/>
                  </a:lnTo>
                  <a:cubicBezTo>
                    <a:pt x="17429" y="8365"/>
                    <a:pt x="17429" y="4385"/>
                    <a:pt x="14923" y="1879"/>
                  </a:cubicBezTo>
                  <a:cubicBezTo>
                    <a:pt x="12418" y="-626"/>
                    <a:pt x="8438" y="-626"/>
                    <a:pt x="5933" y="1879"/>
                  </a:cubicBezTo>
                  <a:lnTo>
                    <a:pt x="1879" y="5933"/>
                  </a:lnTo>
                  <a:cubicBezTo>
                    <a:pt x="-626" y="8438"/>
                    <a:pt x="-626" y="12418"/>
                    <a:pt x="1879" y="14924"/>
                  </a:cubicBezTo>
                  <a:cubicBezTo>
                    <a:pt x="3132" y="16176"/>
                    <a:pt x="4753" y="16766"/>
                    <a:pt x="6375" y="16766"/>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32" name="Freeform: Shape 136">
              <a:extLst>
                <a:ext uri="{FF2B5EF4-FFF2-40B4-BE49-F238E27FC236}">
                  <a16:creationId xmlns:a16="http://schemas.microsoft.com/office/drawing/2014/main" id="{449AC4F6-F845-44F7-FA49-7CCBFAD74325}"/>
                </a:ext>
              </a:extLst>
            </p:cNvPr>
            <p:cNvSpPr/>
            <p:nvPr/>
          </p:nvSpPr>
          <p:spPr>
            <a:xfrm>
              <a:off x="5923794" y="2454049"/>
              <a:ext cx="16802" cy="16766"/>
            </a:xfrm>
            <a:custGeom>
              <a:avLst/>
              <a:gdLst>
                <a:gd name="connsiteX0" fmla="*/ 6375 w 16802"/>
                <a:gd name="connsiteY0" fmla="*/ 16766 h 16766"/>
                <a:gd name="connsiteX1" fmla="*/ 10870 w 16802"/>
                <a:gd name="connsiteY1" fmla="*/ 14924 h 16766"/>
                <a:gd name="connsiteX2" fmla="*/ 14923 w 16802"/>
                <a:gd name="connsiteY2" fmla="*/ 10870 h 16766"/>
                <a:gd name="connsiteX3" fmla="*/ 14923 w 16802"/>
                <a:gd name="connsiteY3" fmla="*/ 1879 h 16766"/>
                <a:gd name="connsiteX4" fmla="*/ 5933 w 16802"/>
                <a:gd name="connsiteY4" fmla="*/ 1879 h 16766"/>
                <a:gd name="connsiteX5" fmla="*/ 1879 w 16802"/>
                <a:gd name="connsiteY5" fmla="*/ 5933 h 16766"/>
                <a:gd name="connsiteX6" fmla="*/ 1879 w 16802"/>
                <a:gd name="connsiteY6" fmla="*/ 14924 h 16766"/>
                <a:gd name="connsiteX7" fmla="*/ 6375 w 16802"/>
                <a:gd name="connsiteY7" fmla="*/ 16766 h 16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802" h="16766">
                  <a:moveTo>
                    <a:pt x="6375" y="16766"/>
                  </a:moveTo>
                  <a:cubicBezTo>
                    <a:pt x="7996" y="16766"/>
                    <a:pt x="9618" y="16176"/>
                    <a:pt x="10870" y="14924"/>
                  </a:cubicBezTo>
                  <a:lnTo>
                    <a:pt x="14923" y="10870"/>
                  </a:lnTo>
                  <a:cubicBezTo>
                    <a:pt x="17429" y="8365"/>
                    <a:pt x="17429" y="4385"/>
                    <a:pt x="14923" y="1879"/>
                  </a:cubicBezTo>
                  <a:cubicBezTo>
                    <a:pt x="12418" y="-626"/>
                    <a:pt x="8438" y="-626"/>
                    <a:pt x="5933" y="1879"/>
                  </a:cubicBezTo>
                  <a:lnTo>
                    <a:pt x="1879" y="5933"/>
                  </a:lnTo>
                  <a:cubicBezTo>
                    <a:pt x="-626" y="8438"/>
                    <a:pt x="-626" y="12418"/>
                    <a:pt x="1879" y="14924"/>
                  </a:cubicBezTo>
                  <a:cubicBezTo>
                    <a:pt x="3132" y="16176"/>
                    <a:pt x="4753" y="16766"/>
                    <a:pt x="6375" y="16766"/>
                  </a:cubicBezTo>
                  <a:close/>
                </a:path>
              </a:pathLst>
            </a:custGeom>
            <a:grp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grpSp>
      <p:sp>
        <p:nvSpPr>
          <p:cNvPr id="133" name="Freeform: Shape 92">
            <a:extLst>
              <a:ext uri="{FF2B5EF4-FFF2-40B4-BE49-F238E27FC236}">
                <a16:creationId xmlns:a16="http://schemas.microsoft.com/office/drawing/2014/main" id="{1B77A6E3-0B47-6DC5-1132-1C74648DCD96}"/>
              </a:ext>
            </a:extLst>
          </p:cNvPr>
          <p:cNvSpPr>
            <a:spLocks noChangeAspect="1"/>
          </p:cNvSpPr>
          <p:nvPr/>
        </p:nvSpPr>
        <p:spPr>
          <a:xfrm>
            <a:off x="7313521" y="1534041"/>
            <a:ext cx="460226" cy="427116"/>
          </a:xfrm>
          <a:custGeom>
            <a:avLst/>
            <a:gdLst>
              <a:gd name="connsiteX0" fmla="*/ 341954 w 400543"/>
              <a:gd name="connsiteY0" fmla="*/ 224039 h 371727"/>
              <a:gd name="connsiteX1" fmla="*/ 206352 w 400543"/>
              <a:gd name="connsiteY1" fmla="*/ 165450 h 371727"/>
              <a:gd name="connsiteX2" fmla="*/ 206352 w 400543"/>
              <a:gd name="connsiteY2" fmla="*/ 85562 h 371727"/>
              <a:gd name="connsiteX3" fmla="*/ 232514 w 400543"/>
              <a:gd name="connsiteY3" fmla="*/ 85562 h 371727"/>
              <a:gd name="connsiteX4" fmla="*/ 232514 w 400543"/>
              <a:gd name="connsiteY4" fmla="*/ 102144 h 371727"/>
              <a:gd name="connsiteX5" fmla="*/ 238557 w 400543"/>
              <a:gd name="connsiteY5" fmla="*/ 108187 h 371727"/>
              <a:gd name="connsiteX6" fmla="*/ 340701 w 400543"/>
              <a:gd name="connsiteY6" fmla="*/ 108187 h 371727"/>
              <a:gd name="connsiteX7" fmla="*/ 346744 w 400543"/>
              <a:gd name="connsiteY7" fmla="*/ 102144 h 371727"/>
              <a:gd name="connsiteX8" fmla="*/ 346744 w 400543"/>
              <a:gd name="connsiteY8" fmla="*/ 28668 h 371727"/>
              <a:gd name="connsiteX9" fmla="*/ 340701 w 400543"/>
              <a:gd name="connsiteY9" fmla="*/ 22625 h 371727"/>
              <a:gd name="connsiteX10" fmla="*/ 312181 w 400543"/>
              <a:gd name="connsiteY10" fmla="*/ 22625 h 371727"/>
              <a:gd name="connsiteX11" fmla="*/ 312181 w 400543"/>
              <a:gd name="connsiteY11" fmla="*/ 6043 h 371727"/>
              <a:gd name="connsiteX12" fmla="*/ 306137 w 400543"/>
              <a:gd name="connsiteY12" fmla="*/ 0 h 371727"/>
              <a:gd name="connsiteX13" fmla="*/ 200309 w 400543"/>
              <a:gd name="connsiteY13" fmla="*/ 0 h 371727"/>
              <a:gd name="connsiteX14" fmla="*/ 194265 w 400543"/>
              <a:gd name="connsiteY14" fmla="*/ 6043 h 371727"/>
              <a:gd name="connsiteX15" fmla="*/ 194265 w 400543"/>
              <a:gd name="connsiteY15" fmla="*/ 79519 h 371727"/>
              <a:gd name="connsiteX16" fmla="*/ 194265 w 400543"/>
              <a:gd name="connsiteY16" fmla="*/ 165450 h 371727"/>
              <a:gd name="connsiteX17" fmla="*/ 58663 w 400543"/>
              <a:gd name="connsiteY17" fmla="*/ 224039 h 371727"/>
              <a:gd name="connsiteX18" fmla="*/ 0 w 400543"/>
              <a:gd name="connsiteY18" fmla="*/ 365684 h 371727"/>
              <a:gd name="connsiteX19" fmla="*/ 6043 w 400543"/>
              <a:gd name="connsiteY19" fmla="*/ 371728 h 371727"/>
              <a:gd name="connsiteX20" fmla="*/ 12086 w 400543"/>
              <a:gd name="connsiteY20" fmla="*/ 365684 h 371727"/>
              <a:gd name="connsiteX21" fmla="*/ 13560 w 400543"/>
              <a:gd name="connsiteY21" fmla="*/ 342101 h 371727"/>
              <a:gd name="connsiteX22" fmla="*/ 97059 w 400543"/>
              <a:gd name="connsiteY22" fmla="*/ 342101 h 371727"/>
              <a:gd name="connsiteX23" fmla="*/ 96322 w 400543"/>
              <a:gd name="connsiteY23" fmla="*/ 365684 h 371727"/>
              <a:gd name="connsiteX24" fmla="*/ 102365 w 400543"/>
              <a:gd name="connsiteY24" fmla="*/ 371728 h 371727"/>
              <a:gd name="connsiteX25" fmla="*/ 108408 w 400543"/>
              <a:gd name="connsiteY25" fmla="*/ 365684 h 371727"/>
              <a:gd name="connsiteX26" fmla="*/ 109145 w 400543"/>
              <a:gd name="connsiteY26" fmla="*/ 342101 h 371727"/>
              <a:gd name="connsiteX27" fmla="*/ 194265 w 400543"/>
              <a:gd name="connsiteY27" fmla="*/ 342101 h 371727"/>
              <a:gd name="connsiteX28" fmla="*/ 194265 w 400543"/>
              <a:gd name="connsiteY28" fmla="*/ 365684 h 371727"/>
              <a:gd name="connsiteX29" fmla="*/ 200309 w 400543"/>
              <a:gd name="connsiteY29" fmla="*/ 371728 h 371727"/>
              <a:gd name="connsiteX30" fmla="*/ 206352 w 400543"/>
              <a:gd name="connsiteY30" fmla="*/ 365684 h 371727"/>
              <a:gd name="connsiteX31" fmla="*/ 206352 w 400543"/>
              <a:gd name="connsiteY31" fmla="*/ 342101 h 371727"/>
              <a:gd name="connsiteX32" fmla="*/ 291472 w 400543"/>
              <a:gd name="connsiteY32" fmla="*/ 342101 h 371727"/>
              <a:gd name="connsiteX33" fmla="*/ 292209 w 400543"/>
              <a:gd name="connsiteY33" fmla="*/ 365684 h 371727"/>
              <a:gd name="connsiteX34" fmla="*/ 298252 w 400543"/>
              <a:gd name="connsiteY34" fmla="*/ 371728 h 371727"/>
              <a:gd name="connsiteX35" fmla="*/ 304295 w 400543"/>
              <a:gd name="connsiteY35" fmla="*/ 365684 h 371727"/>
              <a:gd name="connsiteX36" fmla="*/ 303558 w 400543"/>
              <a:gd name="connsiteY36" fmla="*/ 342101 h 371727"/>
              <a:gd name="connsiteX37" fmla="*/ 386983 w 400543"/>
              <a:gd name="connsiteY37" fmla="*/ 342101 h 371727"/>
              <a:gd name="connsiteX38" fmla="*/ 388457 w 400543"/>
              <a:gd name="connsiteY38" fmla="*/ 365684 h 371727"/>
              <a:gd name="connsiteX39" fmla="*/ 394500 w 400543"/>
              <a:gd name="connsiteY39" fmla="*/ 371728 h 371727"/>
              <a:gd name="connsiteX40" fmla="*/ 400543 w 400543"/>
              <a:gd name="connsiteY40" fmla="*/ 365684 h 371727"/>
              <a:gd name="connsiteX41" fmla="*/ 341954 w 400543"/>
              <a:gd name="connsiteY41" fmla="*/ 224039 h 371727"/>
              <a:gd name="connsiteX42" fmla="*/ 334584 w 400543"/>
              <a:gd name="connsiteY42" fmla="*/ 233767 h 371727"/>
              <a:gd name="connsiteX43" fmla="*/ 286018 w 400543"/>
              <a:gd name="connsiteY43" fmla="*/ 251380 h 371727"/>
              <a:gd name="connsiteX44" fmla="*/ 275037 w 400543"/>
              <a:gd name="connsiteY44" fmla="*/ 225586 h 371727"/>
              <a:gd name="connsiteX45" fmla="*/ 242611 w 400543"/>
              <a:gd name="connsiteY45" fmla="*/ 182179 h 371727"/>
              <a:gd name="connsiteX46" fmla="*/ 333479 w 400543"/>
              <a:gd name="connsiteY46" fmla="*/ 232588 h 371727"/>
              <a:gd name="connsiteX47" fmla="*/ 334584 w 400543"/>
              <a:gd name="connsiteY47" fmla="*/ 233767 h 371727"/>
              <a:gd name="connsiteX48" fmla="*/ 194265 w 400543"/>
              <a:gd name="connsiteY48" fmla="*/ 177904 h 371727"/>
              <a:gd name="connsiteX49" fmla="*/ 194265 w 400543"/>
              <a:gd name="connsiteY49" fmla="*/ 261550 h 371727"/>
              <a:gd name="connsiteX50" fmla="*/ 126538 w 400543"/>
              <a:gd name="connsiteY50" fmla="*/ 254107 h 371727"/>
              <a:gd name="connsiteX51" fmla="*/ 136487 w 400543"/>
              <a:gd name="connsiteY51" fmla="*/ 231040 h 371727"/>
              <a:gd name="connsiteX52" fmla="*/ 194265 w 400543"/>
              <a:gd name="connsiteY52" fmla="*/ 177904 h 371727"/>
              <a:gd name="connsiteX53" fmla="*/ 206352 w 400543"/>
              <a:gd name="connsiteY53" fmla="*/ 177904 h 371727"/>
              <a:gd name="connsiteX54" fmla="*/ 264204 w 400543"/>
              <a:gd name="connsiteY54" fmla="*/ 231040 h 371727"/>
              <a:gd name="connsiteX55" fmla="*/ 274153 w 400543"/>
              <a:gd name="connsiteY55" fmla="*/ 254107 h 371727"/>
              <a:gd name="connsiteX56" fmla="*/ 206425 w 400543"/>
              <a:gd name="connsiteY56" fmla="*/ 261550 h 371727"/>
              <a:gd name="connsiteX57" fmla="*/ 206425 w 400543"/>
              <a:gd name="connsiteY57" fmla="*/ 177904 h 371727"/>
              <a:gd name="connsiteX58" fmla="*/ 334732 w 400543"/>
              <a:gd name="connsiteY58" fmla="*/ 34785 h 371727"/>
              <a:gd name="connsiteX59" fmla="*/ 334732 w 400543"/>
              <a:gd name="connsiteY59" fmla="*/ 96174 h 371727"/>
              <a:gd name="connsiteX60" fmla="*/ 244674 w 400543"/>
              <a:gd name="connsiteY60" fmla="*/ 96174 h 371727"/>
              <a:gd name="connsiteX61" fmla="*/ 244674 w 400543"/>
              <a:gd name="connsiteY61" fmla="*/ 85636 h 371727"/>
              <a:gd name="connsiteX62" fmla="*/ 306211 w 400543"/>
              <a:gd name="connsiteY62" fmla="*/ 85636 h 371727"/>
              <a:gd name="connsiteX63" fmla="*/ 312254 w 400543"/>
              <a:gd name="connsiteY63" fmla="*/ 79593 h 371727"/>
              <a:gd name="connsiteX64" fmla="*/ 312254 w 400543"/>
              <a:gd name="connsiteY64" fmla="*/ 34859 h 371727"/>
              <a:gd name="connsiteX65" fmla="*/ 334732 w 400543"/>
              <a:gd name="connsiteY65" fmla="*/ 34859 h 371727"/>
              <a:gd name="connsiteX66" fmla="*/ 206352 w 400543"/>
              <a:gd name="connsiteY66" fmla="*/ 12086 h 371727"/>
              <a:gd name="connsiteX67" fmla="*/ 300094 w 400543"/>
              <a:gd name="connsiteY67" fmla="*/ 12086 h 371727"/>
              <a:gd name="connsiteX68" fmla="*/ 300094 w 400543"/>
              <a:gd name="connsiteY68" fmla="*/ 73476 h 371727"/>
              <a:gd name="connsiteX69" fmla="*/ 206352 w 400543"/>
              <a:gd name="connsiteY69" fmla="*/ 73476 h 371727"/>
              <a:gd name="connsiteX70" fmla="*/ 206352 w 400543"/>
              <a:gd name="connsiteY70" fmla="*/ 12086 h 371727"/>
              <a:gd name="connsiteX71" fmla="*/ 158080 w 400543"/>
              <a:gd name="connsiteY71" fmla="*/ 182179 h 371727"/>
              <a:gd name="connsiteX72" fmla="*/ 125653 w 400543"/>
              <a:gd name="connsiteY72" fmla="*/ 225586 h 371727"/>
              <a:gd name="connsiteX73" fmla="*/ 114672 w 400543"/>
              <a:gd name="connsiteY73" fmla="*/ 251380 h 371727"/>
              <a:gd name="connsiteX74" fmla="*/ 66106 w 400543"/>
              <a:gd name="connsiteY74" fmla="*/ 233767 h 371727"/>
              <a:gd name="connsiteX75" fmla="*/ 67285 w 400543"/>
              <a:gd name="connsiteY75" fmla="*/ 232588 h 371727"/>
              <a:gd name="connsiteX76" fmla="*/ 158080 w 400543"/>
              <a:gd name="connsiteY76" fmla="*/ 182179 h 371727"/>
              <a:gd name="connsiteX77" fmla="*/ 15476 w 400543"/>
              <a:gd name="connsiteY77" fmla="*/ 329941 h 371727"/>
              <a:gd name="connsiteX78" fmla="*/ 57557 w 400543"/>
              <a:gd name="connsiteY78" fmla="*/ 242905 h 371727"/>
              <a:gd name="connsiteX79" fmla="*/ 110840 w 400543"/>
              <a:gd name="connsiteY79" fmla="*/ 262803 h 371727"/>
              <a:gd name="connsiteX80" fmla="*/ 97943 w 400543"/>
              <a:gd name="connsiteY80" fmla="*/ 329868 h 371727"/>
              <a:gd name="connsiteX81" fmla="*/ 15476 w 400543"/>
              <a:gd name="connsiteY81" fmla="*/ 329868 h 371727"/>
              <a:gd name="connsiteX82" fmla="*/ 110030 w 400543"/>
              <a:gd name="connsiteY82" fmla="*/ 329941 h 371727"/>
              <a:gd name="connsiteX83" fmla="*/ 122558 w 400543"/>
              <a:gd name="connsiteY83" fmla="*/ 265604 h 371727"/>
              <a:gd name="connsiteX84" fmla="*/ 194192 w 400543"/>
              <a:gd name="connsiteY84" fmla="*/ 273637 h 371727"/>
              <a:gd name="connsiteX85" fmla="*/ 194192 w 400543"/>
              <a:gd name="connsiteY85" fmla="*/ 329941 h 371727"/>
              <a:gd name="connsiteX86" fmla="*/ 110030 w 400543"/>
              <a:gd name="connsiteY86" fmla="*/ 329941 h 371727"/>
              <a:gd name="connsiteX87" fmla="*/ 206352 w 400543"/>
              <a:gd name="connsiteY87" fmla="*/ 329941 h 371727"/>
              <a:gd name="connsiteX88" fmla="*/ 206352 w 400543"/>
              <a:gd name="connsiteY88" fmla="*/ 273637 h 371727"/>
              <a:gd name="connsiteX89" fmla="*/ 277985 w 400543"/>
              <a:gd name="connsiteY89" fmla="*/ 265604 h 371727"/>
              <a:gd name="connsiteX90" fmla="*/ 290514 w 400543"/>
              <a:gd name="connsiteY90" fmla="*/ 329941 h 371727"/>
              <a:gd name="connsiteX91" fmla="*/ 206352 w 400543"/>
              <a:gd name="connsiteY91" fmla="*/ 329941 h 371727"/>
              <a:gd name="connsiteX92" fmla="*/ 302747 w 400543"/>
              <a:gd name="connsiteY92" fmla="*/ 329941 h 371727"/>
              <a:gd name="connsiteX93" fmla="*/ 289850 w 400543"/>
              <a:gd name="connsiteY93" fmla="*/ 262877 h 371727"/>
              <a:gd name="connsiteX94" fmla="*/ 343133 w 400543"/>
              <a:gd name="connsiteY94" fmla="*/ 242979 h 371727"/>
              <a:gd name="connsiteX95" fmla="*/ 385214 w 400543"/>
              <a:gd name="connsiteY95" fmla="*/ 330015 h 371727"/>
              <a:gd name="connsiteX96" fmla="*/ 302747 w 400543"/>
              <a:gd name="connsiteY96" fmla="*/ 330015 h 371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400543" h="371727">
                <a:moveTo>
                  <a:pt x="341954" y="224039"/>
                </a:moveTo>
                <a:cubicBezTo>
                  <a:pt x="305548" y="187632"/>
                  <a:pt x="257571" y="166997"/>
                  <a:pt x="206352" y="165450"/>
                </a:cubicBezTo>
                <a:lnTo>
                  <a:pt x="206352" y="85562"/>
                </a:lnTo>
                <a:lnTo>
                  <a:pt x="232514" y="85562"/>
                </a:lnTo>
                <a:lnTo>
                  <a:pt x="232514" y="102144"/>
                </a:lnTo>
                <a:cubicBezTo>
                  <a:pt x="232514" y="105460"/>
                  <a:pt x="235241" y="108187"/>
                  <a:pt x="238557" y="108187"/>
                </a:cubicBezTo>
                <a:lnTo>
                  <a:pt x="340701" y="108187"/>
                </a:lnTo>
                <a:cubicBezTo>
                  <a:pt x="344018" y="108187"/>
                  <a:pt x="346744" y="105460"/>
                  <a:pt x="346744" y="102144"/>
                </a:cubicBezTo>
                <a:lnTo>
                  <a:pt x="346744" y="28668"/>
                </a:lnTo>
                <a:cubicBezTo>
                  <a:pt x="346744" y="25352"/>
                  <a:pt x="344018" y="22625"/>
                  <a:pt x="340701" y="22625"/>
                </a:cubicBezTo>
                <a:lnTo>
                  <a:pt x="312181" y="22625"/>
                </a:lnTo>
                <a:lnTo>
                  <a:pt x="312181" y="6043"/>
                </a:lnTo>
                <a:cubicBezTo>
                  <a:pt x="312181" y="2727"/>
                  <a:pt x="309454" y="0"/>
                  <a:pt x="306137" y="0"/>
                </a:cubicBezTo>
                <a:lnTo>
                  <a:pt x="200309" y="0"/>
                </a:lnTo>
                <a:cubicBezTo>
                  <a:pt x="196992" y="0"/>
                  <a:pt x="194265" y="2727"/>
                  <a:pt x="194265" y="6043"/>
                </a:cubicBezTo>
                <a:lnTo>
                  <a:pt x="194265" y="79519"/>
                </a:lnTo>
                <a:lnTo>
                  <a:pt x="194265" y="165450"/>
                </a:lnTo>
                <a:cubicBezTo>
                  <a:pt x="143046" y="166924"/>
                  <a:pt x="95069" y="187632"/>
                  <a:pt x="58663" y="224039"/>
                </a:cubicBezTo>
                <a:cubicBezTo>
                  <a:pt x="20856" y="261845"/>
                  <a:pt x="0" y="312180"/>
                  <a:pt x="0" y="365684"/>
                </a:cubicBezTo>
                <a:cubicBezTo>
                  <a:pt x="0" y="369001"/>
                  <a:pt x="2727" y="371728"/>
                  <a:pt x="6043" y="371728"/>
                </a:cubicBezTo>
                <a:cubicBezTo>
                  <a:pt x="9360" y="371728"/>
                  <a:pt x="12086" y="369001"/>
                  <a:pt x="12086" y="365684"/>
                </a:cubicBezTo>
                <a:cubicBezTo>
                  <a:pt x="12086" y="357725"/>
                  <a:pt x="12602" y="349840"/>
                  <a:pt x="13560" y="342101"/>
                </a:cubicBezTo>
                <a:lnTo>
                  <a:pt x="97059" y="342101"/>
                </a:lnTo>
                <a:cubicBezTo>
                  <a:pt x="96617" y="349913"/>
                  <a:pt x="96322" y="357725"/>
                  <a:pt x="96322" y="365684"/>
                </a:cubicBezTo>
                <a:cubicBezTo>
                  <a:pt x="96322" y="369001"/>
                  <a:pt x="99049" y="371728"/>
                  <a:pt x="102365" y="371728"/>
                </a:cubicBezTo>
                <a:cubicBezTo>
                  <a:pt x="105681" y="371728"/>
                  <a:pt x="108408" y="369001"/>
                  <a:pt x="108408" y="365684"/>
                </a:cubicBezTo>
                <a:cubicBezTo>
                  <a:pt x="108408" y="357725"/>
                  <a:pt x="108703" y="349840"/>
                  <a:pt x="109145" y="342101"/>
                </a:cubicBezTo>
                <a:lnTo>
                  <a:pt x="194265" y="342101"/>
                </a:lnTo>
                <a:lnTo>
                  <a:pt x="194265" y="365684"/>
                </a:lnTo>
                <a:cubicBezTo>
                  <a:pt x="194265" y="369001"/>
                  <a:pt x="196992" y="371728"/>
                  <a:pt x="200309" y="371728"/>
                </a:cubicBezTo>
                <a:cubicBezTo>
                  <a:pt x="203625" y="371728"/>
                  <a:pt x="206352" y="369001"/>
                  <a:pt x="206352" y="365684"/>
                </a:cubicBezTo>
                <a:lnTo>
                  <a:pt x="206352" y="342101"/>
                </a:lnTo>
                <a:lnTo>
                  <a:pt x="291472" y="342101"/>
                </a:lnTo>
                <a:cubicBezTo>
                  <a:pt x="291914" y="349840"/>
                  <a:pt x="292209" y="357725"/>
                  <a:pt x="292209" y="365684"/>
                </a:cubicBezTo>
                <a:cubicBezTo>
                  <a:pt x="292209" y="369001"/>
                  <a:pt x="294935" y="371728"/>
                  <a:pt x="298252" y="371728"/>
                </a:cubicBezTo>
                <a:cubicBezTo>
                  <a:pt x="301568" y="371728"/>
                  <a:pt x="304295" y="369001"/>
                  <a:pt x="304295" y="365684"/>
                </a:cubicBezTo>
                <a:cubicBezTo>
                  <a:pt x="304295" y="357725"/>
                  <a:pt x="304000" y="349840"/>
                  <a:pt x="303558" y="342101"/>
                </a:cubicBezTo>
                <a:lnTo>
                  <a:pt x="386983" y="342101"/>
                </a:lnTo>
                <a:cubicBezTo>
                  <a:pt x="387941" y="349840"/>
                  <a:pt x="388457" y="357725"/>
                  <a:pt x="388457" y="365684"/>
                </a:cubicBezTo>
                <a:cubicBezTo>
                  <a:pt x="388457" y="369001"/>
                  <a:pt x="391184" y="371728"/>
                  <a:pt x="394500" y="371728"/>
                </a:cubicBezTo>
                <a:cubicBezTo>
                  <a:pt x="397816" y="371728"/>
                  <a:pt x="400543" y="369001"/>
                  <a:pt x="400543" y="365684"/>
                </a:cubicBezTo>
                <a:cubicBezTo>
                  <a:pt x="400617" y="312180"/>
                  <a:pt x="379834" y="261845"/>
                  <a:pt x="341954" y="224039"/>
                </a:cubicBezTo>
                <a:close/>
                <a:moveTo>
                  <a:pt x="334584" y="233767"/>
                </a:moveTo>
                <a:cubicBezTo>
                  <a:pt x="320287" y="240915"/>
                  <a:pt x="303779" y="246885"/>
                  <a:pt x="286018" y="251380"/>
                </a:cubicBezTo>
                <a:cubicBezTo>
                  <a:pt x="282775" y="242315"/>
                  <a:pt x="279090" y="233619"/>
                  <a:pt x="275037" y="225586"/>
                </a:cubicBezTo>
                <a:cubicBezTo>
                  <a:pt x="265678" y="206941"/>
                  <a:pt x="254623" y="192349"/>
                  <a:pt x="242611" y="182179"/>
                </a:cubicBezTo>
                <a:cubicBezTo>
                  <a:pt x="276732" y="189991"/>
                  <a:pt x="308053" y="207236"/>
                  <a:pt x="333479" y="232588"/>
                </a:cubicBezTo>
                <a:cubicBezTo>
                  <a:pt x="333847" y="232956"/>
                  <a:pt x="334216" y="233398"/>
                  <a:pt x="334584" y="233767"/>
                </a:cubicBezTo>
                <a:close/>
                <a:moveTo>
                  <a:pt x="194265" y="177904"/>
                </a:moveTo>
                <a:lnTo>
                  <a:pt x="194265" y="261550"/>
                </a:lnTo>
                <a:cubicBezTo>
                  <a:pt x="170756" y="261182"/>
                  <a:pt x="147836" y="258603"/>
                  <a:pt x="126538" y="254107"/>
                </a:cubicBezTo>
                <a:cubicBezTo>
                  <a:pt x="129486" y="246000"/>
                  <a:pt x="132802" y="238262"/>
                  <a:pt x="136487" y="231040"/>
                </a:cubicBezTo>
                <a:cubicBezTo>
                  <a:pt x="152406" y="199424"/>
                  <a:pt x="172746" y="180852"/>
                  <a:pt x="194265" y="177904"/>
                </a:cubicBezTo>
                <a:close/>
                <a:moveTo>
                  <a:pt x="206352" y="177904"/>
                </a:moveTo>
                <a:cubicBezTo>
                  <a:pt x="227871" y="180852"/>
                  <a:pt x="248212" y="199424"/>
                  <a:pt x="264204" y="231040"/>
                </a:cubicBezTo>
                <a:cubicBezTo>
                  <a:pt x="267815" y="238262"/>
                  <a:pt x="271131" y="246000"/>
                  <a:pt x="274153" y="254107"/>
                </a:cubicBezTo>
                <a:cubicBezTo>
                  <a:pt x="252854" y="258603"/>
                  <a:pt x="229935" y="261182"/>
                  <a:pt x="206425" y="261550"/>
                </a:cubicBezTo>
                <a:lnTo>
                  <a:pt x="206425" y="177904"/>
                </a:lnTo>
                <a:close/>
                <a:moveTo>
                  <a:pt x="334732" y="34785"/>
                </a:moveTo>
                <a:lnTo>
                  <a:pt x="334732" y="96174"/>
                </a:lnTo>
                <a:lnTo>
                  <a:pt x="244674" y="96174"/>
                </a:lnTo>
                <a:lnTo>
                  <a:pt x="244674" y="85636"/>
                </a:lnTo>
                <a:lnTo>
                  <a:pt x="306211" y="85636"/>
                </a:lnTo>
                <a:cubicBezTo>
                  <a:pt x="309527" y="85636"/>
                  <a:pt x="312254" y="82909"/>
                  <a:pt x="312254" y="79593"/>
                </a:cubicBezTo>
                <a:lnTo>
                  <a:pt x="312254" y="34859"/>
                </a:lnTo>
                <a:lnTo>
                  <a:pt x="334732" y="34859"/>
                </a:lnTo>
                <a:close/>
                <a:moveTo>
                  <a:pt x="206352" y="12086"/>
                </a:moveTo>
                <a:lnTo>
                  <a:pt x="300094" y="12086"/>
                </a:lnTo>
                <a:lnTo>
                  <a:pt x="300094" y="73476"/>
                </a:lnTo>
                <a:lnTo>
                  <a:pt x="206352" y="73476"/>
                </a:lnTo>
                <a:lnTo>
                  <a:pt x="206352" y="12086"/>
                </a:lnTo>
                <a:close/>
                <a:moveTo>
                  <a:pt x="158080" y="182179"/>
                </a:moveTo>
                <a:cubicBezTo>
                  <a:pt x="146067" y="192349"/>
                  <a:pt x="135013" y="206941"/>
                  <a:pt x="125653" y="225586"/>
                </a:cubicBezTo>
                <a:cubicBezTo>
                  <a:pt x="121600" y="233619"/>
                  <a:pt x="117915" y="242315"/>
                  <a:pt x="114672" y="251380"/>
                </a:cubicBezTo>
                <a:cubicBezTo>
                  <a:pt x="96838" y="246885"/>
                  <a:pt x="80403" y="240915"/>
                  <a:pt x="66106" y="233767"/>
                </a:cubicBezTo>
                <a:cubicBezTo>
                  <a:pt x="66475" y="233398"/>
                  <a:pt x="66917" y="232956"/>
                  <a:pt x="67285" y="232588"/>
                </a:cubicBezTo>
                <a:cubicBezTo>
                  <a:pt x="92563" y="207236"/>
                  <a:pt x="123885" y="189991"/>
                  <a:pt x="158080" y="182179"/>
                </a:cubicBezTo>
                <a:close/>
                <a:moveTo>
                  <a:pt x="15476" y="329941"/>
                </a:moveTo>
                <a:cubicBezTo>
                  <a:pt x="21593" y="297810"/>
                  <a:pt x="35964" y="267962"/>
                  <a:pt x="57557" y="242905"/>
                </a:cubicBezTo>
                <a:cubicBezTo>
                  <a:pt x="73107" y="251085"/>
                  <a:pt x="91163" y="257792"/>
                  <a:pt x="110840" y="262803"/>
                </a:cubicBezTo>
                <a:cubicBezTo>
                  <a:pt x="104502" y="283439"/>
                  <a:pt x="100154" y="306064"/>
                  <a:pt x="97943" y="329868"/>
                </a:cubicBezTo>
                <a:lnTo>
                  <a:pt x="15476" y="329868"/>
                </a:lnTo>
                <a:close/>
                <a:moveTo>
                  <a:pt x="110030" y="329941"/>
                </a:moveTo>
                <a:cubicBezTo>
                  <a:pt x="112167" y="307022"/>
                  <a:pt x="116441" y="285281"/>
                  <a:pt x="122558" y="265604"/>
                </a:cubicBezTo>
                <a:cubicBezTo>
                  <a:pt x="145109" y="270468"/>
                  <a:pt x="169356" y="273195"/>
                  <a:pt x="194192" y="273637"/>
                </a:cubicBezTo>
                <a:lnTo>
                  <a:pt x="194192" y="329941"/>
                </a:lnTo>
                <a:lnTo>
                  <a:pt x="110030" y="329941"/>
                </a:lnTo>
                <a:close/>
                <a:moveTo>
                  <a:pt x="206352" y="329941"/>
                </a:moveTo>
                <a:lnTo>
                  <a:pt x="206352" y="273637"/>
                </a:lnTo>
                <a:cubicBezTo>
                  <a:pt x="231187" y="273268"/>
                  <a:pt x="255434" y="270468"/>
                  <a:pt x="277985" y="265604"/>
                </a:cubicBezTo>
                <a:cubicBezTo>
                  <a:pt x="284102" y="285281"/>
                  <a:pt x="288376" y="307022"/>
                  <a:pt x="290514" y="329941"/>
                </a:cubicBezTo>
                <a:lnTo>
                  <a:pt x="206352" y="329941"/>
                </a:lnTo>
                <a:close/>
                <a:moveTo>
                  <a:pt x="302747" y="329941"/>
                </a:moveTo>
                <a:cubicBezTo>
                  <a:pt x="300536" y="306137"/>
                  <a:pt x="296188" y="283439"/>
                  <a:pt x="289850" y="262877"/>
                </a:cubicBezTo>
                <a:cubicBezTo>
                  <a:pt x="309527" y="257866"/>
                  <a:pt x="327509" y="251085"/>
                  <a:pt x="343133" y="242979"/>
                </a:cubicBezTo>
                <a:cubicBezTo>
                  <a:pt x="364726" y="268036"/>
                  <a:pt x="379097" y="297883"/>
                  <a:pt x="385214" y="330015"/>
                </a:cubicBezTo>
                <a:lnTo>
                  <a:pt x="302747" y="330015"/>
                </a:lnTo>
                <a:close/>
              </a:path>
            </a:pathLst>
          </a:custGeom>
          <a:solidFill>
            <a:srgbClr val="FFFFFF"/>
          </a:solidFill>
          <a:ln w="7364"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grpSp>
        <p:nvGrpSpPr>
          <p:cNvPr id="134" name="Graphic 4">
            <a:extLst>
              <a:ext uri="{FF2B5EF4-FFF2-40B4-BE49-F238E27FC236}">
                <a16:creationId xmlns:a16="http://schemas.microsoft.com/office/drawing/2014/main" id="{9F338462-E7DC-55B3-47A4-803A214EC96D}"/>
              </a:ext>
            </a:extLst>
          </p:cNvPr>
          <p:cNvGrpSpPr>
            <a:grpSpLocks noChangeAspect="1"/>
          </p:cNvGrpSpPr>
          <p:nvPr/>
        </p:nvGrpSpPr>
        <p:grpSpPr>
          <a:xfrm>
            <a:off x="10228741" y="1528593"/>
            <a:ext cx="425132" cy="438012"/>
            <a:chOff x="14279287" y="3532098"/>
            <a:chExt cx="416419" cy="429036"/>
          </a:xfrm>
          <a:solidFill>
            <a:srgbClr val="474747"/>
          </a:solidFill>
        </p:grpSpPr>
        <p:sp>
          <p:nvSpPr>
            <p:cNvPr id="135" name="Freeform: Shape 774">
              <a:extLst>
                <a:ext uri="{FF2B5EF4-FFF2-40B4-BE49-F238E27FC236}">
                  <a16:creationId xmlns:a16="http://schemas.microsoft.com/office/drawing/2014/main" id="{978DC884-847E-994E-E1DB-F5AC0C62DC06}"/>
                </a:ext>
              </a:extLst>
            </p:cNvPr>
            <p:cNvSpPr/>
            <p:nvPr/>
          </p:nvSpPr>
          <p:spPr>
            <a:xfrm>
              <a:off x="14411243" y="3646841"/>
              <a:ext cx="148501" cy="314293"/>
            </a:xfrm>
            <a:custGeom>
              <a:avLst/>
              <a:gdLst>
                <a:gd name="connsiteX0" fmla="*/ 142072 w 148501"/>
                <a:gd name="connsiteY0" fmla="*/ 314294 h 314293"/>
                <a:gd name="connsiteX1" fmla="*/ 6429 w 148501"/>
                <a:gd name="connsiteY1" fmla="*/ 314294 h 314293"/>
                <a:gd name="connsiteX2" fmla="*/ 0 w 148501"/>
                <a:gd name="connsiteY2" fmla="*/ 307864 h 314293"/>
                <a:gd name="connsiteX3" fmla="*/ 0 w 148501"/>
                <a:gd name="connsiteY3" fmla="*/ 6429 h 314293"/>
                <a:gd name="connsiteX4" fmla="*/ 6429 w 148501"/>
                <a:gd name="connsiteY4" fmla="*/ 0 h 314293"/>
                <a:gd name="connsiteX5" fmla="*/ 142072 w 148501"/>
                <a:gd name="connsiteY5" fmla="*/ 0 h 314293"/>
                <a:gd name="connsiteX6" fmla="*/ 148501 w 148501"/>
                <a:gd name="connsiteY6" fmla="*/ 6429 h 314293"/>
                <a:gd name="connsiteX7" fmla="*/ 148501 w 148501"/>
                <a:gd name="connsiteY7" fmla="*/ 307864 h 314293"/>
                <a:gd name="connsiteX8" fmla="*/ 142072 w 148501"/>
                <a:gd name="connsiteY8" fmla="*/ 314294 h 314293"/>
                <a:gd name="connsiteX9" fmla="*/ 12859 w 148501"/>
                <a:gd name="connsiteY9" fmla="*/ 301435 h 314293"/>
                <a:gd name="connsiteX10" fmla="*/ 135643 w 148501"/>
                <a:gd name="connsiteY10" fmla="*/ 301435 h 314293"/>
                <a:gd name="connsiteX11" fmla="*/ 135643 w 148501"/>
                <a:gd name="connsiteY11" fmla="*/ 12859 h 314293"/>
                <a:gd name="connsiteX12" fmla="*/ 12859 w 148501"/>
                <a:gd name="connsiteY12" fmla="*/ 12859 h 314293"/>
                <a:gd name="connsiteX13" fmla="*/ 12859 w 148501"/>
                <a:gd name="connsiteY13" fmla="*/ 301435 h 314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48501" h="314293">
                  <a:moveTo>
                    <a:pt x="142072" y="314294"/>
                  </a:moveTo>
                  <a:lnTo>
                    <a:pt x="6429" y="314294"/>
                  </a:lnTo>
                  <a:cubicBezTo>
                    <a:pt x="2880" y="314294"/>
                    <a:pt x="0" y="311413"/>
                    <a:pt x="0" y="307864"/>
                  </a:cubicBezTo>
                  <a:lnTo>
                    <a:pt x="0" y="6429"/>
                  </a:lnTo>
                  <a:cubicBezTo>
                    <a:pt x="0" y="2880"/>
                    <a:pt x="2880" y="0"/>
                    <a:pt x="6429" y="0"/>
                  </a:cubicBezTo>
                  <a:lnTo>
                    <a:pt x="142072" y="0"/>
                  </a:lnTo>
                  <a:cubicBezTo>
                    <a:pt x="145621" y="0"/>
                    <a:pt x="148501" y="2880"/>
                    <a:pt x="148501" y="6429"/>
                  </a:cubicBezTo>
                  <a:lnTo>
                    <a:pt x="148501" y="307864"/>
                  </a:lnTo>
                  <a:cubicBezTo>
                    <a:pt x="148501" y="311413"/>
                    <a:pt x="145621" y="314294"/>
                    <a:pt x="142072" y="314294"/>
                  </a:cubicBezTo>
                  <a:close/>
                  <a:moveTo>
                    <a:pt x="12859" y="301435"/>
                  </a:moveTo>
                  <a:lnTo>
                    <a:pt x="135643" y="301435"/>
                  </a:lnTo>
                  <a:lnTo>
                    <a:pt x="135643" y="12859"/>
                  </a:lnTo>
                  <a:lnTo>
                    <a:pt x="12859" y="12859"/>
                  </a:lnTo>
                  <a:lnTo>
                    <a:pt x="12859" y="301435"/>
                  </a:ln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36" name="Freeform: Shape 775">
              <a:extLst>
                <a:ext uri="{FF2B5EF4-FFF2-40B4-BE49-F238E27FC236}">
                  <a16:creationId xmlns:a16="http://schemas.microsoft.com/office/drawing/2014/main" id="{8451832B-B499-BC77-C298-F229215E1C52}"/>
                </a:ext>
              </a:extLst>
            </p:cNvPr>
            <p:cNvSpPr/>
            <p:nvPr/>
          </p:nvSpPr>
          <p:spPr>
            <a:xfrm>
              <a:off x="14346555" y="3782038"/>
              <a:ext cx="56295" cy="12858"/>
            </a:xfrm>
            <a:custGeom>
              <a:avLst/>
              <a:gdLst>
                <a:gd name="connsiteX0" fmla="*/ 49866 w 56295"/>
                <a:gd name="connsiteY0" fmla="*/ 12859 h 12858"/>
                <a:gd name="connsiteX1" fmla="*/ 6429 w 56295"/>
                <a:gd name="connsiteY1" fmla="*/ 12859 h 12858"/>
                <a:gd name="connsiteX2" fmla="*/ 0 w 56295"/>
                <a:gd name="connsiteY2" fmla="*/ 6429 h 12858"/>
                <a:gd name="connsiteX3" fmla="*/ 6429 w 56295"/>
                <a:gd name="connsiteY3" fmla="*/ 0 h 12858"/>
                <a:gd name="connsiteX4" fmla="*/ 49866 w 56295"/>
                <a:gd name="connsiteY4" fmla="*/ 0 h 12858"/>
                <a:gd name="connsiteX5" fmla="*/ 56296 w 56295"/>
                <a:gd name="connsiteY5" fmla="*/ 6429 h 12858"/>
                <a:gd name="connsiteX6" fmla="*/ 49866 w 56295"/>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295" h="12858">
                  <a:moveTo>
                    <a:pt x="49866" y="12859"/>
                  </a:moveTo>
                  <a:lnTo>
                    <a:pt x="6429" y="12859"/>
                  </a:lnTo>
                  <a:cubicBezTo>
                    <a:pt x="2880" y="12859"/>
                    <a:pt x="0" y="9978"/>
                    <a:pt x="0" y="6429"/>
                  </a:cubicBezTo>
                  <a:cubicBezTo>
                    <a:pt x="0" y="2880"/>
                    <a:pt x="2880" y="0"/>
                    <a:pt x="6429" y="0"/>
                  </a:cubicBezTo>
                  <a:lnTo>
                    <a:pt x="49866" y="0"/>
                  </a:lnTo>
                  <a:cubicBezTo>
                    <a:pt x="53415" y="0"/>
                    <a:pt x="56296" y="2880"/>
                    <a:pt x="56296" y="6429"/>
                  </a:cubicBezTo>
                  <a:cubicBezTo>
                    <a:pt x="56296" y="9978"/>
                    <a:pt x="53424" y="12859"/>
                    <a:pt x="49866"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37" name="Freeform: Shape 776">
              <a:extLst>
                <a:ext uri="{FF2B5EF4-FFF2-40B4-BE49-F238E27FC236}">
                  <a16:creationId xmlns:a16="http://schemas.microsoft.com/office/drawing/2014/main" id="{988F6B00-46BB-6B07-5F8B-427EA708E3F6}"/>
                </a:ext>
              </a:extLst>
            </p:cNvPr>
            <p:cNvSpPr/>
            <p:nvPr/>
          </p:nvSpPr>
          <p:spPr>
            <a:xfrm>
              <a:off x="14346555" y="3757127"/>
              <a:ext cx="56295" cy="12858"/>
            </a:xfrm>
            <a:custGeom>
              <a:avLst/>
              <a:gdLst>
                <a:gd name="connsiteX0" fmla="*/ 49866 w 56295"/>
                <a:gd name="connsiteY0" fmla="*/ 12859 h 12858"/>
                <a:gd name="connsiteX1" fmla="*/ 6429 w 56295"/>
                <a:gd name="connsiteY1" fmla="*/ 12859 h 12858"/>
                <a:gd name="connsiteX2" fmla="*/ 0 w 56295"/>
                <a:gd name="connsiteY2" fmla="*/ 6429 h 12858"/>
                <a:gd name="connsiteX3" fmla="*/ 6429 w 56295"/>
                <a:gd name="connsiteY3" fmla="*/ 0 h 12858"/>
                <a:gd name="connsiteX4" fmla="*/ 49866 w 56295"/>
                <a:gd name="connsiteY4" fmla="*/ 0 h 12858"/>
                <a:gd name="connsiteX5" fmla="*/ 56296 w 56295"/>
                <a:gd name="connsiteY5" fmla="*/ 6429 h 12858"/>
                <a:gd name="connsiteX6" fmla="*/ 49866 w 56295"/>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295" h="12858">
                  <a:moveTo>
                    <a:pt x="49866" y="12859"/>
                  </a:moveTo>
                  <a:lnTo>
                    <a:pt x="6429" y="12859"/>
                  </a:lnTo>
                  <a:cubicBezTo>
                    <a:pt x="2880" y="12859"/>
                    <a:pt x="0" y="9978"/>
                    <a:pt x="0" y="6429"/>
                  </a:cubicBezTo>
                  <a:cubicBezTo>
                    <a:pt x="0" y="2880"/>
                    <a:pt x="2880" y="0"/>
                    <a:pt x="6429" y="0"/>
                  </a:cubicBezTo>
                  <a:lnTo>
                    <a:pt x="49866" y="0"/>
                  </a:lnTo>
                  <a:cubicBezTo>
                    <a:pt x="53415" y="0"/>
                    <a:pt x="56296" y="2880"/>
                    <a:pt x="56296" y="6429"/>
                  </a:cubicBezTo>
                  <a:cubicBezTo>
                    <a:pt x="56296" y="9978"/>
                    <a:pt x="53424" y="12859"/>
                    <a:pt x="49866"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38" name="Freeform: Shape 777">
              <a:extLst>
                <a:ext uri="{FF2B5EF4-FFF2-40B4-BE49-F238E27FC236}">
                  <a16:creationId xmlns:a16="http://schemas.microsoft.com/office/drawing/2014/main" id="{FCDBF25D-B064-DE6C-9960-5BFF1D01CCE5}"/>
                </a:ext>
              </a:extLst>
            </p:cNvPr>
            <p:cNvSpPr/>
            <p:nvPr/>
          </p:nvSpPr>
          <p:spPr>
            <a:xfrm>
              <a:off x="14346555" y="3732215"/>
              <a:ext cx="56295" cy="12858"/>
            </a:xfrm>
            <a:custGeom>
              <a:avLst/>
              <a:gdLst>
                <a:gd name="connsiteX0" fmla="*/ 49866 w 56295"/>
                <a:gd name="connsiteY0" fmla="*/ 12859 h 12858"/>
                <a:gd name="connsiteX1" fmla="*/ 6429 w 56295"/>
                <a:gd name="connsiteY1" fmla="*/ 12859 h 12858"/>
                <a:gd name="connsiteX2" fmla="*/ 0 w 56295"/>
                <a:gd name="connsiteY2" fmla="*/ 6429 h 12858"/>
                <a:gd name="connsiteX3" fmla="*/ 6429 w 56295"/>
                <a:gd name="connsiteY3" fmla="*/ 0 h 12858"/>
                <a:gd name="connsiteX4" fmla="*/ 49866 w 56295"/>
                <a:gd name="connsiteY4" fmla="*/ 0 h 12858"/>
                <a:gd name="connsiteX5" fmla="*/ 56296 w 56295"/>
                <a:gd name="connsiteY5" fmla="*/ 6429 h 12858"/>
                <a:gd name="connsiteX6" fmla="*/ 49866 w 56295"/>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295" h="12858">
                  <a:moveTo>
                    <a:pt x="49866" y="12859"/>
                  </a:moveTo>
                  <a:lnTo>
                    <a:pt x="6429" y="12859"/>
                  </a:lnTo>
                  <a:cubicBezTo>
                    <a:pt x="2880" y="12859"/>
                    <a:pt x="0" y="9978"/>
                    <a:pt x="0" y="6429"/>
                  </a:cubicBezTo>
                  <a:cubicBezTo>
                    <a:pt x="0" y="2880"/>
                    <a:pt x="2880" y="0"/>
                    <a:pt x="6429" y="0"/>
                  </a:cubicBezTo>
                  <a:lnTo>
                    <a:pt x="49866" y="0"/>
                  </a:lnTo>
                  <a:cubicBezTo>
                    <a:pt x="53415" y="0"/>
                    <a:pt x="56296" y="2880"/>
                    <a:pt x="56296" y="6429"/>
                  </a:cubicBezTo>
                  <a:cubicBezTo>
                    <a:pt x="56296" y="9978"/>
                    <a:pt x="53424" y="12859"/>
                    <a:pt x="49866"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39" name="Freeform: Shape 778">
              <a:extLst>
                <a:ext uri="{FF2B5EF4-FFF2-40B4-BE49-F238E27FC236}">
                  <a16:creationId xmlns:a16="http://schemas.microsoft.com/office/drawing/2014/main" id="{0797F77C-64AE-14DA-7381-F458FF2CB6F2}"/>
                </a:ext>
              </a:extLst>
            </p:cNvPr>
            <p:cNvSpPr/>
            <p:nvPr/>
          </p:nvSpPr>
          <p:spPr>
            <a:xfrm>
              <a:off x="14346555" y="3807473"/>
              <a:ext cx="56295" cy="12858"/>
            </a:xfrm>
            <a:custGeom>
              <a:avLst/>
              <a:gdLst>
                <a:gd name="connsiteX0" fmla="*/ 49866 w 56295"/>
                <a:gd name="connsiteY0" fmla="*/ 12859 h 12858"/>
                <a:gd name="connsiteX1" fmla="*/ 6429 w 56295"/>
                <a:gd name="connsiteY1" fmla="*/ 12859 h 12858"/>
                <a:gd name="connsiteX2" fmla="*/ 0 w 56295"/>
                <a:gd name="connsiteY2" fmla="*/ 6429 h 12858"/>
                <a:gd name="connsiteX3" fmla="*/ 6429 w 56295"/>
                <a:gd name="connsiteY3" fmla="*/ 0 h 12858"/>
                <a:gd name="connsiteX4" fmla="*/ 49866 w 56295"/>
                <a:gd name="connsiteY4" fmla="*/ 0 h 12858"/>
                <a:gd name="connsiteX5" fmla="*/ 56296 w 56295"/>
                <a:gd name="connsiteY5" fmla="*/ 6429 h 12858"/>
                <a:gd name="connsiteX6" fmla="*/ 49866 w 56295"/>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295" h="12858">
                  <a:moveTo>
                    <a:pt x="49866" y="12859"/>
                  </a:moveTo>
                  <a:lnTo>
                    <a:pt x="6429" y="12859"/>
                  </a:lnTo>
                  <a:cubicBezTo>
                    <a:pt x="2880" y="12859"/>
                    <a:pt x="0" y="9978"/>
                    <a:pt x="0" y="6429"/>
                  </a:cubicBezTo>
                  <a:cubicBezTo>
                    <a:pt x="0" y="2880"/>
                    <a:pt x="2880" y="0"/>
                    <a:pt x="6429" y="0"/>
                  </a:cubicBezTo>
                  <a:lnTo>
                    <a:pt x="49866" y="0"/>
                  </a:lnTo>
                  <a:cubicBezTo>
                    <a:pt x="53415" y="0"/>
                    <a:pt x="56296" y="2880"/>
                    <a:pt x="56296" y="6429"/>
                  </a:cubicBezTo>
                  <a:cubicBezTo>
                    <a:pt x="56296" y="9978"/>
                    <a:pt x="53424" y="12859"/>
                    <a:pt x="49866"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40" name="Freeform: Shape 779">
              <a:extLst>
                <a:ext uri="{FF2B5EF4-FFF2-40B4-BE49-F238E27FC236}">
                  <a16:creationId xmlns:a16="http://schemas.microsoft.com/office/drawing/2014/main" id="{8D767FE6-0F54-5B15-8CD1-3818D0C581EA}"/>
                </a:ext>
              </a:extLst>
            </p:cNvPr>
            <p:cNvSpPr/>
            <p:nvPr/>
          </p:nvSpPr>
          <p:spPr>
            <a:xfrm>
              <a:off x="14346555" y="3832908"/>
              <a:ext cx="56295" cy="12858"/>
            </a:xfrm>
            <a:custGeom>
              <a:avLst/>
              <a:gdLst>
                <a:gd name="connsiteX0" fmla="*/ 49866 w 56295"/>
                <a:gd name="connsiteY0" fmla="*/ 12859 h 12858"/>
                <a:gd name="connsiteX1" fmla="*/ 6429 w 56295"/>
                <a:gd name="connsiteY1" fmla="*/ 12859 h 12858"/>
                <a:gd name="connsiteX2" fmla="*/ 0 w 56295"/>
                <a:gd name="connsiteY2" fmla="*/ 6429 h 12858"/>
                <a:gd name="connsiteX3" fmla="*/ 6429 w 56295"/>
                <a:gd name="connsiteY3" fmla="*/ 0 h 12858"/>
                <a:gd name="connsiteX4" fmla="*/ 49866 w 56295"/>
                <a:gd name="connsiteY4" fmla="*/ 0 h 12858"/>
                <a:gd name="connsiteX5" fmla="*/ 56296 w 56295"/>
                <a:gd name="connsiteY5" fmla="*/ 6429 h 12858"/>
                <a:gd name="connsiteX6" fmla="*/ 49866 w 56295"/>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295" h="12858">
                  <a:moveTo>
                    <a:pt x="49866" y="12859"/>
                  </a:moveTo>
                  <a:lnTo>
                    <a:pt x="6429" y="12859"/>
                  </a:lnTo>
                  <a:cubicBezTo>
                    <a:pt x="2880" y="12859"/>
                    <a:pt x="0" y="9978"/>
                    <a:pt x="0" y="6429"/>
                  </a:cubicBezTo>
                  <a:cubicBezTo>
                    <a:pt x="0" y="2880"/>
                    <a:pt x="2880" y="0"/>
                    <a:pt x="6429" y="0"/>
                  </a:cubicBezTo>
                  <a:lnTo>
                    <a:pt x="49866" y="0"/>
                  </a:lnTo>
                  <a:cubicBezTo>
                    <a:pt x="53415" y="0"/>
                    <a:pt x="56296" y="2880"/>
                    <a:pt x="56296" y="6429"/>
                  </a:cubicBezTo>
                  <a:cubicBezTo>
                    <a:pt x="56296" y="9978"/>
                    <a:pt x="53424" y="12859"/>
                    <a:pt x="49866"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41" name="Freeform: Shape 780">
              <a:extLst>
                <a:ext uri="{FF2B5EF4-FFF2-40B4-BE49-F238E27FC236}">
                  <a16:creationId xmlns:a16="http://schemas.microsoft.com/office/drawing/2014/main" id="{6D150112-AD3D-DB4F-DE3E-2E0B6D275344}"/>
                </a:ext>
              </a:extLst>
            </p:cNvPr>
            <p:cNvSpPr/>
            <p:nvPr/>
          </p:nvSpPr>
          <p:spPr>
            <a:xfrm>
              <a:off x="14346555" y="3858342"/>
              <a:ext cx="56295" cy="12858"/>
            </a:xfrm>
            <a:custGeom>
              <a:avLst/>
              <a:gdLst>
                <a:gd name="connsiteX0" fmla="*/ 49866 w 56295"/>
                <a:gd name="connsiteY0" fmla="*/ 12859 h 12858"/>
                <a:gd name="connsiteX1" fmla="*/ 6429 w 56295"/>
                <a:gd name="connsiteY1" fmla="*/ 12859 h 12858"/>
                <a:gd name="connsiteX2" fmla="*/ 0 w 56295"/>
                <a:gd name="connsiteY2" fmla="*/ 6429 h 12858"/>
                <a:gd name="connsiteX3" fmla="*/ 6429 w 56295"/>
                <a:gd name="connsiteY3" fmla="*/ 0 h 12858"/>
                <a:gd name="connsiteX4" fmla="*/ 49866 w 56295"/>
                <a:gd name="connsiteY4" fmla="*/ 0 h 12858"/>
                <a:gd name="connsiteX5" fmla="*/ 56296 w 56295"/>
                <a:gd name="connsiteY5" fmla="*/ 6429 h 12858"/>
                <a:gd name="connsiteX6" fmla="*/ 49866 w 56295"/>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295" h="12858">
                  <a:moveTo>
                    <a:pt x="49866" y="12859"/>
                  </a:moveTo>
                  <a:lnTo>
                    <a:pt x="6429" y="12859"/>
                  </a:lnTo>
                  <a:cubicBezTo>
                    <a:pt x="2880" y="12859"/>
                    <a:pt x="0" y="9978"/>
                    <a:pt x="0" y="6429"/>
                  </a:cubicBezTo>
                  <a:cubicBezTo>
                    <a:pt x="0" y="2880"/>
                    <a:pt x="2880" y="0"/>
                    <a:pt x="6429" y="0"/>
                  </a:cubicBezTo>
                  <a:lnTo>
                    <a:pt x="49866" y="0"/>
                  </a:lnTo>
                  <a:cubicBezTo>
                    <a:pt x="53415" y="0"/>
                    <a:pt x="56296" y="2880"/>
                    <a:pt x="56296" y="6429"/>
                  </a:cubicBezTo>
                  <a:cubicBezTo>
                    <a:pt x="56296" y="9978"/>
                    <a:pt x="53424" y="12859"/>
                    <a:pt x="49866"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42" name="Freeform: Shape 781">
              <a:extLst>
                <a:ext uri="{FF2B5EF4-FFF2-40B4-BE49-F238E27FC236}">
                  <a16:creationId xmlns:a16="http://schemas.microsoft.com/office/drawing/2014/main" id="{6484D170-A400-C52E-B096-FDCA36BE2420}"/>
                </a:ext>
              </a:extLst>
            </p:cNvPr>
            <p:cNvSpPr/>
            <p:nvPr/>
          </p:nvSpPr>
          <p:spPr>
            <a:xfrm>
              <a:off x="14346555" y="3883777"/>
              <a:ext cx="56295" cy="12858"/>
            </a:xfrm>
            <a:custGeom>
              <a:avLst/>
              <a:gdLst>
                <a:gd name="connsiteX0" fmla="*/ 49866 w 56295"/>
                <a:gd name="connsiteY0" fmla="*/ 12859 h 12858"/>
                <a:gd name="connsiteX1" fmla="*/ 6429 w 56295"/>
                <a:gd name="connsiteY1" fmla="*/ 12859 h 12858"/>
                <a:gd name="connsiteX2" fmla="*/ 0 w 56295"/>
                <a:gd name="connsiteY2" fmla="*/ 6429 h 12858"/>
                <a:gd name="connsiteX3" fmla="*/ 6429 w 56295"/>
                <a:gd name="connsiteY3" fmla="*/ 0 h 12858"/>
                <a:gd name="connsiteX4" fmla="*/ 49866 w 56295"/>
                <a:gd name="connsiteY4" fmla="*/ 0 h 12858"/>
                <a:gd name="connsiteX5" fmla="*/ 56296 w 56295"/>
                <a:gd name="connsiteY5" fmla="*/ 6429 h 12858"/>
                <a:gd name="connsiteX6" fmla="*/ 49866 w 56295"/>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295" h="12858">
                  <a:moveTo>
                    <a:pt x="49866" y="12859"/>
                  </a:moveTo>
                  <a:lnTo>
                    <a:pt x="6429" y="12859"/>
                  </a:lnTo>
                  <a:cubicBezTo>
                    <a:pt x="2880" y="12859"/>
                    <a:pt x="0" y="9978"/>
                    <a:pt x="0" y="6429"/>
                  </a:cubicBezTo>
                  <a:cubicBezTo>
                    <a:pt x="0" y="2880"/>
                    <a:pt x="2880" y="0"/>
                    <a:pt x="6429" y="0"/>
                  </a:cubicBezTo>
                  <a:lnTo>
                    <a:pt x="49866" y="0"/>
                  </a:lnTo>
                  <a:cubicBezTo>
                    <a:pt x="53415" y="0"/>
                    <a:pt x="56296" y="2880"/>
                    <a:pt x="56296" y="6429"/>
                  </a:cubicBezTo>
                  <a:cubicBezTo>
                    <a:pt x="56296" y="9978"/>
                    <a:pt x="53424" y="12859"/>
                    <a:pt x="49866"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grpSp>
          <p:nvGrpSpPr>
            <p:cNvPr id="143" name="Graphic 4">
              <a:extLst>
                <a:ext uri="{FF2B5EF4-FFF2-40B4-BE49-F238E27FC236}">
                  <a16:creationId xmlns:a16="http://schemas.microsoft.com/office/drawing/2014/main" id="{75811E20-3A99-3922-6BCF-F2E3667E841C}"/>
                </a:ext>
              </a:extLst>
            </p:cNvPr>
            <p:cNvGrpSpPr/>
            <p:nvPr/>
          </p:nvGrpSpPr>
          <p:grpSpPr>
            <a:xfrm>
              <a:off x="14442147" y="3677677"/>
              <a:ext cx="86693" cy="218958"/>
              <a:chOff x="14442147" y="3677677"/>
              <a:chExt cx="86693" cy="218958"/>
            </a:xfrm>
            <a:solidFill>
              <a:srgbClr val="474747"/>
            </a:solidFill>
          </p:grpSpPr>
          <p:sp>
            <p:nvSpPr>
              <p:cNvPr id="166" name="Freeform: Shape 783">
                <a:extLst>
                  <a:ext uri="{FF2B5EF4-FFF2-40B4-BE49-F238E27FC236}">
                    <a16:creationId xmlns:a16="http://schemas.microsoft.com/office/drawing/2014/main" id="{123125F1-B72F-1CAE-8DE9-B72E2EE4DC29}"/>
                  </a:ext>
                </a:extLst>
              </p:cNvPr>
              <p:cNvSpPr/>
              <p:nvPr/>
            </p:nvSpPr>
            <p:spPr>
              <a:xfrm>
                <a:off x="14442147" y="3746377"/>
                <a:ext cx="86693" cy="12858"/>
              </a:xfrm>
              <a:custGeom>
                <a:avLst/>
                <a:gdLst>
                  <a:gd name="connsiteX0" fmla="*/ 80264 w 86693"/>
                  <a:gd name="connsiteY0" fmla="*/ 12859 h 12858"/>
                  <a:gd name="connsiteX1" fmla="*/ 6429 w 86693"/>
                  <a:gd name="connsiteY1" fmla="*/ 12859 h 12858"/>
                  <a:gd name="connsiteX2" fmla="*/ 0 w 86693"/>
                  <a:gd name="connsiteY2" fmla="*/ 6429 h 12858"/>
                  <a:gd name="connsiteX3" fmla="*/ 6429 w 86693"/>
                  <a:gd name="connsiteY3" fmla="*/ 0 h 12858"/>
                  <a:gd name="connsiteX4" fmla="*/ 80264 w 86693"/>
                  <a:gd name="connsiteY4" fmla="*/ 0 h 12858"/>
                  <a:gd name="connsiteX5" fmla="*/ 86694 w 86693"/>
                  <a:gd name="connsiteY5" fmla="*/ 6429 h 12858"/>
                  <a:gd name="connsiteX6" fmla="*/ 80264 w 86693"/>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693" h="12858">
                    <a:moveTo>
                      <a:pt x="80264" y="12859"/>
                    </a:moveTo>
                    <a:lnTo>
                      <a:pt x="6429" y="12859"/>
                    </a:lnTo>
                    <a:cubicBezTo>
                      <a:pt x="2880" y="12859"/>
                      <a:pt x="0" y="9978"/>
                      <a:pt x="0" y="6429"/>
                    </a:cubicBezTo>
                    <a:cubicBezTo>
                      <a:pt x="0" y="2880"/>
                      <a:pt x="2880" y="0"/>
                      <a:pt x="6429" y="0"/>
                    </a:cubicBezTo>
                    <a:lnTo>
                      <a:pt x="80264" y="0"/>
                    </a:lnTo>
                    <a:cubicBezTo>
                      <a:pt x="83813" y="0"/>
                      <a:pt x="86694" y="2880"/>
                      <a:pt x="86694" y="6429"/>
                    </a:cubicBezTo>
                    <a:cubicBezTo>
                      <a:pt x="86694" y="9978"/>
                      <a:pt x="83822" y="12859"/>
                      <a:pt x="80264"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67" name="Freeform: Shape 784">
                <a:extLst>
                  <a:ext uri="{FF2B5EF4-FFF2-40B4-BE49-F238E27FC236}">
                    <a16:creationId xmlns:a16="http://schemas.microsoft.com/office/drawing/2014/main" id="{A2BBE775-243B-F65B-DE36-B928EF54189D}"/>
                  </a:ext>
                </a:extLst>
              </p:cNvPr>
              <p:cNvSpPr/>
              <p:nvPr/>
            </p:nvSpPr>
            <p:spPr>
              <a:xfrm>
                <a:off x="14442147" y="3712027"/>
                <a:ext cx="86693" cy="12858"/>
              </a:xfrm>
              <a:custGeom>
                <a:avLst/>
                <a:gdLst>
                  <a:gd name="connsiteX0" fmla="*/ 80264 w 86693"/>
                  <a:gd name="connsiteY0" fmla="*/ 12859 h 12858"/>
                  <a:gd name="connsiteX1" fmla="*/ 6429 w 86693"/>
                  <a:gd name="connsiteY1" fmla="*/ 12859 h 12858"/>
                  <a:gd name="connsiteX2" fmla="*/ 0 w 86693"/>
                  <a:gd name="connsiteY2" fmla="*/ 6429 h 12858"/>
                  <a:gd name="connsiteX3" fmla="*/ 6429 w 86693"/>
                  <a:gd name="connsiteY3" fmla="*/ 0 h 12858"/>
                  <a:gd name="connsiteX4" fmla="*/ 80264 w 86693"/>
                  <a:gd name="connsiteY4" fmla="*/ 0 h 12858"/>
                  <a:gd name="connsiteX5" fmla="*/ 86694 w 86693"/>
                  <a:gd name="connsiteY5" fmla="*/ 6429 h 12858"/>
                  <a:gd name="connsiteX6" fmla="*/ 80264 w 86693"/>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693" h="12858">
                    <a:moveTo>
                      <a:pt x="80264" y="12859"/>
                    </a:moveTo>
                    <a:lnTo>
                      <a:pt x="6429" y="12859"/>
                    </a:lnTo>
                    <a:cubicBezTo>
                      <a:pt x="2880" y="12859"/>
                      <a:pt x="0" y="9978"/>
                      <a:pt x="0" y="6429"/>
                    </a:cubicBezTo>
                    <a:cubicBezTo>
                      <a:pt x="0" y="2880"/>
                      <a:pt x="2880" y="0"/>
                      <a:pt x="6429" y="0"/>
                    </a:cubicBezTo>
                    <a:lnTo>
                      <a:pt x="80264" y="0"/>
                    </a:lnTo>
                    <a:cubicBezTo>
                      <a:pt x="83813" y="0"/>
                      <a:pt x="86694" y="2880"/>
                      <a:pt x="86694" y="6429"/>
                    </a:cubicBezTo>
                    <a:cubicBezTo>
                      <a:pt x="86694" y="9978"/>
                      <a:pt x="83822" y="12859"/>
                      <a:pt x="80264"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68" name="Freeform: Shape 785">
                <a:extLst>
                  <a:ext uri="{FF2B5EF4-FFF2-40B4-BE49-F238E27FC236}">
                    <a16:creationId xmlns:a16="http://schemas.microsoft.com/office/drawing/2014/main" id="{41E4B7D7-E0FC-27AE-0F4E-A301DC671DA2}"/>
                  </a:ext>
                </a:extLst>
              </p:cNvPr>
              <p:cNvSpPr/>
              <p:nvPr/>
            </p:nvSpPr>
            <p:spPr>
              <a:xfrm>
                <a:off x="14442147" y="3677677"/>
                <a:ext cx="86693" cy="12858"/>
              </a:xfrm>
              <a:custGeom>
                <a:avLst/>
                <a:gdLst>
                  <a:gd name="connsiteX0" fmla="*/ 80264 w 86693"/>
                  <a:gd name="connsiteY0" fmla="*/ 12859 h 12858"/>
                  <a:gd name="connsiteX1" fmla="*/ 6429 w 86693"/>
                  <a:gd name="connsiteY1" fmla="*/ 12859 h 12858"/>
                  <a:gd name="connsiteX2" fmla="*/ 0 w 86693"/>
                  <a:gd name="connsiteY2" fmla="*/ 6429 h 12858"/>
                  <a:gd name="connsiteX3" fmla="*/ 6429 w 86693"/>
                  <a:gd name="connsiteY3" fmla="*/ 0 h 12858"/>
                  <a:gd name="connsiteX4" fmla="*/ 80264 w 86693"/>
                  <a:gd name="connsiteY4" fmla="*/ 0 h 12858"/>
                  <a:gd name="connsiteX5" fmla="*/ 86694 w 86693"/>
                  <a:gd name="connsiteY5" fmla="*/ 6429 h 12858"/>
                  <a:gd name="connsiteX6" fmla="*/ 80264 w 86693"/>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693" h="12858">
                    <a:moveTo>
                      <a:pt x="80264" y="12859"/>
                    </a:moveTo>
                    <a:lnTo>
                      <a:pt x="6429" y="12859"/>
                    </a:lnTo>
                    <a:cubicBezTo>
                      <a:pt x="2880" y="12859"/>
                      <a:pt x="0" y="9978"/>
                      <a:pt x="0" y="6429"/>
                    </a:cubicBezTo>
                    <a:cubicBezTo>
                      <a:pt x="0" y="2880"/>
                      <a:pt x="2880" y="0"/>
                      <a:pt x="6429" y="0"/>
                    </a:cubicBezTo>
                    <a:lnTo>
                      <a:pt x="80264" y="0"/>
                    </a:lnTo>
                    <a:cubicBezTo>
                      <a:pt x="83813" y="0"/>
                      <a:pt x="86694" y="2880"/>
                      <a:pt x="86694" y="6429"/>
                    </a:cubicBezTo>
                    <a:cubicBezTo>
                      <a:pt x="86694" y="9978"/>
                      <a:pt x="83822" y="12859"/>
                      <a:pt x="80264"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69" name="Freeform: Shape 786">
                <a:extLst>
                  <a:ext uri="{FF2B5EF4-FFF2-40B4-BE49-F238E27FC236}">
                    <a16:creationId xmlns:a16="http://schemas.microsoft.com/office/drawing/2014/main" id="{8BBCBE09-1B4E-D472-C3F1-2D5E89E35815}"/>
                  </a:ext>
                </a:extLst>
              </p:cNvPr>
              <p:cNvSpPr/>
              <p:nvPr/>
            </p:nvSpPr>
            <p:spPr>
              <a:xfrm>
                <a:off x="14442147" y="3780727"/>
                <a:ext cx="86693" cy="12858"/>
              </a:xfrm>
              <a:custGeom>
                <a:avLst/>
                <a:gdLst>
                  <a:gd name="connsiteX0" fmla="*/ 80264 w 86693"/>
                  <a:gd name="connsiteY0" fmla="*/ 12859 h 12858"/>
                  <a:gd name="connsiteX1" fmla="*/ 6429 w 86693"/>
                  <a:gd name="connsiteY1" fmla="*/ 12859 h 12858"/>
                  <a:gd name="connsiteX2" fmla="*/ 0 w 86693"/>
                  <a:gd name="connsiteY2" fmla="*/ 6429 h 12858"/>
                  <a:gd name="connsiteX3" fmla="*/ 6429 w 86693"/>
                  <a:gd name="connsiteY3" fmla="*/ 0 h 12858"/>
                  <a:gd name="connsiteX4" fmla="*/ 80264 w 86693"/>
                  <a:gd name="connsiteY4" fmla="*/ 0 h 12858"/>
                  <a:gd name="connsiteX5" fmla="*/ 86694 w 86693"/>
                  <a:gd name="connsiteY5" fmla="*/ 6429 h 12858"/>
                  <a:gd name="connsiteX6" fmla="*/ 80264 w 86693"/>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693" h="12858">
                    <a:moveTo>
                      <a:pt x="80264" y="12859"/>
                    </a:moveTo>
                    <a:lnTo>
                      <a:pt x="6429" y="12859"/>
                    </a:lnTo>
                    <a:cubicBezTo>
                      <a:pt x="2880" y="12859"/>
                      <a:pt x="0" y="9978"/>
                      <a:pt x="0" y="6429"/>
                    </a:cubicBezTo>
                    <a:cubicBezTo>
                      <a:pt x="0" y="2880"/>
                      <a:pt x="2880" y="0"/>
                      <a:pt x="6429" y="0"/>
                    </a:cubicBezTo>
                    <a:lnTo>
                      <a:pt x="80264" y="0"/>
                    </a:lnTo>
                    <a:cubicBezTo>
                      <a:pt x="83813" y="0"/>
                      <a:pt x="86694" y="2880"/>
                      <a:pt x="86694" y="6429"/>
                    </a:cubicBezTo>
                    <a:cubicBezTo>
                      <a:pt x="86694" y="9978"/>
                      <a:pt x="83822" y="12859"/>
                      <a:pt x="80264"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70" name="Freeform: Shape 787">
                <a:extLst>
                  <a:ext uri="{FF2B5EF4-FFF2-40B4-BE49-F238E27FC236}">
                    <a16:creationId xmlns:a16="http://schemas.microsoft.com/office/drawing/2014/main" id="{E7F15416-7268-388C-9810-10B1ED5FAC33}"/>
                  </a:ext>
                </a:extLst>
              </p:cNvPr>
              <p:cNvSpPr/>
              <p:nvPr/>
            </p:nvSpPr>
            <p:spPr>
              <a:xfrm>
                <a:off x="14442147" y="3815077"/>
                <a:ext cx="86693" cy="12858"/>
              </a:xfrm>
              <a:custGeom>
                <a:avLst/>
                <a:gdLst>
                  <a:gd name="connsiteX0" fmla="*/ 80264 w 86693"/>
                  <a:gd name="connsiteY0" fmla="*/ 12859 h 12858"/>
                  <a:gd name="connsiteX1" fmla="*/ 6429 w 86693"/>
                  <a:gd name="connsiteY1" fmla="*/ 12859 h 12858"/>
                  <a:gd name="connsiteX2" fmla="*/ 0 w 86693"/>
                  <a:gd name="connsiteY2" fmla="*/ 6429 h 12858"/>
                  <a:gd name="connsiteX3" fmla="*/ 6429 w 86693"/>
                  <a:gd name="connsiteY3" fmla="*/ 0 h 12858"/>
                  <a:gd name="connsiteX4" fmla="*/ 80264 w 86693"/>
                  <a:gd name="connsiteY4" fmla="*/ 0 h 12858"/>
                  <a:gd name="connsiteX5" fmla="*/ 86694 w 86693"/>
                  <a:gd name="connsiteY5" fmla="*/ 6429 h 12858"/>
                  <a:gd name="connsiteX6" fmla="*/ 80264 w 86693"/>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693" h="12858">
                    <a:moveTo>
                      <a:pt x="80264" y="12859"/>
                    </a:moveTo>
                    <a:lnTo>
                      <a:pt x="6429" y="12859"/>
                    </a:lnTo>
                    <a:cubicBezTo>
                      <a:pt x="2880" y="12859"/>
                      <a:pt x="0" y="9978"/>
                      <a:pt x="0" y="6429"/>
                    </a:cubicBezTo>
                    <a:cubicBezTo>
                      <a:pt x="0" y="2880"/>
                      <a:pt x="2880" y="0"/>
                      <a:pt x="6429" y="0"/>
                    </a:cubicBezTo>
                    <a:lnTo>
                      <a:pt x="80264" y="0"/>
                    </a:lnTo>
                    <a:cubicBezTo>
                      <a:pt x="83813" y="0"/>
                      <a:pt x="86694" y="2880"/>
                      <a:pt x="86694" y="6429"/>
                    </a:cubicBezTo>
                    <a:cubicBezTo>
                      <a:pt x="86694" y="9978"/>
                      <a:pt x="83822" y="12859"/>
                      <a:pt x="80264"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71" name="Freeform: Shape 788">
                <a:extLst>
                  <a:ext uri="{FF2B5EF4-FFF2-40B4-BE49-F238E27FC236}">
                    <a16:creationId xmlns:a16="http://schemas.microsoft.com/office/drawing/2014/main" id="{0DB6EF48-6FFB-58C7-5128-7454A517B73F}"/>
                  </a:ext>
                </a:extLst>
              </p:cNvPr>
              <p:cNvSpPr/>
              <p:nvPr/>
            </p:nvSpPr>
            <p:spPr>
              <a:xfrm>
                <a:off x="14442147" y="3849427"/>
                <a:ext cx="86693" cy="12858"/>
              </a:xfrm>
              <a:custGeom>
                <a:avLst/>
                <a:gdLst>
                  <a:gd name="connsiteX0" fmla="*/ 80264 w 86693"/>
                  <a:gd name="connsiteY0" fmla="*/ 12859 h 12858"/>
                  <a:gd name="connsiteX1" fmla="*/ 6429 w 86693"/>
                  <a:gd name="connsiteY1" fmla="*/ 12859 h 12858"/>
                  <a:gd name="connsiteX2" fmla="*/ 0 w 86693"/>
                  <a:gd name="connsiteY2" fmla="*/ 6429 h 12858"/>
                  <a:gd name="connsiteX3" fmla="*/ 6429 w 86693"/>
                  <a:gd name="connsiteY3" fmla="*/ 0 h 12858"/>
                  <a:gd name="connsiteX4" fmla="*/ 80264 w 86693"/>
                  <a:gd name="connsiteY4" fmla="*/ 0 h 12858"/>
                  <a:gd name="connsiteX5" fmla="*/ 86694 w 86693"/>
                  <a:gd name="connsiteY5" fmla="*/ 6429 h 12858"/>
                  <a:gd name="connsiteX6" fmla="*/ 80264 w 86693"/>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693" h="12858">
                    <a:moveTo>
                      <a:pt x="80264" y="12859"/>
                    </a:moveTo>
                    <a:lnTo>
                      <a:pt x="6429" y="12859"/>
                    </a:lnTo>
                    <a:cubicBezTo>
                      <a:pt x="2880" y="12859"/>
                      <a:pt x="0" y="9978"/>
                      <a:pt x="0" y="6429"/>
                    </a:cubicBezTo>
                    <a:cubicBezTo>
                      <a:pt x="0" y="2880"/>
                      <a:pt x="2880" y="0"/>
                      <a:pt x="6429" y="0"/>
                    </a:cubicBezTo>
                    <a:lnTo>
                      <a:pt x="80264" y="0"/>
                    </a:lnTo>
                    <a:cubicBezTo>
                      <a:pt x="83813" y="0"/>
                      <a:pt x="86694" y="2880"/>
                      <a:pt x="86694" y="6429"/>
                    </a:cubicBezTo>
                    <a:cubicBezTo>
                      <a:pt x="86694" y="9978"/>
                      <a:pt x="83822" y="12859"/>
                      <a:pt x="80264"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72" name="Freeform: Shape 789">
                <a:extLst>
                  <a:ext uri="{FF2B5EF4-FFF2-40B4-BE49-F238E27FC236}">
                    <a16:creationId xmlns:a16="http://schemas.microsoft.com/office/drawing/2014/main" id="{B49391E0-7499-8C36-0722-0D63F30D4962}"/>
                  </a:ext>
                </a:extLst>
              </p:cNvPr>
              <p:cNvSpPr/>
              <p:nvPr/>
            </p:nvSpPr>
            <p:spPr>
              <a:xfrm>
                <a:off x="14442147" y="3883777"/>
                <a:ext cx="86693" cy="12858"/>
              </a:xfrm>
              <a:custGeom>
                <a:avLst/>
                <a:gdLst>
                  <a:gd name="connsiteX0" fmla="*/ 80264 w 86693"/>
                  <a:gd name="connsiteY0" fmla="*/ 12859 h 12858"/>
                  <a:gd name="connsiteX1" fmla="*/ 6429 w 86693"/>
                  <a:gd name="connsiteY1" fmla="*/ 12859 h 12858"/>
                  <a:gd name="connsiteX2" fmla="*/ 0 w 86693"/>
                  <a:gd name="connsiteY2" fmla="*/ 6429 h 12858"/>
                  <a:gd name="connsiteX3" fmla="*/ 6429 w 86693"/>
                  <a:gd name="connsiteY3" fmla="*/ 0 h 12858"/>
                  <a:gd name="connsiteX4" fmla="*/ 80264 w 86693"/>
                  <a:gd name="connsiteY4" fmla="*/ 0 h 12858"/>
                  <a:gd name="connsiteX5" fmla="*/ 86694 w 86693"/>
                  <a:gd name="connsiteY5" fmla="*/ 6429 h 12858"/>
                  <a:gd name="connsiteX6" fmla="*/ 80264 w 86693"/>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693" h="12858">
                    <a:moveTo>
                      <a:pt x="80264" y="12859"/>
                    </a:moveTo>
                    <a:lnTo>
                      <a:pt x="6429" y="12859"/>
                    </a:lnTo>
                    <a:cubicBezTo>
                      <a:pt x="2880" y="12859"/>
                      <a:pt x="0" y="9978"/>
                      <a:pt x="0" y="6429"/>
                    </a:cubicBezTo>
                    <a:cubicBezTo>
                      <a:pt x="0" y="2880"/>
                      <a:pt x="2880" y="0"/>
                      <a:pt x="6429" y="0"/>
                    </a:cubicBezTo>
                    <a:lnTo>
                      <a:pt x="80264" y="0"/>
                    </a:lnTo>
                    <a:cubicBezTo>
                      <a:pt x="83813" y="0"/>
                      <a:pt x="86694" y="2880"/>
                      <a:pt x="86694" y="6429"/>
                    </a:cubicBezTo>
                    <a:cubicBezTo>
                      <a:pt x="86694" y="9978"/>
                      <a:pt x="83822" y="12859"/>
                      <a:pt x="80264"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grpSp>
        <p:sp>
          <p:nvSpPr>
            <p:cNvPr id="144" name="Freeform: Shape 790">
              <a:extLst>
                <a:ext uri="{FF2B5EF4-FFF2-40B4-BE49-F238E27FC236}">
                  <a16:creationId xmlns:a16="http://schemas.microsoft.com/office/drawing/2014/main" id="{3ADA1A5C-6308-35D3-0612-0BEB8C2F9849}"/>
                </a:ext>
              </a:extLst>
            </p:cNvPr>
            <p:cNvSpPr/>
            <p:nvPr/>
          </p:nvSpPr>
          <p:spPr>
            <a:xfrm>
              <a:off x="14324926" y="3705932"/>
              <a:ext cx="77932" cy="253728"/>
            </a:xfrm>
            <a:custGeom>
              <a:avLst/>
              <a:gdLst>
                <a:gd name="connsiteX0" fmla="*/ 6429 w 77932"/>
                <a:gd name="connsiteY0" fmla="*/ 253729 h 253728"/>
                <a:gd name="connsiteX1" fmla="*/ 0 w 77932"/>
                <a:gd name="connsiteY1" fmla="*/ 247300 h 253728"/>
                <a:gd name="connsiteX2" fmla="*/ 0 w 77932"/>
                <a:gd name="connsiteY2" fmla="*/ 6429 h 253728"/>
                <a:gd name="connsiteX3" fmla="*/ 6429 w 77932"/>
                <a:gd name="connsiteY3" fmla="*/ 0 h 253728"/>
                <a:gd name="connsiteX4" fmla="*/ 71503 w 77932"/>
                <a:gd name="connsiteY4" fmla="*/ 0 h 253728"/>
                <a:gd name="connsiteX5" fmla="*/ 77933 w 77932"/>
                <a:gd name="connsiteY5" fmla="*/ 6429 h 253728"/>
                <a:gd name="connsiteX6" fmla="*/ 71503 w 77932"/>
                <a:gd name="connsiteY6" fmla="*/ 12859 h 253728"/>
                <a:gd name="connsiteX7" fmla="*/ 12859 w 77932"/>
                <a:gd name="connsiteY7" fmla="*/ 12859 h 253728"/>
                <a:gd name="connsiteX8" fmla="*/ 12859 w 77932"/>
                <a:gd name="connsiteY8" fmla="*/ 247300 h 253728"/>
                <a:gd name="connsiteX9" fmla="*/ 6429 w 77932"/>
                <a:gd name="connsiteY9" fmla="*/ 253729 h 25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7932" h="253728">
                  <a:moveTo>
                    <a:pt x="6429" y="253729"/>
                  </a:moveTo>
                  <a:cubicBezTo>
                    <a:pt x="2880" y="253729"/>
                    <a:pt x="0" y="250849"/>
                    <a:pt x="0" y="247300"/>
                  </a:cubicBezTo>
                  <a:lnTo>
                    <a:pt x="0" y="6429"/>
                  </a:lnTo>
                  <a:cubicBezTo>
                    <a:pt x="0" y="2880"/>
                    <a:pt x="2880" y="0"/>
                    <a:pt x="6429" y="0"/>
                  </a:cubicBezTo>
                  <a:lnTo>
                    <a:pt x="71503" y="0"/>
                  </a:lnTo>
                  <a:cubicBezTo>
                    <a:pt x="75052" y="0"/>
                    <a:pt x="77933" y="2880"/>
                    <a:pt x="77933" y="6429"/>
                  </a:cubicBezTo>
                  <a:cubicBezTo>
                    <a:pt x="77933" y="9978"/>
                    <a:pt x="75052" y="12859"/>
                    <a:pt x="71503" y="12859"/>
                  </a:cubicBezTo>
                  <a:lnTo>
                    <a:pt x="12859" y="12859"/>
                  </a:lnTo>
                  <a:lnTo>
                    <a:pt x="12859" y="247300"/>
                  </a:lnTo>
                  <a:cubicBezTo>
                    <a:pt x="12859" y="250849"/>
                    <a:pt x="9978" y="253729"/>
                    <a:pt x="6429" y="25372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45" name="Freeform: Shape 791">
              <a:extLst>
                <a:ext uri="{FF2B5EF4-FFF2-40B4-BE49-F238E27FC236}">
                  <a16:creationId xmlns:a16="http://schemas.microsoft.com/office/drawing/2014/main" id="{8D7E6C94-062D-9275-1753-32D3281DF188}"/>
                </a:ext>
              </a:extLst>
            </p:cNvPr>
            <p:cNvSpPr/>
            <p:nvPr/>
          </p:nvSpPr>
          <p:spPr>
            <a:xfrm>
              <a:off x="14568797" y="3760598"/>
              <a:ext cx="76989" cy="199062"/>
            </a:xfrm>
            <a:custGeom>
              <a:avLst/>
              <a:gdLst>
                <a:gd name="connsiteX0" fmla="*/ 70560 w 76989"/>
                <a:gd name="connsiteY0" fmla="*/ 199062 h 199062"/>
                <a:gd name="connsiteX1" fmla="*/ 64131 w 76989"/>
                <a:gd name="connsiteY1" fmla="*/ 192633 h 199062"/>
                <a:gd name="connsiteX2" fmla="*/ 64131 w 76989"/>
                <a:gd name="connsiteY2" fmla="*/ 12859 h 199062"/>
                <a:gd name="connsiteX3" fmla="*/ 6429 w 76989"/>
                <a:gd name="connsiteY3" fmla="*/ 12859 h 199062"/>
                <a:gd name="connsiteX4" fmla="*/ 0 w 76989"/>
                <a:gd name="connsiteY4" fmla="*/ 6429 h 199062"/>
                <a:gd name="connsiteX5" fmla="*/ 6429 w 76989"/>
                <a:gd name="connsiteY5" fmla="*/ 0 h 199062"/>
                <a:gd name="connsiteX6" fmla="*/ 70560 w 76989"/>
                <a:gd name="connsiteY6" fmla="*/ 0 h 199062"/>
                <a:gd name="connsiteX7" fmla="*/ 76990 w 76989"/>
                <a:gd name="connsiteY7" fmla="*/ 6429 h 199062"/>
                <a:gd name="connsiteX8" fmla="*/ 76990 w 76989"/>
                <a:gd name="connsiteY8" fmla="*/ 192633 h 199062"/>
                <a:gd name="connsiteX9" fmla="*/ 70560 w 76989"/>
                <a:gd name="connsiteY9" fmla="*/ 199062 h 199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6989" h="199062">
                  <a:moveTo>
                    <a:pt x="70560" y="199062"/>
                  </a:moveTo>
                  <a:cubicBezTo>
                    <a:pt x="67011" y="199062"/>
                    <a:pt x="64131" y="196182"/>
                    <a:pt x="64131" y="192633"/>
                  </a:cubicBezTo>
                  <a:lnTo>
                    <a:pt x="64131" y="12859"/>
                  </a:lnTo>
                  <a:lnTo>
                    <a:pt x="6429" y="12859"/>
                  </a:lnTo>
                  <a:cubicBezTo>
                    <a:pt x="2880" y="12859"/>
                    <a:pt x="0" y="9978"/>
                    <a:pt x="0" y="6429"/>
                  </a:cubicBezTo>
                  <a:cubicBezTo>
                    <a:pt x="0" y="2880"/>
                    <a:pt x="2880" y="0"/>
                    <a:pt x="6429" y="0"/>
                  </a:cubicBezTo>
                  <a:lnTo>
                    <a:pt x="70560" y="0"/>
                  </a:lnTo>
                  <a:cubicBezTo>
                    <a:pt x="74109" y="0"/>
                    <a:pt x="76990" y="2880"/>
                    <a:pt x="76990" y="6429"/>
                  </a:cubicBezTo>
                  <a:lnTo>
                    <a:pt x="76990" y="192633"/>
                  </a:lnTo>
                  <a:cubicBezTo>
                    <a:pt x="76990" y="196182"/>
                    <a:pt x="74109" y="199062"/>
                    <a:pt x="70560" y="199062"/>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46" name="Freeform: Shape 792">
              <a:extLst>
                <a:ext uri="{FF2B5EF4-FFF2-40B4-BE49-F238E27FC236}">
                  <a16:creationId xmlns:a16="http://schemas.microsoft.com/office/drawing/2014/main" id="{4FAA0B3A-EA23-B30D-B8F6-629B1AF8FC04}"/>
                </a:ext>
              </a:extLst>
            </p:cNvPr>
            <p:cNvSpPr/>
            <p:nvPr/>
          </p:nvSpPr>
          <p:spPr>
            <a:xfrm>
              <a:off x="14279287" y="3948276"/>
              <a:ext cx="415449" cy="12858"/>
            </a:xfrm>
            <a:custGeom>
              <a:avLst/>
              <a:gdLst>
                <a:gd name="connsiteX0" fmla="*/ 409020 w 415449"/>
                <a:gd name="connsiteY0" fmla="*/ 12859 h 12858"/>
                <a:gd name="connsiteX1" fmla="*/ 6429 w 415449"/>
                <a:gd name="connsiteY1" fmla="*/ 12859 h 12858"/>
                <a:gd name="connsiteX2" fmla="*/ 0 w 415449"/>
                <a:gd name="connsiteY2" fmla="*/ 6429 h 12858"/>
                <a:gd name="connsiteX3" fmla="*/ 6429 w 415449"/>
                <a:gd name="connsiteY3" fmla="*/ 0 h 12858"/>
                <a:gd name="connsiteX4" fmla="*/ 409020 w 415449"/>
                <a:gd name="connsiteY4" fmla="*/ 0 h 12858"/>
                <a:gd name="connsiteX5" fmla="*/ 415449 w 415449"/>
                <a:gd name="connsiteY5" fmla="*/ 6429 h 12858"/>
                <a:gd name="connsiteX6" fmla="*/ 409020 w 415449"/>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5449" h="12858">
                  <a:moveTo>
                    <a:pt x="409020" y="12859"/>
                  </a:moveTo>
                  <a:lnTo>
                    <a:pt x="6429" y="12859"/>
                  </a:lnTo>
                  <a:cubicBezTo>
                    <a:pt x="2880" y="12859"/>
                    <a:pt x="0" y="9978"/>
                    <a:pt x="0" y="6429"/>
                  </a:cubicBezTo>
                  <a:cubicBezTo>
                    <a:pt x="0" y="2880"/>
                    <a:pt x="2880" y="0"/>
                    <a:pt x="6429" y="0"/>
                  </a:cubicBezTo>
                  <a:lnTo>
                    <a:pt x="409020" y="0"/>
                  </a:lnTo>
                  <a:cubicBezTo>
                    <a:pt x="412569" y="0"/>
                    <a:pt x="415449" y="2880"/>
                    <a:pt x="415449" y="6429"/>
                  </a:cubicBezTo>
                  <a:cubicBezTo>
                    <a:pt x="415449" y="9978"/>
                    <a:pt x="412569" y="12859"/>
                    <a:pt x="409020"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47" name="Freeform: Shape 793">
              <a:extLst>
                <a:ext uri="{FF2B5EF4-FFF2-40B4-BE49-F238E27FC236}">
                  <a16:creationId xmlns:a16="http://schemas.microsoft.com/office/drawing/2014/main" id="{9F2805C9-C905-ECA2-A1C0-08E0ECA8BA0A}"/>
                </a:ext>
              </a:extLst>
            </p:cNvPr>
            <p:cNvSpPr/>
            <p:nvPr/>
          </p:nvSpPr>
          <p:spPr>
            <a:xfrm>
              <a:off x="14637969" y="3854270"/>
              <a:ext cx="57737" cy="106376"/>
            </a:xfrm>
            <a:custGeom>
              <a:avLst/>
              <a:gdLst>
                <a:gd name="connsiteX0" fmla="*/ 32978 w 57737"/>
                <a:gd name="connsiteY0" fmla="*/ 106376 h 106376"/>
                <a:gd name="connsiteX1" fmla="*/ 26686 w 57737"/>
                <a:gd name="connsiteY1" fmla="*/ 101233 h 106376"/>
                <a:gd name="connsiteX2" fmla="*/ 31693 w 57737"/>
                <a:gd name="connsiteY2" fmla="*/ 93646 h 106376"/>
                <a:gd name="connsiteX3" fmla="*/ 44886 w 57737"/>
                <a:gd name="connsiteY3" fmla="*/ 75301 h 106376"/>
                <a:gd name="connsiteX4" fmla="*/ 33930 w 57737"/>
                <a:gd name="connsiteY4" fmla="*/ 56081 h 106376"/>
                <a:gd name="connsiteX5" fmla="*/ 30201 w 57737"/>
                <a:gd name="connsiteY5" fmla="*/ 51795 h 106376"/>
                <a:gd name="connsiteX6" fmla="*/ 31332 w 57737"/>
                <a:gd name="connsiteY6" fmla="*/ 46223 h 106376"/>
                <a:gd name="connsiteX7" fmla="*/ 33956 w 57737"/>
                <a:gd name="connsiteY7" fmla="*/ 38525 h 106376"/>
                <a:gd name="connsiteX8" fmla="*/ 21423 w 57737"/>
                <a:gd name="connsiteY8" fmla="*/ 25923 h 106376"/>
                <a:gd name="connsiteX9" fmla="*/ 21363 w 57737"/>
                <a:gd name="connsiteY9" fmla="*/ 25923 h 106376"/>
                <a:gd name="connsiteX10" fmla="*/ 14848 w 57737"/>
                <a:gd name="connsiteY10" fmla="*/ 20283 h 106376"/>
                <a:gd name="connsiteX11" fmla="*/ 6429 w 57737"/>
                <a:gd name="connsiteY11" fmla="*/ 12859 h 106376"/>
                <a:gd name="connsiteX12" fmla="*/ 0 w 57737"/>
                <a:gd name="connsiteY12" fmla="*/ 6429 h 106376"/>
                <a:gd name="connsiteX13" fmla="*/ 6429 w 57737"/>
                <a:gd name="connsiteY13" fmla="*/ 0 h 106376"/>
                <a:gd name="connsiteX14" fmla="*/ 26292 w 57737"/>
                <a:gd name="connsiteY14" fmla="*/ 13544 h 106376"/>
                <a:gd name="connsiteX15" fmla="*/ 46806 w 57737"/>
                <a:gd name="connsiteY15" fmla="*/ 38525 h 106376"/>
                <a:gd name="connsiteX16" fmla="*/ 45126 w 57737"/>
                <a:gd name="connsiteY16" fmla="*/ 47663 h 106376"/>
                <a:gd name="connsiteX17" fmla="*/ 57727 w 57737"/>
                <a:gd name="connsiteY17" fmla="*/ 74949 h 106376"/>
                <a:gd name="connsiteX18" fmla="*/ 34264 w 57737"/>
                <a:gd name="connsiteY18" fmla="*/ 106239 h 106376"/>
                <a:gd name="connsiteX19" fmla="*/ 32978 w 57737"/>
                <a:gd name="connsiteY19" fmla="*/ 106376 h 10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737" h="106376">
                  <a:moveTo>
                    <a:pt x="32978" y="106376"/>
                  </a:moveTo>
                  <a:cubicBezTo>
                    <a:pt x="29987" y="106376"/>
                    <a:pt x="27312" y="104276"/>
                    <a:pt x="26686" y="101233"/>
                  </a:cubicBezTo>
                  <a:cubicBezTo>
                    <a:pt x="25975" y="97752"/>
                    <a:pt x="28221" y="94357"/>
                    <a:pt x="31693" y="93646"/>
                  </a:cubicBezTo>
                  <a:cubicBezTo>
                    <a:pt x="38310" y="92292"/>
                    <a:pt x="45091" y="82862"/>
                    <a:pt x="44886" y="75301"/>
                  </a:cubicBezTo>
                  <a:cubicBezTo>
                    <a:pt x="44526" y="62262"/>
                    <a:pt x="39142" y="58267"/>
                    <a:pt x="33930" y="56081"/>
                  </a:cubicBezTo>
                  <a:cubicBezTo>
                    <a:pt x="32087" y="55310"/>
                    <a:pt x="30707" y="53724"/>
                    <a:pt x="30201" y="51795"/>
                  </a:cubicBezTo>
                  <a:cubicBezTo>
                    <a:pt x="29695" y="49866"/>
                    <a:pt x="30107" y="47800"/>
                    <a:pt x="31332" y="46223"/>
                  </a:cubicBezTo>
                  <a:cubicBezTo>
                    <a:pt x="33047" y="44003"/>
                    <a:pt x="33956" y="41337"/>
                    <a:pt x="33956" y="38525"/>
                  </a:cubicBezTo>
                  <a:cubicBezTo>
                    <a:pt x="33956" y="31598"/>
                    <a:pt x="28341" y="25958"/>
                    <a:pt x="21423" y="25923"/>
                  </a:cubicBezTo>
                  <a:lnTo>
                    <a:pt x="21363" y="25923"/>
                  </a:lnTo>
                  <a:cubicBezTo>
                    <a:pt x="18019" y="25983"/>
                    <a:pt x="15251" y="23557"/>
                    <a:pt x="14848" y="20283"/>
                  </a:cubicBezTo>
                  <a:cubicBezTo>
                    <a:pt x="14325" y="16048"/>
                    <a:pt x="10707" y="12859"/>
                    <a:pt x="6429" y="12859"/>
                  </a:cubicBezTo>
                  <a:cubicBezTo>
                    <a:pt x="2880" y="12859"/>
                    <a:pt x="0" y="9978"/>
                    <a:pt x="0" y="6429"/>
                  </a:cubicBezTo>
                  <a:cubicBezTo>
                    <a:pt x="0" y="2880"/>
                    <a:pt x="2880" y="0"/>
                    <a:pt x="6429" y="0"/>
                  </a:cubicBezTo>
                  <a:cubicBezTo>
                    <a:pt x="15362" y="0"/>
                    <a:pt x="23154" y="5546"/>
                    <a:pt x="26292" y="13544"/>
                  </a:cubicBezTo>
                  <a:cubicBezTo>
                    <a:pt x="37968" y="15859"/>
                    <a:pt x="46806" y="26180"/>
                    <a:pt x="46806" y="38525"/>
                  </a:cubicBezTo>
                  <a:cubicBezTo>
                    <a:pt x="46806" y="41697"/>
                    <a:pt x="46231" y="44774"/>
                    <a:pt x="45126" y="47663"/>
                  </a:cubicBezTo>
                  <a:cubicBezTo>
                    <a:pt x="53158" y="53381"/>
                    <a:pt x="57393" y="62528"/>
                    <a:pt x="57727" y="74949"/>
                  </a:cubicBezTo>
                  <a:cubicBezTo>
                    <a:pt x="58113" y="88983"/>
                    <a:pt x="47149" y="103607"/>
                    <a:pt x="34264" y="106239"/>
                  </a:cubicBezTo>
                  <a:cubicBezTo>
                    <a:pt x="33836" y="106333"/>
                    <a:pt x="33398" y="106376"/>
                    <a:pt x="32978" y="106376"/>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48" name="Freeform: Shape 794">
              <a:extLst>
                <a:ext uri="{FF2B5EF4-FFF2-40B4-BE49-F238E27FC236}">
                  <a16:creationId xmlns:a16="http://schemas.microsoft.com/office/drawing/2014/main" id="{FB390BB7-9527-F0F2-86C1-286F885B14BA}"/>
                </a:ext>
              </a:extLst>
            </p:cNvPr>
            <p:cNvSpPr/>
            <p:nvPr/>
          </p:nvSpPr>
          <p:spPr>
            <a:xfrm>
              <a:off x="14279577" y="3854270"/>
              <a:ext cx="57737" cy="106376"/>
            </a:xfrm>
            <a:custGeom>
              <a:avLst/>
              <a:gdLst>
                <a:gd name="connsiteX0" fmla="*/ 24767 w 57737"/>
                <a:gd name="connsiteY0" fmla="*/ 106376 h 106376"/>
                <a:gd name="connsiteX1" fmla="*/ 23473 w 57737"/>
                <a:gd name="connsiteY1" fmla="*/ 106248 h 106376"/>
                <a:gd name="connsiteX2" fmla="*/ 10 w 57737"/>
                <a:gd name="connsiteY2" fmla="*/ 74958 h 106376"/>
                <a:gd name="connsiteX3" fmla="*/ 12612 w 57737"/>
                <a:gd name="connsiteY3" fmla="*/ 47663 h 106376"/>
                <a:gd name="connsiteX4" fmla="*/ 10931 w 57737"/>
                <a:gd name="connsiteY4" fmla="*/ 38525 h 106376"/>
                <a:gd name="connsiteX5" fmla="*/ 31445 w 57737"/>
                <a:gd name="connsiteY5" fmla="*/ 13544 h 106376"/>
                <a:gd name="connsiteX6" fmla="*/ 51308 w 57737"/>
                <a:gd name="connsiteY6" fmla="*/ 0 h 106376"/>
                <a:gd name="connsiteX7" fmla="*/ 57737 w 57737"/>
                <a:gd name="connsiteY7" fmla="*/ 6429 h 106376"/>
                <a:gd name="connsiteX8" fmla="*/ 51308 w 57737"/>
                <a:gd name="connsiteY8" fmla="*/ 12859 h 106376"/>
                <a:gd name="connsiteX9" fmla="*/ 42890 w 57737"/>
                <a:gd name="connsiteY9" fmla="*/ 20283 h 106376"/>
                <a:gd name="connsiteX10" fmla="*/ 36374 w 57737"/>
                <a:gd name="connsiteY10" fmla="*/ 25923 h 106376"/>
                <a:gd name="connsiteX11" fmla="*/ 36315 w 57737"/>
                <a:gd name="connsiteY11" fmla="*/ 25923 h 106376"/>
                <a:gd name="connsiteX12" fmla="*/ 23790 w 57737"/>
                <a:gd name="connsiteY12" fmla="*/ 38525 h 106376"/>
                <a:gd name="connsiteX13" fmla="*/ 26413 w 57737"/>
                <a:gd name="connsiteY13" fmla="*/ 46223 h 106376"/>
                <a:gd name="connsiteX14" fmla="*/ 27545 w 57737"/>
                <a:gd name="connsiteY14" fmla="*/ 51795 h 106376"/>
                <a:gd name="connsiteX15" fmla="*/ 23816 w 57737"/>
                <a:gd name="connsiteY15" fmla="*/ 56081 h 106376"/>
                <a:gd name="connsiteX16" fmla="*/ 12860 w 57737"/>
                <a:gd name="connsiteY16" fmla="*/ 75301 h 106376"/>
                <a:gd name="connsiteX17" fmla="*/ 26053 w 57737"/>
                <a:gd name="connsiteY17" fmla="*/ 93646 h 106376"/>
                <a:gd name="connsiteX18" fmla="*/ 31060 w 57737"/>
                <a:gd name="connsiteY18" fmla="*/ 101233 h 106376"/>
                <a:gd name="connsiteX19" fmla="*/ 24767 w 57737"/>
                <a:gd name="connsiteY19" fmla="*/ 106376 h 10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737" h="106376">
                  <a:moveTo>
                    <a:pt x="24767" y="106376"/>
                  </a:moveTo>
                  <a:cubicBezTo>
                    <a:pt x="24339" y="106376"/>
                    <a:pt x="23910" y="106333"/>
                    <a:pt x="23473" y="106248"/>
                  </a:cubicBezTo>
                  <a:cubicBezTo>
                    <a:pt x="10588" y="103607"/>
                    <a:pt x="-376" y="88991"/>
                    <a:pt x="10" y="74958"/>
                  </a:cubicBezTo>
                  <a:cubicBezTo>
                    <a:pt x="353" y="62536"/>
                    <a:pt x="4579" y="53381"/>
                    <a:pt x="12612" y="47663"/>
                  </a:cubicBezTo>
                  <a:cubicBezTo>
                    <a:pt x="11497" y="44783"/>
                    <a:pt x="10931" y="41697"/>
                    <a:pt x="10931" y="38525"/>
                  </a:cubicBezTo>
                  <a:cubicBezTo>
                    <a:pt x="10931" y="26180"/>
                    <a:pt x="19761" y="15859"/>
                    <a:pt x="31445" y="13544"/>
                  </a:cubicBezTo>
                  <a:cubicBezTo>
                    <a:pt x="34583" y="5555"/>
                    <a:pt x="42384" y="0"/>
                    <a:pt x="51308" y="0"/>
                  </a:cubicBezTo>
                  <a:cubicBezTo>
                    <a:pt x="54857" y="0"/>
                    <a:pt x="57737" y="2880"/>
                    <a:pt x="57737" y="6429"/>
                  </a:cubicBezTo>
                  <a:cubicBezTo>
                    <a:pt x="57737" y="9978"/>
                    <a:pt x="54857" y="12859"/>
                    <a:pt x="51308" y="12859"/>
                  </a:cubicBezTo>
                  <a:cubicBezTo>
                    <a:pt x="47039" y="12859"/>
                    <a:pt x="43421" y="16048"/>
                    <a:pt x="42890" y="20283"/>
                  </a:cubicBezTo>
                  <a:cubicBezTo>
                    <a:pt x="42487" y="23557"/>
                    <a:pt x="39632" y="25975"/>
                    <a:pt x="36374" y="25923"/>
                  </a:cubicBezTo>
                  <a:cubicBezTo>
                    <a:pt x="36357" y="25923"/>
                    <a:pt x="36340" y="25923"/>
                    <a:pt x="36315" y="25923"/>
                  </a:cubicBezTo>
                  <a:cubicBezTo>
                    <a:pt x="29405" y="25966"/>
                    <a:pt x="23790" y="31607"/>
                    <a:pt x="23790" y="38525"/>
                  </a:cubicBezTo>
                  <a:cubicBezTo>
                    <a:pt x="23790" y="41337"/>
                    <a:pt x="24699" y="43994"/>
                    <a:pt x="26413" y="46223"/>
                  </a:cubicBezTo>
                  <a:cubicBezTo>
                    <a:pt x="27639" y="47800"/>
                    <a:pt x="28051" y="49858"/>
                    <a:pt x="27545" y="51795"/>
                  </a:cubicBezTo>
                  <a:cubicBezTo>
                    <a:pt x="27039" y="53724"/>
                    <a:pt x="25659" y="55310"/>
                    <a:pt x="23816" y="56081"/>
                  </a:cubicBezTo>
                  <a:cubicBezTo>
                    <a:pt x="14515" y="59982"/>
                    <a:pt x="13057" y="67988"/>
                    <a:pt x="12860" y="75301"/>
                  </a:cubicBezTo>
                  <a:cubicBezTo>
                    <a:pt x="12654" y="82862"/>
                    <a:pt x="19435" y="92292"/>
                    <a:pt x="26053" y="93646"/>
                  </a:cubicBezTo>
                  <a:cubicBezTo>
                    <a:pt x="29534" y="94357"/>
                    <a:pt x="31771" y="97752"/>
                    <a:pt x="31060" y="101233"/>
                  </a:cubicBezTo>
                  <a:cubicBezTo>
                    <a:pt x="30434" y="104276"/>
                    <a:pt x="27759" y="106376"/>
                    <a:pt x="24767" y="106376"/>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49" name="Freeform: Shape 795">
              <a:extLst>
                <a:ext uri="{FF2B5EF4-FFF2-40B4-BE49-F238E27FC236}">
                  <a16:creationId xmlns:a16="http://schemas.microsoft.com/office/drawing/2014/main" id="{CFE812B0-A25D-0DAA-C451-DFE586245C24}"/>
                </a:ext>
              </a:extLst>
            </p:cNvPr>
            <p:cNvSpPr/>
            <p:nvPr/>
          </p:nvSpPr>
          <p:spPr>
            <a:xfrm>
              <a:off x="14578193" y="3787036"/>
              <a:ext cx="12858" cy="114211"/>
            </a:xfrm>
            <a:custGeom>
              <a:avLst/>
              <a:gdLst>
                <a:gd name="connsiteX0" fmla="*/ 6429 w 12858"/>
                <a:gd name="connsiteY0" fmla="*/ 114211 h 114211"/>
                <a:gd name="connsiteX1" fmla="*/ 0 w 12858"/>
                <a:gd name="connsiteY1" fmla="*/ 107782 h 114211"/>
                <a:gd name="connsiteX2" fmla="*/ 0 w 12858"/>
                <a:gd name="connsiteY2" fmla="*/ 6429 h 114211"/>
                <a:gd name="connsiteX3" fmla="*/ 6429 w 12858"/>
                <a:gd name="connsiteY3" fmla="*/ 0 h 114211"/>
                <a:gd name="connsiteX4" fmla="*/ 12859 w 12858"/>
                <a:gd name="connsiteY4" fmla="*/ 6429 h 114211"/>
                <a:gd name="connsiteX5" fmla="*/ 12859 w 12858"/>
                <a:gd name="connsiteY5" fmla="*/ 107782 h 114211"/>
                <a:gd name="connsiteX6" fmla="*/ 6429 w 12858"/>
                <a:gd name="connsiteY6" fmla="*/ 114211 h 114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114211">
                  <a:moveTo>
                    <a:pt x="6429" y="114211"/>
                  </a:moveTo>
                  <a:cubicBezTo>
                    <a:pt x="2880" y="114211"/>
                    <a:pt x="0" y="111331"/>
                    <a:pt x="0" y="107782"/>
                  </a:cubicBezTo>
                  <a:lnTo>
                    <a:pt x="0" y="6429"/>
                  </a:lnTo>
                  <a:cubicBezTo>
                    <a:pt x="0" y="2880"/>
                    <a:pt x="2880" y="0"/>
                    <a:pt x="6429" y="0"/>
                  </a:cubicBezTo>
                  <a:cubicBezTo>
                    <a:pt x="9978" y="0"/>
                    <a:pt x="12859" y="2880"/>
                    <a:pt x="12859" y="6429"/>
                  </a:cubicBezTo>
                  <a:lnTo>
                    <a:pt x="12859" y="107782"/>
                  </a:lnTo>
                  <a:cubicBezTo>
                    <a:pt x="12859" y="111331"/>
                    <a:pt x="9987" y="114211"/>
                    <a:pt x="6429" y="114211"/>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50" name="Freeform: Shape 796">
              <a:extLst>
                <a:ext uri="{FF2B5EF4-FFF2-40B4-BE49-F238E27FC236}">
                  <a16:creationId xmlns:a16="http://schemas.microsoft.com/office/drawing/2014/main" id="{252F81EC-9FA6-E794-6A25-E623144BEF15}"/>
                </a:ext>
              </a:extLst>
            </p:cNvPr>
            <p:cNvSpPr/>
            <p:nvPr/>
          </p:nvSpPr>
          <p:spPr>
            <a:xfrm>
              <a:off x="14604090" y="3787036"/>
              <a:ext cx="12858" cy="114211"/>
            </a:xfrm>
            <a:custGeom>
              <a:avLst/>
              <a:gdLst>
                <a:gd name="connsiteX0" fmla="*/ 6429 w 12858"/>
                <a:gd name="connsiteY0" fmla="*/ 114211 h 114211"/>
                <a:gd name="connsiteX1" fmla="*/ 0 w 12858"/>
                <a:gd name="connsiteY1" fmla="*/ 107782 h 114211"/>
                <a:gd name="connsiteX2" fmla="*/ 0 w 12858"/>
                <a:gd name="connsiteY2" fmla="*/ 6429 h 114211"/>
                <a:gd name="connsiteX3" fmla="*/ 6429 w 12858"/>
                <a:gd name="connsiteY3" fmla="*/ 0 h 114211"/>
                <a:gd name="connsiteX4" fmla="*/ 12859 w 12858"/>
                <a:gd name="connsiteY4" fmla="*/ 6429 h 114211"/>
                <a:gd name="connsiteX5" fmla="*/ 12859 w 12858"/>
                <a:gd name="connsiteY5" fmla="*/ 107782 h 114211"/>
                <a:gd name="connsiteX6" fmla="*/ 6429 w 12858"/>
                <a:gd name="connsiteY6" fmla="*/ 114211 h 114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114211">
                  <a:moveTo>
                    <a:pt x="6429" y="114211"/>
                  </a:moveTo>
                  <a:cubicBezTo>
                    <a:pt x="2880" y="114211"/>
                    <a:pt x="0" y="111331"/>
                    <a:pt x="0" y="107782"/>
                  </a:cubicBezTo>
                  <a:lnTo>
                    <a:pt x="0" y="6429"/>
                  </a:lnTo>
                  <a:cubicBezTo>
                    <a:pt x="0" y="2880"/>
                    <a:pt x="2880" y="0"/>
                    <a:pt x="6429" y="0"/>
                  </a:cubicBezTo>
                  <a:cubicBezTo>
                    <a:pt x="9978" y="0"/>
                    <a:pt x="12859" y="2880"/>
                    <a:pt x="12859" y="6429"/>
                  </a:cubicBezTo>
                  <a:lnTo>
                    <a:pt x="12859" y="107782"/>
                  </a:lnTo>
                  <a:cubicBezTo>
                    <a:pt x="12859" y="111331"/>
                    <a:pt x="9987" y="114211"/>
                    <a:pt x="6429" y="114211"/>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51" name="Freeform: Shape 797">
              <a:extLst>
                <a:ext uri="{FF2B5EF4-FFF2-40B4-BE49-F238E27FC236}">
                  <a16:creationId xmlns:a16="http://schemas.microsoft.com/office/drawing/2014/main" id="{7CB3A2EE-2AE8-0ADE-103E-58B2992AF2C4}"/>
                </a:ext>
              </a:extLst>
            </p:cNvPr>
            <p:cNvSpPr/>
            <p:nvPr/>
          </p:nvSpPr>
          <p:spPr>
            <a:xfrm>
              <a:off x="14451945" y="3918684"/>
              <a:ext cx="66016" cy="41730"/>
            </a:xfrm>
            <a:custGeom>
              <a:avLst/>
              <a:gdLst>
                <a:gd name="connsiteX0" fmla="*/ 59587 w 66016"/>
                <a:gd name="connsiteY0" fmla="*/ 41731 h 41730"/>
                <a:gd name="connsiteX1" fmla="*/ 53158 w 66016"/>
                <a:gd name="connsiteY1" fmla="*/ 35302 h 41730"/>
                <a:gd name="connsiteX2" fmla="*/ 53158 w 66016"/>
                <a:gd name="connsiteY2" fmla="*/ 12859 h 41730"/>
                <a:gd name="connsiteX3" fmla="*/ 12859 w 66016"/>
                <a:gd name="connsiteY3" fmla="*/ 12859 h 41730"/>
                <a:gd name="connsiteX4" fmla="*/ 12859 w 66016"/>
                <a:gd name="connsiteY4" fmla="*/ 35302 h 41730"/>
                <a:gd name="connsiteX5" fmla="*/ 6429 w 66016"/>
                <a:gd name="connsiteY5" fmla="*/ 41731 h 41730"/>
                <a:gd name="connsiteX6" fmla="*/ 0 w 66016"/>
                <a:gd name="connsiteY6" fmla="*/ 35302 h 41730"/>
                <a:gd name="connsiteX7" fmla="*/ 0 w 66016"/>
                <a:gd name="connsiteY7" fmla="*/ 6429 h 41730"/>
                <a:gd name="connsiteX8" fmla="*/ 6429 w 66016"/>
                <a:gd name="connsiteY8" fmla="*/ 0 h 41730"/>
                <a:gd name="connsiteX9" fmla="*/ 59587 w 66016"/>
                <a:gd name="connsiteY9" fmla="*/ 0 h 41730"/>
                <a:gd name="connsiteX10" fmla="*/ 66017 w 66016"/>
                <a:gd name="connsiteY10" fmla="*/ 6429 h 41730"/>
                <a:gd name="connsiteX11" fmla="*/ 66017 w 66016"/>
                <a:gd name="connsiteY11" fmla="*/ 35302 h 41730"/>
                <a:gd name="connsiteX12" fmla="*/ 59587 w 66016"/>
                <a:gd name="connsiteY12" fmla="*/ 41731 h 41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016" h="41730">
                  <a:moveTo>
                    <a:pt x="59587" y="41731"/>
                  </a:moveTo>
                  <a:cubicBezTo>
                    <a:pt x="56038" y="41731"/>
                    <a:pt x="53158" y="38851"/>
                    <a:pt x="53158" y="35302"/>
                  </a:cubicBezTo>
                  <a:lnTo>
                    <a:pt x="53158" y="12859"/>
                  </a:lnTo>
                  <a:lnTo>
                    <a:pt x="12859" y="12859"/>
                  </a:lnTo>
                  <a:lnTo>
                    <a:pt x="12859" y="35302"/>
                  </a:lnTo>
                  <a:cubicBezTo>
                    <a:pt x="12859" y="38851"/>
                    <a:pt x="9978" y="41731"/>
                    <a:pt x="6429" y="41731"/>
                  </a:cubicBezTo>
                  <a:cubicBezTo>
                    <a:pt x="2880" y="41731"/>
                    <a:pt x="0" y="38851"/>
                    <a:pt x="0" y="35302"/>
                  </a:cubicBezTo>
                  <a:lnTo>
                    <a:pt x="0" y="6429"/>
                  </a:lnTo>
                  <a:cubicBezTo>
                    <a:pt x="0" y="2880"/>
                    <a:pt x="2880" y="0"/>
                    <a:pt x="6429" y="0"/>
                  </a:cubicBezTo>
                  <a:lnTo>
                    <a:pt x="59587" y="0"/>
                  </a:lnTo>
                  <a:cubicBezTo>
                    <a:pt x="63136" y="0"/>
                    <a:pt x="66017" y="2880"/>
                    <a:pt x="66017" y="6429"/>
                  </a:cubicBezTo>
                  <a:lnTo>
                    <a:pt x="66017" y="35302"/>
                  </a:lnTo>
                  <a:cubicBezTo>
                    <a:pt x="66017" y="38851"/>
                    <a:pt x="63136" y="41731"/>
                    <a:pt x="59587" y="41731"/>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52" name="Freeform: Shape 798">
              <a:extLst>
                <a:ext uri="{FF2B5EF4-FFF2-40B4-BE49-F238E27FC236}">
                  <a16:creationId xmlns:a16="http://schemas.microsoft.com/office/drawing/2014/main" id="{E2331C94-6700-20DE-0949-77B4981FE1ED}"/>
                </a:ext>
              </a:extLst>
            </p:cNvPr>
            <p:cNvSpPr/>
            <p:nvPr/>
          </p:nvSpPr>
          <p:spPr>
            <a:xfrm>
              <a:off x="14353756" y="3918684"/>
              <a:ext cx="40933" cy="41730"/>
            </a:xfrm>
            <a:custGeom>
              <a:avLst/>
              <a:gdLst>
                <a:gd name="connsiteX0" fmla="*/ 34504 w 40933"/>
                <a:gd name="connsiteY0" fmla="*/ 41731 h 41730"/>
                <a:gd name="connsiteX1" fmla="*/ 28075 w 40933"/>
                <a:gd name="connsiteY1" fmla="*/ 35302 h 41730"/>
                <a:gd name="connsiteX2" fmla="*/ 28075 w 40933"/>
                <a:gd name="connsiteY2" fmla="*/ 12859 h 41730"/>
                <a:gd name="connsiteX3" fmla="*/ 12859 w 40933"/>
                <a:gd name="connsiteY3" fmla="*/ 12859 h 41730"/>
                <a:gd name="connsiteX4" fmla="*/ 12859 w 40933"/>
                <a:gd name="connsiteY4" fmla="*/ 35302 h 41730"/>
                <a:gd name="connsiteX5" fmla="*/ 6429 w 40933"/>
                <a:gd name="connsiteY5" fmla="*/ 41731 h 41730"/>
                <a:gd name="connsiteX6" fmla="*/ 0 w 40933"/>
                <a:gd name="connsiteY6" fmla="*/ 35302 h 41730"/>
                <a:gd name="connsiteX7" fmla="*/ 0 w 40933"/>
                <a:gd name="connsiteY7" fmla="*/ 6429 h 41730"/>
                <a:gd name="connsiteX8" fmla="*/ 6429 w 40933"/>
                <a:gd name="connsiteY8" fmla="*/ 0 h 41730"/>
                <a:gd name="connsiteX9" fmla="*/ 34504 w 40933"/>
                <a:gd name="connsiteY9" fmla="*/ 0 h 41730"/>
                <a:gd name="connsiteX10" fmla="*/ 40934 w 40933"/>
                <a:gd name="connsiteY10" fmla="*/ 6429 h 41730"/>
                <a:gd name="connsiteX11" fmla="*/ 40934 w 40933"/>
                <a:gd name="connsiteY11" fmla="*/ 35302 h 41730"/>
                <a:gd name="connsiteX12" fmla="*/ 34504 w 40933"/>
                <a:gd name="connsiteY12" fmla="*/ 41731 h 41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933" h="41730">
                  <a:moveTo>
                    <a:pt x="34504" y="41731"/>
                  </a:moveTo>
                  <a:cubicBezTo>
                    <a:pt x="30955" y="41731"/>
                    <a:pt x="28075" y="38851"/>
                    <a:pt x="28075" y="35302"/>
                  </a:cubicBezTo>
                  <a:lnTo>
                    <a:pt x="28075" y="12859"/>
                  </a:lnTo>
                  <a:lnTo>
                    <a:pt x="12859" y="12859"/>
                  </a:lnTo>
                  <a:lnTo>
                    <a:pt x="12859" y="35302"/>
                  </a:lnTo>
                  <a:cubicBezTo>
                    <a:pt x="12859" y="38851"/>
                    <a:pt x="9978" y="41731"/>
                    <a:pt x="6429" y="41731"/>
                  </a:cubicBezTo>
                  <a:cubicBezTo>
                    <a:pt x="2880" y="41731"/>
                    <a:pt x="0" y="38851"/>
                    <a:pt x="0" y="35302"/>
                  </a:cubicBezTo>
                  <a:lnTo>
                    <a:pt x="0" y="6429"/>
                  </a:lnTo>
                  <a:cubicBezTo>
                    <a:pt x="0" y="2880"/>
                    <a:pt x="2880" y="0"/>
                    <a:pt x="6429" y="0"/>
                  </a:cubicBezTo>
                  <a:lnTo>
                    <a:pt x="34504" y="0"/>
                  </a:lnTo>
                  <a:cubicBezTo>
                    <a:pt x="38053" y="0"/>
                    <a:pt x="40934" y="2880"/>
                    <a:pt x="40934" y="6429"/>
                  </a:cubicBezTo>
                  <a:lnTo>
                    <a:pt x="40934" y="35302"/>
                  </a:lnTo>
                  <a:cubicBezTo>
                    <a:pt x="40934" y="38851"/>
                    <a:pt x="38053" y="41731"/>
                    <a:pt x="34504" y="41731"/>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53" name="Freeform: Shape 799">
              <a:extLst>
                <a:ext uri="{FF2B5EF4-FFF2-40B4-BE49-F238E27FC236}">
                  <a16:creationId xmlns:a16="http://schemas.microsoft.com/office/drawing/2014/main" id="{D56BA5DD-B388-0581-0243-C1DB3691F91C}"/>
                </a:ext>
              </a:extLst>
            </p:cNvPr>
            <p:cNvSpPr/>
            <p:nvPr/>
          </p:nvSpPr>
          <p:spPr>
            <a:xfrm>
              <a:off x="14576469" y="3918684"/>
              <a:ext cx="40933" cy="41730"/>
            </a:xfrm>
            <a:custGeom>
              <a:avLst/>
              <a:gdLst>
                <a:gd name="connsiteX0" fmla="*/ 34504 w 40933"/>
                <a:gd name="connsiteY0" fmla="*/ 41731 h 41730"/>
                <a:gd name="connsiteX1" fmla="*/ 28075 w 40933"/>
                <a:gd name="connsiteY1" fmla="*/ 35302 h 41730"/>
                <a:gd name="connsiteX2" fmla="*/ 28075 w 40933"/>
                <a:gd name="connsiteY2" fmla="*/ 12859 h 41730"/>
                <a:gd name="connsiteX3" fmla="*/ 12859 w 40933"/>
                <a:gd name="connsiteY3" fmla="*/ 12859 h 41730"/>
                <a:gd name="connsiteX4" fmla="*/ 12859 w 40933"/>
                <a:gd name="connsiteY4" fmla="*/ 35302 h 41730"/>
                <a:gd name="connsiteX5" fmla="*/ 6429 w 40933"/>
                <a:gd name="connsiteY5" fmla="*/ 41731 h 41730"/>
                <a:gd name="connsiteX6" fmla="*/ 0 w 40933"/>
                <a:gd name="connsiteY6" fmla="*/ 35302 h 41730"/>
                <a:gd name="connsiteX7" fmla="*/ 0 w 40933"/>
                <a:gd name="connsiteY7" fmla="*/ 6429 h 41730"/>
                <a:gd name="connsiteX8" fmla="*/ 6429 w 40933"/>
                <a:gd name="connsiteY8" fmla="*/ 0 h 41730"/>
                <a:gd name="connsiteX9" fmla="*/ 34504 w 40933"/>
                <a:gd name="connsiteY9" fmla="*/ 0 h 41730"/>
                <a:gd name="connsiteX10" fmla="*/ 40934 w 40933"/>
                <a:gd name="connsiteY10" fmla="*/ 6429 h 41730"/>
                <a:gd name="connsiteX11" fmla="*/ 40934 w 40933"/>
                <a:gd name="connsiteY11" fmla="*/ 35302 h 41730"/>
                <a:gd name="connsiteX12" fmla="*/ 34504 w 40933"/>
                <a:gd name="connsiteY12" fmla="*/ 41731 h 41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933" h="41730">
                  <a:moveTo>
                    <a:pt x="34504" y="41731"/>
                  </a:moveTo>
                  <a:cubicBezTo>
                    <a:pt x="30955" y="41731"/>
                    <a:pt x="28075" y="38851"/>
                    <a:pt x="28075" y="35302"/>
                  </a:cubicBezTo>
                  <a:lnTo>
                    <a:pt x="28075" y="12859"/>
                  </a:lnTo>
                  <a:lnTo>
                    <a:pt x="12859" y="12859"/>
                  </a:lnTo>
                  <a:lnTo>
                    <a:pt x="12859" y="35302"/>
                  </a:lnTo>
                  <a:cubicBezTo>
                    <a:pt x="12859" y="38851"/>
                    <a:pt x="9978" y="41731"/>
                    <a:pt x="6429" y="41731"/>
                  </a:cubicBezTo>
                  <a:cubicBezTo>
                    <a:pt x="2880" y="41731"/>
                    <a:pt x="0" y="38851"/>
                    <a:pt x="0" y="35302"/>
                  </a:cubicBezTo>
                  <a:lnTo>
                    <a:pt x="0" y="6429"/>
                  </a:lnTo>
                  <a:cubicBezTo>
                    <a:pt x="0" y="2880"/>
                    <a:pt x="2880" y="0"/>
                    <a:pt x="6429" y="0"/>
                  </a:cubicBezTo>
                  <a:lnTo>
                    <a:pt x="34504" y="0"/>
                  </a:lnTo>
                  <a:cubicBezTo>
                    <a:pt x="38053" y="0"/>
                    <a:pt x="40934" y="2880"/>
                    <a:pt x="40934" y="6429"/>
                  </a:cubicBezTo>
                  <a:lnTo>
                    <a:pt x="40934" y="35302"/>
                  </a:lnTo>
                  <a:cubicBezTo>
                    <a:pt x="40934" y="38851"/>
                    <a:pt x="38062" y="41731"/>
                    <a:pt x="34504" y="41731"/>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54" name="Freeform: Shape 800">
              <a:extLst>
                <a:ext uri="{FF2B5EF4-FFF2-40B4-BE49-F238E27FC236}">
                  <a16:creationId xmlns:a16="http://schemas.microsoft.com/office/drawing/2014/main" id="{681EDA07-7262-A992-EE71-69A024D9E712}"/>
                </a:ext>
              </a:extLst>
            </p:cNvPr>
            <p:cNvSpPr/>
            <p:nvPr/>
          </p:nvSpPr>
          <p:spPr>
            <a:xfrm>
              <a:off x="14350121" y="3582985"/>
              <a:ext cx="126555" cy="114605"/>
            </a:xfrm>
            <a:custGeom>
              <a:avLst/>
              <a:gdLst>
                <a:gd name="connsiteX0" fmla="*/ 6429 w 126555"/>
                <a:gd name="connsiteY0" fmla="*/ 114606 h 114605"/>
                <a:gd name="connsiteX1" fmla="*/ 0 w 126555"/>
                <a:gd name="connsiteY1" fmla="*/ 108176 h 114605"/>
                <a:gd name="connsiteX2" fmla="*/ 0 w 126555"/>
                <a:gd name="connsiteY2" fmla="*/ 6429 h 114605"/>
                <a:gd name="connsiteX3" fmla="*/ 6429 w 126555"/>
                <a:gd name="connsiteY3" fmla="*/ 0 h 114605"/>
                <a:gd name="connsiteX4" fmla="*/ 120126 w 126555"/>
                <a:gd name="connsiteY4" fmla="*/ 0 h 114605"/>
                <a:gd name="connsiteX5" fmla="*/ 126556 w 126555"/>
                <a:gd name="connsiteY5" fmla="*/ 6429 h 114605"/>
                <a:gd name="connsiteX6" fmla="*/ 126556 w 126555"/>
                <a:gd name="connsiteY6" fmla="*/ 45314 h 114605"/>
                <a:gd name="connsiteX7" fmla="*/ 120126 w 126555"/>
                <a:gd name="connsiteY7" fmla="*/ 51744 h 114605"/>
                <a:gd name="connsiteX8" fmla="*/ 113697 w 126555"/>
                <a:gd name="connsiteY8" fmla="*/ 45314 h 114605"/>
                <a:gd name="connsiteX9" fmla="*/ 113697 w 126555"/>
                <a:gd name="connsiteY9" fmla="*/ 12859 h 114605"/>
                <a:gd name="connsiteX10" fmla="*/ 12859 w 126555"/>
                <a:gd name="connsiteY10" fmla="*/ 12859 h 114605"/>
                <a:gd name="connsiteX11" fmla="*/ 12859 w 126555"/>
                <a:gd name="connsiteY11" fmla="*/ 108176 h 114605"/>
                <a:gd name="connsiteX12" fmla="*/ 6429 w 126555"/>
                <a:gd name="connsiteY12" fmla="*/ 114606 h 1146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6555" h="114605">
                  <a:moveTo>
                    <a:pt x="6429" y="114606"/>
                  </a:moveTo>
                  <a:cubicBezTo>
                    <a:pt x="2880" y="114606"/>
                    <a:pt x="0" y="111725"/>
                    <a:pt x="0" y="108176"/>
                  </a:cubicBezTo>
                  <a:lnTo>
                    <a:pt x="0" y="6429"/>
                  </a:lnTo>
                  <a:cubicBezTo>
                    <a:pt x="0" y="2880"/>
                    <a:pt x="2880" y="0"/>
                    <a:pt x="6429" y="0"/>
                  </a:cubicBezTo>
                  <a:lnTo>
                    <a:pt x="120126" y="0"/>
                  </a:lnTo>
                  <a:cubicBezTo>
                    <a:pt x="123675" y="0"/>
                    <a:pt x="126556" y="2880"/>
                    <a:pt x="126556" y="6429"/>
                  </a:cubicBezTo>
                  <a:lnTo>
                    <a:pt x="126556" y="45314"/>
                  </a:lnTo>
                  <a:cubicBezTo>
                    <a:pt x="126556" y="48863"/>
                    <a:pt x="123675" y="51744"/>
                    <a:pt x="120126" y="51744"/>
                  </a:cubicBezTo>
                  <a:cubicBezTo>
                    <a:pt x="116577" y="51744"/>
                    <a:pt x="113697" y="48863"/>
                    <a:pt x="113697" y="45314"/>
                  </a:cubicBezTo>
                  <a:lnTo>
                    <a:pt x="113697" y="12859"/>
                  </a:lnTo>
                  <a:lnTo>
                    <a:pt x="12859" y="12859"/>
                  </a:lnTo>
                  <a:lnTo>
                    <a:pt x="12859" y="108176"/>
                  </a:lnTo>
                  <a:cubicBezTo>
                    <a:pt x="12859" y="111725"/>
                    <a:pt x="9978" y="114606"/>
                    <a:pt x="6429" y="114606"/>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55" name="Freeform: Shape 801">
              <a:extLst>
                <a:ext uri="{FF2B5EF4-FFF2-40B4-BE49-F238E27FC236}">
                  <a16:creationId xmlns:a16="http://schemas.microsoft.com/office/drawing/2014/main" id="{C548EC9F-E598-1FA1-50D9-D62A2E219CA0}"/>
                </a:ext>
              </a:extLst>
            </p:cNvPr>
            <p:cNvSpPr/>
            <p:nvPr/>
          </p:nvSpPr>
          <p:spPr>
            <a:xfrm>
              <a:off x="14440492" y="3549929"/>
              <a:ext cx="77392" cy="108124"/>
            </a:xfrm>
            <a:custGeom>
              <a:avLst/>
              <a:gdLst>
                <a:gd name="connsiteX0" fmla="*/ 70963 w 77392"/>
                <a:gd name="connsiteY0" fmla="*/ 108125 h 108124"/>
                <a:gd name="connsiteX1" fmla="*/ 64534 w 77392"/>
                <a:gd name="connsiteY1" fmla="*/ 101696 h 108124"/>
                <a:gd name="connsiteX2" fmla="*/ 64534 w 77392"/>
                <a:gd name="connsiteY2" fmla="*/ 12859 h 108124"/>
                <a:gd name="connsiteX3" fmla="*/ 12859 w 77392"/>
                <a:gd name="connsiteY3" fmla="*/ 12859 h 108124"/>
                <a:gd name="connsiteX4" fmla="*/ 12859 w 77392"/>
                <a:gd name="connsiteY4" fmla="*/ 37539 h 108124"/>
                <a:gd name="connsiteX5" fmla="*/ 6429 w 77392"/>
                <a:gd name="connsiteY5" fmla="*/ 43968 h 108124"/>
                <a:gd name="connsiteX6" fmla="*/ 0 w 77392"/>
                <a:gd name="connsiteY6" fmla="*/ 37539 h 108124"/>
                <a:gd name="connsiteX7" fmla="*/ 0 w 77392"/>
                <a:gd name="connsiteY7" fmla="*/ 6429 h 108124"/>
                <a:gd name="connsiteX8" fmla="*/ 6429 w 77392"/>
                <a:gd name="connsiteY8" fmla="*/ 0 h 108124"/>
                <a:gd name="connsiteX9" fmla="*/ 70963 w 77392"/>
                <a:gd name="connsiteY9" fmla="*/ 0 h 108124"/>
                <a:gd name="connsiteX10" fmla="*/ 77393 w 77392"/>
                <a:gd name="connsiteY10" fmla="*/ 6429 h 108124"/>
                <a:gd name="connsiteX11" fmla="*/ 77393 w 77392"/>
                <a:gd name="connsiteY11" fmla="*/ 101696 h 108124"/>
                <a:gd name="connsiteX12" fmla="*/ 70963 w 77392"/>
                <a:gd name="connsiteY12" fmla="*/ 108125 h 108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7392" h="108124">
                  <a:moveTo>
                    <a:pt x="70963" y="108125"/>
                  </a:moveTo>
                  <a:cubicBezTo>
                    <a:pt x="67414" y="108125"/>
                    <a:pt x="64534" y="105245"/>
                    <a:pt x="64534" y="101696"/>
                  </a:cubicBezTo>
                  <a:lnTo>
                    <a:pt x="64534" y="12859"/>
                  </a:lnTo>
                  <a:lnTo>
                    <a:pt x="12859" y="12859"/>
                  </a:lnTo>
                  <a:lnTo>
                    <a:pt x="12859" y="37539"/>
                  </a:lnTo>
                  <a:cubicBezTo>
                    <a:pt x="12859" y="41088"/>
                    <a:pt x="9978" y="43968"/>
                    <a:pt x="6429" y="43968"/>
                  </a:cubicBezTo>
                  <a:cubicBezTo>
                    <a:pt x="2880" y="43968"/>
                    <a:pt x="0" y="41088"/>
                    <a:pt x="0" y="37539"/>
                  </a:cubicBezTo>
                  <a:lnTo>
                    <a:pt x="0" y="6429"/>
                  </a:lnTo>
                  <a:cubicBezTo>
                    <a:pt x="0" y="2880"/>
                    <a:pt x="2880" y="0"/>
                    <a:pt x="6429" y="0"/>
                  </a:cubicBezTo>
                  <a:lnTo>
                    <a:pt x="70963" y="0"/>
                  </a:lnTo>
                  <a:cubicBezTo>
                    <a:pt x="74512" y="0"/>
                    <a:pt x="77393" y="2880"/>
                    <a:pt x="77393" y="6429"/>
                  </a:cubicBezTo>
                  <a:lnTo>
                    <a:pt x="77393" y="101696"/>
                  </a:lnTo>
                  <a:cubicBezTo>
                    <a:pt x="77393" y="105253"/>
                    <a:pt x="74512" y="108125"/>
                    <a:pt x="70963" y="108125"/>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56" name="Freeform: Shape 802">
              <a:extLst>
                <a:ext uri="{FF2B5EF4-FFF2-40B4-BE49-F238E27FC236}">
                  <a16:creationId xmlns:a16="http://schemas.microsoft.com/office/drawing/2014/main" id="{C0BAADD1-D695-A48D-1429-F9ED7741B25F}"/>
                </a:ext>
              </a:extLst>
            </p:cNvPr>
            <p:cNvSpPr/>
            <p:nvPr/>
          </p:nvSpPr>
          <p:spPr>
            <a:xfrm>
              <a:off x="14526037" y="3605016"/>
              <a:ext cx="81395" cy="148312"/>
            </a:xfrm>
            <a:custGeom>
              <a:avLst/>
              <a:gdLst>
                <a:gd name="connsiteX0" fmla="*/ 74967 w 81395"/>
                <a:gd name="connsiteY0" fmla="*/ 148313 h 148312"/>
                <a:gd name="connsiteX1" fmla="*/ 68537 w 81395"/>
                <a:gd name="connsiteY1" fmla="*/ 141883 h 148312"/>
                <a:gd name="connsiteX2" fmla="*/ 68537 w 81395"/>
                <a:gd name="connsiteY2" fmla="*/ 12859 h 148312"/>
                <a:gd name="connsiteX3" fmla="*/ 6429 w 81395"/>
                <a:gd name="connsiteY3" fmla="*/ 12859 h 148312"/>
                <a:gd name="connsiteX4" fmla="*/ 0 w 81395"/>
                <a:gd name="connsiteY4" fmla="*/ 6429 h 148312"/>
                <a:gd name="connsiteX5" fmla="*/ 6429 w 81395"/>
                <a:gd name="connsiteY5" fmla="*/ 0 h 148312"/>
                <a:gd name="connsiteX6" fmla="*/ 74967 w 81395"/>
                <a:gd name="connsiteY6" fmla="*/ 0 h 148312"/>
                <a:gd name="connsiteX7" fmla="*/ 81396 w 81395"/>
                <a:gd name="connsiteY7" fmla="*/ 6429 h 148312"/>
                <a:gd name="connsiteX8" fmla="*/ 81396 w 81395"/>
                <a:gd name="connsiteY8" fmla="*/ 141883 h 148312"/>
                <a:gd name="connsiteX9" fmla="*/ 74967 w 81395"/>
                <a:gd name="connsiteY9" fmla="*/ 148313 h 148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1395" h="148312">
                  <a:moveTo>
                    <a:pt x="74967" y="148313"/>
                  </a:moveTo>
                  <a:cubicBezTo>
                    <a:pt x="71418" y="148313"/>
                    <a:pt x="68537" y="145433"/>
                    <a:pt x="68537" y="141883"/>
                  </a:cubicBezTo>
                  <a:lnTo>
                    <a:pt x="68537" y="12859"/>
                  </a:lnTo>
                  <a:lnTo>
                    <a:pt x="6429" y="12859"/>
                  </a:lnTo>
                  <a:cubicBezTo>
                    <a:pt x="2880" y="12859"/>
                    <a:pt x="0" y="9978"/>
                    <a:pt x="0" y="6429"/>
                  </a:cubicBezTo>
                  <a:cubicBezTo>
                    <a:pt x="0" y="2880"/>
                    <a:pt x="2880" y="0"/>
                    <a:pt x="6429" y="0"/>
                  </a:cubicBezTo>
                  <a:lnTo>
                    <a:pt x="74967" y="0"/>
                  </a:lnTo>
                  <a:cubicBezTo>
                    <a:pt x="78516" y="0"/>
                    <a:pt x="81396" y="2880"/>
                    <a:pt x="81396" y="6429"/>
                  </a:cubicBezTo>
                  <a:lnTo>
                    <a:pt x="81396" y="141883"/>
                  </a:lnTo>
                  <a:cubicBezTo>
                    <a:pt x="81396" y="145433"/>
                    <a:pt x="78516" y="148313"/>
                    <a:pt x="74967" y="148313"/>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57" name="Freeform: Shape 803">
              <a:extLst>
                <a:ext uri="{FF2B5EF4-FFF2-40B4-BE49-F238E27FC236}">
                  <a16:creationId xmlns:a16="http://schemas.microsoft.com/office/drawing/2014/main" id="{1AD5CA44-963E-DD4F-0131-574043B9F1DA}"/>
                </a:ext>
              </a:extLst>
            </p:cNvPr>
            <p:cNvSpPr/>
            <p:nvPr/>
          </p:nvSpPr>
          <p:spPr>
            <a:xfrm>
              <a:off x="14486441" y="3532098"/>
              <a:ext cx="12858" cy="30792"/>
            </a:xfrm>
            <a:custGeom>
              <a:avLst/>
              <a:gdLst>
                <a:gd name="connsiteX0" fmla="*/ 6429 w 12858"/>
                <a:gd name="connsiteY0" fmla="*/ 30792 h 30792"/>
                <a:gd name="connsiteX1" fmla="*/ 0 w 12858"/>
                <a:gd name="connsiteY1" fmla="*/ 24363 h 30792"/>
                <a:gd name="connsiteX2" fmla="*/ 0 w 12858"/>
                <a:gd name="connsiteY2" fmla="*/ 6429 h 30792"/>
                <a:gd name="connsiteX3" fmla="*/ 6429 w 12858"/>
                <a:gd name="connsiteY3" fmla="*/ 0 h 30792"/>
                <a:gd name="connsiteX4" fmla="*/ 12859 w 12858"/>
                <a:gd name="connsiteY4" fmla="*/ 6429 h 30792"/>
                <a:gd name="connsiteX5" fmla="*/ 12859 w 12858"/>
                <a:gd name="connsiteY5" fmla="*/ 24363 h 30792"/>
                <a:gd name="connsiteX6" fmla="*/ 6429 w 12858"/>
                <a:gd name="connsiteY6" fmla="*/ 30792 h 30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858" h="30792">
                  <a:moveTo>
                    <a:pt x="6429" y="30792"/>
                  </a:moveTo>
                  <a:cubicBezTo>
                    <a:pt x="2880" y="30792"/>
                    <a:pt x="0" y="27912"/>
                    <a:pt x="0" y="24363"/>
                  </a:cubicBezTo>
                  <a:lnTo>
                    <a:pt x="0" y="6429"/>
                  </a:lnTo>
                  <a:cubicBezTo>
                    <a:pt x="0" y="2880"/>
                    <a:pt x="2880" y="0"/>
                    <a:pt x="6429" y="0"/>
                  </a:cubicBezTo>
                  <a:cubicBezTo>
                    <a:pt x="9978" y="0"/>
                    <a:pt x="12859" y="2880"/>
                    <a:pt x="12859" y="6429"/>
                  </a:cubicBezTo>
                  <a:lnTo>
                    <a:pt x="12859" y="24363"/>
                  </a:lnTo>
                  <a:cubicBezTo>
                    <a:pt x="12859" y="27921"/>
                    <a:pt x="9978" y="30792"/>
                    <a:pt x="6429" y="30792"/>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58" name="Freeform: Shape 804">
              <a:extLst>
                <a:ext uri="{FF2B5EF4-FFF2-40B4-BE49-F238E27FC236}">
                  <a16:creationId xmlns:a16="http://schemas.microsoft.com/office/drawing/2014/main" id="{AE0BBAE6-39A1-8067-87C5-19AA8B94CA87}"/>
                </a:ext>
              </a:extLst>
            </p:cNvPr>
            <p:cNvSpPr/>
            <p:nvPr/>
          </p:nvSpPr>
          <p:spPr>
            <a:xfrm>
              <a:off x="14376602" y="3607811"/>
              <a:ext cx="22982" cy="12858"/>
            </a:xfrm>
            <a:custGeom>
              <a:avLst/>
              <a:gdLst>
                <a:gd name="connsiteX0" fmla="*/ 16554 w 22982"/>
                <a:gd name="connsiteY0" fmla="*/ 12859 h 12858"/>
                <a:gd name="connsiteX1" fmla="*/ 6429 w 22982"/>
                <a:gd name="connsiteY1" fmla="*/ 12859 h 12858"/>
                <a:gd name="connsiteX2" fmla="*/ 0 w 22982"/>
                <a:gd name="connsiteY2" fmla="*/ 6429 h 12858"/>
                <a:gd name="connsiteX3" fmla="*/ 6429 w 22982"/>
                <a:gd name="connsiteY3" fmla="*/ 0 h 12858"/>
                <a:gd name="connsiteX4" fmla="*/ 16554 w 22982"/>
                <a:gd name="connsiteY4" fmla="*/ 0 h 12858"/>
                <a:gd name="connsiteX5" fmla="*/ 22983 w 22982"/>
                <a:gd name="connsiteY5" fmla="*/ 6429 h 12858"/>
                <a:gd name="connsiteX6" fmla="*/ 16554 w 22982"/>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982" h="12858">
                  <a:moveTo>
                    <a:pt x="16554" y="12859"/>
                  </a:moveTo>
                  <a:lnTo>
                    <a:pt x="6429" y="12859"/>
                  </a:lnTo>
                  <a:cubicBezTo>
                    <a:pt x="2880" y="12859"/>
                    <a:pt x="0" y="9978"/>
                    <a:pt x="0" y="6429"/>
                  </a:cubicBezTo>
                  <a:cubicBezTo>
                    <a:pt x="0" y="2880"/>
                    <a:pt x="2880" y="0"/>
                    <a:pt x="6429" y="0"/>
                  </a:cubicBezTo>
                  <a:lnTo>
                    <a:pt x="16554" y="0"/>
                  </a:lnTo>
                  <a:cubicBezTo>
                    <a:pt x="20102" y="0"/>
                    <a:pt x="22983" y="2880"/>
                    <a:pt x="22983" y="6429"/>
                  </a:cubicBezTo>
                  <a:cubicBezTo>
                    <a:pt x="22983" y="9978"/>
                    <a:pt x="20102" y="12859"/>
                    <a:pt x="16554"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59" name="Freeform: Shape 805">
              <a:extLst>
                <a:ext uri="{FF2B5EF4-FFF2-40B4-BE49-F238E27FC236}">
                  <a16:creationId xmlns:a16="http://schemas.microsoft.com/office/drawing/2014/main" id="{17E8C1AF-C1DE-E9DA-073C-8CFB4D3E4049}"/>
                </a:ext>
              </a:extLst>
            </p:cNvPr>
            <p:cNvSpPr/>
            <p:nvPr/>
          </p:nvSpPr>
          <p:spPr>
            <a:xfrm>
              <a:off x="14415075" y="3607811"/>
              <a:ext cx="22982" cy="12858"/>
            </a:xfrm>
            <a:custGeom>
              <a:avLst/>
              <a:gdLst>
                <a:gd name="connsiteX0" fmla="*/ 16553 w 22982"/>
                <a:gd name="connsiteY0" fmla="*/ 12859 h 12858"/>
                <a:gd name="connsiteX1" fmla="*/ 6429 w 22982"/>
                <a:gd name="connsiteY1" fmla="*/ 12859 h 12858"/>
                <a:gd name="connsiteX2" fmla="*/ 0 w 22982"/>
                <a:gd name="connsiteY2" fmla="*/ 6429 h 12858"/>
                <a:gd name="connsiteX3" fmla="*/ 6429 w 22982"/>
                <a:gd name="connsiteY3" fmla="*/ 0 h 12858"/>
                <a:gd name="connsiteX4" fmla="*/ 16553 w 22982"/>
                <a:gd name="connsiteY4" fmla="*/ 0 h 12858"/>
                <a:gd name="connsiteX5" fmla="*/ 22983 w 22982"/>
                <a:gd name="connsiteY5" fmla="*/ 6429 h 12858"/>
                <a:gd name="connsiteX6" fmla="*/ 16553 w 22982"/>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982" h="12858">
                  <a:moveTo>
                    <a:pt x="16553" y="12859"/>
                  </a:moveTo>
                  <a:lnTo>
                    <a:pt x="6429" y="12859"/>
                  </a:lnTo>
                  <a:cubicBezTo>
                    <a:pt x="2880" y="12859"/>
                    <a:pt x="0" y="9978"/>
                    <a:pt x="0" y="6429"/>
                  </a:cubicBezTo>
                  <a:cubicBezTo>
                    <a:pt x="0" y="2880"/>
                    <a:pt x="2880" y="0"/>
                    <a:pt x="6429" y="0"/>
                  </a:cubicBezTo>
                  <a:lnTo>
                    <a:pt x="16553" y="0"/>
                  </a:lnTo>
                  <a:cubicBezTo>
                    <a:pt x="20102" y="0"/>
                    <a:pt x="22983" y="2880"/>
                    <a:pt x="22983" y="6429"/>
                  </a:cubicBezTo>
                  <a:cubicBezTo>
                    <a:pt x="22983" y="9978"/>
                    <a:pt x="20102" y="12859"/>
                    <a:pt x="16553"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60" name="Freeform: Shape 806">
              <a:extLst>
                <a:ext uri="{FF2B5EF4-FFF2-40B4-BE49-F238E27FC236}">
                  <a16:creationId xmlns:a16="http://schemas.microsoft.com/office/drawing/2014/main" id="{5FBFC491-B769-DDF9-501C-0619301294FE}"/>
                </a:ext>
              </a:extLst>
            </p:cNvPr>
            <p:cNvSpPr/>
            <p:nvPr/>
          </p:nvSpPr>
          <p:spPr>
            <a:xfrm>
              <a:off x="14376602" y="3633511"/>
              <a:ext cx="22982" cy="12858"/>
            </a:xfrm>
            <a:custGeom>
              <a:avLst/>
              <a:gdLst>
                <a:gd name="connsiteX0" fmla="*/ 16554 w 22982"/>
                <a:gd name="connsiteY0" fmla="*/ 12859 h 12858"/>
                <a:gd name="connsiteX1" fmla="*/ 6429 w 22982"/>
                <a:gd name="connsiteY1" fmla="*/ 12859 h 12858"/>
                <a:gd name="connsiteX2" fmla="*/ 0 w 22982"/>
                <a:gd name="connsiteY2" fmla="*/ 6429 h 12858"/>
                <a:gd name="connsiteX3" fmla="*/ 6429 w 22982"/>
                <a:gd name="connsiteY3" fmla="*/ 0 h 12858"/>
                <a:gd name="connsiteX4" fmla="*/ 16554 w 22982"/>
                <a:gd name="connsiteY4" fmla="*/ 0 h 12858"/>
                <a:gd name="connsiteX5" fmla="*/ 22983 w 22982"/>
                <a:gd name="connsiteY5" fmla="*/ 6429 h 12858"/>
                <a:gd name="connsiteX6" fmla="*/ 16554 w 22982"/>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982" h="12858">
                  <a:moveTo>
                    <a:pt x="16554" y="12859"/>
                  </a:moveTo>
                  <a:lnTo>
                    <a:pt x="6429" y="12859"/>
                  </a:lnTo>
                  <a:cubicBezTo>
                    <a:pt x="2880" y="12859"/>
                    <a:pt x="0" y="9978"/>
                    <a:pt x="0" y="6429"/>
                  </a:cubicBezTo>
                  <a:cubicBezTo>
                    <a:pt x="0" y="2880"/>
                    <a:pt x="2880" y="0"/>
                    <a:pt x="6429" y="0"/>
                  </a:cubicBezTo>
                  <a:lnTo>
                    <a:pt x="16554" y="0"/>
                  </a:lnTo>
                  <a:cubicBezTo>
                    <a:pt x="20102" y="0"/>
                    <a:pt x="22983" y="2880"/>
                    <a:pt x="22983" y="6429"/>
                  </a:cubicBezTo>
                  <a:cubicBezTo>
                    <a:pt x="22983" y="9978"/>
                    <a:pt x="20102" y="12859"/>
                    <a:pt x="16554"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61" name="Freeform: Shape 807">
              <a:extLst>
                <a:ext uri="{FF2B5EF4-FFF2-40B4-BE49-F238E27FC236}">
                  <a16:creationId xmlns:a16="http://schemas.microsoft.com/office/drawing/2014/main" id="{E18CE26F-332C-B95F-FA83-2618F7A941F8}"/>
                </a:ext>
              </a:extLst>
            </p:cNvPr>
            <p:cNvSpPr/>
            <p:nvPr/>
          </p:nvSpPr>
          <p:spPr>
            <a:xfrm>
              <a:off x="14376602" y="3659212"/>
              <a:ext cx="22982" cy="12858"/>
            </a:xfrm>
            <a:custGeom>
              <a:avLst/>
              <a:gdLst>
                <a:gd name="connsiteX0" fmla="*/ 16554 w 22982"/>
                <a:gd name="connsiteY0" fmla="*/ 12859 h 12858"/>
                <a:gd name="connsiteX1" fmla="*/ 6429 w 22982"/>
                <a:gd name="connsiteY1" fmla="*/ 12859 h 12858"/>
                <a:gd name="connsiteX2" fmla="*/ 0 w 22982"/>
                <a:gd name="connsiteY2" fmla="*/ 6429 h 12858"/>
                <a:gd name="connsiteX3" fmla="*/ 6429 w 22982"/>
                <a:gd name="connsiteY3" fmla="*/ 0 h 12858"/>
                <a:gd name="connsiteX4" fmla="*/ 16554 w 22982"/>
                <a:gd name="connsiteY4" fmla="*/ 0 h 12858"/>
                <a:gd name="connsiteX5" fmla="*/ 22983 w 22982"/>
                <a:gd name="connsiteY5" fmla="*/ 6429 h 12858"/>
                <a:gd name="connsiteX6" fmla="*/ 16554 w 22982"/>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982" h="12858">
                  <a:moveTo>
                    <a:pt x="16554" y="12859"/>
                  </a:moveTo>
                  <a:lnTo>
                    <a:pt x="6429" y="12859"/>
                  </a:lnTo>
                  <a:cubicBezTo>
                    <a:pt x="2880" y="12859"/>
                    <a:pt x="0" y="9978"/>
                    <a:pt x="0" y="6429"/>
                  </a:cubicBezTo>
                  <a:cubicBezTo>
                    <a:pt x="0" y="2880"/>
                    <a:pt x="2880" y="0"/>
                    <a:pt x="6429" y="0"/>
                  </a:cubicBezTo>
                  <a:lnTo>
                    <a:pt x="16554" y="0"/>
                  </a:lnTo>
                  <a:cubicBezTo>
                    <a:pt x="20102" y="0"/>
                    <a:pt x="22983" y="2880"/>
                    <a:pt x="22983" y="6429"/>
                  </a:cubicBezTo>
                  <a:cubicBezTo>
                    <a:pt x="22983" y="9978"/>
                    <a:pt x="20102" y="12859"/>
                    <a:pt x="16554"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62" name="Freeform: Shape 808">
              <a:extLst>
                <a:ext uri="{FF2B5EF4-FFF2-40B4-BE49-F238E27FC236}">
                  <a16:creationId xmlns:a16="http://schemas.microsoft.com/office/drawing/2014/main" id="{656731F5-1B16-EB05-A949-13EC83A03574}"/>
                </a:ext>
              </a:extLst>
            </p:cNvPr>
            <p:cNvSpPr/>
            <p:nvPr/>
          </p:nvSpPr>
          <p:spPr>
            <a:xfrm>
              <a:off x="14571214" y="3633743"/>
              <a:ext cx="35052" cy="12858"/>
            </a:xfrm>
            <a:custGeom>
              <a:avLst/>
              <a:gdLst>
                <a:gd name="connsiteX0" fmla="*/ 28624 w 35052"/>
                <a:gd name="connsiteY0" fmla="*/ 12859 h 12858"/>
                <a:gd name="connsiteX1" fmla="*/ 6429 w 35052"/>
                <a:gd name="connsiteY1" fmla="*/ 12859 h 12858"/>
                <a:gd name="connsiteX2" fmla="*/ 0 w 35052"/>
                <a:gd name="connsiteY2" fmla="*/ 6429 h 12858"/>
                <a:gd name="connsiteX3" fmla="*/ 6429 w 35052"/>
                <a:gd name="connsiteY3" fmla="*/ 0 h 12858"/>
                <a:gd name="connsiteX4" fmla="*/ 28624 w 35052"/>
                <a:gd name="connsiteY4" fmla="*/ 0 h 12858"/>
                <a:gd name="connsiteX5" fmla="*/ 35053 w 35052"/>
                <a:gd name="connsiteY5" fmla="*/ 6429 h 12858"/>
                <a:gd name="connsiteX6" fmla="*/ 28624 w 35052"/>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52" h="12858">
                  <a:moveTo>
                    <a:pt x="28624" y="12859"/>
                  </a:moveTo>
                  <a:lnTo>
                    <a:pt x="6429" y="12859"/>
                  </a:lnTo>
                  <a:cubicBezTo>
                    <a:pt x="2880" y="12859"/>
                    <a:pt x="0" y="9978"/>
                    <a:pt x="0" y="6429"/>
                  </a:cubicBezTo>
                  <a:cubicBezTo>
                    <a:pt x="0" y="2880"/>
                    <a:pt x="2880" y="0"/>
                    <a:pt x="6429" y="0"/>
                  </a:cubicBezTo>
                  <a:lnTo>
                    <a:pt x="28624" y="0"/>
                  </a:lnTo>
                  <a:cubicBezTo>
                    <a:pt x="32173" y="0"/>
                    <a:pt x="35053" y="2880"/>
                    <a:pt x="35053" y="6429"/>
                  </a:cubicBezTo>
                  <a:cubicBezTo>
                    <a:pt x="35053" y="9978"/>
                    <a:pt x="32173" y="12859"/>
                    <a:pt x="28624"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63" name="Freeform: Shape 809">
              <a:extLst>
                <a:ext uri="{FF2B5EF4-FFF2-40B4-BE49-F238E27FC236}">
                  <a16:creationId xmlns:a16="http://schemas.microsoft.com/office/drawing/2014/main" id="{6B3C9D81-0BF2-11E9-488D-939A4DCE36EC}"/>
                </a:ext>
              </a:extLst>
            </p:cNvPr>
            <p:cNvSpPr/>
            <p:nvPr/>
          </p:nvSpPr>
          <p:spPr>
            <a:xfrm>
              <a:off x="14571214" y="3661749"/>
              <a:ext cx="35052" cy="12858"/>
            </a:xfrm>
            <a:custGeom>
              <a:avLst/>
              <a:gdLst>
                <a:gd name="connsiteX0" fmla="*/ 28624 w 35052"/>
                <a:gd name="connsiteY0" fmla="*/ 12859 h 12858"/>
                <a:gd name="connsiteX1" fmla="*/ 6429 w 35052"/>
                <a:gd name="connsiteY1" fmla="*/ 12859 h 12858"/>
                <a:gd name="connsiteX2" fmla="*/ 0 w 35052"/>
                <a:gd name="connsiteY2" fmla="*/ 6429 h 12858"/>
                <a:gd name="connsiteX3" fmla="*/ 6429 w 35052"/>
                <a:gd name="connsiteY3" fmla="*/ 0 h 12858"/>
                <a:gd name="connsiteX4" fmla="*/ 28624 w 35052"/>
                <a:gd name="connsiteY4" fmla="*/ 0 h 12858"/>
                <a:gd name="connsiteX5" fmla="*/ 35053 w 35052"/>
                <a:gd name="connsiteY5" fmla="*/ 6429 h 12858"/>
                <a:gd name="connsiteX6" fmla="*/ 28624 w 35052"/>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52" h="12858">
                  <a:moveTo>
                    <a:pt x="28624" y="12859"/>
                  </a:moveTo>
                  <a:lnTo>
                    <a:pt x="6429" y="12859"/>
                  </a:lnTo>
                  <a:cubicBezTo>
                    <a:pt x="2880" y="12859"/>
                    <a:pt x="0" y="9978"/>
                    <a:pt x="0" y="6429"/>
                  </a:cubicBezTo>
                  <a:cubicBezTo>
                    <a:pt x="0" y="2880"/>
                    <a:pt x="2880" y="0"/>
                    <a:pt x="6429" y="0"/>
                  </a:cubicBezTo>
                  <a:lnTo>
                    <a:pt x="28624" y="0"/>
                  </a:lnTo>
                  <a:cubicBezTo>
                    <a:pt x="32173" y="0"/>
                    <a:pt x="35053" y="2880"/>
                    <a:pt x="35053" y="6429"/>
                  </a:cubicBezTo>
                  <a:cubicBezTo>
                    <a:pt x="35053" y="9978"/>
                    <a:pt x="32173" y="12859"/>
                    <a:pt x="28624"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64" name="Freeform: Shape 810">
              <a:extLst>
                <a:ext uri="{FF2B5EF4-FFF2-40B4-BE49-F238E27FC236}">
                  <a16:creationId xmlns:a16="http://schemas.microsoft.com/office/drawing/2014/main" id="{EF0A0F62-0AE4-7A6C-7EE6-36BF0008E4D1}"/>
                </a:ext>
              </a:extLst>
            </p:cNvPr>
            <p:cNvSpPr/>
            <p:nvPr/>
          </p:nvSpPr>
          <p:spPr>
            <a:xfrm>
              <a:off x="14571214" y="3689764"/>
              <a:ext cx="35052" cy="12858"/>
            </a:xfrm>
            <a:custGeom>
              <a:avLst/>
              <a:gdLst>
                <a:gd name="connsiteX0" fmla="*/ 28624 w 35052"/>
                <a:gd name="connsiteY0" fmla="*/ 12859 h 12858"/>
                <a:gd name="connsiteX1" fmla="*/ 6429 w 35052"/>
                <a:gd name="connsiteY1" fmla="*/ 12859 h 12858"/>
                <a:gd name="connsiteX2" fmla="*/ 0 w 35052"/>
                <a:gd name="connsiteY2" fmla="*/ 6429 h 12858"/>
                <a:gd name="connsiteX3" fmla="*/ 6429 w 35052"/>
                <a:gd name="connsiteY3" fmla="*/ 0 h 12858"/>
                <a:gd name="connsiteX4" fmla="*/ 28624 w 35052"/>
                <a:gd name="connsiteY4" fmla="*/ 0 h 12858"/>
                <a:gd name="connsiteX5" fmla="*/ 35053 w 35052"/>
                <a:gd name="connsiteY5" fmla="*/ 6429 h 12858"/>
                <a:gd name="connsiteX6" fmla="*/ 28624 w 35052"/>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52" h="12858">
                  <a:moveTo>
                    <a:pt x="28624" y="12859"/>
                  </a:moveTo>
                  <a:lnTo>
                    <a:pt x="6429" y="12859"/>
                  </a:lnTo>
                  <a:cubicBezTo>
                    <a:pt x="2880" y="12859"/>
                    <a:pt x="0" y="9978"/>
                    <a:pt x="0" y="6429"/>
                  </a:cubicBezTo>
                  <a:cubicBezTo>
                    <a:pt x="0" y="2880"/>
                    <a:pt x="2880" y="0"/>
                    <a:pt x="6429" y="0"/>
                  </a:cubicBezTo>
                  <a:lnTo>
                    <a:pt x="28624" y="0"/>
                  </a:lnTo>
                  <a:cubicBezTo>
                    <a:pt x="32173" y="0"/>
                    <a:pt x="35053" y="2880"/>
                    <a:pt x="35053" y="6429"/>
                  </a:cubicBezTo>
                  <a:cubicBezTo>
                    <a:pt x="35053" y="9978"/>
                    <a:pt x="32173" y="12859"/>
                    <a:pt x="28624"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sp>
          <p:nvSpPr>
            <p:cNvPr id="165" name="Freeform: Shape 811">
              <a:extLst>
                <a:ext uri="{FF2B5EF4-FFF2-40B4-BE49-F238E27FC236}">
                  <a16:creationId xmlns:a16="http://schemas.microsoft.com/office/drawing/2014/main" id="{7D36B22E-7E98-15AB-A8D5-3FAE579B912C}"/>
                </a:ext>
              </a:extLst>
            </p:cNvPr>
            <p:cNvSpPr/>
            <p:nvPr/>
          </p:nvSpPr>
          <p:spPr>
            <a:xfrm>
              <a:off x="14571214" y="3717770"/>
              <a:ext cx="35052" cy="12858"/>
            </a:xfrm>
            <a:custGeom>
              <a:avLst/>
              <a:gdLst>
                <a:gd name="connsiteX0" fmla="*/ 28624 w 35052"/>
                <a:gd name="connsiteY0" fmla="*/ 12859 h 12858"/>
                <a:gd name="connsiteX1" fmla="*/ 6429 w 35052"/>
                <a:gd name="connsiteY1" fmla="*/ 12859 h 12858"/>
                <a:gd name="connsiteX2" fmla="*/ 0 w 35052"/>
                <a:gd name="connsiteY2" fmla="*/ 6429 h 12858"/>
                <a:gd name="connsiteX3" fmla="*/ 6429 w 35052"/>
                <a:gd name="connsiteY3" fmla="*/ 0 h 12858"/>
                <a:gd name="connsiteX4" fmla="*/ 28624 w 35052"/>
                <a:gd name="connsiteY4" fmla="*/ 0 h 12858"/>
                <a:gd name="connsiteX5" fmla="*/ 35053 w 35052"/>
                <a:gd name="connsiteY5" fmla="*/ 6429 h 12858"/>
                <a:gd name="connsiteX6" fmla="*/ 28624 w 35052"/>
                <a:gd name="connsiteY6" fmla="*/ 12859 h 12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052" h="12858">
                  <a:moveTo>
                    <a:pt x="28624" y="12859"/>
                  </a:moveTo>
                  <a:lnTo>
                    <a:pt x="6429" y="12859"/>
                  </a:lnTo>
                  <a:cubicBezTo>
                    <a:pt x="2880" y="12859"/>
                    <a:pt x="0" y="9978"/>
                    <a:pt x="0" y="6429"/>
                  </a:cubicBezTo>
                  <a:cubicBezTo>
                    <a:pt x="0" y="2880"/>
                    <a:pt x="2880" y="0"/>
                    <a:pt x="6429" y="0"/>
                  </a:cubicBezTo>
                  <a:lnTo>
                    <a:pt x="28624" y="0"/>
                  </a:lnTo>
                  <a:cubicBezTo>
                    <a:pt x="32173" y="0"/>
                    <a:pt x="35053" y="2880"/>
                    <a:pt x="35053" y="6429"/>
                  </a:cubicBezTo>
                  <a:cubicBezTo>
                    <a:pt x="35053" y="9978"/>
                    <a:pt x="32173" y="12859"/>
                    <a:pt x="28624" y="12859"/>
                  </a:cubicBezTo>
                  <a:close/>
                </a:path>
              </a:pathLst>
            </a:custGeom>
            <a:solidFill>
              <a:srgbClr val="FFFFFF"/>
            </a:solidFill>
            <a:ln w="856" cap="flat">
              <a:noFill/>
              <a:prstDash val="solid"/>
              <a:miter/>
            </a:ln>
          </p:spPr>
          <p:txBody>
            <a:bodyPr rtlCol="0" anchor="ctr"/>
            <a:lstStyle>
              <a:defPPr>
                <a:defRPr lang="de-DE"/>
              </a:defPPr>
              <a:lvl1pPr algn="l" rtl="0" fontAlgn="base">
                <a:spcBef>
                  <a:spcPct val="50000"/>
                </a:spcBef>
                <a:spcAft>
                  <a:spcPct val="0"/>
                </a:spcAft>
                <a:defRPr kern="1200">
                  <a:solidFill>
                    <a:schemeClr val="bg2"/>
                  </a:solidFill>
                  <a:latin typeface="Arial" pitchFamily="34" charset="0"/>
                  <a:ea typeface="ＭＳ Ｐゴシック" charset="-128"/>
                  <a:cs typeface="+mn-cs"/>
                </a:defRPr>
              </a:lvl1pPr>
              <a:lvl2pPr marL="457200" algn="l" rtl="0" fontAlgn="base">
                <a:spcBef>
                  <a:spcPct val="50000"/>
                </a:spcBef>
                <a:spcAft>
                  <a:spcPct val="0"/>
                </a:spcAft>
                <a:defRPr kern="1200">
                  <a:solidFill>
                    <a:schemeClr val="bg2"/>
                  </a:solidFill>
                  <a:latin typeface="Arial" pitchFamily="34" charset="0"/>
                  <a:ea typeface="ＭＳ Ｐゴシック" charset="-128"/>
                  <a:cs typeface="+mn-cs"/>
                </a:defRPr>
              </a:lvl2pPr>
              <a:lvl3pPr marL="914400" algn="l" rtl="0" fontAlgn="base">
                <a:spcBef>
                  <a:spcPct val="50000"/>
                </a:spcBef>
                <a:spcAft>
                  <a:spcPct val="0"/>
                </a:spcAft>
                <a:defRPr kern="1200">
                  <a:solidFill>
                    <a:schemeClr val="bg2"/>
                  </a:solidFill>
                  <a:latin typeface="Arial" pitchFamily="34" charset="0"/>
                  <a:ea typeface="ＭＳ Ｐゴシック" charset="-128"/>
                  <a:cs typeface="+mn-cs"/>
                </a:defRPr>
              </a:lvl3pPr>
              <a:lvl4pPr marL="1371600" algn="l" rtl="0" fontAlgn="base">
                <a:spcBef>
                  <a:spcPct val="50000"/>
                </a:spcBef>
                <a:spcAft>
                  <a:spcPct val="0"/>
                </a:spcAft>
                <a:defRPr kern="1200">
                  <a:solidFill>
                    <a:schemeClr val="bg2"/>
                  </a:solidFill>
                  <a:latin typeface="Arial" pitchFamily="34" charset="0"/>
                  <a:ea typeface="ＭＳ Ｐゴシック" charset="-128"/>
                  <a:cs typeface="+mn-cs"/>
                </a:defRPr>
              </a:lvl4pPr>
              <a:lvl5pPr marL="1828800" algn="l" rtl="0" fontAlgn="base">
                <a:spcBef>
                  <a:spcPct val="50000"/>
                </a:spcBef>
                <a:spcAft>
                  <a:spcPct val="0"/>
                </a:spcAft>
                <a:defRPr kern="1200">
                  <a:solidFill>
                    <a:schemeClr val="bg2"/>
                  </a:solidFill>
                  <a:latin typeface="Arial" pitchFamily="34" charset="0"/>
                  <a:ea typeface="ＭＳ Ｐゴシック" charset="-128"/>
                  <a:cs typeface="+mn-cs"/>
                </a:defRPr>
              </a:lvl5pPr>
              <a:lvl6pPr marL="2286000" algn="l" defTabSz="914400" rtl="0" eaLnBrk="1" latinLnBrk="0" hangingPunct="1">
                <a:defRPr kern="1200">
                  <a:solidFill>
                    <a:schemeClr val="bg2"/>
                  </a:solidFill>
                  <a:latin typeface="Arial" pitchFamily="34" charset="0"/>
                  <a:ea typeface="ＭＳ Ｐゴシック" charset="-128"/>
                  <a:cs typeface="+mn-cs"/>
                </a:defRPr>
              </a:lvl6pPr>
              <a:lvl7pPr marL="2743200" algn="l" defTabSz="914400" rtl="0" eaLnBrk="1" latinLnBrk="0" hangingPunct="1">
                <a:defRPr kern="1200">
                  <a:solidFill>
                    <a:schemeClr val="bg2"/>
                  </a:solidFill>
                  <a:latin typeface="Arial" pitchFamily="34" charset="0"/>
                  <a:ea typeface="ＭＳ Ｐゴシック" charset="-128"/>
                  <a:cs typeface="+mn-cs"/>
                </a:defRPr>
              </a:lvl7pPr>
              <a:lvl8pPr marL="3200400" algn="l" defTabSz="914400" rtl="0" eaLnBrk="1" latinLnBrk="0" hangingPunct="1">
                <a:defRPr kern="1200">
                  <a:solidFill>
                    <a:schemeClr val="bg2"/>
                  </a:solidFill>
                  <a:latin typeface="Arial" pitchFamily="34" charset="0"/>
                  <a:ea typeface="ＭＳ Ｐゴシック" charset="-128"/>
                  <a:cs typeface="+mn-cs"/>
                </a:defRPr>
              </a:lvl8pPr>
              <a:lvl9pPr marL="3657600" algn="l" defTabSz="914400" rtl="0" eaLnBrk="1" latinLnBrk="0" hangingPunct="1">
                <a:defRPr kern="1200">
                  <a:solidFill>
                    <a:schemeClr val="bg2"/>
                  </a:solidFill>
                  <a:latin typeface="Arial" pitchFamily="34" charset="0"/>
                  <a:ea typeface="ＭＳ Ｐゴシック" charset="-128"/>
                  <a:cs typeface="+mn-cs"/>
                </a:defRPr>
              </a:lvl9pPr>
            </a:lstStyle>
            <a:p>
              <a:endParaRPr lang="en-US"/>
            </a:p>
          </p:txBody>
        </p:sp>
      </p:grpSp>
    </p:spTree>
    <p:custDataLst>
      <p:tags r:id="rId2"/>
    </p:custDataLst>
    <p:extLst>
      <p:ext uri="{BB962C8B-B14F-4D97-AF65-F5344CB8AC3E}">
        <p14:creationId xmlns:p14="http://schemas.microsoft.com/office/powerpoint/2010/main" val="8526052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6122E41-5D95-48B9-9508-4186508075ED}"/>
              </a:ext>
            </a:extLst>
          </p:cNvPr>
          <p:cNvPicPr>
            <a:picLocks noChangeAspect="1"/>
          </p:cNvPicPr>
          <p:nvPr/>
        </p:nvPicPr>
        <p:blipFill>
          <a:blip r:embed="rId2"/>
          <a:stretch>
            <a:fillRect/>
          </a:stretch>
        </p:blipFill>
        <p:spPr>
          <a:xfrm>
            <a:off x="0" y="1886530"/>
            <a:ext cx="5406571" cy="4028042"/>
          </a:xfrm>
          <a:prstGeom prst="rect">
            <a:avLst/>
          </a:prstGeom>
        </p:spPr>
      </p:pic>
      <p:pic>
        <p:nvPicPr>
          <p:cNvPr id="8" name="Picture 7">
            <a:extLst>
              <a:ext uri="{FF2B5EF4-FFF2-40B4-BE49-F238E27FC236}">
                <a16:creationId xmlns:a16="http://schemas.microsoft.com/office/drawing/2014/main" id="{B6C41B97-C3C4-4BAE-BFED-792F1AE607AD}"/>
              </a:ext>
            </a:extLst>
          </p:cNvPr>
          <p:cNvPicPr>
            <a:picLocks noChangeAspect="1"/>
          </p:cNvPicPr>
          <p:nvPr/>
        </p:nvPicPr>
        <p:blipFill>
          <a:blip r:embed="rId3"/>
          <a:stretch>
            <a:fillRect/>
          </a:stretch>
        </p:blipFill>
        <p:spPr>
          <a:xfrm>
            <a:off x="5540703" y="0"/>
            <a:ext cx="6187109" cy="6858000"/>
          </a:xfrm>
          <a:prstGeom prst="rect">
            <a:avLst/>
          </a:prstGeom>
          <a:effectLst>
            <a:outerShdw blurRad="63500" sx="102000" sy="102000" algn="ctr" rotWithShape="0">
              <a:prstClr val="black">
                <a:alpha val="40000"/>
              </a:prstClr>
            </a:outerShdw>
          </a:effectLst>
        </p:spPr>
      </p:pic>
      <p:sp>
        <p:nvSpPr>
          <p:cNvPr id="9" name="TextBox 8">
            <a:extLst>
              <a:ext uri="{FF2B5EF4-FFF2-40B4-BE49-F238E27FC236}">
                <a16:creationId xmlns:a16="http://schemas.microsoft.com/office/drawing/2014/main" id="{BA56A72D-24CC-4904-B50E-82BB75A10CE8}"/>
              </a:ext>
            </a:extLst>
          </p:cNvPr>
          <p:cNvSpPr txBox="1"/>
          <p:nvPr/>
        </p:nvSpPr>
        <p:spPr>
          <a:xfrm>
            <a:off x="217714" y="326572"/>
            <a:ext cx="2621551" cy="769441"/>
          </a:xfrm>
          <a:prstGeom prst="rect">
            <a:avLst/>
          </a:prstGeom>
          <a:noFill/>
        </p:spPr>
        <p:txBody>
          <a:bodyPr wrap="none" rtlCol="0">
            <a:spAutoFit/>
          </a:bodyPr>
          <a:lstStyle/>
          <a:p>
            <a:r>
              <a:rPr lang="en-GB" sz="4400" dirty="0"/>
              <a:t>Next Steps</a:t>
            </a:r>
            <a:endParaRPr lang="en-GB" dirty="0"/>
          </a:p>
        </p:txBody>
      </p:sp>
    </p:spTree>
    <p:extLst>
      <p:ext uri="{BB962C8B-B14F-4D97-AF65-F5344CB8AC3E}">
        <p14:creationId xmlns:p14="http://schemas.microsoft.com/office/powerpoint/2010/main" val="24204131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31BC3B4A-7F41-41A5-9E34-10B32E28258B}"/>
              </a:ext>
            </a:extLst>
          </p:cNvPr>
          <p:cNvPicPr>
            <a:picLocks noChangeAspect="1"/>
          </p:cNvPicPr>
          <p:nvPr/>
        </p:nvPicPr>
        <p:blipFill rotWithShape="1">
          <a:blip r:embed="rId2"/>
          <a:srcRect t="12959" r="9091"/>
          <a:stretch/>
        </p:blipFill>
        <p:spPr>
          <a:xfrm>
            <a:off x="20" y="10"/>
            <a:ext cx="12191981" cy="6857990"/>
          </a:xfrm>
          <a:prstGeom prst="rect">
            <a:avLst/>
          </a:prstGeom>
        </p:spPr>
      </p:pic>
      <p:sp>
        <p:nvSpPr>
          <p:cNvPr id="15" name="Rectangle 14">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C0BEFE81-70C3-4336-8558-81A43A78755A}"/>
              </a:ext>
            </a:extLst>
          </p:cNvPr>
          <p:cNvSpPr txBox="1"/>
          <p:nvPr/>
        </p:nvSpPr>
        <p:spPr>
          <a:xfrm>
            <a:off x="404553" y="3091928"/>
            <a:ext cx="9078562" cy="2387600"/>
          </a:xfrm>
          <a:prstGeom prst="rect">
            <a:avLst/>
          </a:prstGeom>
        </p:spPr>
        <p:txBody>
          <a:bodyPr vert="horz" lIns="91440" tIns="45720" rIns="91440" bIns="45720" rtlCol="0" anchor="b">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6600" b="0" i="0" u="none" strike="noStrike" kern="1200" cap="none" spc="0" normalizeH="0" baseline="0" noProof="0">
                <a:ln>
                  <a:noFill/>
                </a:ln>
                <a:solidFill>
                  <a:prstClr val="white"/>
                </a:solidFill>
                <a:effectLst/>
                <a:uLnTx/>
                <a:uFillTx/>
                <a:latin typeface="Calibri Light" panose="020F0302020204030204"/>
                <a:ea typeface="+mn-ea"/>
                <a:cs typeface="+mn-cs"/>
              </a:rPr>
              <a:t>A Digital Twin for Birmingham</a:t>
            </a:r>
          </a:p>
        </p:txBody>
      </p:sp>
      <p:sp>
        <p:nvSpPr>
          <p:cNvPr id="17" name="Rectangle: Rounded Corners 16">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300116C3-D831-459B-AB42-C746F579D982}"/>
              </a:ext>
            </a:extLst>
          </p:cNvPr>
          <p:cNvSpPr txBox="1"/>
          <p:nvPr/>
        </p:nvSpPr>
        <p:spPr>
          <a:xfrm>
            <a:off x="261257" y="5733273"/>
            <a:ext cx="6133410"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Martin Freer, University of Birmingham [ M.Freer@bham.ac.uk]</a:t>
            </a:r>
          </a:p>
        </p:txBody>
      </p:sp>
    </p:spTree>
    <p:extLst>
      <p:ext uri="{BB962C8B-B14F-4D97-AF65-F5344CB8AC3E}">
        <p14:creationId xmlns:p14="http://schemas.microsoft.com/office/powerpoint/2010/main" val="2965177687"/>
      </p:ext>
    </p:extLst>
  </p:cSld>
  <p:clrMapOvr>
    <a:overrideClrMapping bg1="dk1" tx1="lt1" bg2="dk2" tx2="lt2" accent1="accent1" accent2="accent2" accent3="accent3" accent4="accent4" accent5="accent5" accent6="accent6" hlink="hlink" folHlink="folHlink"/>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U5QFZLe9P4nOErGUwjtPKw"/>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2PvZ4uvUdwuEGcOnJmAcTg"/>
</p:tagLst>
</file>

<file path=ppt/tags/tag5.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15:0-0-326,7-960,5"/>
  <p:tag name="CDT_MASTERSHAPE2" val="11:0-0-326,7-960,5"/>
  <p:tag name="CDT_MASTERSHAPE3" val="57350:326,7-26,62496-68,50504-933,8749"/>
  <p:tag name="CDT_MASTERSHAPE4" val="57351:295,7487-26,62496-30,95134-933,8749"/>
  <p:tag name="CDT_MASTERSHAPE5" val="12:0-480,25-0,1250394-0,1250394"/>
  <p:tag name="CDT_MASTERSHAPE6" val="13:0-49,37504-76,20732-136,063"/>
  <p:tag name="CDT_MASTERSHAPE7" val="14:485,5-0-34-960,5"/>
  <p:tag name="CDT_MASTERSHAPE8" val="10:485,5-695,75-34-264,75"/>
</p:tagLst>
</file>

<file path=ppt/tags/tag6.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16:0-0-406,08-960,5"/>
  <p:tag name="CDT_MASTERSHAPE2" val="13:0-0-406,08-960,5"/>
  <p:tag name="CDT_MASTERSHAPE3" val="57350:337,575-26,62496-68,50504-933,8749"/>
  <p:tag name="CDT_MASTERSHAPE4" val="57351:406,08-26,62496-30,95134-933,8749"/>
  <p:tag name="CDT_MASTERSHAPE5" val="11:0-480,25-0,1250394-0,1250394"/>
  <p:tag name="CDT_MASTERSHAPE6" val="14:0-49,37504-76,20732-136,063"/>
  <p:tag name="CDT_MASTERSHAPE7" val="15:485,5-0-34-960,5"/>
  <p:tag name="CDT_MASTERSHAPE8" val="12:485,5-695,75-34-264,75"/>
</p:tagLst>
</file>

<file path=ppt/tags/tag7.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16:0-0-540-960,5"/>
  <p:tag name="CDT_MASTERSHAPE2" val="14:0-0-540-960,5"/>
  <p:tag name="CDT_MASTERSHAPE3" val="57350:190,6199-26,62496-99,70441-933,8749"/>
  <p:tag name="CDT_MASTERSHAPE4" val="11:0-480,25-0,1250394-0,1250394"/>
  <p:tag name="CDT_MASTERSHAPE5" val="12:0-49,37504-76,20732-136,063"/>
  <p:tag name="CDT_MASTERSHAPE6" val="15:485,5-0-34-960,5"/>
  <p:tag name="CDT_MASTERSHAPE7" val="57351:190,62-26,62504-30,95134-933,8749"/>
  <p:tag name="CDT_MASTERSHAPE8" val="13:485,5-695,75-34-264,75"/>
</p:tagLst>
</file>

<file path=ppt/tags/tag8.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16:0-0-540-960,5"/>
  <p:tag name="CDT_MASTERSHAPE2" val="14:0-0-540-960,5"/>
  <p:tag name="CDT_MASTERSHAPE3" val="57350:235,2668-26,62496-99,70441-933,8749"/>
  <p:tag name="CDT_MASTERSHAPE4" val="11:0-480,25-0,1250394-0,1250394"/>
  <p:tag name="CDT_MASTERSHAPE5" val="13:0-49,37504-76,20732-136,063"/>
  <p:tag name="CDT_MASTERSHAPE6" val="15:485,5-0-34-960,5"/>
  <p:tag name="CDT_MASTERSHAPE7" val="57351:304-26,62504-30,95134-933,8749"/>
  <p:tag name="CDT_MASTERSHAPE8" val="12:485,5-695,75-34-264,75"/>
</p:tagLst>
</file>

<file path=ppt/tags/tag9.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7:0-0-326,75-960,5"/>
  <p:tag name="CDT_MASTERSHAPE2" val="57350:326,7-26,62504-68,50504-933,8749"/>
  <p:tag name="CDT_MASTERSHAPE3" val="57351:295,7487-26,62504-30,95134-933,8749"/>
  <p:tag name="CDT_MASTERSHAPE4" val="6:0-480,25-0,1250394-0,1250394"/>
  <p:tag name="CDT_MASTERSHAPE5" val="8:0-809,1249-63,37504-113,375"/>
</p:tagLst>
</file>

<file path=ppt/tags/tag10.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7:0-0-406,5005-960,5"/>
  <p:tag name="CDT_MASTERSHAPE2" val="57350:337,575-26,62504-68,50504-933,8749"/>
  <p:tag name="CDT_MASTERSHAPE3" val="57351:406,08-26,62504-30,95134-933,8749"/>
  <p:tag name="CDT_MASTERSHAPE4" val="6:0-480,25-0,1250394-0,1250394"/>
  <p:tag name="CDT_MASTERSHAPE5" val="9:0-809,1249-63,37504-113,375"/>
</p:tagLst>
</file>

<file path=ppt/tags/tag11.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5:111,25-366,85-374,25-593,65"/>
  <p:tag name="CDT_MASTERSHAPE2" val="13:111,25-366,8501-374,25-593,6499"/>
  <p:tag name="CDT_MASTERSHAPE3" val="2:0-0-99,87504-960,5"/>
  <p:tag name="CDT_MASTERSHAPE4" val="11:111,25-0-374,25-355,51"/>
</p:tagLst>
</file>

<file path=ppt/tags/tag12.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2:0-0-99,87504-960,5"/>
  <p:tag name="CDT_MASTERSHAPE2" val="13:111,25-49,37504-374,25-306,1349"/>
  <p:tag name="CDT_MASTERSHAPE3" val="5:111,25-366,85-374,25-593,65"/>
</p:tagLst>
</file>

<file path=ppt/tags/tag13.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2:0-0-99,87504-960,5"/>
</p:tagLst>
</file>

<file path=ppt/tags/tag14.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2:0-0-99,87504-960,5"/>
  <p:tag name="CDT_MASTERSHAPE2" val="3:111,25-49,37504-374,25-646,3749"/>
</p:tagLst>
</file>

<file path=ppt/tags/tag15.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2:0-0-99,87504-960,5"/>
  <p:tag name="CDT_MASTERSHAPE2" val="3:111,25-49,37504-374,25-532,9134"/>
</p:tagLst>
</file>

<file path=ppt/tags/tag16.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2:0-0-99,87504-960,5"/>
  <p:tag name="CDT_MASTERSHAPE2" val="3:111,25-49,37504-374,25-430,875"/>
  <p:tag name="CDT_MASTERSHAPE3" val="4:111,25-491,625-374,25-430,875"/>
</p:tagLst>
</file>

<file path=ppt/tags/tag17.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2:0-0-99,87504-960,5"/>
  <p:tag name="CDT_MASTERSHAPE2" val="3:111,2501-49,37504-181,375-646,3749"/>
  <p:tag name="CDT_MASTERSHAPE3" val="13:304-49,37504-181,5-646,3749"/>
</p:tagLst>
</file>

<file path=ppt/tags/tag18.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2:0-0-99,87504-960,5"/>
  <p:tag name="CDT_MASTERSHAPE2" val="3:111,25-49,37504-374,25-283,5"/>
  <p:tag name="CDT_MASTERSHAPE3" val="13:111,25-344,125-374,25-283,4646"/>
  <p:tag name="CDT_MASTERSHAPE4" val="12:111,25-639,0355-374,25-283,4646"/>
</p:tagLst>
</file>

<file path=ppt/tags/tag19.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2:0-0-99,87504-960,5"/>
  <p:tag name="CDT_MASTERSHAPE2" val="3:111,2501-49,37504-181,375-430,875"/>
  <p:tag name="CDT_MASTERSHAPE3" val="4:111,25-491,625-181,375-430,875"/>
  <p:tag name="CDT_MASTERSHAPE4" val="5:304-49,37504-181,5-430,875"/>
  <p:tag name="CDT_MASTERSHAPE5" val="6:304-491,625-181,5-430,875"/>
</p:tagLst>
</file>

<file path=ppt/tags/tag20.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2:0-0-99,87504-960,5"/>
  <p:tag name="CDT_MASTERSHAPE2" val="5:111,25-820,4528-374,25-102,0472"/>
</p:tagLst>
</file>

<file path=ppt/tags/tag21.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2:0-0-99,87504-960,5"/>
  <p:tag name="CDT_MASTERSHAPE2" val="3:111,25-49,37504-374,25-646,3749"/>
  <p:tag name="CDT_MASTERSHAPE3" val="5:111,25-820,4528-374,25-102,0472"/>
</p:tagLst>
</file>

<file path=ppt/tags/tag22.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2:0-0-99,87504-960,5"/>
  <p:tag name="CDT_MASTERSHAPE2" val="3:111,25-49,37504-374,25-532,9134"/>
  <p:tag name="CDT_MASTERSHAPE3" val="6:111,25-820,4528-374,25-102,0472"/>
</p:tagLst>
</file>

<file path=ppt/tags/tag23.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2:0-0-99,87504-960,5"/>
  <p:tag name="CDT_MASTERSHAPE2" val="3:111,25-49,37504-374,25-317,4803"/>
  <p:tag name="CDT_MASTERSHAPE3" val="13:111,25-378,2697-374,25-317,4803"/>
  <p:tag name="CDT_MASTERSHAPE4" val="6:111,25-820,4528-374,25-102,0472"/>
</p:tagLst>
</file>

<file path=ppt/tags/tag24.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2:0-0-99,87504-960,5"/>
  <p:tag name="CDT_MASTERSHAPE2" val="3:111,25-49,37504-374,25-204,0945"/>
  <p:tag name="CDT_MASTERSHAPE3" val="13:111,25-264,7559-374,25-215,4941"/>
  <p:tag name="CDT_MASTERSHAPE4" val="12:111,25-491,625-374,25-204,125"/>
  <p:tag name="CDT_MASTERSHAPE5" val="7:111,25-820,4528-374,25-102,0472"/>
</p:tagLst>
</file>

<file path=ppt/tags/tag25.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2:0-0-99,87504-960,5"/>
  <p:tag name="CDT_MASTERSHAPE2" val="3:111,2501-49,37504-181,375-646,3749"/>
  <p:tag name="CDT_MASTERSHAPE3" val="13:304-49,37504-181,5-646,3749"/>
  <p:tag name="CDT_MASTERSHAPE4" val="6:111,25-820,4528-374,25-102,0472"/>
</p:tagLst>
</file>

<file path=ppt/tags/tag26.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2:0-0-99,87504-960,5"/>
  <p:tag name="CDT_MASTERSHAPE2" val="3:111,2501-49,37504-181,375-317,4803"/>
  <p:tag name="CDT_MASTERSHAPE3" val="13:111,25-378,2696-181,375-317,4803"/>
  <p:tag name="CDT_MASTERSHAPE4" val="12:304-49,37504-181,5-317,4803"/>
  <p:tag name="CDT_MASTERSHAPE5" val="15:304-378,2697-181,5-317,4803"/>
  <p:tag name="CDT_MASTERSHAPE6" val="10:111,25-820,4528-374,25-102,0472"/>
</p:tagLst>
</file>

<file path=ppt/tags/tag27.xml><?xml version="1.0" encoding="utf-8"?>
<p:tagLst xmlns:a="http://schemas.openxmlformats.org/drawingml/2006/main" xmlns:r="http://schemas.openxmlformats.org/officeDocument/2006/relationships" xmlns:p="http://schemas.openxmlformats.org/presentationml/2006/main">
  <p:tag name="CDT_PROT" val="3"/>
  <p:tag name="CDT_PROT_TOP" val="0"/>
  <p:tag name="CDT_PROT_LEFT" val="0"/>
  <p:tag name="CDT_PROT_WIDTH" val="0"/>
  <p:tag name="CDT_PROT_HEIGHT" val="0"/>
  <p:tag name="CDT_LINEUNVISIBLE" val="True"/>
  <p:tag name="CDT_LINEFIXED" val="True"/>
  <p:tag name="CDT_DESIGN_NAME" val="Siemens 2013 – 16:9"/>
  <p:tag name="CDT_MASTERSHAPE1" val="15:0-0-99,87504-960,5"/>
  <p:tag name="CDT_MASTERSHAPE2" val="3078:0-0-99,87504-960,5"/>
  <p:tag name="CDT_MASTERSHAPE3" val="3079:111,25-49,37504-374,25-646,3749"/>
  <p:tag name="CDT_MASTERSHAPE4" val="10:0-809,1142-63,50622-113,3858"/>
  <p:tag name="CDT_MASTERSHAPE5" val="16:485,5-0-34-960,5"/>
  <p:tag name="CDT_MASTERSHAPE6" val="17:519,5-0-20,5-309,6244"/>
  <p:tag name="CDT_MASTERSHAPE7" val="18:519,5-0-20,5-138,9988"/>
  <p:tag name="CDT_MASTERSHAPE8" val="19:519,5-298,2492-20,5-662,2507"/>
  <p:tag name="CDT_MASTERSHAPE9" val="20:0-480,25-0,1250394-0,1250394"/>
  <p:tag name="CDT_MASTERSHAPE10" val="3072:0-0-0-0"/>
  <p:tag name="CDT_MASTERSHAPE11" val="3073:0-0-0-0"/>
  <p:tag name="CDT_MASTERSHAPE12" val="3074:0-0-0-0"/>
  <p:tag name="CDT_MASTERSHAPE13" val="3075:0-0-0-0"/>
  <p:tag name="CDT_MASTERSHAPE14" val="3076:0-0-0-0"/>
  <p:tag name="CDT_MASTERSHAPE15" val="3077:0-0-0-0"/>
  <p:tag name="CDT_MASTERSHAPE16" val="3080:0-0-0-0"/>
  <p:tag name="CDT_MASTERSHAPE17" val="3081:0-0-0-0"/>
  <p:tag name="CDT_MASTERSHAPE18" val="3082:0-0-0-0"/>
  <p:tag name="CDT_MASTERSHAPE19" val="3083:0-0-0-0"/>
  <p:tag name="CDT_MASTERSHAPE20" val="3084:0-0-0-0"/>
  <p:tag name="CDT_MASTERSHAPE21" val="3085:0-0-0-0"/>
  <p:tag name="CDT_MASTERSHAPE22" val="3086:0-0-0-0"/>
  <p:tag name="CDT_MASTERSHAPE23" val="3087:0-0-0-0"/>
  <p:tag name="CDT_MASTERSHAPE24" val="3088:0-0-0-0"/>
  <p:tag name="CDT_MASTERSHAPE25" val="3089:0-0-0-0"/>
  <p:tag name="CDT_MASTERSHAPE26" val="3090:0-0-0-0"/>
  <p:tag name="CDT_MASTERSHAPE27" val="3091:0-0-0-0"/>
  <p:tag name="CDT_MASTERSHAPE28" val="3092:0-0-0-0"/>
  <p:tag name="CDT_MASTERSHAPE29" val="3093:0-0-0-0"/>
  <p:tag name="CDT_MASTERSHAPE30" val="3094:0-0-0-0"/>
  <p:tag name="CDT_MASTERSHAPE31" val="3095:0-0-0-0"/>
  <p:tag name="CDT_MASTERSHAPE32" val="3096:0-0-0-0"/>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U5QFZLe9P4nOErGUwjtPKw"/>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t12UKlIv5XEfcoKLHk1MgOw"/>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t12UKlIv5XEfcoKLHk1MgOw"/>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12UKlIv5XEfcoKLHk1MgOw"/>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3iaB8PPwW.qv1FRuBtGP8Q"/>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3iaB8PPwW.qv1FRuBtGP8Q"/>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t3iaB8PPwW.qv1FRuBtGP8Q"/>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txK5FkUOJ71sUbNTJxXTeRw"/>
</p:tagLst>
</file>

<file path=ppt/tags/tag59.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COLFF_NEW" val="21"/>
  <p:tag name="CDT_EXTCOL" val="True"/>
  <p:tag name="CDT_COLTX_NEW" val="22"/>
  <p:tag name="CDT_TARGETSHAPE_NEW" val="20"/>
  <p:tag name="CDT_DELETE_ONEVENT_NEWPRES" val="False"/>
  <p:tag name="CDT_PROT" val="2"/>
  <p:tag name="CDT_PROT_TOP" val="111,25"/>
  <p:tag name="CDT_PROT_LEFT" val="366,8501"/>
  <p:tag name="CDT_PROT_WIDTH" val="593,6499"/>
  <p:tag name="CDT_PROT_HEIGHT" val="374,25"/>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txK5FkUOJ71sUbNTJxXTeRw"/>
</p:tagLst>
</file>

<file path=ppt/tags/tag62.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COLFF_NEW" val="21"/>
  <p:tag name="CDT_EXTCOL" val="True"/>
  <p:tag name="CDT_COLTX_NEW" val="22"/>
  <p:tag name="CDT_TARGETSHAPE_NEW" val="20"/>
  <p:tag name="CDT_DELETE_ONEVENT_NEWPRES" val="False"/>
  <p:tag name="CDT_PROT" val="2"/>
  <p:tag name="CDT_PROT_TOP" val="111,25"/>
  <p:tag name="CDT_PROT_LEFT" val="366,8501"/>
  <p:tag name="CDT_PROT_WIDTH" val="593,6499"/>
  <p:tag name="CDT_PROT_HEIGHT" val="374,25"/>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txK5FkUOJ71sUbNTJxXTeRw"/>
</p:tagLst>
</file>

<file path=ppt/tags/tag65.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COLFF_NEW" val="21"/>
  <p:tag name="CDT_EXTCOL" val="True"/>
  <p:tag name="CDT_COLTX_NEW" val="22"/>
  <p:tag name="CDT_TARGETSHAPE_NEW" val="20"/>
  <p:tag name="CDT_DELETE_ONEVENT_NEWPRES" val="False"/>
  <p:tag name="CDT_PROT" val="2"/>
  <p:tag name="CDT_PROT_TOP" val="111,25"/>
  <p:tag name="CDT_PROT_LEFT" val="366,8501"/>
  <p:tag name="CDT_PROT_WIDTH" val="593,6499"/>
  <p:tag name="CDT_PROT_HEIGHT" val="374,25"/>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7.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COLFF_NEW" val="21"/>
  <p:tag name="CDT_EXTCOL" val="True"/>
  <p:tag name="CDT_COLTX_NEW" val="22"/>
  <p:tag name="CDT_TARGETSHAPE_NEW" val="20"/>
  <p:tag name="CDT_DELETE_ONEVENT_NEWPRES" val="False"/>
  <p:tag name="CDT_PROT" val="2"/>
  <p:tag name="CDT_PROT_TOP" val="111,25"/>
  <p:tag name="CDT_PROT_LEFT" val="366,8501"/>
  <p:tag name="CDT_PROT_WIDTH" val="593,6499"/>
  <p:tag name="CDT_PROT_HEIGHT" val="374,25"/>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9.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COLFF_NEW" val="21"/>
  <p:tag name="CDT_EXTCOL" val="True"/>
  <p:tag name="CDT_COLTX_NEW" val="22"/>
  <p:tag name="CDT_TARGETSHAPE_NEW" val="20"/>
  <p:tag name="CDT_DELETE_ONEVENT_NEWPRES" val="False"/>
  <p:tag name="CDT_PROT" val="2"/>
  <p:tag name="CDT_PROT_TOP" val="111,25"/>
  <p:tag name="CDT_PROT_LEFT" val="366,8501"/>
  <p:tag name="CDT_PROT_WIDTH" val="593,6499"/>
  <p:tag name="CDT_PROT_HEIGHT" val="374,25"/>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1.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COLFF_NEW" val="21"/>
  <p:tag name="CDT_EXTCOL" val="True"/>
  <p:tag name="CDT_COLTX_NEW" val="22"/>
  <p:tag name="CDT_TARGETSHAPE_NEW" val="20"/>
  <p:tag name="CDT_DELETE_ONEVENT_NEWPRES" val="False"/>
  <p:tag name="CDT_PROT" val="2"/>
  <p:tag name="CDT_PROT_TOP" val="111,25"/>
  <p:tag name="CDT_PROT_LEFT" val="366,8501"/>
  <p:tag name="CDT_PROT_WIDTH" val="593,6499"/>
  <p:tag name="CDT_PROT_HEIGHT" val="374,25"/>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3.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COLFF_NEW" val="21"/>
  <p:tag name="CDT_EXTCOL" val="True"/>
  <p:tag name="CDT_COLTX_NEW" val="22"/>
  <p:tag name="CDT_TARGETSHAPE_NEW" val="20"/>
  <p:tag name="CDT_DELETE_ONEVENT_NEWPRES" val="False"/>
  <p:tag name="CDT_PROT" val="2"/>
  <p:tag name="CDT_PROT_TOP" val="111,25"/>
  <p:tag name="CDT_PROT_LEFT" val="366,8501"/>
  <p:tag name="CDT_PROT_WIDTH" val="593,6499"/>
  <p:tag name="CDT_PROT_HEIGHT" val="374,25"/>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5.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COLFF_NEW" val="21"/>
  <p:tag name="CDT_EXTCOL" val="True"/>
  <p:tag name="CDT_COLTX_NEW" val="22"/>
  <p:tag name="CDT_TARGETSHAPE_NEW" val="20"/>
  <p:tag name="CDT_DELETE_ONEVENT_NEWPRES" val="False"/>
  <p:tag name="CDT_PROT" val="2"/>
  <p:tag name="CDT_PROT_TOP" val="111,25"/>
  <p:tag name="CDT_PROT_LEFT" val="366,8501"/>
  <p:tag name="CDT_PROT_WIDTH" val="593,6499"/>
  <p:tag name="CDT_PROT_HEIGHT" val="374,25"/>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7.xml><?xml version="1.0" encoding="utf-8"?>
<p:tagLst xmlns:a="http://schemas.openxmlformats.org/drawingml/2006/main" xmlns:r="http://schemas.openxmlformats.org/officeDocument/2006/relationships" xmlns:p="http://schemas.openxmlformats.org/presentationml/2006/main">
  <p:tag name="CDT_FILLFIXED" val="True"/>
  <p:tag name="CDT_LINEFIXED" val="True"/>
  <p:tag name="CDT_FILLUNVISIBLE" val="False"/>
  <p:tag name="CDT_LINEUNVISIBLE" val="True"/>
  <p:tag name="CDT_COLBF_NEW" val="21"/>
  <p:tag name="CDT_COLFF_NEW" val="21"/>
  <p:tag name="CDT_EXTCOL" val="True"/>
  <p:tag name="CDT_COLTX_NEW" val="22"/>
  <p:tag name="CDT_TARGETSHAPE_NEW" val="20"/>
  <p:tag name="CDT_DELETE_ONEVENT_NEWPRES" val="False"/>
  <p:tag name="CDT_PROT" val="2"/>
  <p:tag name="CDT_PROT_TOP" val="111,25"/>
  <p:tag name="CDT_PROT_LEFT" val="366,8501"/>
  <p:tag name="CDT_PROT_WIDTH" val="593,6499"/>
  <p:tag name="CDT_PROT_HEIGHT" val="374,25"/>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8.xml><?xml version="1.0" encoding="utf-8"?>
<p:tagLst xmlns:a="http://schemas.openxmlformats.org/drawingml/2006/main" xmlns:r="http://schemas.openxmlformats.org/officeDocument/2006/relationships" xmlns:p="http://schemas.openxmlformats.org/presentationml/2006/main">
  <p:tag name="KM-QUALITY-SLIDE" val="2022-06-15 20:06:58"/>
  <p:tag name="KM-CONTENT-SLIDE" val="2022-06-15 20:07:07"/>
</p:tagLst>
</file>

<file path=ppt/tags/tag8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0.xml><?xml version="1.0" encoding="utf-8"?>
<p:tagLst xmlns:a="http://schemas.openxmlformats.org/drawingml/2006/main" xmlns:r="http://schemas.openxmlformats.org/officeDocument/2006/relationships" xmlns:p="http://schemas.openxmlformats.org/presentationml/2006/main">
  <p:tag name="THINKCELLSHAPEDONOTDELETE" val="tcWhWGjcAzJd5MVVePIgL0A"/>
</p:tagLst>
</file>

<file path=ppt/tags/tag91.xml><?xml version="1.0" encoding="utf-8"?>
<p:tagLst xmlns:a="http://schemas.openxmlformats.org/drawingml/2006/main" xmlns:r="http://schemas.openxmlformats.org/officeDocument/2006/relationships" xmlns:p="http://schemas.openxmlformats.org/presentationml/2006/main">
  <p:tag name="THINKCELLSHAPEDONOTDELETE" val="ptZ8v2rDfo0aS9DhgTVQAsw"/>
</p:tagLst>
</file>

<file path=ppt/tags/tag92.xml><?xml version="1.0" encoding="utf-8"?>
<p:tagLst xmlns:a="http://schemas.openxmlformats.org/drawingml/2006/main" xmlns:r="http://schemas.openxmlformats.org/officeDocument/2006/relationships" xmlns:p="http://schemas.openxmlformats.org/presentationml/2006/main">
  <p:tag name="THINKCELLSHAPEDONOTDELETE" val="pGdiKsO0k0Uuilnr0SX4tfw"/>
</p:tagLst>
</file>

<file path=ppt/tags/tag93.xml><?xml version="1.0" encoding="utf-8"?>
<p:tagLst xmlns:a="http://schemas.openxmlformats.org/drawingml/2006/main" xmlns:r="http://schemas.openxmlformats.org/officeDocument/2006/relationships" xmlns:p="http://schemas.openxmlformats.org/presentationml/2006/main">
  <p:tag name="THINKCELLSHAPEDONOTDELETE" val="ptZ8v2rDfo0aS9DhgTVQAsw"/>
</p:tagLst>
</file>

<file path=ppt/tags/tag94.xml><?xml version="1.0" encoding="utf-8"?>
<p:tagLst xmlns:a="http://schemas.openxmlformats.org/drawingml/2006/main" xmlns:r="http://schemas.openxmlformats.org/officeDocument/2006/relationships" xmlns:p="http://schemas.openxmlformats.org/presentationml/2006/main">
  <p:tag name="THINKCELLSHAPEDONOTDELETE" val="pGdiKsO0k0Uuilnr0SX4tfw"/>
</p:tagLst>
</file>

<file path=ppt/tags/tag95.xml><?xml version="1.0" encoding="utf-8"?>
<p:tagLst xmlns:a="http://schemas.openxmlformats.org/drawingml/2006/main" xmlns:r="http://schemas.openxmlformats.org/officeDocument/2006/relationships" xmlns:p="http://schemas.openxmlformats.org/presentationml/2006/main">
  <p:tag name="KM-QUALITY-SLIDE" val="2022-06-15 20:06:58"/>
  <p:tag name="KM-CONTENT-SLIDE" val="2022-06-15 20:07:07"/>
</p:tagLst>
</file>

<file path=ppt/tags/tag9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7.xml><?xml version="1.0" encoding="utf-8"?>
<p:tagLst xmlns:a="http://schemas.openxmlformats.org/drawingml/2006/main" xmlns:r="http://schemas.openxmlformats.org/officeDocument/2006/relationships" xmlns:p="http://schemas.openxmlformats.org/presentationml/2006/main">
  <p:tag name="THINKCELLSHAPEDONOTDELETE" val="tcWhWGjcAzJd5MVVePIgL0A"/>
</p:tagLst>
</file>

<file path=ppt/tags/tag98.xml><?xml version="1.0" encoding="utf-8"?>
<p:tagLst xmlns:a="http://schemas.openxmlformats.org/drawingml/2006/main" xmlns:r="http://schemas.openxmlformats.org/officeDocument/2006/relationships" xmlns:p="http://schemas.openxmlformats.org/presentationml/2006/main">
  <p:tag name="THINKCELLSHAPEDONOTDELETE" val="ptZ8v2rDfo0aS9DhgTVQAsw"/>
</p:tagLst>
</file>

<file path=ppt/tags/tag99.xml><?xml version="1.0" encoding="utf-8"?>
<p:tagLst xmlns:a="http://schemas.openxmlformats.org/drawingml/2006/main" xmlns:r="http://schemas.openxmlformats.org/officeDocument/2006/relationships" xmlns:p="http://schemas.openxmlformats.org/presentationml/2006/main">
  <p:tag name="THINKCELLSHAPEDONOTDELETE" val="pGdiKsO0k0Uuilnr0SX4tfw"/>
</p:tagLst>
</file>

<file path=ppt/tags/tag100.xml><?xml version="1.0" encoding="utf-8"?>
<p:tagLst xmlns:a="http://schemas.openxmlformats.org/drawingml/2006/main" xmlns:r="http://schemas.openxmlformats.org/officeDocument/2006/relationships" xmlns:p="http://schemas.openxmlformats.org/presentationml/2006/main">
  <p:tag name="THINKCELLSHAPEDONOTDELETE" val="ptZ8v2rDfo0aS9DhgTVQAsw"/>
</p:tagLst>
</file>

<file path=ppt/tags/tag101.xml><?xml version="1.0" encoding="utf-8"?>
<p:tagLst xmlns:a="http://schemas.openxmlformats.org/drawingml/2006/main" xmlns:r="http://schemas.openxmlformats.org/officeDocument/2006/relationships" xmlns:p="http://schemas.openxmlformats.org/presentationml/2006/main">
  <p:tag name="THINKCELLSHAPEDONOTDELETE" val="pGdiKsO0k0Uuilnr0SX4tfw"/>
</p:tagLst>
</file>

<file path=ppt/tags/tag102.xml><?xml version="1.0" encoding="utf-8"?>
<p:tagLst xmlns:a="http://schemas.openxmlformats.org/drawingml/2006/main" xmlns:r="http://schemas.openxmlformats.org/officeDocument/2006/relationships" xmlns:p="http://schemas.openxmlformats.org/presentationml/2006/main">
  <p:tag name="KM-QUALITY-SLIDE" val="2022-06-15 20:06:58"/>
  <p:tag name="KM-CONTENT-SLIDE" val="2022-06-15 20:07:07"/>
</p:tagLst>
</file>

<file path=ppt/tags/tag10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4.xml><?xml version="1.0" encoding="utf-8"?>
<p:tagLst xmlns:a="http://schemas.openxmlformats.org/drawingml/2006/main" xmlns:r="http://schemas.openxmlformats.org/officeDocument/2006/relationships" xmlns:p="http://schemas.openxmlformats.org/presentationml/2006/main">
  <p:tag name="THINKCELLSHAPEDONOTDELETE" val="tNPtFt7iHTAzHdGGnXiI9cg"/>
</p:tagLst>
</file>

<file path=ppt/tags/tag105.xml><?xml version="1.0" encoding="utf-8"?>
<p:tagLst xmlns:a="http://schemas.openxmlformats.org/drawingml/2006/main" xmlns:r="http://schemas.openxmlformats.org/officeDocument/2006/relationships" xmlns:p="http://schemas.openxmlformats.org/presentationml/2006/main">
  <p:tag name="THINKCELLSHAPEDONOTDELETE" val="2EgbAnX3wUiB66EYfsJ6ow"/>
  <p:tag name="EE4P_TEMPLATESTYLE" val="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emens-ADVANTA 2020">
  <a:themeElements>
    <a:clrScheme name="Benutzerdefiniert 8">
      <a:dk1>
        <a:srgbClr val="000000"/>
      </a:dk1>
      <a:lt1>
        <a:srgbClr val="FFFFFF"/>
      </a:lt1>
      <a:dk2>
        <a:srgbClr val="004669"/>
      </a:dk2>
      <a:lt2>
        <a:srgbClr val="FFFFFF"/>
      </a:lt2>
      <a:accent1>
        <a:srgbClr val="004669"/>
      </a:accent1>
      <a:accent2>
        <a:srgbClr val="50BED7"/>
      </a:accent2>
      <a:accent3>
        <a:srgbClr val="78CDCD"/>
      </a:accent3>
      <a:accent4>
        <a:srgbClr val="E6E65F"/>
      </a:accent4>
      <a:accent5>
        <a:srgbClr val="EBF0F5"/>
      </a:accent5>
      <a:accent6>
        <a:srgbClr val="BECDD7"/>
      </a:accent6>
      <a:hlink>
        <a:srgbClr val="E6E65F"/>
      </a:hlink>
      <a:folHlink>
        <a:srgbClr val="004669"/>
      </a:folHlink>
    </a:clrScheme>
    <a:fontScheme name="Siemens Advanta">
      <a:majorFont>
        <a:latin typeface="Siemens Sans"/>
        <a:ea typeface=""/>
        <a:cs typeface=""/>
      </a:majorFont>
      <a:minorFont>
        <a:latin typeface="Siemens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rgbClr val="50BED7"/>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rgbClr val="005F87"/>
              </a:solidFill>
              <a:prstDash val="solid"/>
              <a:miter lim="800000"/>
              <a:headEnd type="none" w="med" len="med"/>
              <a:tailEnd type="none" w="med" len="med"/>
            </a14:hiddenLine>
          </a:ext>
        </a:extLst>
      </a:spPr>
      <a:bodyPr wrap="square" lIns="108000" tIns="54000" rIns="108000" bIns="54000" numCol="1" spcCol="72000" rtlCol="0" anchor="t">
        <a:noAutofit/>
      </a:bodyPr>
      <a:lstStyle>
        <a:defPPr algn="l">
          <a:lnSpc>
            <a:spcPct val="110000"/>
          </a:lnSpc>
          <a:spcBef>
            <a:spcPct val="0"/>
          </a:spcBef>
          <a:buFont typeface="Wingdings" charset="0"/>
          <a:buNone/>
          <a:defRPr sz="1400" dirty="0">
            <a:solidFill>
              <a:schemeClr val="bg1"/>
            </a:solidFill>
            <a:ea typeface="Arial Unicode MS" panose="020B0604020202020204" pitchFamily="34" charset="-128"/>
            <a:cs typeface="Arial" panose="020B0604020202020204" pitchFamily="34" charset="0"/>
          </a:defRPr>
        </a:defPPr>
      </a:lstStyle>
    </a:spDef>
    <a:lnDef>
      <a:spPr bwMode="auto">
        <a:solidFill>
          <a:schemeClr val="tx2"/>
        </a:solidFill>
        <a:ln w="9525" cap="flat" cmpd="sng" algn="ctr">
          <a:solidFill>
            <a:srgbClr val="879BAA"/>
          </a:solidFill>
          <a:prstDash val="solid"/>
          <a:miter lim="800000"/>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a:spPr>
      <a:bodyPr/>
      <a:lstStyle/>
    </a:lnDef>
    <a:txDef>
      <a:spPr>
        <a:noFill/>
      </a:spPr>
      <a:bodyPr wrap="square" lIns="0" tIns="0" rIns="0" bIns="0" rtlCol="0">
        <a:noAutofit/>
      </a:bodyPr>
      <a:lstStyle>
        <a:defPPr algn="l">
          <a:lnSpc>
            <a:spcPct val="110000"/>
          </a:lnSpc>
          <a:spcBef>
            <a:spcPts val="0"/>
          </a:spcBef>
          <a:defRPr sz="1400" dirty="0" smtClean="0">
            <a:solidFill>
              <a:schemeClr val="tx1"/>
            </a:solidFill>
            <a:ea typeface="Arial Unicode MS" panose="020B0604020202020204" pitchFamily="34" charset="-128"/>
            <a:cs typeface="Arial" panose="020B0604020202020204" pitchFamily="34" charset="0"/>
          </a:defRPr>
        </a:defPPr>
      </a:lstStyle>
    </a:txDef>
  </a:objectDefaults>
  <a:extraClrSchemeLst/>
  <a:custClrLst>
    <a:custClr name="Advanta White | 255 255 255">
      <a:srgbClr val="FFFFFF"/>
    </a:custClr>
    <a:custClr name="Advanta Light Blue | 80 190 215">
      <a:srgbClr val="50BED7"/>
    </a:custClr>
    <a:custClr name="Advanta Teal | 120 205 205">
      <a:srgbClr val="78CDCD"/>
    </a:custClr>
    <a:custClr name="Advanta Dark Blue | 0 70 105">
      <a:srgbClr val="004669"/>
    </a:custClr>
    <a:custClr name="Advanta Green | 230 230 95">
      <a:srgbClr val="E6E65F"/>
    </a:custClr>
    <a:custClr name="Advanta Gray | 235 240 245">
      <a:srgbClr val="EBF0F5"/>
    </a:custClr>
    <a:custClr name="Advanta Black | 0 0 0">
      <a:srgbClr val="000000"/>
    </a:custClr>
    <a:custClr name="Advanta Dark Blue | 0 70 105">
      <a:srgbClr val="004669"/>
    </a:custClr>
    <a:custClr name="Teal Darkest | 0 60 70">
      <a:srgbClr val="003C46"/>
    </a:custClr>
    <a:custClr name="Stone Darkest | 45 55 60">
      <a:srgbClr val="2D373C"/>
    </a:custClr>
    <a:custClr name="Empty">
      <a:srgbClr val="FFFFFF"/>
    </a:custClr>
    <a:custClr name="Empty">
      <a:srgbClr val="FFFFFF"/>
    </a:custClr>
    <a:custClr name="Empty">
      <a:srgbClr val="FFFFFF"/>
    </a:custClr>
    <a:custClr name="Empty">
      <a:srgbClr val="FFFFFF"/>
    </a:custClr>
    <a:custClr name="Empty">
      <a:srgbClr val="FFFFFF"/>
    </a:custClr>
    <a:custClr name="Empty">
      <a:srgbClr val="FFFFFF"/>
    </a:custClr>
    <a:custClr name="Empty">
      <a:srgbClr val="FFFFFF"/>
    </a:custClr>
    <a:custClr name="Blue Dark | 0 95 135">
      <a:srgbClr val="005F87"/>
    </a:custClr>
    <a:custClr name="Teal Dark | 0 100 110">
      <a:srgbClr val="00646E"/>
    </a:custClr>
    <a:custClr name="Stone Medium | 85 95 105">
      <a:srgbClr val="555F69"/>
    </a:custClr>
    <a:custClr name="Empty">
      <a:srgbClr val="FFFFFF"/>
    </a:custClr>
    <a:custClr name="Empty">
      <a:srgbClr val="FFFFFF"/>
    </a:custClr>
    <a:custClr name="Empty">
      <a:srgbClr val="FFFFFF"/>
    </a:custClr>
    <a:custClr name="Empty">
      <a:srgbClr val="FFFFFF"/>
    </a:custClr>
    <a:custClr name="Advanta Green + Illustration | 240 240 140">
      <a:srgbClr val="F0F08C"/>
    </a:custClr>
    <a:custClr name="Empty">
      <a:srgbClr val="FFFFFF"/>
    </a:custClr>
    <a:custClr name="Traffic Light Red | 239  1  55">
      <a:srgbClr val="EF0137"/>
    </a:custClr>
    <a:custClr name="Blue Medium | 50 150 185">
      <a:srgbClr val="3296B9"/>
    </a:custClr>
    <a:custClr name="Teal Medium | 15 130 135">
      <a:srgbClr val="0F8287"/>
    </a:custClr>
    <a:custClr name="Stone Light | 135 155 170">
      <a:srgbClr val="879BAA"/>
    </a:custClr>
    <a:custClr name="Empty">
      <a:srgbClr val="FFFFFF"/>
    </a:custClr>
    <a:custClr name="Empty">
      <a:srgbClr val="FFFFFF"/>
    </a:custClr>
    <a:custClr name="Empty">
      <a:srgbClr val="FFFFFF"/>
    </a:custClr>
    <a:custClr name="Empty">
      <a:srgbClr val="FFFFFF"/>
    </a:custClr>
    <a:custClr name="Advanta Pink + Illustration (only danger or risk) | 175 35 95">
      <a:srgbClr val="AF235F"/>
    </a:custClr>
    <a:custClr name="Empty">
      <a:srgbClr val="FFFFFF"/>
    </a:custClr>
    <a:custClr name="Traffic Light Yellow | 255 215 50">
      <a:srgbClr val="FFD732"/>
    </a:custClr>
    <a:custClr name="Advanta Light Blue | 80 190 215">
      <a:srgbClr val="50BED7"/>
    </a:custClr>
    <a:custClr name="Teal Light | 65 170 170">
      <a:srgbClr val="41AAAA"/>
    </a:custClr>
    <a:custClr name="Stone Light 35% | 190 205 215">
      <a:srgbClr val="BECDD7"/>
    </a:custClr>
    <a:custClr name="Empty">
      <a:srgbClr val="FFFFFF"/>
    </a:custClr>
    <a:custClr name="Empty">
      <a:srgbClr val="FFFFFF"/>
    </a:custClr>
    <a:custClr name="Empty">
      <a:srgbClr val="FFFFFF"/>
    </a:custClr>
    <a:custClr name="Empty">
      <a:srgbClr val="FFFFFF"/>
    </a:custClr>
    <a:custClr name="Advanta Pink light + Illustration (only danger or risk) | 195 70 115">
      <a:srgbClr val="C34673"/>
    </a:custClr>
    <a:custClr name="Empty">
      <a:srgbClr val="FFFFFF"/>
    </a:custClr>
    <a:custClr name="Traffic Light Green | 0 215 160">
      <a:srgbClr val="00D7A0"/>
    </a:custClr>
    <a:custClr name="Blue Lightest | 170 230 245">
      <a:srgbClr val="AAE6F5"/>
    </a:custClr>
    <a:custClr name="Advanta Teal | 120 205 205 ">
      <a:srgbClr val="78CDCD"/>
    </a:custClr>
    <a:custClr name="Stone Lightest | 223 230 237">
      <a:srgbClr val="DFE6ED"/>
    </a:custClr>
  </a:custClrLst>
  <a:extLst>
    <a:ext uri="{05A4C25C-085E-4340-85A3-A5531E510DB2}">
      <thm15:themeFamily xmlns:thm15="http://schemas.microsoft.com/office/thememl/2012/main" name="blank.potx" id="{A0DDA7B9-B8BC-494C-9F4E-0DDA963B636E}" vid="{2D7A8452-C5B6-45E5-A0C2-40F2BFD2DE2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p4ppTags>
  <Name>Free Content</Name>
  <PpLayout>11</PpLayout>
  <Index>9</Index>
</p4ppTags>
</file>

<file path=customXml/item2.xml><?xml version="1.0" encoding="utf-8"?>
<p4ppTags>
  <Name>Free Content</Name>
  <PpLayout>11</PpLayout>
  <Index>9</Index>
</p4ppTags>
</file>

<file path=customXml/itemProps1.xml><?xml version="1.0" encoding="utf-8"?>
<ds:datastoreItem xmlns:ds="http://schemas.openxmlformats.org/officeDocument/2006/customXml" ds:itemID="{4122269D-3FCF-4649-B32A-5579FE816CDC}">
  <ds:schemaRefs/>
</ds:datastoreItem>
</file>

<file path=customXml/itemProps2.xml><?xml version="1.0" encoding="utf-8"?>
<ds:datastoreItem xmlns:ds="http://schemas.openxmlformats.org/officeDocument/2006/customXml" ds:itemID="{FCDCD1C3-7235-46C1-A351-83AAC588F5BB}">
  <ds:schemaRefs/>
</ds:datastoreItem>
</file>

<file path=docProps/app.xml><?xml version="1.0" encoding="utf-8"?>
<Properties xmlns="http://schemas.openxmlformats.org/officeDocument/2006/extended-properties" xmlns:vt="http://schemas.openxmlformats.org/officeDocument/2006/docPropsVTypes">
  <TotalTime>0</TotalTime>
  <Words>1793</Words>
  <Application>Microsoft Office PowerPoint</Application>
  <PresentationFormat>Widescreen</PresentationFormat>
  <Paragraphs>193</Paragraphs>
  <Slides>11</Slides>
  <Notes>4</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11</vt:i4>
      </vt:variant>
    </vt:vector>
  </HeadingPairs>
  <TitlesOfParts>
    <vt:vector size="21" baseType="lpstr">
      <vt:lpstr>Arial</vt:lpstr>
      <vt:lpstr>Calibri</vt:lpstr>
      <vt:lpstr>Calibri Light</vt:lpstr>
      <vt:lpstr>Siemens Sans</vt:lpstr>
      <vt:lpstr>Source Sans Pro</vt:lpstr>
      <vt:lpstr>Symbol</vt:lpstr>
      <vt:lpstr>Wingdings</vt:lpstr>
      <vt:lpstr>Office Theme</vt:lpstr>
      <vt:lpstr>Siemens-ADVANTA 2020</vt:lpstr>
      <vt:lpstr>think-cell Slide</vt:lpstr>
      <vt:lpstr>PowerPoint Presentation</vt:lpstr>
      <vt:lpstr>PowerPoint Presentation</vt:lpstr>
      <vt:lpstr>Tyseley Environmental Enterprise District [Energy Innovation Zone]</vt:lpstr>
      <vt:lpstr>PowerPoint Presentation</vt:lpstr>
      <vt:lpstr>Three clear goals. Two focus city regions. One digital twin. </vt:lpstr>
      <vt:lpstr>Undertaking eight stages to generate persona insight and identify the benefits a digital twin will bring </vt:lpstr>
      <vt:lpstr>User Persona Map – Business Owners &amp; Policy Leads</vt:lpstr>
      <vt:lpstr>User Persona Map – Residents &amp; Investors</vt:lpstr>
      <vt:lpstr>With many options identified we looked to group and find synergies between individual use cases – creating, distinct digital twin themes and focus use cases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Martin Freer (Physics and Astronomy)</dc:creator>
  <cp:lastModifiedBy>Martin Freer (Physics and Astronomy)</cp:lastModifiedBy>
  <cp:revision>21</cp:revision>
  <dcterms:created xsi:type="dcterms:W3CDTF">2022-01-04T09:00:40Z</dcterms:created>
  <dcterms:modified xsi:type="dcterms:W3CDTF">2022-11-10T19:57:39Z</dcterms:modified>
</cp:coreProperties>
</file>