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825" r:id="rId5"/>
    <p:sldMasterId id="2147483660" r:id="rId6"/>
  </p:sldMasterIdLst>
  <p:notesMasterIdLst>
    <p:notesMasterId r:id="rId13"/>
  </p:notesMasterIdLst>
  <p:handoutMasterIdLst>
    <p:handoutMasterId r:id="rId14"/>
  </p:handoutMasterIdLst>
  <p:sldIdLst>
    <p:sldId id="10423" r:id="rId7"/>
    <p:sldId id="13915" r:id="rId8"/>
    <p:sldId id="10415" r:id="rId9"/>
    <p:sldId id="10425" r:id="rId10"/>
    <p:sldId id="10422" r:id="rId11"/>
    <p:sldId id="1042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5C8A207-14FC-1F99-8648-CBF13A3BE50B}" name="Holly Hensler" initials="HH" userId="S::holly.hensler@cp.catapult.org.uk::279dbf96-d750-48b5-9db8-26dc35e41a28" providerId="AD"/>
  <p188:author id="{7337E40A-CBE2-1989-7A4F-DE3D44CD4D5B}" name="Elliot Christou" initials="EC" userId="S::elliot.christou@cp.catapult.org.uk::cc5619d3-6641-4daa-be48-a48b53bf563f" providerId="AD"/>
  <p188:author id="{0341E90B-21DB-B3B6-21DD-4D7595B87030}" name="Chris Jones" initials="CJ" userId="S::chris.jones@cp.catapult.org.uk::74e657bb-9179-4cb9-844f-2d4a501419d1" providerId="AD"/>
  <p188:author id="{C5D41F0C-401D-0D53-A3D4-33CBEEB4A934}" name="Holly Hensler" initials="HH" userId="S::holly.hensler_cp.catapult.org.uk#ext#@ukpowernetworks.onmicrosoft.com::1bf91031-313d-4523-a5c3-116e9b9cb977" providerId="AD"/>
  <p188:author id="{00D32A25-12E6-197D-FAF6-589CD16389BD}" name="Melissa Clarke" initials="MC" userId="S::Melissa.Clarke@cp.catapult.org.uk::435a8066-5a71-4864-97ed-02545d8bbe78" providerId="AD"/>
  <p188:author id="{051A1632-9AFF-29BF-7D36-31721FEE755E}" name="Elliot Christou" initials="EC" userId="S::elliot.christou_cp.catapult.org.uk#ext#@ukpowernetworks.onmicrosoft.com::52ff0b92-fa13-40b1-8499-e8d7ef427de2" providerId="AD"/>
  <p188:author id="{DEB8BB93-4138-9F91-F481-D9F0E67DF4ED}" name="Yalena Coleman" initials="YC" userId="S::yalena.coleman@cp.catapult.org.uk::ea4d3116-729e-46b5-b4d7-a7a0db404237" providerId="AD"/>
  <p188:author id="{4424F897-02A2-8ED4-A76C-D911F1BE4365}" name="Bob Burgoyne" initials="BB" userId="S::bob.burgoyne@cp.catapult.org.uk::40d9d8c5-e302-4983-aa01-5dfa615402ef" providerId="AD"/>
  <p188:author id="{AAAC28E8-0D46-4632-FC73-5C787605A42A}" name="Loren Chamberlain" initials="LC" userId="S::loren.chamberlain@cp.catapult.org.uk::11863f88-642a-4e2e-8a88-1c485ad6f01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E50"/>
    <a:srgbClr val="AFD3C9"/>
    <a:srgbClr val="006E51"/>
    <a:srgbClr val="006A52"/>
    <a:srgbClr val="F2F7F6"/>
    <a:srgbClr val="F2F2F2"/>
    <a:srgbClr val="408F7D"/>
    <a:srgbClr val="0D725B"/>
    <a:srgbClr val="2E2E2E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A011F0-6FDC-5545-A59F-3ECF63F76036}" v="84" dt="2024-07-22T17:04:47.1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25E5076-3810-47DD-B79F-674D7AD40C01}" styleName="Dark Style 1 –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006A5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F62-4392-A68E-0F298E35E27D}"/>
              </c:ext>
            </c:extLst>
          </c:dPt>
          <c:dPt>
            <c:idx val="1"/>
            <c:bubble3D val="0"/>
            <c:spPr>
              <a:solidFill>
                <a:srgbClr val="FBBC3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F62-4392-A68E-0F298E35E27D}"/>
              </c:ext>
            </c:extLst>
          </c:dPt>
          <c:dPt>
            <c:idx val="2"/>
            <c:bubble3D val="0"/>
            <c:spPr>
              <a:solidFill>
                <a:srgbClr val="008CB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F62-4392-A68E-0F298E35E27D}"/>
              </c:ext>
            </c:extLst>
          </c:dPt>
          <c:dPt>
            <c:idx val="3"/>
            <c:bubble3D val="0"/>
            <c:spPr>
              <a:solidFill>
                <a:srgbClr val="5FBCA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F62-4392-A68E-0F298E35E27D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F62-4392-A68E-0F298E35E2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625-490C-8345-F9F7B084E487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625-490C-8345-F9F7B084E48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0625-490C-8345-F9F7B084E48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0625-490C-8345-F9F7B084E487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625-490C-8345-F9F7B084E4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0D725B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7A4-4E99-BEAF-CF107585BF23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7A4-4E99-BEAF-CF107585BF23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7A4-4E99-BEAF-CF107585BF2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7A4-4E99-BEAF-CF107585BF23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47A4-4E99-BEAF-CF107585BF2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47A4-4E99-BEAF-CF107585BF23}"/>
              </c:ext>
            </c:extLst>
          </c:dPt>
          <c:cat>
            <c:strRef>
              <c:f>Sheet1!$A$2:$A$7</c:f>
              <c:strCache>
                <c:ptCount val="6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  <c:pt idx="5">
                  <c:v>6th Qtr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47A4-4E99-BEAF-CF107585BF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0940A28-D1A0-44EE-AEB0-97EF0A4CC66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>
              <a:latin typeface="Akkurat LL Light" panose="020B0404020101010102" pitchFamily="34" charset="-126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B4B0D1-1442-BD6F-429A-FC0C32E0E2F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56DF66-CD1D-4550-A103-1E9BBB13DCEE}" type="datetimeFigureOut">
              <a:rPr lang="en-GB" smtClean="0">
                <a:latin typeface="Akkurat LL Light" panose="020B0404020101010102" pitchFamily="34" charset="-126"/>
              </a:rPr>
              <a:t>23/07/2024</a:t>
            </a:fld>
            <a:endParaRPr lang="en-GB">
              <a:latin typeface="Akkurat LL Light" panose="020B0404020101010102" pitchFamily="34" charset="-126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5F0AF7-2D37-19C4-9B63-49DC09A562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>
              <a:latin typeface="Akkurat LL Light" panose="020B0404020101010102" pitchFamily="34" charset="-126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BBC108-6983-3825-3EE6-76D8ABA2C4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BA7318-9633-4C1F-A495-E0BBAF271E95}" type="slidenum">
              <a:rPr lang="en-GB" smtClean="0">
                <a:latin typeface="Akkurat LL Light" panose="020B0404020101010102" pitchFamily="34" charset="-126"/>
              </a:rPr>
              <a:t>‹#›</a:t>
            </a:fld>
            <a:endParaRPr lang="en-GB">
              <a:latin typeface="Akkurat LL Light" panose="020B0404020101010102" pitchFamily="34" charset="-126"/>
            </a:endParaRPr>
          </a:p>
        </p:txBody>
      </p:sp>
    </p:spTree>
    <p:extLst>
      <p:ext uri="{BB962C8B-B14F-4D97-AF65-F5344CB8AC3E}">
        <p14:creationId xmlns:p14="http://schemas.microsoft.com/office/powerpoint/2010/main" val="33302654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kkurat LL Light" panose="020B0404020101010102" pitchFamily="34" charset="-126"/>
              </a:defRPr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kkurat LL Light" panose="020B0404020101010102" pitchFamily="34" charset="-126"/>
              </a:defRPr>
            </a:lvl1pPr>
          </a:lstStyle>
          <a:p>
            <a:fld id="{E46FCFB4-04CA-426F-A74A-E72A65208471}" type="datetimeFigureOut">
              <a:rPr lang="en-GB" smtClean="0"/>
              <a:pPr/>
              <a:t>23/07/2024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kkurat LL Light" panose="020B0404020101010102" pitchFamily="34" charset="-126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kkurat LL Light" panose="020B0404020101010102" pitchFamily="34" charset="-126"/>
              </a:defRPr>
            </a:lvl1pPr>
          </a:lstStyle>
          <a:p>
            <a:fld id="{DE7C51FD-80DD-40E4-A031-D41D0B01BEF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61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kkurat LL Light" panose="020B0404020101010102" pitchFamily="34" charset="-126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kkurat LL Light" panose="020B0404020101010102" pitchFamily="34" charset="-126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kkurat LL Light" panose="020B0404020101010102" pitchFamily="34" charset="-126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kkurat LL Light" panose="020B0404020101010102" pitchFamily="34" charset="-126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kkurat LL Light" panose="020B0404020101010102" pitchFamily="34" charset="-126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7C51FD-80DD-40E4-A031-D41D0B01BEF4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1437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7C51FD-80DD-40E4-A031-D41D0B01BEF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1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7C51FD-80DD-40E4-A031-D41D0B01BEF4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658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7C51FD-80DD-40E4-A031-D41D0B01BEF4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168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sv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p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park Image">
            <a:extLst>
              <a:ext uri="{FF2B5EF4-FFF2-40B4-BE49-F238E27FC236}">
                <a16:creationId xmlns:a16="http://schemas.microsoft.com/office/drawing/2014/main" id="{0E8C19FA-0E28-1618-9D8D-3AD3C2274AFD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4" name="Master Logo">
            <a:extLst>
              <a:ext uri="{FF2B5EF4-FFF2-40B4-BE49-F238E27FC236}">
                <a16:creationId xmlns:a16="http://schemas.microsoft.com/office/drawing/2014/main" id="{C8C18B72-80DF-4980-0AF7-1F5A9F781F0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23425" y="426859"/>
            <a:ext cx="1247253" cy="388849"/>
          </a:xfrm>
          <a:prstGeom prst="rect">
            <a:avLst/>
          </a:prstGeom>
        </p:spPr>
      </p:pic>
      <p:sp>
        <p:nvSpPr>
          <p:cNvPr id="17" name="Presenter Name">
            <a:extLst>
              <a:ext uri="{FF2B5EF4-FFF2-40B4-BE49-F238E27FC236}">
                <a16:creationId xmlns:a16="http://schemas.microsoft.com/office/drawing/2014/main" id="{F709BD4D-D0EC-E8EF-2E44-9E9203D6AED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6113" y="6096728"/>
            <a:ext cx="3028840" cy="422405"/>
          </a:xfrm>
          <a:noFill/>
        </p:spPr>
        <p:txBody>
          <a:bodyPr wrap="square" lIns="0" tIns="72000" rIns="108000" bIns="72000" anchor="ctr" anchorCtr="0">
            <a:spAutoFit/>
          </a:bodyPr>
          <a:lstStyle>
            <a:lvl1pPr marL="0" indent="0">
              <a:buNone/>
              <a:defRPr kumimoji="0" lang="en-GB" sz="18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/>
              <a:t>Christian M Surname</a:t>
            </a:r>
            <a:endParaRPr lang="en-US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2631387"/>
            <a:ext cx="7590555" cy="1569660"/>
          </a:xfrm>
        </p:spPr>
        <p:txBody>
          <a:bodyPr wrap="square" anchor="b" anchorCtr="0">
            <a:spAutoFit/>
          </a:bodyPr>
          <a:lstStyle>
            <a:lvl1pPr>
              <a:lnSpc>
                <a:spcPct val="85000"/>
              </a:lnSpc>
              <a:defRPr sz="6000" b="0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INSERT TITLE OF THE PRESENTATION HERE</a:t>
            </a:r>
            <a:endParaRPr lang="en-US"/>
          </a:p>
        </p:txBody>
      </p:sp>
      <p:sp>
        <p:nvSpPr>
          <p:cNvPr id="21" name="Subhead">
            <a:extLst>
              <a:ext uri="{FF2B5EF4-FFF2-40B4-BE49-F238E27FC236}">
                <a16:creationId xmlns:a16="http://schemas.microsoft.com/office/drawing/2014/main" id="{4E8E2920-2064-9BC2-2E80-3CC8D3BB362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113" y="4357892"/>
            <a:ext cx="4502937" cy="391628"/>
          </a:xfrm>
          <a:solidFill>
            <a:srgbClr val="AFD3C9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Insert your subheading within this green box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FAD4C6-EBA3-5361-AA8E-6E96E48D1DBB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6699287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Green / Custom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0FE04E5-BEF6-A330-A2A0-2D3ACD340C7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3776" y="0"/>
            <a:ext cx="12048225" cy="6857999"/>
          </a:xfrm>
          <a:custGeom>
            <a:avLst/>
            <a:gdLst>
              <a:gd name="connsiteX0" fmla="*/ 1523608 w 12048225"/>
              <a:gd name="connsiteY0" fmla="*/ 782487 h 6857999"/>
              <a:gd name="connsiteX1" fmla="*/ 1532097 w 12048225"/>
              <a:gd name="connsiteY1" fmla="*/ 792773 h 6857999"/>
              <a:gd name="connsiteX2" fmla="*/ 1523608 w 12048225"/>
              <a:gd name="connsiteY2" fmla="*/ 803044 h 6857999"/>
              <a:gd name="connsiteX3" fmla="*/ 1515119 w 12048225"/>
              <a:gd name="connsiteY3" fmla="*/ 792765 h 6857999"/>
              <a:gd name="connsiteX4" fmla="*/ 1523608 w 12048225"/>
              <a:gd name="connsiteY4" fmla="*/ 782487 h 6857999"/>
              <a:gd name="connsiteX5" fmla="*/ 1392874 w 12048225"/>
              <a:gd name="connsiteY5" fmla="*/ 782487 h 6857999"/>
              <a:gd name="connsiteX6" fmla="*/ 1401363 w 12048225"/>
              <a:gd name="connsiteY6" fmla="*/ 792773 h 6857999"/>
              <a:gd name="connsiteX7" fmla="*/ 1392874 w 12048225"/>
              <a:gd name="connsiteY7" fmla="*/ 803044 h 6857999"/>
              <a:gd name="connsiteX8" fmla="*/ 1384385 w 12048225"/>
              <a:gd name="connsiteY8" fmla="*/ 792765 h 6857999"/>
              <a:gd name="connsiteX9" fmla="*/ 1392874 w 12048225"/>
              <a:gd name="connsiteY9" fmla="*/ 782487 h 6857999"/>
              <a:gd name="connsiteX10" fmla="*/ 1105228 w 12048225"/>
              <a:gd name="connsiteY10" fmla="*/ 782487 h 6857999"/>
              <a:gd name="connsiteX11" fmla="*/ 1113717 w 12048225"/>
              <a:gd name="connsiteY11" fmla="*/ 792773 h 6857999"/>
              <a:gd name="connsiteX12" fmla="*/ 1105228 w 12048225"/>
              <a:gd name="connsiteY12" fmla="*/ 803044 h 6857999"/>
              <a:gd name="connsiteX13" fmla="*/ 1096739 w 12048225"/>
              <a:gd name="connsiteY13" fmla="*/ 792765 h 6857999"/>
              <a:gd name="connsiteX14" fmla="*/ 1105228 w 12048225"/>
              <a:gd name="connsiteY14" fmla="*/ 782487 h 6857999"/>
              <a:gd name="connsiteX15" fmla="*/ 1606352 w 12048225"/>
              <a:gd name="connsiteY15" fmla="*/ 781085 h 6857999"/>
              <a:gd name="connsiteX16" fmla="*/ 1614364 w 12048225"/>
              <a:gd name="connsiteY16" fmla="*/ 788407 h 6857999"/>
              <a:gd name="connsiteX17" fmla="*/ 1598341 w 12048225"/>
              <a:gd name="connsiteY17" fmla="*/ 788407 h 6857999"/>
              <a:gd name="connsiteX18" fmla="*/ 1606352 w 12048225"/>
              <a:gd name="connsiteY18" fmla="*/ 781085 h 6857999"/>
              <a:gd name="connsiteX19" fmla="*/ 1349242 w 12048225"/>
              <a:gd name="connsiteY19" fmla="*/ 781085 h 6857999"/>
              <a:gd name="connsiteX20" fmla="*/ 1357254 w 12048225"/>
              <a:gd name="connsiteY20" fmla="*/ 788407 h 6857999"/>
              <a:gd name="connsiteX21" fmla="*/ 1341230 w 12048225"/>
              <a:gd name="connsiteY21" fmla="*/ 788407 h 6857999"/>
              <a:gd name="connsiteX22" fmla="*/ 1349242 w 12048225"/>
              <a:gd name="connsiteY22" fmla="*/ 781085 h 6857999"/>
              <a:gd name="connsiteX23" fmla="*/ 1238024 w 12048225"/>
              <a:gd name="connsiteY23" fmla="*/ 781085 h 6857999"/>
              <a:gd name="connsiteX24" fmla="*/ 1246036 w 12048225"/>
              <a:gd name="connsiteY24" fmla="*/ 788407 h 6857999"/>
              <a:gd name="connsiteX25" fmla="*/ 1230012 w 12048225"/>
              <a:gd name="connsiteY25" fmla="*/ 788407 h 6857999"/>
              <a:gd name="connsiteX26" fmla="*/ 1238024 w 12048225"/>
              <a:gd name="connsiteY26" fmla="*/ 781085 h 6857999"/>
              <a:gd name="connsiteX27" fmla="*/ 1645700 w 12048225"/>
              <a:gd name="connsiteY27" fmla="*/ 770814 h 6857999"/>
              <a:gd name="connsiteX28" fmla="*/ 1629749 w 12048225"/>
              <a:gd name="connsiteY28" fmla="*/ 784592 h 6857999"/>
              <a:gd name="connsiteX29" fmla="*/ 1639507 w 12048225"/>
              <a:gd name="connsiteY29" fmla="*/ 796038 h 6857999"/>
              <a:gd name="connsiteX30" fmla="*/ 1649111 w 12048225"/>
              <a:gd name="connsiteY30" fmla="*/ 801570 h 6857999"/>
              <a:gd name="connsiteX31" fmla="*/ 1645619 w 12048225"/>
              <a:gd name="connsiteY31" fmla="*/ 803976 h 6857999"/>
              <a:gd name="connsiteX32" fmla="*/ 1633719 w 12048225"/>
              <a:gd name="connsiteY32" fmla="*/ 800476 h 6857999"/>
              <a:gd name="connsiteX33" fmla="*/ 1628641 w 12048225"/>
              <a:gd name="connsiteY33" fmla="*/ 806316 h 6857999"/>
              <a:gd name="connsiteX34" fmla="*/ 1645142 w 12048225"/>
              <a:gd name="connsiteY34" fmla="*/ 814724 h 6857999"/>
              <a:gd name="connsiteX35" fmla="*/ 1661011 w 12048225"/>
              <a:gd name="connsiteY35" fmla="*/ 801100 h 6857999"/>
              <a:gd name="connsiteX36" fmla="*/ 1641650 w 12048225"/>
              <a:gd name="connsiteY36" fmla="*/ 784123 h 6857999"/>
              <a:gd name="connsiteX37" fmla="*/ 1644907 w 12048225"/>
              <a:gd name="connsiteY37" fmla="*/ 781555 h 6857999"/>
              <a:gd name="connsiteX38" fmla="*/ 1654819 w 12048225"/>
              <a:gd name="connsiteY38" fmla="*/ 784592 h 6857999"/>
              <a:gd name="connsiteX39" fmla="*/ 1659977 w 12048225"/>
              <a:gd name="connsiteY39" fmla="*/ 779456 h 6857999"/>
              <a:gd name="connsiteX40" fmla="*/ 1645700 w 12048225"/>
              <a:gd name="connsiteY40" fmla="*/ 770814 h 6857999"/>
              <a:gd name="connsiteX41" fmla="*/ 1606668 w 12048225"/>
              <a:gd name="connsiteY41" fmla="*/ 770814 h 6857999"/>
              <a:gd name="connsiteX42" fmla="*/ 1585010 w 12048225"/>
              <a:gd name="connsiteY42" fmla="*/ 792765 h 6857999"/>
              <a:gd name="connsiteX43" fmla="*/ 1606668 w 12048225"/>
              <a:gd name="connsiteY43" fmla="*/ 814724 h 6857999"/>
              <a:gd name="connsiteX44" fmla="*/ 1626103 w 12048225"/>
              <a:gd name="connsiteY44" fmla="*/ 804908 h 6857999"/>
              <a:gd name="connsiteX45" fmla="*/ 1620953 w 12048225"/>
              <a:gd name="connsiteY45" fmla="*/ 799699 h 6857999"/>
              <a:gd name="connsiteX46" fmla="*/ 1608260 w 12048225"/>
              <a:gd name="connsiteY46" fmla="*/ 803514 h 6857999"/>
              <a:gd name="connsiteX47" fmla="*/ 1598341 w 12048225"/>
              <a:gd name="connsiteY47" fmla="*/ 796735 h 6857999"/>
              <a:gd name="connsiteX48" fmla="*/ 1620710 w 12048225"/>
              <a:gd name="connsiteY48" fmla="*/ 796735 h 6857999"/>
              <a:gd name="connsiteX49" fmla="*/ 1626741 w 12048225"/>
              <a:gd name="connsiteY49" fmla="*/ 791445 h 6857999"/>
              <a:gd name="connsiteX50" fmla="*/ 1606668 w 12048225"/>
              <a:gd name="connsiteY50" fmla="*/ 770814 h 6857999"/>
              <a:gd name="connsiteX51" fmla="*/ 1521862 w 12048225"/>
              <a:gd name="connsiteY51" fmla="*/ 770814 h 6857999"/>
              <a:gd name="connsiteX52" fmla="*/ 1502742 w 12048225"/>
              <a:gd name="connsiteY52" fmla="*/ 792765 h 6857999"/>
              <a:gd name="connsiteX53" fmla="*/ 1521862 w 12048225"/>
              <a:gd name="connsiteY53" fmla="*/ 814724 h 6857999"/>
              <a:gd name="connsiteX54" fmla="*/ 1532493 w 12048225"/>
              <a:gd name="connsiteY54" fmla="*/ 810058 h 6857999"/>
              <a:gd name="connsiteX55" fmla="*/ 1538289 w 12048225"/>
              <a:gd name="connsiteY55" fmla="*/ 813947 h 6857999"/>
              <a:gd name="connsiteX56" fmla="*/ 1544474 w 12048225"/>
              <a:gd name="connsiteY56" fmla="*/ 807637 h 6857999"/>
              <a:gd name="connsiteX57" fmla="*/ 1544474 w 12048225"/>
              <a:gd name="connsiteY57" fmla="*/ 777901 h 6857999"/>
              <a:gd name="connsiteX58" fmla="*/ 1538289 w 12048225"/>
              <a:gd name="connsiteY58" fmla="*/ 771591 h 6857999"/>
              <a:gd name="connsiteX59" fmla="*/ 1532493 w 12048225"/>
              <a:gd name="connsiteY59" fmla="*/ 775480 h 6857999"/>
              <a:gd name="connsiteX60" fmla="*/ 1521862 w 12048225"/>
              <a:gd name="connsiteY60" fmla="*/ 770814 h 6857999"/>
              <a:gd name="connsiteX61" fmla="*/ 1349565 w 12048225"/>
              <a:gd name="connsiteY61" fmla="*/ 770814 h 6857999"/>
              <a:gd name="connsiteX62" fmla="*/ 1327907 w 12048225"/>
              <a:gd name="connsiteY62" fmla="*/ 792765 h 6857999"/>
              <a:gd name="connsiteX63" fmla="*/ 1349565 w 12048225"/>
              <a:gd name="connsiteY63" fmla="*/ 814724 h 6857999"/>
              <a:gd name="connsiteX64" fmla="*/ 1369000 w 12048225"/>
              <a:gd name="connsiteY64" fmla="*/ 804908 h 6857999"/>
              <a:gd name="connsiteX65" fmla="*/ 1363842 w 12048225"/>
              <a:gd name="connsiteY65" fmla="*/ 799699 h 6857999"/>
              <a:gd name="connsiteX66" fmla="*/ 1351150 w 12048225"/>
              <a:gd name="connsiteY66" fmla="*/ 803514 h 6857999"/>
              <a:gd name="connsiteX67" fmla="*/ 1341230 w 12048225"/>
              <a:gd name="connsiteY67" fmla="*/ 796735 h 6857999"/>
              <a:gd name="connsiteX68" fmla="*/ 1363600 w 12048225"/>
              <a:gd name="connsiteY68" fmla="*/ 796735 h 6857999"/>
              <a:gd name="connsiteX69" fmla="*/ 1369631 w 12048225"/>
              <a:gd name="connsiteY69" fmla="*/ 791445 h 6857999"/>
              <a:gd name="connsiteX70" fmla="*/ 1349565 w 12048225"/>
              <a:gd name="connsiteY70" fmla="*/ 770814 h 6857999"/>
              <a:gd name="connsiteX71" fmla="*/ 1238339 w 12048225"/>
              <a:gd name="connsiteY71" fmla="*/ 770814 h 6857999"/>
              <a:gd name="connsiteX72" fmla="*/ 1216681 w 12048225"/>
              <a:gd name="connsiteY72" fmla="*/ 792765 h 6857999"/>
              <a:gd name="connsiteX73" fmla="*/ 1238339 w 12048225"/>
              <a:gd name="connsiteY73" fmla="*/ 814724 h 6857999"/>
              <a:gd name="connsiteX74" fmla="*/ 1257774 w 12048225"/>
              <a:gd name="connsiteY74" fmla="*/ 804908 h 6857999"/>
              <a:gd name="connsiteX75" fmla="*/ 1252624 w 12048225"/>
              <a:gd name="connsiteY75" fmla="*/ 799699 h 6857999"/>
              <a:gd name="connsiteX76" fmla="*/ 1239924 w 12048225"/>
              <a:gd name="connsiteY76" fmla="*/ 803514 h 6857999"/>
              <a:gd name="connsiteX77" fmla="*/ 1230012 w 12048225"/>
              <a:gd name="connsiteY77" fmla="*/ 796735 h 6857999"/>
              <a:gd name="connsiteX78" fmla="*/ 1252382 w 12048225"/>
              <a:gd name="connsiteY78" fmla="*/ 796735 h 6857999"/>
              <a:gd name="connsiteX79" fmla="*/ 1258413 w 12048225"/>
              <a:gd name="connsiteY79" fmla="*/ 791445 h 6857999"/>
              <a:gd name="connsiteX80" fmla="*/ 1238339 w 12048225"/>
              <a:gd name="connsiteY80" fmla="*/ 770814 h 6857999"/>
              <a:gd name="connsiteX81" fmla="*/ 1197253 w 12048225"/>
              <a:gd name="connsiteY81" fmla="*/ 770814 h 6857999"/>
              <a:gd name="connsiteX82" fmla="*/ 1186615 w 12048225"/>
              <a:gd name="connsiteY82" fmla="*/ 775480 h 6857999"/>
              <a:gd name="connsiteX83" fmla="*/ 1180430 w 12048225"/>
              <a:gd name="connsiteY83" fmla="*/ 771584 h 6857999"/>
              <a:gd name="connsiteX84" fmla="*/ 1174245 w 12048225"/>
              <a:gd name="connsiteY84" fmla="*/ 777894 h 6857999"/>
              <a:gd name="connsiteX85" fmla="*/ 1174245 w 12048225"/>
              <a:gd name="connsiteY85" fmla="*/ 807637 h 6857999"/>
              <a:gd name="connsiteX86" fmla="*/ 1180430 w 12048225"/>
              <a:gd name="connsiteY86" fmla="*/ 813947 h 6857999"/>
              <a:gd name="connsiteX87" fmla="*/ 1186615 w 12048225"/>
              <a:gd name="connsiteY87" fmla="*/ 807637 h 6857999"/>
              <a:gd name="connsiteX88" fmla="*/ 1186615 w 12048225"/>
              <a:gd name="connsiteY88" fmla="*/ 788415 h 6857999"/>
              <a:gd name="connsiteX89" fmla="*/ 1193438 w 12048225"/>
              <a:gd name="connsiteY89" fmla="*/ 781093 h 6857999"/>
              <a:gd name="connsiteX90" fmla="*/ 1200261 w 12048225"/>
              <a:gd name="connsiteY90" fmla="*/ 788415 h 6857999"/>
              <a:gd name="connsiteX91" fmla="*/ 1200261 w 12048225"/>
              <a:gd name="connsiteY91" fmla="*/ 807637 h 6857999"/>
              <a:gd name="connsiteX92" fmla="*/ 1206454 w 12048225"/>
              <a:gd name="connsiteY92" fmla="*/ 813947 h 6857999"/>
              <a:gd name="connsiteX93" fmla="*/ 1212639 w 12048225"/>
              <a:gd name="connsiteY93" fmla="*/ 807637 h 6857999"/>
              <a:gd name="connsiteX94" fmla="*/ 1212639 w 12048225"/>
              <a:gd name="connsiteY94" fmla="*/ 785135 h 6857999"/>
              <a:gd name="connsiteX95" fmla="*/ 1197253 w 12048225"/>
              <a:gd name="connsiteY95" fmla="*/ 770814 h 6857999"/>
              <a:gd name="connsiteX96" fmla="*/ 1153145 w 12048225"/>
              <a:gd name="connsiteY96" fmla="*/ 770814 h 6857999"/>
              <a:gd name="connsiteX97" fmla="*/ 1142506 w 12048225"/>
              <a:gd name="connsiteY97" fmla="*/ 775480 h 6857999"/>
              <a:gd name="connsiteX98" fmla="*/ 1136321 w 12048225"/>
              <a:gd name="connsiteY98" fmla="*/ 771584 h 6857999"/>
              <a:gd name="connsiteX99" fmla="*/ 1130129 w 12048225"/>
              <a:gd name="connsiteY99" fmla="*/ 777894 h 6857999"/>
              <a:gd name="connsiteX100" fmla="*/ 1130137 w 12048225"/>
              <a:gd name="connsiteY100" fmla="*/ 777894 h 6857999"/>
              <a:gd name="connsiteX101" fmla="*/ 1130137 w 12048225"/>
              <a:gd name="connsiteY101" fmla="*/ 807637 h 6857999"/>
              <a:gd name="connsiteX102" fmla="*/ 1136321 w 12048225"/>
              <a:gd name="connsiteY102" fmla="*/ 813947 h 6857999"/>
              <a:gd name="connsiteX103" fmla="*/ 1142506 w 12048225"/>
              <a:gd name="connsiteY103" fmla="*/ 807637 h 6857999"/>
              <a:gd name="connsiteX104" fmla="*/ 1142506 w 12048225"/>
              <a:gd name="connsiteY104" fmla="*/ 788415 h 6857999"/>
              <a:gd name="connsiteX105" fmla="*/ 1149330 w 12048225"/>
              <a:gd name="connsiteY105" fmla="*/ 781093 h 6857999"/>
              <a:gd name="connsiteX106" fmla="*/ 1156153 w 12048225"/>
              <a:gd name="connsiteY106" fmla="*/ 788415 h 6857999"/>
              <a:gd name="connsiteX107" fmla="*/ 1156153 w 12048225"/>
              <a:gd name="connsiteY107" fmla="*/ 807637 h 6857999"/>
              <a:gd name="connsiteX108" fmla="*/ 1162345 w 12048225"/>
              <a:gd name="connsiteY108" fmla="*/ 813947 h 6857999"/>
              <a:gd name="connsiteX109" fmla="*/ 1168530 w 12048225"/>
              <a:gd name="connsiteY109" fmla="*/ 807637 h 6857999"/>
              <a:gd name="connsiteX110" fmla="*/ 1168530 w 12048225"/>
              <a:gd name="connsiteY110" fmla="*/ 785135 h 6857999"/>
              <a:gd name="connsiteX111" fmla="*/ 1153145 w 12048225"/>
              <a:gd name="connsiteY111" fmla="*/ 770814 h 6857999"/>
              <a:gd name="connsiteX112" fmla="*/ 1105228 w 12048225"/>
              <a:gd name="connsiteY112" fmla="*/ 770814 h 6857999"/>
              <a:gd name="connsiteX113" fmla="*/ 1084362 w 12048225"/>
              <a:gd name="connsiteY113" fmla="*/ 792765 h 6857999"/>
              <a:gd name="connsiteX114" fmla="*/ 1105228 w 12048225"/>
              <a:gd name="connsiteY114" fmla="*/ 814724 h 6857999"/>
              <a:gd name="connsiteX115" fmla="*/ 1126087 w 12048225"/>
              <a:gd name="connsiteY115" fmla="*/ 792765 h 6857999"/>
              <a:gd name="connsiteX116" fmla="*/ 1105228 w 12048225"/>
              <a:gd name="connsiteY116" fmla="*/ 770814 h 6857999"/>
              <a:gd name="connsiteX117" fmla="*/ 1569148 w 12048225"/>
              <a:gd name="connsiteY117" fmla="*/ 770806 h 6857999"/>
              <a:gd name="connsiteX118" fmla="*/ 1569148 w 12048225"/>
              <a:gd name="connsiteY118" fmla="*/ 770814 h 6857999"/>
              <a:gd name="connsiteX119" fmla="*/ 1548282 w 12048225"/>
              <a:gd name="connsiteY119" fmla="*/ 792765 h 6857999"/>
              <a:gd name="connsiteX120" fmla="*/ 1569148 w 12048225"/>
              <a:gd name="connsiteY120" fmla="*/ 814724 h 6857999"/>
              <a:gd name="connsiteX121" fmla="*/ 1583821 w 12048225"/>
              <a:gd name="connsiteY121" fmla="*/ 806316 h 6857999"/>
              <a:gd name="connsiteX122" fmla="*/ 1578744 w 12048225"/>
              <a:gd name="connsiteY122" fmla="*/ 800939 h 6857999"/>
              <a:gd name="connsiteX123" fmla="*/ 1569148 w 12048225"/>
              <a:gd name="connsiteY123" fmla="*/ 803044 h 6857999"/>
              <a:gd name="connsiteX124" fmla="*/ 1560659 w 12048225"/>
              <a:gd name="connsiteY124" fmla="*/ 792765 h 6857999"/>
              <a:gd name="connsiteX125" fmla="*/ 1569859 w 12048225"/>
              <a:gd name="connsiteY125" fmla="*/ 782487 h 6857999"/>
              <a:gd name="connsiteX126" fmla="*/ 1578744 w 12048225"/>
              <a:gd name="connsiteY126" fmla="*/ 784512 h 6857999"/>
              <a:gd name="connsiteX127" fmla="*/ 1583821 w 12048225"/>
              <a:gd name="connsiteY127" fmla="*/ 778826 h 6857999"/>
              <a:gd name="connsiteX128" fmla="*/ 1569148 w 12048225"/>
              <a:gd name="connsiteY128" fmla="*/ 770806 h 6857999"/>
              <a:gd name="connsiteX129" fmla="*/ 1281656 w 12048225"/>
              <a:gd name="connsiteY129" fmla="*/ 770806 h 6857999"/>
              <a:gd name="connsiteX130" fmla="*/ 1281656 w 12048225"/>
              <a:gd name="connsiteY130" fmla="*/ 770814 h 6857999"/>
              <a:gd name="connsiteX131" fmla="*/ 1260790 w 12048225"/>
              <a:gd name="connsiteY131" fmla="*/ 792765 h 6857999"/>
              <a:gd name="connsiteX132" fmla="*/ 1281656 w 12048225"/>
              <a:gd name="connsiteY132" fmla="*/ 814724 h 6857999"/>
              <a:gd name="connsiteX133" fmla="*/ 1296329 w 12048225"/>
              <a:gd name="connsiteY133" fmla="*/ 806316 h 6857999"/>
              <a:gd name="connsiteX134" fmla="*/ 1291252 w 12048225"/>
              <a:gd name="connsiteY134" fmla="*/ 800939 h 6857999"/>
              <a:gd name="connsiteX135" fmla="*/ 1281656 w 12048225"/>
              <a:gd name="connsiteY135" fmla="*/ 803044 h 6857999"/>
              <a:gd name="connsiteX136" fmla="*/ 1273167 w 12048225"/>
              <a:gd name="connsiteY136" fmla="*/ 792765 h 6857999"/>
              <a:gd name="connsiteX137" fmla="*/ 1282367 w 12048225"/>
              <a:gd name="connsiteY137" fmla="*/ 782487 h 6857999"/>
              <a:gd name="connsiteX138" fmla="*/ 1291252 w 12048225"/>
              <a:gd name="connsiteY138" fmla="*/ 784512 h 6857999"/>
              <a:gd name="connsiteX139" fmla="*/ 1296329 w 12048225"/>
              <a:gd name="connsiteY139" fmla="*/ 778826 h 6857999"/>
              <a:gd name="connsiteX140" fmla="*/ 1281656 w 12048225"/>
              <a:gd name="connsiteY140" fmla="*/ 770806 h 6857999"/>
              <a:gd name="connsiteX141" fmla="*/ 1454356 w 12048225"/>
              <a:gd name="connsiteY141" fmla="*/ 769251 h 6857999"/>
              <a:gd name="connsiteX142" fmla="*/ 1461260 w 12048225"/>
              <a:gd name="connsiteY142" fmla="*/ 769251 h 6857999"/>
              <a:gd name="connsiteX143" fmla="*/ 1469742 w 12048225"/>
              <a:gd name="connsiteY143" fmla="*/ 776881 h 6857999"/>
              <a:gd name="connsiteX144" fmla="*/ 1461260 w 12048225"/>
              <a:gd name="connsiteY144" fmla="*/ 784438 h 6857999"/>
              <a:gd name="connsiteX145" fmla="*/ 1454356 w 12048225"/>
              <a:gd name="connsiteY145" fmla="*/ 784438 h 6857999"/>
              <a:gd name="connsiteX146" fmla="*/ 1447929 w 12048225"/>
              <a:gd name="connsiteY146" fmla="*/ 758040 h 6857999"/>
              <a:gd name="connsiteX147" fmla="*/ 1441502 w 12048225"/>
              <a:gd name="connsiteY147" fmla="*/ 764350 h 6857999"/>
              <a:gd name="connsiteX148" fmla="*/ 1441502 w 12048225"/>
              <a:gd name="connsiteY148" fmla="*/ 807248 h 6857999"/>
              <a:gd name="connsiteX149" fmla="*/ 1447929 w 12048225"/>
              <a:gd name="connsiteY149" fmla="*/ 813947 h 6857999"/>
              <a:gd name="connsiteX150" fmla="*/ 1454356 w 12048225"/>
              <a:gd name="connsiteY150" fmla="*/ 807248 h 6857999"/>
              <a:gd name="connsiteX151" fmla="*/ 1454356 w 12048225"/>
              <a:gd name="connsiteY151" fmla="*/ 795649 h 6857999"/>
              <a:gd name="connsiteX152" fmla="*/ 1464114 w 12048225"/>
              <a:gd name="connsiteY152" fmla="*/ 795649 h 6857999"/>
              <a:gd name="connsiteX153" fmla="*/ 1483072 w 12048225"/>
              <a:gd name="connsiteY153" fmla="*/ 776881 h 6857999"/>
              <a:gd name="connsiteX154" fmla="*/ 1463718 w 12048225"/>
              <a:gd name="connsiteY154" fmla="*/ 758040 h 6857999"/>
              <a:gd name="connsiteX155" fmla="*/ 1312514 w 12048225"/>
              <a:gd name="connsiteY155" fmla="*/ 757806 h 6857999"/>
              <a:gd name="connsiteX156" fmla="*/ 1306329 w 12048225"/>
              <a:gd name="connsiteY156" fmla="*/ 764115 h 6857999"/>
              <a:gd name="connsiteX157" fmla="*/ 1306329 w 12048225"/>
              <a:gd name="connsiteY157" fmla="*/ 772054 h 6857999"/>
              <a:gd name="connsiteX158" fmla="*/ 1304899 w 12048225"/>
              <a:gd name="connsiteY158" fmla="*/ 772054 h 6857999"/>
              <a:gd name="connsiteX159" fmla="*/ 1298391 w 12048225"/>
              <a:gd name="connsiteY159" fmla="*/ 777659 h 6857999"/>
              <a:gd name="connsiteX160" fmla="*/ 1304899 w 12048225"/>
              <a:gd name="connsiteY160" fmla="*/ 783264 h 6857999"/>
              <a:gd name="connsiteX161" fmla="*/ 1306329 w 12048225"/>
              <a:gd name="connsiteY161" fmla="*/ 783264 h 6857999"/>
              <a:gd name="connsiteX162" fmla="*/ 1306329 w 12048225"/>
              <a:gd name="connsiteY162" fmla="*/ 807637 h 6857999"/>
              <a:gd name="connsiteX163" fmla="*/ 1312514 w 12048225"/>
              <a:gd name="connsiteY163" fmla="*/ 813947 h 6857999"/>
              <a:gd name="connsiteX164" fmla="*/ 1318706 w 12048225"/>
              <a:gd name="connsiteY164" fmla="*/ 807637 h 6857999"/>
              <a:gd name="connsiteX165" fmla="*/ 1318706 w 12048225"/>
              <a:gd name="connsiteY165" fmla="*/ 783264 h 6857999"/>
              <a:gd name="connsiteX166" fmla="*/ 1322111 w 12048225"/>
              <a:gd name="connsiteY166" fmla="*/ 783264 h 6857999"/>
              <a:gd name="connsiteX167" fmla="*/ 1328618 w 12048225"/>
              <a:gd name="connsiteY167" fmla="*/ 777666 h 6857999"/>
              <a:gd name="connsiteX168" fmla="*/ 1322111 w 12048225"/>
              <a:gd name="connsiteY168" fmla="*/ 772054 h 6857999"/>
              <a:gd name="connsiteX169" fmla="*/ 1318706 w 12048225"/>
              <a:gd name="connsiteY169" fmla="*/ 772054 h 6857999"/>
              <a:gd name="connsiteX170" fmla="*/ 1318706 w 12048225"/>
              <a:gd name="connsiteY170" fmla="*/ 764115 h 6857999"/>
              <a:gd name="connsiteX171" fmla="*/ 1312514 w 12048225"/>
              <a:gd name="connsiteY171" fmla="*/ 757806 h 6857999"/>
              <a:gd name="connsiteX172" fmla="*/ 1065800 w 12048225"/>
              <a:gd name="connsiteY172" fmla="*/ 756793 h 6857999"/>
              <a:gd name="connsiteX173" fmla="*/ 1037796 w 12048225"/>
              <a:gd name="connsiteY173" fmla="*/ 785759 h 6857999"/>
              <a:gd name="connsiteX174" fmla="*/ 1065558 w 12048225"/>
              <a:gd name="connsiteY174" fmla="*/ 814724 h 6857999"/>
              <a:gd name="connsiteX175" fmla="*/ 1083335 w 12048225"/>
              <a:gd name="connsiteY175" fmla="*/ 805377 h 6857999"/>
              <a:gd name="connsiteX176" fmla="*/ 1077627 w 12048225"/>
              <a:gd name="connsiteY176" fmla="*/ 799545 h 6857999"/>
              <a:gd name="connsiteX177" fmla="*/ 1065008 w 12048225"/>
              <a:gd name="connsiteY177" fmla="*/ 802112 h 6857999"/>
              <a:gd name="connsiteX178" fmla="*/ 1051596 w 12048225"/>
              <a:gd name="connsiteY178" fmla="*/ 785759 h 6857999"/>
              <a:gd name="connsiteX179" fmla="*/ 1066116 w 12048225"/>
              <a:gd name="connsiteY179" fmla="*/ 768943 h 6857999"/>
              <a:gd name="connsiteX180" fmla="*/ 1077304 w 12048225"/>
              <a:gd name="connsiteY180" fmla="*/ 771591 h 6857999"/>
              <a:gd name="connsiteX181" fmla="*/ 1082858 w 12048225"/>
              <a:gd name="connsiteY181" fmla="*/ 765597 h 6857999"/>
              <a:gd name="connsiteX182" fmla="*/ 1065800 w 12048225"/>
              <a:gd name="connsiteY182" fmla="*/ 756793 h 6857999"/>
              <a:gd name="connsiteX183" fmla="*/ 1492750 w 12048225"/>
              <a:gd name="connsiteY183" fmla="*/ 753521 h 6857999"/>
              <a:gd name="connsiteX184" fmla="*/ 1486565 w 12048225"/>
              <a:gd name="connsiteY184" fmla="*/ 759831 h 6857999"/>
              <a:gd name="connsiteX185" fmla="*/ 1486565 w 12048225"/>
              <a:gd name="connsiteY185" fmla="*/ 807637 h 6857999"/>
              <a:gd name="connsiteX186" fmla="*/ 1492750 w 12048225"/>
              <a:gd name="connsiteY186" fmla="*/ 813947 h 6857999"/>
              <a:gd name="connsiteX187" fmla="*/ 1498942 w 12048225"/>
              <a:gd name="connsiteY187" fmla="*/ 807637 h 6857999"/>
              <a:gd name="connsiteX188" fmla="*/ 1498942 w 12048225"/>
              <a:gd name="connsiteY188" fmla="*/ 759831 h 6857999"/>
              <a:gd name="connsiteX189" fmla="*/ 1492750 w 12048225"/>
              <a:gd name="connsiteY189" fmla="*/ 753521 h 6857999"/>
              <a:gd name="connsiteX190" fmla="*/ 1407548 w 12048225"/>
              <a:gd name="connsiteY190" fmla="*/ 753521 h 6857999"/>
              <a:gd name="connsiteX191" fmla="*/ 1401363 w 12048225"/>
              <a:gd name="connsiteY191" fmla="*/ 759831 h 6857999"/>
              <a:gd name="connsiteX192" fmla="*/ 1401363 w 12048225"/>
              <a:gd name="connsiteY192" fmla="*/ 774240 h 6857999"/>
              <a:gd name="connsiteX193" fmla="*/ 1391128 w 12048225"/>
              <a:gd name="connsiteY193" fmla="*/ 770814 h 6857999"/>
              <a:gd name="connsiteX194" fmla="*/ 1372008 w 12048225"/>
              <a:gd name="connsiteY194" fmla="*/ 792765 h 6857999"/>
              <a:gd name="connsiteX195" fmla="*/ 1391128 w 12048225"/>
              <a:gd name="connsiteY195" fmla="*/ 814724 h 6857999"/>
              <a:gd name="connsiteX196" fmla="*/ 1401759 w 12048225"/>
              <a:gd name="connsiteY196" fmla="*/ 810058 h 6857999"/>
              <a:gd name="connsiteX197" fmla="*/ 1407548 w 12048225"/>
              <a:gd name="connsiteY197" fmla="*/ 813947 h 6857999"/>
              <a:gd name="connsiteX198" fmla="*/ 1413740 w 12048225"/>
              <a:gd name="connsiteY198" fmla="*/ 807637 h 6857999"/>
              <a:gd name="connsiteX199" fmla="*/ 1413740 w 12048225"/>
              <a:gd name="connsiteY199" fmla="*/ 759831 h 6857999"/>
              <a:gd name="connsiteX200" fmla="*/ 1407548 w 12048225"/>
              <a:gd name="connsiteY200" fmla="*/ 753521 h 6857999"/>
              <a:gd name="connsiteX201" fmla="*/ 660986 w 12048225"/>
              <a:gd name="connsiteY201" fmla="*/ 650212 h 6857999"/>
              <a:gd name="connsiteX202" fmla="*/ 660988 w 12048225"/>
              <a:gd name="connsiteY202" fmla="*/ 650212 h 6857999"/>
              <a:gd name="connsiteX203" fmla="*/ 660986 w 12048225"/>
              <a:gd name="connsiteY203" fmla="*/ 650219 h 6857999"/>
              <a:gd name="connsiteX204" fmla="*/ 675696 w 12048225"/>
              <a:gd name="connsiteY204" fmla="*/ 592061 h 6857999"/>
              <a:gd name="connsiteX205" fmla="*/ 692292 w 12048225"/>
              <a:gd name="connsiteY205" fmla="*/ 650212 h 6857999"/>
              <a:gd name="connsiteX206" fmla="*/ 660988 w 12048225"/>
              <a:gd name="connsiteY206" fmla="*/ 650212 h 6857999"/>
              <a:gd name="connsiteX207" fmla="*/ 547134 w 12048225"/>
              <a:gd name="connsiteY207" fmla="*/ 578135 h 6857999"/>
              <a:gd name="connsiteX208" fmla="*/ 479650 w 12048225"/>
              <a:gd name="connsiteY208" fmla="*/ 649405 h 6857999"/>
              <a:gd name="connsiteX209" fmla="*/ 544977 w 12048225"/>
              <a:gd name="connsiteY209" fmla="*/ 720315 h 6857999"/>
              <a:gd name="connsiteX210" fmla="*/ 590523 w 12048225"/>
              <a:gd name="connsiteY210" fmla="*/ 703558 h 6857999"/>
              <a:gd name="connsiteX211" fmla="*/ 591529 w 12048225"/>
              <a:gd name="connsiteY211" fmla="*/ 676822 h 6857999"/>
              <a:gd name="connsiteX212" fmla="*/ 566855 w 12048225"/>
              <a:gd name="connsiteY212" fmla="*/ 674841 h 6857999"/>
              <a:gd name="connsiteX213" fmla="*/ 546657 w 12048225"/>
              <a:gd name="connsiteY213" fmla="*/ 682765 h 6857999"/>
              <a:gd name="connsiteX214" fmla="*/ 546657 w 12048225"/>
              <a:gd name="connsiteY214" fmla="*/ 682758 h 6857999"/>
              <a:gd name="connsiteX215" fmla="*/ 519995 w 12048225"/>
              <a:gd name="connsiteY215" fmla="*/ 649398 h 6857999"/>
              <a:gd name="connsiteX216" fmla="*/ 548043 w 12048225"/>
              <a:gd name="connsiteY216" fmla="*/ 614328 h 6857999"/>
              <a:gd name="connsiteX217" fmla="*/ 569562 w 12048225"/>
              <a:gd name="connsiteY217" fmla="*/ 623711 h 6857999"/>
              <a:gd name="connsiteX218" fmla="*/ 594082 w 12048225"/>
              <a:gd name="connsiteY218" fmla="*/ 618510 h 6857999"/>
              <a:gd name="connsiteX219" fmla="*/ 591815 w 12048225"/>
              <a:gd name="connsiteY219" fmla="*/ 593946 h 6857999"/>
              <a:gd name="connsiteX220" fmla="*/ 547134 w 12048225"/>
              <a:gd name="connsiteY220" fmla="*/ 578135 h 6857999"/>
              <a:gd name="connsiteX221" fmla="*/ 920627 w 12048225"/>
              <a:gd name="connsiteY221" fmla="*/ 559331 h 6857999"/>
              <a:gd name="connsiteX222" fmla="*/ 939101 w 12048225"/>
              <a:gd name="connsiteY222" fmla="*/ 632589 h 6857999"/>
              <a:gd name="connsiteX223" fmla="*/ 899659 w 12048225"/>
              <a:gd name="connsiteY223" fmla="*/ 632596 h 6857999"/>
              <a:gd name="connsiteX224" fmla="*/ 676811 w 12048225"/>
              <a:gd name="connsiteY224" fmla="*/ 556998 h 6857999"/>
              <a:gd name="connsiteX225" fmla="*/ 641125 w 12048225"/>
              <a:gd name="connsiteY225" fmla="*/ 587299 h 6857999"/>
              <a:gd name="connsiteX226" fmla="*/ 604948 w 12048225"/>
              <a:gd name="connsiteY226" fmla="*/ 693205 h 6857999"/>
              <a:gd name="connsiteX227" fmla="*/ 624808 w 12048225"/>
              <a:gd name="connsiteY227" fmla="*/ 718393 h 6857999"/>
              <a:gd name="connsiteX228" fmla="*/ 649423 w 12048225"/>
              <a:gd name="connsiteY228" fmla="*/ 698649 h 6857999"/>
              <a:gd name="connsiteX229" fmla="*/ 653385 w 12048225"/>
              <a:gd name="connsiteY229" fmla="*/ 686742 h 6857999"/>
              <a:gd name="connsiteX230" fmla="*/ 699827 w 12048225"/>
              <a:gd name="connsiteY230" fmla="*/ 686793 h 6857999"/>
              <a:gd name="connsiteX231" fmla="*/ 703334 w 12048225"/>
              <a:gd name="connsiteY231" fmla="*/ 698972 h 6857999"/>
              <a:gd name="connsiteX232" fmla="*/ 728646 w 12048225"/>
              <a:gd name="connsiteY232" fmla="*/ 718415 h 6857999"/>
              <a:gd name="connsiteX233" fmla="*/ 749534 w 12048225"/>
              <a:gd name="connsiteY233" fmla="*/ 693323 h 6857999"/>
              <a:gd name="connsiteX234" fmla="*/ 712380 w 12048225"/>
              <a:gd name="connsiteY234" fmla="*/ 587270 h 6857999"/>
              <a:gd name="connsiteX235" fmla="*/ 676811 w 12048225"/>
              <a:gd name="connsiteY235" fmla="*/ 556998 h 6857999"/>
              <a:gd name="connsiteX236" fmla="*/ 741801 w 12048225"/>
              <a:gd name="connsiteY236" fmla="*/ 543638 h 6857999"/>
              <a:gd name="connsiteX237" fmla="*/ 720781 w 12048225"/>
              <a:gd name="connsiteY237" fmla="*/ 565619 h 6857999"/>
              <a:gd name="connsiteX238" fmla="*/ 741793 w 12048225"/>
              <a:gd name="connsiteY238" fmla="*/ 587585 h 6857999"/>
              <a:gd name="connsiteX239" fmla="*/ 741801 w 12048225"/>
              <a:gd name="connsiteY239" fmla="*/ 587585 h 6857999"/>
              <a:gd name="connsiteX240" fmla="*/ 762769 w 12048225"/>
              <a:gd name="connsiteY240" fmla="*/ 587717 h 6857999"/>
              <a:gd name="connsiteX241" fmla="*/ 762725 w 12048225"/>
              <a:gd name="connsiteY241" fmla="*/ 694834 h 6857999"/>
              <a:gd name="connsiteX242" fmla="*/ 788147 w 12048225"/>
              <a:gd name="connsiteY242" fmla="*/ 718415 h 6857999"/>
              <a:gd name="connsiteX243" fmla="*/ 813562 w 12048225"/>
              <a:gd name="connsiteY243" fmla="*/ 694834 h 6857999"/>
              <a:gd name="connsiteX244" fmla="*/ 813532 w 12048225"/>
              <a:gd name="connsiteY244" fmla="*/ 587717 h 6857999"/>
              <a:gd name="connsiteX245" fmla="*/ 833701 w 12048225"/>
              <a:gd name="connsiteY245" fmla="*/ 587717 h 6857999"/>
              <a:gd name="connsiteX246" fmla="*/ 854721 w 12048225"/>
              <a:gd name="connsiteY246" fmla="*/ 565736 h 6857999"/>
              <a:gd name="connsiteX247" fmla="*/ 833701 w 12048225"/>
              <a:gd name="connsiteY247" fmla="*/ 543638 h 6857999"/>
              <a:gd name="connsiteX248" fmla="*/ 1079850 w 12048225"/>
              <a:gd name="connsiteY248" fmla="*/ 543000 h 6857999"/>
              <a:gd name="connsiteX249" fmla="*/ 1089982 w 12048225"/>
              <a:gd name="connsiteY249" fmla="*/ 543000 h 6857999"/>
              <a:gd name="connsiteX250" fmla="*/ 1126578 w 12048225"/>
              <a:gd name="connsiteY250" fmla="*/ 575267 h 6857999"/>
              <a:gd name="connsiteX251" fmla="*/ 1089909 w 12048225"/>
              <a:gd name="connsiteY251" fmla="*/ 607402 h 6857999"/>
              <a:gd name="connsiteX252" fmla="*/ 1079858 w 12048225"/>
              <a:gd name="connsiteY252" fmla="*/ 607402 h 6857999"/>
              <a:gd name="connsiteX253" fmla="*/ 1079850 w 12048225"/>
              <a:gd name="connsiteY253" fmla="*/ 607394 h 6857999"/>
              <a:gd name="connsiteX254" fmla="*/ 922036 w 12048225"/>
              <a:gd name="connsiteY254" fmla="*/ 515164 h 6857999"/>
              <a:gd name="connsiteX255" fmla="*/ 877076 w 12048225"/>
              <a:gd name="connsiteY255" fmla="*/ 553330 h 6857999"/>
              <a:gd name="connsiteX256" fmla="*/ 829064 w 12048225"/>
              <a:gd name="connsiteY256" fmla="*/ 686698 h 6857999"/>
              <a:gd name="connsiteX257" fmla="*/ 854083 w 12048225"/>
              <a:gd name="connsiteY257" fmla="*/ 718429 h 6857999"/>
              <a:gd name="connsiteX258" fmla="*/ 885095 w 12048225"/>
              <a:gd name="connsiteY258" fmla="*/ 693558 h 6857999"/>
              <a:gd name="connsiteX259" fmla="*/ 890084 w 12048225"/>
              <a:gd name="connsiteY259" fmla="*/ 678613 h 6857999"/>
              <a:gd name="connsiteX260" fmla="*/ 890092 w 12048225"/>
              <a:gd name="connsiteY260" fmla="*/ 678613 h 6857999"/>
              <a:gd name="connsiteX261" fmla="*/ 948639 w 12048225"/>
              <a:gd name="connsiteY261" fmla="*/ 678664 h 6857999"/>
              <a:gd name="connsiteX262" fmla="*/ 953005 w 12048225"/>
              <a:gd name="connsiteY262" fmla="*/ 693910 h 6857999"/>
              <a:gd name="connsiteX263" fmla="*/ 984890 w 12048225"/>
              <a:gd name="connsiteY263" fmla="*/ 718415 h 6857999"/>
              <a:gd name="connsiteX264" fmla="*/ 1011215 w 12048225"/>
              <a:gd name="connsiteY264" fmla="*/ 686800 h 6857999"/>
              <a:gd name="connsiteX265" fmla="*/ 966834 w 12048225"/>
              <a:gd name="connsiteY265" fmla="*/ 553300 h 6857999"/>
              <a:gd name="connsiteX266" fmla="*/ 922036 w 12048225"/>
              <a:gd name="connsiteY266" fmla="*/ 515164 h 6857999"/>
              <a:gd name="connsiteX267" fmla="*/ 1050092 w 12048225"/>
              <a:gd name="connsiteY267" fmla="*/ 496360 h 6857999"/>
              <a:gd name="connsiteX268" fmla="*/ 1020664 w 12048225"/>
              <a:gd name="connsiteY268" fmla="*/ 527138 h 6857999"/>
              <a:gd name="connsiteX269" fmla="*/ 1020664 w 12048225"/>
              <a:gd name="connsiteY269" fmla="*/ 689346 h 6857999"/>
              <a:gd name="connsiteX270" fmla="*/ 1051251 w 12048225"/>
              <a:gd name="connsiteY270" fmla="*/ 718400 h 6857999"/>
              <a:gd name="connsiteX271" fmla="*/ 1081816 w 12048225"/>
              <a:gd name="connsiteY271" fmla="*/ 689346 h 6857999"/>
              <a:gd name="connsiteX272" fmla="*/ 1081787 w 12048225"/>
              <a:gd name="connsiteY272" fmla="*/ 654027 h 6857999"/>
              <a:gd name="connsiteX273" fmla="*/ 1104238 w 12048225"/>
              <a:gd name="connsiteY273" fmla="*/ 654027 h 6857999"/>
              <a:gd name="connsiteX274" fmla="*/ 1187789 w 12048225"/>
              <a:gd name="connsiteY274" fmla="*/ 575575 h 6857999"/>
              <a:gd name="connsiteX275" fmla="*/ 1090709 w 12048225"/>
              <a:gd name="connsiteY275" fmla="*/ 496360 h 6857999"/>
              <a:gd name="connsiteX276" fmla="*/ 1373248 w 12048225"/>
              <a:gd name="connsiteY276" fmla="*/ 455046 h 6857999"/>
              <a:gd name="connsiteX277" fmla="*/ 1341128 w 12048225"/>
              <a:gd name="connsiteY277" fmla="*/ 485567 h 6857999"/>
              <a:gd name="connsiteX278" fmla="*/ 1341186 w 12048225"/>
              <a:gd name="connsiteY278" fmla="*/ 613961 h 6857999"/>
              <a:gd name="connsiteX279" fmla="*/ 1302338 w 12048225"/>
              <a:gd name="connsiteY279" fmla="*/ 666169 h 6857999"/>
              <a:gd name="connsiteX280" fmla="*/ 1263695 w 12048225"/>
              <a:gd name="connsiteY280" fmla="*/ 613961 h 6857999"/>
              <a:gd name="connsiteX281" fmla="*/ 1263703 w 12048225"/>
              <a:gd name="connsiteY281" fmla="*/ 501224 h 6857999"/>
              <a:gd name="connsiteX282" fmla="*/ 1231450 w 12048225"/>
              <a:gd name="connsiteY282" fmla="*/ 470718 h 6857999"/>
              <a:gd name="connsiteX283" fmla="*/ 1199462 w 12048225"/>
              <a:gd name="connsiteY283" fmla="*/ 500798 h 6857999"/>
              <a:gd name="connsiteX284" fmla="*/ 1199469 w 12048225"/>
              <a:gd name="connsiteY284" fmla="*/ 500798 h 6857999"/>
              <a:gd name="connsiteX285" fmla="*/ 1199374 w 12048225"/>
              <a:gd name="connsiteY285" fmla="*/ 611158 h 6857999"/>
              <a:gd name="connsiteX286" fmla="*/ 1302338 w 12048225"/>
              <a:gd name="connsiteY286" fmla="*/ 720351 h 6857999"/>
              <a:gd name="connsiteX287" fmla="*/ 1405347 w 12048225"/>
              <a:gd name="connsiteY287" fmla="*/ 610813 h 6857999"/>
              <a:gd name="connsiteX288" fmla="*/ 1405347 w 12048225"/>
              <a:gd name="connsiteY288" fmla="*/ 485567 h 6857999"/>
              <a:gd name="connsiteX289" fmla="*/ 1373248 w 12048225"/>
              <a:gd name="connsiteY289" fmla="*/ 455046 h 6857999"/>
              <a:gd name="connsiteX290" fmla="*/ 1458692 w 12048225"/>
              <a:gd name="connsiteY290" fmla="*/ 440967 h 6857999"/>
              <a:gd name="connsiteX291" fmla="*/ 1423909 w 12048225"/>
              <a:gd name="connsiteY291" fmla="*/ 473234 h 6857999"/>
              <a:gd name="connsiteX292" fmla="*/ 1423909 w 12048225"/>
              <a:gd name="connsiteY292" fmla="*/ 683425 h 6857999"/>
              <a:gd name="connsiteX293" fmla="*/ 1455780 w 12048225"/>
              <a:gd name="connsiteY293" fmla="*/ 716764 h 6857999"/>
              <a:gd name="connsiteX294" fmla="*/ 1541077 w 12048225"/>
              <a:gd name="connsiteY294" fmla="*/ 716712 h 6857999"/>
              <a:gd name="connsiteX295" fmla="*/ 1570725 w 12048225"/>
              <a:gd name="connsiteY295" fmla="*/ 685847 h 6857999"/>
              <a:gd name="connsiteX296" fmla="*/ 1541077 w 12048225"/>
              <a:gd name="connsiteY296" fmla="*/ 654871 h 6857999"/>
              <a:gd name="connsiteX297" fmla="*/ 1493454 w 12048225"/>
              <a:gd name="connsiteY297" fmla="*/ 654871 h 6857999"/>
              <a:gd name="connsiteX298" fmla="*/ 1493461 w 12048225"/>
              <a:gd name="connsiteY298" fmla="*/ 473234 h 6857999"/>
              <a:gd name="connsiteX299" fmla="*/ 1458692 w 12048225"/>
              <a:gd name="connsiteY299" fmla="*/ 440967 h 6857999"/>
              <a:gd name="connsiteX300" fmla="*/ 1547658 w 12048225"/>
              <a:gd name="connsiteY300" fmla="*/ 427959 h 6857999"/>
              <a:gd name="connsiteX301" fmla="*/ 1515780 w 12048225"/>
              <a:gd name="connsiteY301" fmla="*/ 461268 h 6857999"/>
              <a:gd name="connsiteX302" fmla="*/ 1547658 w 12048225"/>
              <a:gd name="connsiteY302" fmla="*/ 494599 h 6857999"/>
              <a:gd name="connsiteX303" fmla="*/ 1583726 w 12048225"/>
              <a:gd name="connsiteY303" fmla="*/ 494548 h 6857999"/>
              <a:gd name="connsiteX304" fmla="*/ 1583726 w 12048225"/>
              <a:gd name="connsiteY304" fmla="*/ 682288 h 6857999"/>
              <a:gd name="connsiteX305" fmla="*/ 1620813 w 12048225"/>
              <a:gd name="connsiteY305" fmla="*/ 718561 h 6857999"/>
              <a:gd name="connsiteX306" fmla="*/ 1657886 w 12048225"/>
              <a:gd name="connsiteY306" fmla="*/ 682288 h 6857999"/>
              <a:gd name="connsiteX307" fmla="*/ 1657886 w 12048225"/>
              <a:gd name="connsiteY307" fmla="*/ 494540 h 6857999"/>
              <a:gd name="connsiteX308" fmla="*/ 1693946 w 12048225"/>
              <a:gd name="connsiteY308" fmla="*/ 494621 h 6857999"/>
              <a:gd name="connsiteX309" fmla="*/ 1725817 w 12048225"/>
              <a:gd name="connsiteY309" fmla="*/ 461283 h 6857999"/>
              <a:gd name="connsiteX310" fmla="*/ 1693946 w 12048225"/>
              <a:gd name="connsiteY310" fmla="*/ 427974 h 6857999"/>
              <a:gd name="connsiteX311" fmla="*/ 0 w 12048225"/>
              <a:gd name="connsiteY311" fmla="*/ 0 h 6857999"/>
              <a:gd name="connsiteX312" fmla="*/ 12048225 w 12048225"/>
              <a:gd name="connsiteY312" fmla="*/ 0 h 6857999"/>
              <a:gd name="connsiteX313" fmla="*/ 12048225 w 12048225"/>
              <a:gd name="connsiteY313" fmla="*/ 6857999 h 6857999"/>
              <a:gd name="connsiteX314" fmla="*/ 0 w 12048225"/>
              <a:gd name="connsiteY31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</a:cxnLst>
            <a:rect l="l" t="t" r="r" b="b"/>
            <a:pathLst>
              <a:path w="12048225" h="6857999">
                <a:moveTo>
                  <a:pt x="1523608" y="782487"/>
                </a:moveTo>
                <a:cubicBezTo>
                  <a:pt x="1529081" y="782487"/>
                  <a:pt x="1532097" y="787160"/>
                  <a:pt x="1532097" y="792773"/>
                </a:cubicBezTo>
                <a:cubicBezTo>
                  <a:pt x="1532097" y="798371"/>
                  <a:pt x="1529081" y="803044"/>
                  <a:pt x="1523608" y="803044"/>
                </a:cubicBezTo>
                <a:cubicBezTo>
                  <a:pt x="1518135" y="803044"/>
                  <a:pt x="1515119" y="798371"/>
                  <a:pt x="1515119" y="792765"/>
                </a:cubicBezTo>
                <a:cubicBezTo>
                  <a:pt x="1515119" y="787160"/>
                  <a:pt x="1518135" y="782487"/>
                  <a:pt x="1523608" y="782487"/>
                </a:cubicBezTo>
                <a:close/>
                <a:moveTo>
                  <a:pt x="1392874" y="782487"/>
                </a:moveTo>
                <a:cubicBezTo>
                  <a:pt x="1398347" y="782487"/>
                  <a:pt x="1401363" y="787160"/>
                  <a:pt x="1401363" y="792773"/>
                </a:cubicBezTo>
                <a:cubicBezTo>
                  <a:pt x="1401363" y="798378"/>
                  <a:pt x="1398347" y="803044"/>
                  <a:pt x="1392874" y="803044"/>
                </a:cubicBezTo>
                <a:cubicBezTo>
                  <a:pt x="1387401" y="803044"/>
                  <a:pt x="1384385" y="798378"/>
                  <a:pt x="1384385" y="792765"/>
                </a:cubicBezTo>
                <a:cubicBezTo>
                  <a:pt x="1384385" y="787160"/>
                  <a:pt x="1387401" y="782487"/>
                  <a:pt x="1392874" y="782487"/>
                </a:cubicBezTo>
                <a:close/>
                <a:moveTo>
                  <a:pt x="1105228" y="782487"/>
                </a:moveTo>
                <a:cubicBezTo>
                  <a:pt x="1110694" y="782487"/>
                  <a:pt x="1113717" y="787160"/>
                  <a:pt x="1113717" y="792773"/>
                </a:cubicBezTo>
                <a:cubicBezTo>
                  <a:pt x="1113717" y="798371"/>
                  <a:pt x="1110694" y="803044"/>
                  <a:pt x="1105228" y="803044"/>
                </a:cubicBezTo>
                <a:cubicBezTo>
                  <a:pt x="1099748" y="803044"/>
                  <a:pt x="1096739" y="798371"/>
                  <a:pt x="1096739" y="792765"/>
                </a:cubicBezTo>
                <a:cubicBezTo>
                  <a:pt x="1096739" y="787160"/>
                  <a:pt x="1099748" y="782487"/>
                  <a:pt x="1105228" y="782487"/>
                </a:cubicBezTo>
                <a:close/>
                <a:moveTo>
                  <a:pt x="1606352" y="781085"/>
                </a:moveTo>
                <a:cubicBezTo>
                  <a:pt x="1611195" y="781085"/>
                  <a:pt x="1614364" y="785678"/>
                  <a:pt x="1614364" y="788407"/>
                </a:cubicBezTo>
                <a:lnTo>
                  <a:pt x="1598341" y="788407"/>
                </a:lnTo>
                <a:cubicBezTo>
                  <a:pt x="1598341" y="785678"/>
                  <a:pt x="1601510" y="781085"/>
                  <a:pt x="1606352" y="781085"/>
                </a:cubicBezTo>
                <a:close/>
                <a:moveTo>
                  <a:pt x="1349242" y="781085"/>
                </a:moveTo>
                <a:cubicBezTo>
                  <a:pt x="1354084" y="781085"/>
                  <a:pt x="1357254" y="785678"/>
                  <a:pt x="1357254" y="788407"/>
                </a:cubicBezTo>
                <a:lnTo>
                  <a:pt x="1341230" y="788407"/>
                </a:lnTo>
                <a:cubicBezTo>
                  <a:pt x="1341230" y="785678"/>
                  <a:pt x="1344407" y="781085"/>
                  <a:pt x="1349242" y="781085"/>
                </a:cubicBezTo>
                <a:close/>
                <a:moveTo>
                  <a:pt x="1238024" y="781085"/>
                </a:moveTo>
                <a:cubicBezTo>
                  <a:pt x="1242859" y="781085"/>
                  <a:pt x="1246036" y="785678"/>
                  <a:pt x="1246036" y="788407"/>
                </a:cubicBezTo>
                <a:lnTo>
                  <a:pt x="1230012" y="788407"/>
                </a:lnTo>
                <a:cubicBezTo>
                  <a:pt x="1230012" y="785678"/>
                  <a:pt x="1233182" y="781085"/>
                  <a:pt x="1238024" y="781085"/>
                </a:cubicBezTo>
                <a:close/>
                <a:moveTo>
                  <a:pt x="1645700" y="770814"/>
                </a:moveTo>
                <a:cubicBezTo>
                  <a:pt x="1635780" y="770814"/>
                  <a:pt x="1629749" y="777666"/>
                  <a:pt x="1629749" y="784592"/>
                </a:cubicBezTo>
                <a:cubicBezTo>
                  <a:pt x="1629749" y="791129"/>
                  <a:pt x="1633161" y="793470"/>
                  <a:pt x="1639507" y="796038"/>
                </a:cubicBezTo>
                <a:cubicBezTo>
                  <a:pt x="1646411" y="798840"/>
                  <a:pt x="1649111" y="799075"/>
                  <a:pt x="1649111" y="801570"/>
                </a:cubicBezTo>
                <a:cubicBezTo>
                  <a:pt x="1649111" y="802809"/>
                  <a:pt x="1648157" y="803976"/>
                  <a:pt x="1645619" y="803976"/>
                </a:cubicBezTo>
                <a:cubicBezTo>
                  <a:pt x="1640300" y="803976"/>
                  <a:pt x="1637607" y="800476"/>
                  <a:pt x="1633719" y="800476"/>
                </a:cubicBezTo>
                <a:cubicBezTo>
                  <a:pt x="1630945" y="800476"/>
                  <a:pt x="1628641" y="802890"/>
                  <a:pt x="1628641" y="806316"/>
                </a:cubicBezTo>
                <a:cubicBezTo>
                  <a:pt x="1628641" y="811687"/>
                  <a:pt x="1637365" y="814724"/>
                  <a:pt x="1645142" y="814724"/>
                </a:cubicBezTo>
                <a:cubicBezTo>
                  <a:pt x="1653631" y="814724"/>
                  <a:pt x="1661011" y="809662"/>
                  <a:pt x="1661011" y="801100"/>
                </a:cubicBezTo>
                <a:cubicBezTo>
                  <a:pt x="1661011" y="787784"/>
                  <a:pt x="1641650" y="788877"/>
                  <a:pt x="1641650" y="784123"/>
                </a:cubicBezTo>
                <a:cubicBezTo>
                  <a:pt x="1641650" y="782333"/>
                  <a:pt x="1643242" y="781555"/>
                  <a:pt x="1644907" y="781555"/>
                </a:cubicBezTo>
                <a:cubicBezTo>
                  <a:pt x="1648715" y="781555"/>
                  <a:pt x="1652361" y="784592"/>
                  <a:pt x="1654819" y="784592"/>
                </a:cubicBezTo>
                <a:cubicBezTo>
                  <a:pt x="1657754" y="784592"/>
                  <a:pt x="1659977" y="782487"/>
                  <a:pt x="1659977" y="779456"/>
                </a:cubicBezTo>
                <a:cubicBezTo>
                  <a:pt x="1659977" y="773147"/>
                  <a:pt x="1650696" y="770814"/>
                  <a:pt x="1645700" y="770814"/>
                </a:cubicBezTo>
                <a:close/>
                <a:moveTo>
                  <a:pt x="1606668" y="770814"/>
                </a:moveTo>
                <a:cubicBezTo>
                  <a:pt x="1593975" y="770814"/>
                  <a:pt x="1585010" y="781093"/>
                  <a:pt x="1585010" y="792765"/>
                </a:cubicBezTo>
                <a:cubicBezTo>
                  <a:pt x="1585010" y="804988"/>
                  <a:pt x="1593344" y="814724"/>
                  <a:pt x="1606668" y="814724"/>
                </a:cubicBezTo>
                <a:cubicBezTo>
                  <a:pt x="1616030" y="814724"/>
                  <a:pt x="1626103" y="810829"/>
                  <a:pt x="1626103" y="804908"/>
                </a:cubicBezTo>
                <a:cubicBezTo>
                  <a:pt x="1626103" y="801797"/>
                  <a:pt x="1623726" y="799699"/>
                  <a:pt x="1620953" y="799699"/>
                </a:cubicBezTo>
                <a:cubicBezTo>
                  <a:pt x="1618091" y="799699"/>
                  <a:pt x="1614364" y="803514"/>
                  <a:pt x="1608260" y="803514"/>
                </a:cubicBezTo>
                <a:cubicBezTo>
                  <a:pt x="1600322" y="803514"/>
                  <a:pt x="1598341" y="799302"/>
                  <a:pt x="1598341" y="796735"/>
                </a:cubicBezTo>
                <a:lnTo>
                  <a:pt x="1620710" y="796735"/>
                </a:lnTo>
                <a:cubicBezTo>
                  <a:pt x="1624680" y="796735"/>
                  <a:pt x="1626741" y="795729"/>
                  <a:pt x="1626741" y="791445"/>
                </a:cubicBezTo>
                <a:cubicBezTo>
                  <a:pt x="1626741" y="780858"/>
                  <a:pt x="1618884" y="770814"/>
                  <a:pt x="1606668" y="770814"/>
                </a:cubicBezTo>
                <a:close/>
                <a:moveTo>
                  <a:pt x="1521862" y="770814"/>
                </a:moveTo>
                <a:cubicBezTo>
                  <a:pt x="1511077" y="770814"/>
                  <a:pt x="1502742" y="780542"/>
                  <a:pt x="1502742" y="792765"/>
                </a:cubicBezTo>
                <a:cubicBezTo>
                  <a:pt x="1502742" y="804988"/>
                  <a:pt x="1511077" y="814724"/>
                  <a:pt x="1521862" y="814724"/>
                </a:cubicBezTo>
                <a:cubicBezTo>
                  <a:pt x="1526543" y="814724"/>
                  <a:pt x="1529720" y="813404"/>
                  <a:pt x="1532493" y="810058"/>
                </a:cubicBezTo>
                <a:cubicBezTo>
                  <a:pt x="1533366" y="811922"/>
                  <a:pt x="1535274" y="813947"/>
                  <a:pt x="1538289" y="813947"/>
                </a:cubicBezTo>
                <a:cubicBezTo>
                  <a:pt x="1541935" y="813947"/>
                  <a:pt x="1544474" y="811144"/>
                  <a:pt x="1544474" y="807637"/>
                </a:cubicBezTo>
                <a:lnTo>
                  <a:pt x="1544474" y="777901"/>
                </a:lnTo>
                <a:cubicBezTo>
                  <a:pt x="1544474" y="774394"/>
                  <a:pt x="1541935" y="771591"/>
                  <a:pt x="1538289" y="771591"/>
                </a:cubicBezTo>
                <a:cubicBezTo>
                  <a:pt x="1535274" y="771591"/>
                  <a:pt x="1533366" y="773609"/>
                  <a:pt x="1532493" y="775480"/>
                </a:cubicBezTo>
                <a:cubicBezTo>
                  <a:pt x="1529720" y="772134"/>
                  <a:pt x="1526543" y="770814"/>
                  <a:pt x="1521862" y="770814"/>
                </a:cubicBezTo>
                <a:close/>
                <a:moveTo>
                  <a:pt x="1349565" y="770814"/>
                </a:moveTo>
                <a:cubicBezTo>
                  <a:pt x="1336872" y="770814"/>
                  <a:pt x="1327907" y="781093"/>
                  <a:pt x="1327907" y="792765"/>
                </a:cubicBezTo>
                <a:cubicBezTo>
                  <a:pt x="1327907" y="804988"/>
                  <a:pt x="1336234" y="814724"/>
                  <a:pt x="1349565" y="814724"/>
                </a:cubicBezTo>
                <a:cubicBezTo>
                  <a:pt x="1358927" y="814724"/>
                  <a:pt x="1369000" y="810829"/>
                  <a:pt x="1369000" y="804908"/>
                </a:cubicBezTo>
                <a:cubicBezTo>
                  <a:pt x="1369000" y="801797"/>
                  <a:pt x="1366616" y="799699"/>
                  <a:pt x="1363842" y="799699"/>
                </a:cubicBezTo>
                <a:cubicBezTo>
                  <a:pt x="1360988" y="799699"/>
                  <a:pt x="1357254" y="803514"/>
                  <a:pt x="1351150" y="803514"/>
                </a:cubicBezTo>
                <a:cubicBezTo>
                  <a:pt x="1343219" y="803514"/>
                  <a:pt x="1341230" y="799302"/>
                  <a:pt x="1341230" y="796735"/>
                </a:cubicBezTo>
                <a:lnTo>
                  <a:pt x="1363600" y="796735"/>
                </a:lnTo>
                <a:cubicBezTo>
                  <a:pt x="1367569" y="796735"/>
                  <a:pt x="1369631" y="795729"/>
                  <a:pt x="1369631" y="791445"/>
                </a:cubicBezTo>
                <a:cubicBezTo>
                  <a:pt x="1369631" y="780858"/>
                  <a:pt x="1361781" y="770814"/>
                  <a:pt x="1349565" y="770814"/>
                </a:cubicBezTo>
                <a:close/>
                <a:moveTo>
                  <a:pt x="1238339" y="770814"/>
                </a:moveTo>
                <a:cubicBezTo>
                  <a:pt x="1225647" y="770814"/>
                  <a:pt x="1216681" y="781093"/>
                  <a:pt x="1216681" y="792765"/>
                </a:cubicBezTo>
                <a:cubicBezTo>
                  <a:pt x="1216681" y="804988"/>
                  <a:pt x="1225016" y="814724"/>
                  <a:pt x="1238339" y="814724"/>
                </a:cubicBezTo>
                <a:cubicBezTo>
                  <a:pt x="1247701" y="814724"/>
                  <a:pt x="1257774" y="810829"/>
                  <a:pt x="1257774" y="804908"/>
                </a:cubicBezTo>
                <a:cubicBezTo>
                  <a:pt x="1257774" y="801797"/>
                  <a:pt x="1255397" y="799699"/>
                  <a:pt x="1252624" y="799699"/>
                </a:cubicBezTo>
                <a:cubicBezTo>
                  <a:pt x="1249763" y="799699"/>
                  <a:pt x="1246036" y="803514"/>
                  <a:pt x="1239924" y="803514"/>
                </a:cubicBezTo>
                <a:cubicBezTo>
                  <a:pt x="1231993" y="803514"/>
                  <a:pt x="1230012" y="799302"/>
                  <a:pt x="1230012" y="796735"/>
                </a:cubicBezTo>
                <a:lnTo>
                  <a:pt x="1252382" y="796735"/>
                </a:lnTo>
                <a:cubicBezTo>
                  <a:pt x="1256351" y="796735"/>
                  <a:pt x="1258413" y="795729"/>
                  <a:pt x="1258413" y="791445"/>
                </a:cubicBezTo>
                <a:cubicBezTo>
                  <a:pt x="1258413" y="780858"/>
                  <a:pt x="1250555" y="770814"/>
                  <a:pt x="1238339" y="770814"/>
                </a:cubicBezTo>
                <a:close/>
                <a:moveTo>
                  <a:pt x="1197253" y="770814"/>
                </a:moveTo>
                <a:cubicBezTo>
                  <a:pt x="1191934" y="770814"/>
                  <a:pt x="1188596" y="772443"/>
                  <a:pt x="1186615" y="775480"/>
                </a:cubicBezTo>
                <a:cubicBezTo>
                  <a:pt x="1185511" y="773068"/>
                  <a:pt x="1183082" y="771539"/>
                  <a:pt x="1180430" y="771584"/>
                </a:cubicBezTo>
                <a:cubicBezTo>
                  <a:pt x="1176784" y="771584"/>
                  <a:pt x="1174245" y="774394"/>
                  <a:pt x="1174245" y="777894"/>
                </a:cubicBezTo>
                <a:lnTo>
                  <a:pt x="1174245" y="807637"/>
                </a:lnTo>
                <a:cubicBezTo>
                  <a:pt x="1174245" y="811144"/>
                  <a:pt x="1176784" y="813947"/>
                  <a:pt x="1180430" y="813947"/>
                </a:cubicBezTo>
                <a:cubicBezTo>
                  <a:pt x="1184077" y="813947"/>
                  <a:pt x="1186615" y="811144"/>
                  <a:pt x="1186615" y="807637"/>
                </a:cubicBezTo>
                <a:lnTo>
                  <a:pt x="1186615" y="788415"/>
                </a:lnTo>
                <a:cubicBezTo>
                  <a:pt x="1186615" y="784211"/>
                  <a:pt x="1189154" y="781093"/>
                  <a:pt x="1193438" y="781093"/>
                </a:cubicBezTo>
                <a:cubicBezTo>
                  <a:pt x="1197723" y="781093"/>
                  <a:pt x="1200261" y="784211"/>
                  <a:pt x="1200261" y="788415"/>
                </a:cubicBezTo>
                <a:lnTo>
                  <a:pt x="1200261" y="807637"/>
                </a:lnTo>
                <a:cubicBezTo>
                  <a:pt x="1200261" y="811144"/>
                  <a:pt x="1202800" y="813947"/>
                  <a:pt x="1206454" y="813947"/>
                </a:cubicBezTo>
                <a:cubicBezTo>
                  <a:pt x="1210100" y="813947"/>
                  <a:pt x="1212639" y="811144"/>
                  <a:pt x="1212639" y="807637"/>
                </a:cubicBezTo>
                <a:lnTo>
                  <a:pt x="1212639" y="785135"/>
                </a:lnTo>
                <a:cubicBezTo>
                  <a:pt x="1212639" y="775172"/>
                  <a:pt x="1205815" y="770814"/>
                  <a:pt x="1197253" y="770814"/>
                </a:cubicBezTo>
                <a:close/>
                <a:moveTo>
                  <a:pt x="1153145" y="770814"/>
                </a:moveTo>
                <a:cubicBezTo>
                  <a:pt x="1147825" y="770814"/>
                  <a:pt x="1144487" y="772443"/>
                  <a:pt x="1142506" y="775480"/>
                </a:cubicBezTo>
                <a:cubicBezTo>
                  <a:pt x="1141401" y="773068"/>
                  <a:pt x="1138974" y="771539"/>
                  <a:pt x="1136321" y="771584"/>
                </a:cubicBezTo>
                <a:cubicBezTo>
                  <a:pt x="1132675" y="771584"/>
                  <a:pt x="1130129" y="774394"/>
                  <a:pt x="1130129" y="777894"/>
                </a:cubicBezTo>
                <a:lnTo>
                  <a:pt x="1130137" y="777894"/>
                </a:lnTo>
                <a:lnTo>
                  <a:pt x="1130137" y="807637"/>
                </a:lnTo>
                <a:cubicBezTo>
                  <a:pt x="1130137" y="811144"/>
                  <a:pt x="1132675" y="813947"/>
                  <a:pt x="1136321" y="813947"/>
                </a:cubicBezTo>
                <a:cubicBezTo>
                  <a:pt x="1139968" y="813947"/>
                  <a:pt x="1142506" y="811144"/>
                  <a:pt x="1142506" y="807637"/>
                </a:cubicBezTo>
                <a:lnTo>
                  <a:pt x="1142506" y="788415"/>
                </a:lnTo>
                <a:cubicBezTo>
                  <a:pt x="1142506" y="784211"/>
                  <a:pt x="1145045" y="781093"/>
                  <a:pt x="1149330" y="781093"/>
                </a:cubicBezTo>
                <a:cubicBezTo>
                  <a:pt x="1153614" y="781093"/>
                  <a:pt x="1156153" y="784211"/>
                  <a:pt x="1156153" y="788415"/>
                </a:cubicBezTo>
                <a:lnTo>
                  <a:pt x="1156153" y="807637"/>
                </a:lnTo>
                <a:cubicBezTo>
                  <a:pt x="1156153" y="811144"/>
                  <a:pt x="1158691" y="813947"/>
                  <a:pt x="1162345" y="813947"/>
                </a:cubicBezTo>
                <a:cubicBezTo>
                  <a:pt x="1165991" y="813947"/>
                  <a:pt x="1168530" y="811144"/>
                  <a:pt x="1168530" y="807637"/>
                </a:cubicBezTo>
                <a:lnTo>
                  <a:pt x="1168530" y="785135"/>
                </a:lnTo>
                <a:cubicBezTo>
                  <a:pt x="1168530" y="775172"/>
                  <a:pt x="1161707" y="770814"/>
                  <a:pt x="1153145" y="770814"/>
                </a:cubicBezTo>
                <a:close/>
                <a:moveTo>
                  <a:pt x="1105228" y="770814"/>
                </a:moveTo>
                <a:cubicBezTo>
                  <a:pt x="1092690" y="770814"/>
                  <a:pt x="1084362" y="780542"/>
                  <a:pt x="1084362" y="792765"/>
                </a:cubicBezTo>
                <a:cubicBezTo>
                  <a:pt x="1084362" y="804988"/>
                  <a:pt x="1092690" y="814724"/>
                  <a:pt x="1105228" y="814724"/>
                </a:cubicBezTo>
                <a:cubicBezTo>
                  <a:pt x="1117759" y="814724"/>
                  <a:pt x="1126087" y="804988"/>
                  <a:pt x="1126087" y="792765"/>
                </a:cubicBezTo>
                <a:cubicBezTo>
                  <a:pt x="1126087" y="780542"/>
                  <a:pt x="1117759" y="770814"/>
                  <a:pt x="1105228" y="770814"/>
                </a:cubicBezTo>
                <a:close/>
                <a:moveTo>
                  <a:pt x="1569148" y="770806"/>
                </a:moveTo>
                <a:lnTo>
                  <a:pt x="1569148" y="770814"/>
                </a:lnTo>
                <a:cubicBezTo>
                  <a:pt x="1556609" y="770814"/>
                  <a:pt x="1548282" y="780542"/>
                  <a:pt x="1548282" y="792765"/>
                </a:cubicBezTo>
                <a:cubicBezTo>
                  <a:pt x="1548282" y="804988"/>
                  <a:pt x="1556609" y="814724"/>
                  <a:pt x="1569148" y="814724"/>
                </a:cubicBezTo>
                <a:cubicBezTo>
                  <a:pt x="1574063" y="814724"/>
                  <a:pt x="1583821" y="812391"/>
                  <a:pt x="1583821" y="806316"/>
                </a:cubicBezTo>
                <a:cubicBezTo>
                  <a:pt x="1583821" y="803749"/>
                  <a:pt x="1581598" y="800939"/>
                  <a:pt x="1578744" y="800939"/>
                </a:cubicBezTo>
                <a:cubicBezTo>
                  <a:pt x="1576925" y="800939"/>
                  <a:pt x="1574459" y="803044"/>
                  <a:pt x="1569148" y="803044"/>
                </a:cubicBezTo>
                <a:cubicBezTo>
                  <a:pt x="1563674" y="803044"/>
                  <a:pt x="1560659" y="798371"/>
                  <a:pt x="1560659" y="792765"/>
                </a:cubicBezTo>
                <a:cubicBezTo>
                  <a:pt x="1560659" y="787160"/>
                  <a:pt x="1563594" y="782487"/>
                  <a:pt x="1569859" y="782487"/>
                </a:cubicBezTo>
                <a:cubicBezTo>
                  <a:pt x="1574702" y="782487"/>
                  <a:pt x="1575575" y="784512"/>
                  <a:pt x="1578744" y="784512"/>
                </a:cubicBezTo>
                <a:cubicBezTo>
                  <a:pt x="1581598" y="784512"/>
                  <a:pt x="1583821" y="782098"/>
                  <a:pt x="1583821" y="778826"/>
                </a:cubicBezTo>
                <a:cubicBezTo>
                  <a:pt x="1583821" y="772369"/>
                  <a:pt x="1574702" y="770806"/>
                  <a:pt x="1569148" y="770806"/>
                </a:cubicBezTo>
                <a:close/>
                <a:moveTo>
                  <a:pt x="1281656" y="770806"/>
                </a:moveTo>
                <a:lnTo>
                  <a:pt x="1281656" y="770814"/>
                </a:lnTo>
                <a:cubicBezTo>
                  <a:pt x="1269125" y="770814"/>
                  <a:pt x="1260790" y="780542"/>
                  <a:pt x="1260790" y="792765"/>
                </a:cubicBezTo>
                <a:cubicBezTo>
                  <a:pt x="1260790" y="804988"/>
                  <a:pt x="1269125" y="814724"/>
                  <a:pt x="1281656" y="814724"/>
                </a:cubicBezTo>
                <a:cubicBezTo>
                  <a:pt x="1286571" y="814724"/>
                  <a:pt x="1296329" y="812391"/>
                  <a:pt x="1296329" y="806316"/>
                </a:cubicBezTo>
                <a:cubicBezTo>
                  <a:pt x="1296329" y="803749"/>
                  <a:pt x="1294114" y="800939"/>
                  <a:pt x="1291252" y="800939"/>
                </a:cubicBezTo>
                <a:cubicBezTo>
                  <a:pt x="1289433" y="800939"/>
                  <a:pt x="1286968" y="803044"/>
                  <a:pt x="1281656" y="803044"/>
                </a:cubicBezTo>
                <a:cubicBezTo>
                  <a:pt x="1276182" y="803044"/>
                  <a:pt x="1273167" y="798371"/>
                  <a:pt x="1273167" y="792765"/>
                </a:cubicBezTo>
                <a:cubicBezTo>
                  <a:pt x="1273167" y="787160"/>
                  <a:pt x="1276102" y="782487"/>
                  <a:pt x="1282367" y="782487"/>
                </a:cubicBezTo>
                <a:cubicBezTo>
                  <a:pt x="1287210" y="782487"/>
                  <a:pt x="1288083" y="784512"/>
                  <a:pt x="1291252" y="784512"/>
                </a:cubicBezTo>
                <a:cubicBezTo>
                  <a:pt x="1294114" y="784512"/>
                  <a:pt x="1296329" y="782098"/>
                  <a:pt x="1296329" y="778826"/>
                </a:cubicBezTo>
                <a:cubicBezTo>
                  <a:pt x="1296329" y="772369"/>
                  <a:pt x="1287210" y="770806"/>
                  <a:pt x="1281656" y="770806"/>
                </a:cubicBezTo>
                <a:close/>
                <a:moveTo>
                  <a:pt x="1454356" y="769251"/>
                </a:moveTo>
                <a:lnTo>
                  <a:pt x="1461260" y="769251"/>
                </a:lnTo>
                <a:cubicBezTo>
                  <a:pt x="1466337" y="769251"/>
                  <a:pt x="1469742" y="771900"/>
                  <a:pt x="1469742" y="776881"/>
                </a:cubicBezTo>
                <a:cubicBezTo>
                  <a:pt x="1469742" y="780777"/>
                  <a:pt x="1466733" y="784438"/>
                  <a:pt x="1461260" y="784438"/>
                </a:cubicBezTo>
                <a:lnTo>
                  <a:pt x="1454356" y="784438"/>
                </a:lnTo>
                <a:close/>
                <a:moveTo>
                  <a:pt x="1447929" y="758040"/>
                </a:moveTo>
                <a:cubicBezTo>
                  <a:pt x="1444598" y="758040"/>
                  <a:pt x="1441502" y="760300"/>
                  <a:pt x="1441502" y="764350"/>
                </a:cubicBezTo>
                <a:lnTo>
                  <a:pt x="1441502" y="807248"/>
                </a:lnTo>
                <a:cubicBezTo>
                  <a:pt x="1441502" y="811687"/>
                  <a:pt x="1444202" y="813947"/>
                  <a:pt x="1447929" y="813947"/>
                </a:cubicBezTo>
                <a:cubicBezTo>
                  <a:pt x="1451656" y="813947"/>
                  <a:pt x="1454356" y="811687"/>
                  <a:pt x="1454356" y="807248"/>
                </a:cubicBezTo>
                <a:lnTo>
                  <a:pt x="1454356" y="795649"/>
                </a:lnTo>
                <a:lnTo>
                  <a:pt x="1464114" y="795649"/>
                </a:lnTo>
                <a:cubicBezTo>
                  <a:pt x="1476330" y="795649"/>
                  <a:pt x="1483072" y="787703"/>
                  <a:pt x="1483072" y="776881"/>
                </a:cubicBezTo>
                <a:cubicBezTo>
                  <a:pt x="1483072" y="764350"/>
                  <a:pt x="1473630" y="758040"/>
                  <a:pt x="1463718" y="758040"/>
                </a:cubicBezTo>
                <a:close/>
                <a:moveTo>
                  <a:pt x="1312514" y="757806"/>
                </a:moveTo>
                <a:cubicBezTo>
                  <a:pt x="1308868" y="757806"/>
                  <a:pt x="1306329" y="760608"/>
                  <a:pt x="1306329" y="764115"/>
                </a:cubicBezTo>
                <a:lnTo>
                  <a:pt x="1306329" y="772054"/>
                </a:lnTo>
                <a:lnTo>
                  <a:pt x="1304899" y="772054"/>
                </a:lnTo>
                <a:cubicBezTo>
                  <a:pt x="1300929" y="772054"/>
                  <a:pt x="1298391" y="773771"/>
                  <a:pt x="1298391" y="777659"/>
                </a:cubicBezTo>
                <a:cubicBezTo>
                  <a:pt x="1298391" y="781555"/>
                  <a:pt x="1300929" y="783264"/>
                  <a:pt x="1304899" y="783264"/>
                </a:cubicBezTo>
                <a:lnTo>
                  <a:pt x="1306329" y="783264"/>
                </a:lnTo>
                <a:lnTo>
                  <a:pt x="1306329" y="807637"/>
                </a:lnTo>
                <a:cubicBezTo>
                  <a:pt x="1306329" y="811144"/>
                  <a:pt x="1308868" y="813947"/>
                  <a:pt x="1312514" y="813947"/>
                </a:cubicBezTo>
                <a:cubicBezTo>
                  <a:pt x="1316161" y="813947"/>
                  <a:pt x="1318706" y="811144"/>
                  <a:pt x="1318706" y="807637"/>
                </a:cubicBezTo>
                <a:lnTo>
                  <a:pt x="1318706" y="783264"/>
                </a:lnTo>
                <a:lnTo>
                  <a:pt x="1322111" y="783264"/>
                </a:lnTo>
                <a:cubicBezTo>
                  <a:pt x="1326080" y="783264"/>
                  <a:pt x="1328618" y="781555"/>
                  <a:pt x="1328618" y="777666"/>
                </a:cubicBezTo>
                <a:cubicBezTo>
                  <a:pt x="1328618" y="773771"/>
                  <a:pt x="1326080" y="772054"/>
                  <a:pt x="1322111" y="772054"/>
                </a:cubicBezTo>
                <a:lnTo>
                  <a:pt x="1318706" y="772054"/>
                </a:lnTo>
                <a:lnTo>
                  <a:pt x="1318706" y="764115"/>
                </a:lnTo>
                <a:cubicBezTo>
                  <a:pt x="1318706" y="760608"/>
                  <a:pt x="1316161" y="757806"/>
                  <a:pt x="1312514" y="757806"/>
                </a:cubicBezTo>
                <a:close/>
                <a:moveTo>
                  <a:pt x="1065800" y="756793"/>
                </a:moveTo>
                <a:cubicBezTo>
                  <a:pt x="1048823" y="756793"/>
                  <a:pt x="1037796" y="768943"/>
                  <a:pt x="1037796" y="785759"/>
                </a:cubicBezTo>
                <a:cubicBezTo>
                  <a:pt x="1037796" y="801643"/>
                  <a:pt x="1047788" y="814724"/>
                  <a:pt x="1065558" y="814724"/>
                </a:cubicBezTo>
                <a:cubicBezTo>
                  <a:pt x="1072623" y="814724"/>
                  <a:pt x="1083335" y="812311"/>
                  <a:pt x="1083335" y="805377"/>
                </a:cubicBezTo>
                <a:cubicBezTo>
                  <a:pt x="1083335" y="803749"/>
                  <a:pt x="1082697" y="799545"/>
                  <a:pt x="1077627" y="799545"/>
                </a:cubicBezTo>
                <a:cubicBezTo>
                  <a:pt x="1074289" y="799545"/>
                  <a:pt x="1073020" y="802112"/>
                  <a:pt x="1065008" y="802112"/>
                </a:cubicBezTo>
                <a:cubicBezTo>
                  <a:pt x="1056196" y="802112"/>
                  <a:pt x="1051596" y="794563"/>
                  <a:pt x="1051596" y="785759"/>
                </a:cubicBezTo>
                <a:cubicBezTo>
                  <a:pt x="1051596" y="777197"/>
                  <a:pt x="1055727" y="768943"/>
                  <a:pt x="1066116" y="768943"/>
                </a:cubicBezTo>
                <a:cubicBezTo>
                  <a:pt x="1071112" y="768943"/>
                  <a:pt x="1074289" y="771591"/>
                  <a:pt x="1077304" y="771591"/>
                </a:cubicBezTo>
                <a:cubicBezTo>
                  <a:pt x="1080635" y="771591"/>
                  <a:pt x="1082858" y="768627"/>
                  <a:pt x="1082858" y="765597"/>
                </a:cubicBezTo>
                <a:cubicBezTo>
                  <a:pt x="1082858" y="758972"/>
                  <a:pt x="1073577" y="756793"/>
                  <a:pt x="1065800" y="756793"/>
                </a:cubicBezTo>
                <a:close/>
                <a:moveTo>
                  <a:pt x="1492750" y="753521"/>
                </a:moveTo>
                <a:cubicBezTo>
                  <a:pt x="1489103" y="753521"/>
                  <a:pt x="1486565" y="756331"/>
                  <a:pt x="1486565" y="759831"/>
                </a:cubicBezTo>
                <a:lnTo>
                  <a:pt x="1486565" y="807637"/>
                </a:lnTo>
                <a:cubicBezTo>
                  <a:pt x="1486565" y="811144"/>
                  <a:pt x="1489103" y="813947"/>
                  <a:pt x="1492750" y="813947"/>
                </a:cubicBezTo>
                <a:cubicBezTo>
                  <a:pt x="1496403" y="813947"/>
                  <a:pt x="1498942" y="811144"/>
                  <a:pt x="1498942" y="807637"/>
                </a:cubicBezTo>
                <a:lnTo>
                  <a:pt x="1498942" y="759831"/>
                </a:lnTo>
                <a:cubicBezTo>
                  <a:pt x="1498942" y="756331"/>
                  <a:pt x="1496403" y="753521"/>
                  <a:pt x="1492750" y="753521"/>
                </a:cubicBezTo>
                <a:close/>
                <a:moveTo>
                  <a:pt x="1407548" y="753521"/>
                </a:moveTo>
                <a:cubicBezTo>
                  <a:pt x="1403901" y="753521"/>
                  <a:pt x="1401363" y="756331"/>
                  <a:pt x="1401363" y="759831"/>
                </a:cubicBezTo>
                <a:lnTo>
                  <a:pt x="1401363" y="774240"/>
                </a:lnTo>
                <a:cubicBezTo>
                  <a:pt x="1399140" y="772443"/>
                  <a:pt x="1396447" y="770814"/>
                  <a:pt x="1391128" y="770814"/>
                </a:cubicBezTo>
                <a:cubicBezTo>
                  <a:pt x="1380343" y="770814"/>
                  <a:pt x="1372008" y="780542"/>
                  <a:pt x="1372008" y="792765"/>
                </a:cubicBezTo>
                <a:cubicBezTo>
                  <a:pt x="1372008" y="804996"/>
                  <a:pt x="1380343" y="814724"/>
                  <a:pt x="1391128" y="814724"/>
                </a:cubicBezTo>
                <a:cubicBezTo>
                  <a:pt x="1395809" y="814724"/>
                  <a:pt x="1398986" y="813404"/>
                  <a:pt x="1401759" y="810058"/>
                </a:cubicBezTo>
                <a:cubicBezTo>
                  <a:pt x="1402632" y="811922"/>
                  <a:pt x="1404539" y="813947"/>
                  <a:pt x="1407548" y="813947"/>
                </a:cubicBezTo>
                <a:cubicBezTo>
                  <a:pt x="1411201" y="813947"/>
                  <a:pt x="1413740" y="811144"/>
                  <a:pt x="1413740" y="807637"/>
                </a:cubicBezTo>
                <a:lnTo>
                  <a:pt x="1413740" y="759831"/>
                </a:lnTo>
                <a:cubicBezTo>
                  <a:pt x="1413740" y="756331"/>
                  <a:pt x="1411201" y="753521"/>
                  <a:pt x="1407548" y="753521"/>
                </a:cubicBezTo>
                <a:close/>
                <a:moveTo>
                  <a:pt x="660986" y="650212"/>
                </a:moveTo>
                <a:lnTo>
                  <a:pt x="660988" y="650212"/>
                </a:lnTo>
                <a:lnTo>
                  <a:pt x="660986" y="650219"/>
                </a:lnTo>
                <a:close/>
                <a:moveTo>
                  <a:pt x="675696" y="592061"/>
                </a:moveTo>
                <a:lnTo>
                  <a:pt x="692292" y="650212"/>
                </a:lnTo>
                <a:lnTo>
                  <a:pt x="660988" y="650212"/>
                </a:lnTo>
                <a:close/>
                <a:moveTo>
                  <a:pt x="547134" y="578135"/>
                </a:moveTo>
                <a:cubicBezTo>
                  <a:pt x="510428" y="578135"/>
                  <a:pt x="479650" y="606631"/>
                  <a:pt x="479650" y="649405"/>
                </a:cubicBezTo>
                <a:cubicBezTo>
                  <a:pt x="479650" y="691239"/>
                  <a:pt x="507038" y="720315"/>
                  <a:pt x="544977" y="720315"/>
                </a:cubicBezTo>
                <a:cubicBezTo>
                  <a:pt x="565967" y="720315"/>
                  <a:pt x="580839" y="712699"/>
                  <a:pt x="590523" y="703558"/>
                </a:cubicBezTo>
                <a:cubicBezTo>
                  <a:pt x="597464" y="697006"/>
                  <a:pt x="600773" y="686103"/>
                  <a:pt x="591529" y="676822"/>
                </a:cubicBezTo>
                <a:cubicBezTo>
                  <a:pt x="584970" y="670219"/>
                  <a:pt x="577361" y="667020"/>
                  <a:pt x="566855" y="674841"/>
                </a:cubicBezTo>
                <a:cubicBezTo>
                  <a:pt x="562013" y="678451"/>
                  <a:pt x="557038" y="682765"/>
                  <a:pt x="546657" y="682765"/>
                </a:cubicBezTo>
                <a:lnTo>
                  <a:pt x="546657" y="682758"/>
                </a:lnTo>
                <a:cubicBezTo>
                  <a:pt x="530677" y="682758"/>
                  <a:pt x="519995" y="668957"/>
                  <a:pt x="519995" y="649398"/>
                </a:cubicBezTo>
                <a:cubicBezTo>
                  <a:pt x="519995" y="628884"/>
                  <a:pt x="531140" y="614328"/>
                  <a:pt x="548043" y="614328"/>
                </a:cubicBezTo>
                <a:cubicBezTo>
                  <a:pt x="559159" y="614328"/>
                  <a:pt x="564595" y="619904"/>
                  <a:pt x="569562" y="623711"/>
                </a:cubicBezTo>
                <a:cubicBezTo>
                  <a:pt x="577882" y="630087"/>
                  <a:pt x="587941" y="627431"/>
                  <a:pt x="594082" y="618510"/>
                </a:cubicBezTo>
                <a:cubicBezTo>
                  <a:pt x="600237" y="609544"/>
                  <a:pt x="599122" y="600843"/>
                  <a:pt x="591815" y="593946"/>
                </a:cubicBezTo>
                <a:cubicBezTo>
                  <a:pt x="582394" y="585054"/>
                  <a:pt x="567537" y="578135"/>
                  <a:pt x="547134" y="578135"/>
                </a:cubicBezTo>
                <a:close/>
                <a:moveTo>
                  <a:pt x="920627" y="559331"/>
                </a:moveTo>
                <a:lnTo>
                  <a:pt x="939101" y="632589"/>
                </a:lnTo>
                <a:lnTo>
                  <a:pt x="899659" y="632596"/>
                </a:lnTo>
                <a:close/>
                <a:moveTo>
                  <a:pt x="676811" y="556998"/>
                </a:moveTo>
                <a:cubicBezTo>
                  <a:pt x="657075" y="556998"/>
                  <a:pt x="650384" y="562846"/>
                  <a:pt x="641125" y="587299"/>
                </a:cubicBezTo>
                <a:cubicBezTo>
                  <a:pt x="641125" y="587299"/>
                  <a:pt x="609313" y="677974"/>
                  <a:pt x="604948" y="693205"/>
                </a:cubicBezTo>
                <a:cubicBezTo>
                  <a:pt x="600127" y="710043"/>
                  <a:pt x="609100" y="718393"/>
                  <a:pt x="624808" y="718393"/>
                </a:cubicBezTo>
                <a:cubicBezTo>
                  <a:pt x="637369" y="718393"/>
                  <a:pt x="644185" y="713924"/>
                  <a:pt x="649423" y="698649"/>
                </a:cubicBezTo>
                <a:lnTo>
                  <a:pt x="653385" y="686742"/>
                </a:lnTo>
                <a:lnTo>
                  <a:pt x="699827" y="686793"/>
                </a:lnTo>
                <a:lnTo>
                  <a:pt x="703334" y="698972"/>
                </a:lnTo>
                <a:cubicBezTo>
                  <a:pt x="707406" y="714211"/>
                  <a:pt x="715828" y="718415"/>
                  <a:pt x="728646" y="718415"/>
                </a:cubicBezTo>
                <a:cubicBezTo>
                  <a:pt x="744346" y="718415"/>
                  <a:pt x="754082" y="709882"/>
                  <a:pt x="749534" y="693323"/>
                </a:cubicBezTo>
                <a:cubicBezTo>
                  <a:pt x="745550" y="678796"/>
                  <a:pt x="712380" y="587270"/>
                  <a:pt x="712380" y="587270"/>
                </a:cubicBezTo>
                <a:cubicBezTo>
                  <a:pt x="704104" y="563484"/>
                  <a:pt x="696753" y="556998"/>
                  <a:pt x="676811" y="556998"/>
                </a:cubicBezTo>
                <a:close/>
                <a:moveTo>
                  <a:pt x="741801" y="543638"/>
                </a:moveTo>
                <a:cubicBezTo>
                  <a:pt x="726056" y="543638"/>
                  <a:pt x="720781" y="551958"/>
                  <a:pt x="720781" y="565619"/>
                </a:cubicBezTo>
                <a:cubicBezTo>
                  <a:pt x="720781" y="579221"/>
                  <a:pt x="726056" y="587585"/>
                  <a:pt x="741793" y="587585"/>
                </a:cubicBezTo>
                <a:lnTo>
                  <a:pt x="741801" y="587585"/>
                </a:lnTo>
                <a:lnTo>
                  <a:pt x="762769" y="587717"/>
                </a:lnTo>
                <a:lnTo>
                  <a:pt x="762725" y="694834"/>
                </a:lnTo>
                <a:cubicBezTo>
                  <a:pt x="762725" y="712376"/>
                  <a:pt x="772344" y="718415"/>
                  <a:pt x="788147" y="718415"/>
                </a:cubicBezTo>
                <a:cubicBezTo>
                  <a:pt x="803877" y="718415"/>
                  <a:pt x="813562" y="712376"/>
                  <a:pt x="813562" y="694834"/>
                </a:cubicBezTo>
                <a:lnTo>
                  <a:pt x="813532" y="587717"/>
                </a:lnTo>
                <a:lnTo>
                  <a:pt x="833701" y="587717"/>
                </a:lnTo>
                <a:cubicBezTo>
                  <a:pt x="849446" y="587717"/>
                  <a:pt x="854721" y="579397"/>
                  <a:pt x="854721" y="565736"/>
                </a:cubicBezTo>
                <a:cubicBezTo>
                  <a:pt x="854721" y="552134"/>
                  <a:pt x="849446" y="543638"/>
                  <a:pt x="833701" y="543638"/>
                </a:cubicBezTo>
                <a:close/>
                <a:moveTo>
                  <a:pt x="1079850" y="543000"/>
                </a:moveTo>
                <a:lnTo>
                  <a:pt x="1089982" y="543000"/>
                </a:lnTo>
                <a:cubicBezTo>
                  <a:pt x="1122426" y="543000"/>
                  <a:pt x="1126578" y="560410"/>
                  <a:pt x="1126578" y="575267"/>
                </a:cubicBezTo>
                <a:cubicBezTo>
                  <a:pt x="1126578" y="591532"/>
                  <a:pt x="1121780" y="607402"/>
                  <a:pt x="1089909" y="607402"/>
                </a:cubicBezTo>
                <a:lnTo>
                  <a:pt x="1079858" y="607402"/>
                </a:lnTo>
                <a:lnTo>
                  <a:pt x="1079850" y="607394"/>
                </a:lnTo>
                <a:close/>
                <a:moveTo>
                  <a:pt x="922036" y="515164"/>
                </a:moveTo>
                <a:cubicBezTo>
                  <a:pt x="897164" y="515164"/>
                  <a:pt x="888734" y="522530"/>
                  <a:pt x="877076" y="553330"/>
                </a:cubicBezTo>
                <a:cubicBezTo>
                  <a:pt x="877076" y="553330"/>
                  <a:pt x="834560" y="667512"/>
                  <a:pt x="829064" y="686698"/>
                </a:cubicBezTo>
                <a:cubicBezTo>
                  <a:pt x="822989" y="707901"/>
                  <a:pt x="834288" y="718429"/>
                  <a:pt x="854083" y="718429"/>
                </a:cubicBezTo>
                <a:cubicBezTo>
                  <a:pt x="869908" y="718429"/>
                  <a:pt x="878500" y="712809"/>
                  <a:pt x="885095" y="693558"/>
                </a:cubicBezTo>
                <a:lnTo>
                  <a:pt x="890084" y="678613"/>
                </a:lnTo>
                <a:lnTo>
                  <a:pt x="890092" y="678613"/>
                </a:lnTo>
                <a:lnTo>
                  <a:pt x="948639" y="678664"/>
                </a:lnTo>
                <a:lnTo>
                  <a:pt x="953005" y="693910"/>
                </a:lnTo>
                <a:cubicBezTo>
                  <a:pt x="958140" y="713110"/>
                  <a:pt x="968749" y="718415"/>
                  <a:pt x="984890" y="718415"/>
                </a:cubicBezTo>
                <a:cubicBezTo>
                  <a:pt x="1004685" y="718415"/>
                  <a:pt x="1016937" y="707659"/>
                  <a:pt x="1011215" y="686800"/>
                </a:cubicBezTo>
                <a:cubicBezTo>
                  <a:pt x="1006196" y="668495"/>
                  <a:pt x="966834" y="553300"/>
                  <a:pt x="966834" y="553300"/>
                </a:cubicBezTo>
                <a:cubicBezTo>
                  <a:pt x="956086" y="522369"/>
                  <a:pt x="947150" y="515164"/>
                  <a:pt x="922036" y="515164"/>
                </a:cubicBezTo>
                <a:close/>
                <a:moveTo>
                  <a:pt x="1050092" y="496360"/>
                </a:moveTo>
                <a:cubicBezTo>
                  <a:pt x="1028053" y="496360"/>
                  <a:pt x="1020664" y="508003"/>
                  <a:pt x="1020664" y="527138"/>
                </a:cubicBezTo>
                <a:lnTo>
                  <a:pt x="1020664" y="689346"/>
                </a:lnTo>
                <a:cubicBezTo>
                  <a:pt x="1020664" y="710960"/>
                  <a:pt x="1032234" y="718400"/>
                  <a:pt x="1051251" y="718400"/>
                </a:cubicBezTo>
                <a:cubicBezTo>
                  <a:pt x="1070173" y="718400"/>
                  <a:pt x="1081816" y="710960"/>
                  <a:pt x="1081816" y="689346"/>
                </a:cubicBezTo>
                <a:lnTo>
                  <a:pt x="1081787" y="654027"/>
                </a:lnTo>
                <a:lnTo>
                  <a:pt x="1104238" y="654027"/>
                </a:lnTo>
                <a:cubicBezTo>
                  <a:pt x="1162030" y="654027"/>
                  <a:pt x="1187789" y="621246"/>
                  <a:pt x="1187789" y="575575"/>
                </a:cubicBezTo>
                <a:cubicBezTo>
                  <a:pt x="1187789" y="529595"/>
                  <a:pt x="1162433" y="496360"/>
                  <a:pt x="1090709" y="496360"/>
                </a:cubicBezTo>
                <a:close/>
                <a:moveTo>
                  <a:pt x="1373248" y="455046"/>
                </a:moveTo>
                <a:cubicBezTo>
                  <a:pt x="1353285" y="455046"/>
                  <a:pt x="1341128" y="462867"/>
                  <a:pt x="1341128" y="485567"/>
                </a:cubicBezTo>
                <a:lnTo>
                  <a:pt x="1341186" y="613961"/>
                </a:lnTo>
                <a:cubicBezTo>
                  <a:pt x="1341186" y="649486"/>
                  <a:pt x="1327848" y="666169"/>
                  <a:pt x="1302338" y="666169"/>
                </a:cubicBezTo>
                <a:cubicBezTo>
                  <a:pt x="1277620" y="666169"/>
                  <a:pt x="1263695" y="649493"/>
                  <a:pt x="1263695" y="613961"/>
                </a:cubicBezTo>
                <a:lnTo>
                  <a:pt x="1263703" y="501224"/>
                </a:lnTo>
                <a:cubicBezTo>
                  <a:pt x="1263703" y="478524"/>
                  <a:pt x="1251325" y="470718"/>
                  <a:pt x="1231450" y="470718"/>
                </a:cubicBezTo>
                <a:cubicBezTo>
                  <a:pt x="1211479" y="470718"/>
                  <a:pt x="1199462" y="478099"/>
                  <a:pt x="1199462" y="500798"/>
                </a:cubicBezTo>
                <a:lnTo>
                  <a:pt x="1199469" y="500798"/>
                </a:lnTo>
                <a:lnTo>
                  <a:pt x="1199374" y="611158"/>
                </a:lnTo>
                <a:cubicBezTo>
                  <a:pt x="1199374" y="676544"/>
                  <a:pt x="1228354" y="720351"/>
                  <a:pt x="1302338" y="720351"/>
                </a:cubicBezTo>
                <a:cubicBezTo>
                  <a:pt x="1376784" y="720351"/>
                  <a:pt x="1405347" y="676228"/>
                  <a:pt x="1405347" y="610813"/>
                </a:cubicBezTo>
                <a:lnTo>
                  <a:pt x="1405347" y="485567"/>
                </a:lnTo>
                <a:cubicBezTo>
                  <a:pt x="1405347" y="462867"/>
                  <a:pt x="1393123" y="455046"/>
                  <a:pt x="1373248" y="455046"/>
                </a:cubicBezTo>
                <a:close/>
                <a:moveTo>
                  <a:pt x="1458692" y="440967"/>
                </a:moveTo>
                <a:cubicBezTo>
                  <a:pt x="1437071" y="440967"/>
                  <a:pt x="1423909" y="449228"/>
                  <a:pt x="1423909" y="473234"/>
                </a:cubicBezTo>
                <a:lnTo>
                  <a:pt x="1423909" y="683425"/>
                </a:lnTo>
                <a:cubicBezTo>
                  <a:pt x="1423909" y="704145"/>
                  <a:pt x="1431906" y="716764"/>
                  <a:pt x="1455780" y="716764"/>
                </a:cubicBezTo>
                <a:lnTo>
                  <a:pt x="1541077" y="716712"/>
                </a:lnTo>
                <a:cubicBezTo>
                  <a:pt x="1563286" y="716712"/>
                  <a:pt x="1570725" y="705113"/>
                  <a:pt x="1570725" y="685847"/>
                </a:cubicBezTo>
                <a:cubicBezTo>
                  <a:pt x="1570725" y="666661"/>
                  <a:pt x="1563286" y="654871"/>
                  <a:pt x="1541077" y="654871"/>
                </a:cubicBezTo>
                <a:lnTo>
                  <a:pt x="1493454" y="654871"/>
                </a:lnTo>
                <a:lnTo>
                  <a:pt x="1493461" y="473234"/>
                </a:lnTo>
                <a:cubicBezTo>
                  <a:pt x="1493461" y="449228"/>
                  <a:pt x="1480218" y="440967"/>
                  <a:pt x="1458692" y="440967"/>
                </a:cubicBezTo>
                <a:close/>
                <a:moveTo>
                  <a:pt x="1547658" y="427959"/>
                </a:moveTo>
                <a:cubicBezTo>
                  <a:pt x="1523784" y="427959"/>
                  <a:pt x="1515780" y="440652"/>
                  <a:pt x="1515780" y="461268"/>
                </a:cubicBezTo>
                <a:cubicBezTo>
                  <a:pt x="1515780" y="481987"/>
                  <a:pt x="1523784" y="494599"/>
                  <a:pt x="1547658" y="494599"/>
                </a:cubicBezTo>
                <a:lnTo>
                  <a:pt x="1583726" y="494548"/>
                </a:lnTo>
                <a:lnTo>
                  <a:pt x="1583726" y="682288"/>
                </a:lnTo>
                <a:cubicBezTo>
                  <a:pt x="1583726" y="707879"/>
                  <a:pt x="1597761" y="718561"/>
                  <a:pt x="1620813" y="718561"/>
                </a:cubicBezTo>
                <a:cubicBezTo>
                  <a:pt x="1643763" y="718561"/>
                  <a:pt x="1657886" y="707879"/>
                  <a:pt x="1657886" y="682288"/>
                </a:cubicBezTo>
                <a:lnTo>
                  <a:pt x="1657886" y="494540"/>
                </a:lnTo>
                <a:lnTo>
                  <a:pt x="1693946" y="494621"/>
                </a:lnTo>
                <a:cubicBezTo>
                  <a:pt x="1717813" y="494621"/>
                  <a:pt x="1725817" y="482002"/>
                  <a:pt x="1725817" y="461283"/>
                </a:cubicBezTo>
                <a:cubicBezTo>
                  <a:pt x="1725817" y="440666"/>
                  <a:pt x="1717813" y="427974"/>
                  <a:pt x="1693946" y="427974"/>
                </a:cubicBezTo>
                <a:close/>
                <a:moveTo>
                  <a:pt x="0" y="0"/>
                </a:moveTo>
                <a:lnTo>
                  <a:pt x="12048225" y="0"/>
                </a:lnTo>
                <a:lnTo>
                  <a:pt x="12048225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</p:spPr>
        <p:txBody>
          <a:bodyPr wrap="square" lIns="8676000" rIns="133200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Drag picture file here to insert cover image. Arrange &gt; Send to back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B80B3F6-3A37-1112-427F-AAD0F0AE6A9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3775" y="0"/>
            <a:ext cx="12048226" cy="6858000"/>
          </a:xfrm>
          <a:custGeom>
            <a:avLst/>
            <a:gdLst>
              <a:gd name="connsiteX0" fmla="*/ 1523609 w 12048226"/>
              <a:gd name="connsiteY0" fmla="*/ 782487 h 6858000"/>
              <a:gd name="connsiteX1" fmla="*/ 1532098 w 12048226"/>
              <a:gd name="connsiteY1" fmla="*/ 792773 h 6858000"/>
              <a:gd name="connsiteX2" fmla="*/ 1523609 w 12048226"/>
              <a:gd name="connsiteY2" fmla="*/ 803044 h 6858000"/>
              <a:gd name="connsiteX3" fmla="*/ 1515120 w 12048226"/>
              <a:gd name="connsiteY3" fmla="*/ 792765 h 6858000"/>
              <a:gd name="connsiteX4" fmla="*/ 1523609 w 12048226"/>
              <a:gd name="connsiteY4" fmla="*/ 782487 h 6858000"/>
              <a:gd name="connsiteX5" fmla="*/ 1392875 w 12048226"/>
              <a:gd name="connsiteY5" fmla="*/ 782487 h 6858000"/>
              <a:gd name="connsiteX6" fmla="*/ 1401364 w 12048226"/>
              <a:gd name="connsiteY6" fmla="*/ 792773 h 6858000"/>
              <a:gd name="connsiteX7" fmla="*/ 1392875 w 12048226"/>
              <a:gd name="connsiteY7" fmla="*/ 803044 h 6858000"/>
              <a:gd name="connsiteX8" fmla="*/ 1384386 w 12048226"/>
              <a:gd name="connsiteY8" fmla="*/ 792765 h 6858000"/>
              <a:gd name="connsiteX9" fmla="*/ 1392875 w 12048226"/>
              <a:gd name="connsiteY9" fmla="*/ 782487 h 6858000"/>
              <a:gd name="connsiteX10" fmla="*/ 1105229 w 12048226"/>
              <a:gd name="connsiteY10" fmla="*/ 782487 h 6858000"/>
              <a:gd name="connsiteX11" fmla="*/ 1113718 w 12048226"/>
              <a:gd name="connsiteY11" fmla="*/ 792773 h 6858000"/>
              <a:gd name="connsiteX12" fmla="*/ 1105229 w 12048226"/>
              <a:gd name="connsiteY12" fmla="*/ 803044 h 6858000"/>
              <a:gd name="connsiteX13" fmla="*/ 1096740 w 12048226"/>
              <a:gd name="connsiteY13" fmla="*/ 792765 h 6858000"/>
              <a:gd name="connsiteX14" fmla="*/ 1105229 w 12048226"/>
              <a:gd name="connsiteY14" fmla="*/ 782487 h 6858000"/>
              <a:gd name="connsiteX15" fmla="*/ 1606353 w 12048226"/>
              <a:gd name="connsiteY15" fmla="*/ 781085 h 6858000"/>
              <a:gd name="connsiteX16" fmla="*/ 1614365 w 12048226"/>
              <a:gd name="connsiteY16" fmla="*/ 788407 h 6858000"/>
              <a:gd name="connsiteX17" fmla="*/ 1598342 w 12048226"/>
              <a:gd name="connsiteY17" fmla="*/ 788407 h 6858000"/>
              <a:gd name="connsiteX18" fmla="*/ 1606353 w 12048226"/>
              <a:gd name="connsiteY18" fmla="*/ 781085 h 6858000"/>
              <a:gd name="connsiteX19" fmla="*/ 1349243 w 12048226"/>
              <a:gd name="connsiteY19" fmla="*/ 781085 h 6858000"/>
              <a:gd name="connsiteX20" fmla="*/ 1357255 w 12048226"/>
              <a:gd name="connsiteY20" fmla="*/ 788407 h 6858000"/>
              <a:gd name="connsiteX21" fmla="*/ 1341231 w 12048226"/>
              <a:gd name="connsiteY21" fmla="*/ 788407 h 6858000"/>
              <a:gd name="connsiteX22" fmla="*/ 1349243 w 12048226"/>
              <a:gd name="connsiteY22" fmla="*/ 781085 h 6858000"/>
              <a:gd name="connsiteX23" fmla="*/ 1238025 w 12048226"/>
              <a:gd name="connsiteY23" fmla="*/ 781085 h 6858000"/>
              <a:gd name="connsiteX24" fmla="*/ 1246037 w 12048226"/>
              <a:gd name="connsiteY24" fmla="*/ 788407 h 6858000"/>
              <a:gd name="connsiteX25" fmla="*/ 1230013 w 12048226"/>
              <a:gd name="connsiteY25" fmla="*/ 788407 h 6858000"/>
              <a:gd name="connsiteX26" fmla="*/ 1238025 w 12048226"/>
              <a:gd name="connsiteY26" fmla="*/ 781085 h 6858000"/>
              <a:gd name="connsiteX27" fmla="*/ 1645701 w 12048226"/>
              <a:gd name="connsiteY27" fmla="*/ 770814 h 6858000"/>
              <a:gd name="connsiteX28" fmla="*/ 1629750 w 12048226"/>
              <a:gd name="connsiteY28" fmla="*/ 784592 h 6858000"/>
              <a:gd name="connsiteX29" fmla="*/ 1639508 w 12048226"/>
              <a:gd name="connsiteY29" fmla="*/ 796038 h 6858000"/>
              <a:gd name="connsiteX30" fmla="*/ 1649112 w 12048226"/>
              <a:gd name="connsiteY30" fmla="*/ 801570 h 6858000"/>
              <a:gd name="connsiteX31" fmla="*/ 1645620 w 12048226"/>
              <a:gd name="connsiteY31" fmla="*/ 803976 h 6858000"/>
              <a:gd name="connsiteX32" fmla="*/ 1633720 w 12048226"/>
              <a:gd name="connsiteY32" fmla="*/ 800476 h 6858000"/>
              <a:gd name="connsiteX33" fmla="*/ 1628642 w 12048226"/>
              <a:gd name="connsiteY33" fmla="*/ 806316 h 6858000"/>
              <a:gd name="connsiteX34" fmla="*/ 1645143 w 12048226"/>
              <a:gd name="connsiteY34" fmla="*/ 814724 h 6858000"/>
              <a:gd name="connsiteX35" fmla="*/ 1661012 w 12048226"/>
              <a:gd name="connsiteY35" fmla="*/ 801100 h 6858000"/>
              <a:gd name="connsiteX36" fmla="*/ 1641651 w 12048226"/>
              <a:gd name="connsiteY36" fmla="*/ 784123 h 6858000"/>
              <a:gd name="connsiteX37" fmla="*/ 1644908 w 12048226"/>
              <a:gd name="connsiteY37" fmla="*/ 781555 h 6858000"/>
              <a:gd name="connsiteX38" fmla="*/ 1654820 w 12048226"/>
              <a:gd name="connsiteY38" fmla="*/ 784592 h 6858000"/>
              <a:gd name="connsiteX39" fmla="*/ 1659978 w 12048226"/>
              <a:gd name="connsiteY39" fmla="*/ 779456 h 6858000"/>
              <a:gd name="connsiteX40" fmla="*/ 1645701 w 12048226"/>
              <a:gd name="connsiteY40" fmla="*/ 770814 h 6858000"/>
              <a:gd name="connsiteX41" fmla="*/ 1606669 w 12048226"/>
              <a:gd name="connsiteY41" fmla="*/ 770814 h 6858000"/>
              <a:gd name="connsiteX42" fmla="*/ 1585011 w 12048226"/>
              <a:gd name="connsiteY42" fmla="*/ 792765 h 6858000"/>
              <a:gd name="connsiteX43" fmla="*/ 1606669 w 12048226"/>
              <a:gd name="connsiteY43" fmla="*/ 814724 h 6858000"/>
              <a:gd name="connsiteX44" fmla="*/ 1626104 w 12048226"/>
              <a:gd name="connsiteY44" fmla="*/ 804908 h 6858000"/>
              <a:gd name="connsiteX45" fmla="*/ 1620954 w 12048226"/>
              <a:gd name="connsiteY45" fmla="*/ 799699 h 6858000"/>
              <a:gd name="connsiteX46" fmla="*/ 1608261 w 12048226"/>
              <a:gd name="connsiteY46" fmla="*/ 803514 h 6858000"/>
              <a:gd name="connsiteX47" fmla="*/ 1598342 w 12048226"/>
              <a:gd name="connsiteY47" fmla="*/ 796735 h 6858000"/>
              <a:gd name="connsiteX48" fmla="*/ 1620711 w 12048226"/>
              <a:gd name="connsiteY48" fmla="*/ 796735 h 6858000"/>
              <a:gd name="connsiteX49" fmla="*/ 1626742 w 12048226"/>
              <a:gd name="connsiteY49" fmla="*/ 791445 h 6858000"/>
              <a:gd name="connsiteX50" fmla="*/ 1606669 w 12048226"/>
              <a:gd name="connsiteY50" fmla="*/ 770814 h 6858000"/>
              <a:gd name="connsiteX51" fmla="*/ 1521863 w 12048226"/>
              <a:gd name="connsiteY51" fmla="*/ 770814 h 6858000"/>
              <a:gd name="connsiteX52" fmla="*/ 1502743 w 12048226"/>
              <a:gd name="connsiteY52" fmla="*/ 792765 h 6858000"/>
              <a:gd name="connsiteX53" fmla="*/ 1521863 w 12048226"/>
              <a:gd name="connsiteY53" fmla="*/ 814724 h 6858000"/>
              <a:gd name="connsiteX54" fmla="*/ 1532494 w 12048226"/>
              <a:gd name="connsiteY54" fmla="*/ 810058 h 6858000"/>
              <a:gd name="connsiteX55" fmla="*/ 1538290 w 12048226"/>
              <a:gd name="connsiteY55" fmla="*/ 813947 h 6858000"/>
              <a:gd name="connsiteX56" fmla="*/ 1544475 w 12048226"/>
              <a:gd name="connsiteY56" fmla="*/ 807637 h 6858000"/>
              <a:gd name="connsiteX57" fmla="*/ 1544475 w 12048226"/>
              <a:gd name="connsiteY57" fmla="*/ 777901 h 6858000"/>
              <a:gd name="connsiteX58" fmla="*/ 1538290 w 12048226"/>
              <a:gd name="connsiteY58" fmla="*/ 771591 h 6858000"/>
              <a:gd name="connsiteX59" fmla="*/ 1532494 w 12048226"/>
              <a:gd name="connsiteY59" fmla="*/ 775480 h 6858000"/>
              <a:gd name="connsiteX60" fmla="*/ 1521863 w 12048226"/>
              <a:gd name="connsiteY60" fmla="*/ 770814 h 6858000"/>
              <a:gd name="connsiteX61" fmla="*/ 1349566 w 12048226"/>
              <a:gd name="connsiteY61" fmla="*/ 770814 h 6858000"/>
              <a:gd name="connsiteX62" fmla="*/ 1327908 w 12048226"/>
              <a:gd name="connsiteY62" fmla="*/ 792765 h 6858000"/>
              <a:gd name="connsiteX63" fmla="*/ 1349566 w 12048226"/>
              <a:gd name="connsiteY63" fmla="*/ 814724 h 6858000"/>
              <a:gd name="connsiteX64" fmla="*/ 1369001 w 12048226"/>
              <a:gd name="connsiteY64" fmla="*/ 804908 h 6858000"/>
              <a:gd name="connsiteX65" fmla="*/ 1363843 w 12048226"/>
              <a:gd name="connsiteY65" fmla="*/ 799699 h 6858000"/>
              <a:gd name="connsiteX66" fmla="*/ 1351151 w 12048226"/>
              <a:gd name="connsiteY66" fmla="*/ 803514 h 6858000"/>
              <a:gd name="connsiteX67" fmla="*/ 1341231 w 12048226"/>
              <a:gd name="connsiteY67" fmla="*/ 796735 h 6858000"/>
              <a:gd name="connsiteX68" fmla="*/ 1363601 w 12048226"/>
              <a:gd name="connsiteY68" fmla="*/ 796735 h 6858000"/>
              <a:gd name="connsiteX69" fmla="*/ 1369632 w 12048226"/>
              <a:gd name="connsiteY69" fmla="*/ 791445 h 6858000"/>
              <a:gd name="connsiteX70" fmla="*/ 1349566 w 12048226"/>
              <a:gd name="connsiteY70" fmla="*/ 770814 h 6858000"/>
              <a:gd name="connsiteX71" fmla="*/ 1238340 w 12048226"/>
              <a:gd name="connsiteY71" fmla="*/ 770814 h 6858000"/>
              <a:gd name="connsiteX72" fmla="*/ 1216682 w 12048226"/>
              <a:gd name="connsiteY72" fmla="*/ 792765 h 6858000"/>
              <a:gd name="connsiteX73" fmla="*/ 1238340 w 12048226"/>
              <a:gd name="connsiteY73" fmla="*/ 814724 h 6858000"/>
              <a:gd name="connsiteX74" fmla="*/ 1257775 w 12048226"/>
              <a:gd name="connsiteY74" fmla="*/ 804908 h 6858000"/>
              <a:gd name="connsiteX75" fmla="*/ 1252625 w 12048226"/>
              <a:gd name="connsiteY75" fmla="*/ 799699 h 6858000"/>
              <a:gd name="connsiteX76" fmla="*/ 1239925 w 12048226"/>
              <a:gd name="connsiteY76" fmla="*/ 803514 h 6858000"/>
              <a:gd name="connsiteX77" fmla="*/ 1230013 w 12048226"/>
              <a:gd name="connsiteY77" fmla="*/ 796735 h 6858000"/>
              <a:gd name="connsiteX78" fmla="*/ 1252383 w 12048226"/>
              <a:gd name="connsiteY78" fmla="*/ 796735 h 6858000"/>
              <a:gd name="connsiteX79" fmla="*/ 1258414 w 12048226"/>
              <a:gd name="connsiteY79" fmla="*/ 791445 h 6858000"/>
              <a:gd name="connsiteX80" fmla="*/ 1238340 w 12048226"/>
              <a:gd name="connsiteY80" fmla="*/ 770814 h 6858000"/>
              <a:gd name="connsiteX81" fmla="*/ 1197254 w 12048226"/>
              <a:gd name="connsiteY81" fmla="*/ 770814 h 6858000"/>
              <a:gd name="connsiteX82" fmla="*/ 1186616 w 12048226"/>
              <a:gd name="connsiteY82" fmla="*/ 775480 h 6858000"/>
              <a:gd name="connsiteX83" fmla="*/ 1180431 w 12048226"/>
              <a:gd name="connsiteY83" fmla="*/ 771584 h 6858000"/>
              <a:gd name="connsiteX84" fmla="*/ 1174246 w 12048226"/>
              <a:gd name="connsiteY84" fmla="*/ 777894 h 6858000"/>
              <a:gd name="connsiteX85" fmla="*/ 1174246 w 12048226"/>
              <a:gd name="connsiteY85" fmla="*/ 807637 h 6858000"/>
              <a:gd name="connsiteX86" fmla="*/ 1180431 w 12048226"/>
              <a:gd name="connsiteY86" fmla="*/ 813947 h 6858000"/>
              <a:gd name="connsiteX87" fmla="*/ 1186616 w 12048226"/>
              <a:gd name="connsiteY87" fmla="*/ 807637 h 6858000"/>
              <a:gd name="connsiteX88" fmla="*/ 1186616 w 12048226"/>
              <a:gd name="connsiteY88" fmla="*/ 788415 h 6858000"/>
              <a:gd name="connsiteX89" fmla="*/ 1193439 w 12048226"/>
              <a:gd name="connsiteY89" fmla="*/ 781093 h 6858000"/>
              <a:gd name="connsiteX90" fmla="*/ 1200262 w 12048226"/>
              <a:gd name="connsiteY90" fmla="*/ 788415 h 6858000"/>
              <a:gd name="connsiteX91" fmla="*/ 1200262 w 12048226"/>
              <a:gd name="connsiteY91" fmla="*/ 807637 h 6858000"/>
              <a:gd name="connsiteX92" fmla="*/ 1206455 w 12048226"/>
              <a:gd name="connsiteY92" fmla="*/ 813947 h 6858000"/>
              <a:gd name="connsiteX93" fmla="*/ 1212640 w 12048226"/>
              <a:gd name="connsiteY93" fmla="*/ 807637 h 6858000"/>
              <a:gd name="connsiteX94" fmla="*/ 1212640 w 12048226"/>
              <a:gd name="connsiteY94" fmla="*/ 785135 h 6858000"/>
              <a:gd name="connsiteX95" fmla="*/ 1197254 w 12048226"/>
              <a:gd name="connsiteY95" fmla="*/ 770814 h 6858000"/>
              <a:gd name="connsiteX96" fmla="*/ 1153146 w 12048226"/>
              <a:gd name="connsiteY96" fmla="*/ 770814 h 6858000"/>
              <a:gd name="connsiteX97" fmla="*/ 1142507 w 12048226"/>
              <a:gd name="connsiteY97" fmla="*/ 775480 h 6858000"/>
              <a:gd name="connsiteX98" fmla="*/ 1136322 w 12048226"/>
              <a:gd name="connsiteY98" fmla="*/ 771584 h 6858000"/>
              <a:gd name="connsiteX99" fmla="*/ 1130130 w 12048226"/>
              <a:gd name="connsiteY99" fmla="*/ 777894 h 6858000"/>
              <a:gd name="connsiteX100" fmla="*/ 1130138 w 12048226"/>
              <a:gd name="connsiteY100" fmla="*/ 777894 h 6858000"/>
              <a:gd name="connsiteX101" fmla="*/ 1130138 w 12048226"/>
              <a:gd name="connsiteY101" fmla="*/ 807637 h 6858000"/>
              <a:gd name="connsiteX102" fmla="*/ 1136322 w 12048226"/>
              <a:gd name="connsiteY102" fmla="*/ 813947 h 6858000"/>
              <a:gd name="connsiteX103" fmla="*/ 1142507 w 12048226"/>
              <a:gd name="connsiteY103" fmla="*/ 807637 h 6858000"/>
              <a:gd name="connsiteX104" fmla="*/ 1142507 w 12048226"/>
              <a:gd name="connsiteY104" fmla="*/ 788415 h 6858000"/>
              <a:gd name="connsiteX105" fmla="*/ 1149331 w 12048226"/>
              <a:gd name="connsiteY105" fmla="*/ 781093 h 6858000"/>
              <a:gd name="connsiteX106" fmla="*/ 1156154 w 12048226"/>
              <a:gd name="connsiteY106" fmla="*/ 788415 h 6858000"/>
              <a:gd name="connsiteX107" fmla="*/ 1156154 w 12048226"/>
              <a:gd name="connsiteY107" fmla="*/ 807637 h 6858000"/>
              <a:gd name="connsiteX108" fmla="*/ 1162346 w 12048226"/>
              <a:gd name="connsiteY108" fmla="*/ 813947 h 6858000"/>
              <a:gd name="connsiteX109" fmla="*/ 1168531 w 12048226"/>
              <a:gd name="connsiteY109" fmla="*/ 807637 h 6858000"/>
              <a:gd name="connsiteX110" fmla="*/ 1168531 w 12048226"/>
              <a:gd name="connsiteY110" fmla="*/ 785135 h 6858000"/>
              <a:gd name="connsiteX111" fmla="*/ 1153146 w 12048226"/>
              <a:gd name="connsiteY111" fmla="*/ 770814 h 6858000"/>
              <a:gd name="connsiteX112" fmla="*/ 1105229 w 12048226"/>
              <a:gd name="connsiteY112" fmla="*/ 770814 h 6858000"/>
              <a:gd name="connsiteX113" fmla="*/ 1084363 w 12048226"/>
              <a:gd name="connsiteY113" fmla="*/ 792765 h 6858000"/>
              <a:gd name="connsiteX114" fmla="*/ 1105229 w 12048226"/>
              <a:gd name="connsiteY114" fmla="*/ 814724 h 6858000"/>
              <a:gd name="connsiteX115" fmla="*/ 1126088 w 12048226"/>
              <a:gd name="connsiteY115" fmla="*/ 792765 h 6858000"/>
              <a:gd name="connsiteX116" fmla="*/ 1105229 w 12048226"/>
              <a:gd name="connsiteY116" fmla="*/ 770814 h 6858000"/>
              <a:gd name="connsiteX117" fmla="*/ 1569149 w 12048226"/>
              <a:gd name="connsiteY117" fmla="*/ 770806 h 6858000"/>
              <a:gd name="connsiteX118" fmla="*/ 1569149 w 12048226"/>
              <a:gd name="connsiteY118" fmla="*/ 770814 h 6858000"/>
              <a:gd name="connsiteX119" fmla="*/ 1548283 w 12048226"/>
              <a:gd name="connsiteY119" fmla="*/ 792765 h 6858000"/>
              <a:gd name="connsiteX120" fmla="*/ 1569149 w 12048226"/>
              <a:gd name="connsiteY120" fmla="*/ 814724 h 6858000"/>
              <a:gd name="connsiteX121" fmla="*/ 1583822 w 12048226"/>
              <a:gd name="connsiteY121" fmla="*/ 806316 h 6858000"/>
              <a:gd name="connsiteX122" fmla="*/ 1578745 w 12048226"/>
              <a:gd name="connsiteY122" fmla="*/ 800939 h 6858000"/>
              <a:gd name="connsiteX123" fmla="*/ 1569149 w 12048226"/>
              <a:gd name="connsiteY123" fmla="*/ 803044 h 6858000"/>
              <a:gd name="connsiteX124" fmla="*/ 1560660 w 12048226"/>
              <a:gd name="connsiteY124" fmla="*/ 792765 h 6858000"/>
              <a:gd name="connsiteX125" fmla="*/ 1569860 w 12048226"/>
              <a:gd name="connsiteY125" fmla="*/ 782487 h 6858000"/>
              <a:gd name="connsiteX126" fmla="*/ 1578745 w 12048226"/>
              <a:gd name="connsiteY126" fmla="*/ 784512 h 6858000"/>
              <a:gd name="connsiteX127" fmla="*/ 1583822 w 12048226"/>
              <a:gd name="connsiteY127" fmla="*/ 778826 h 6858000"/>
              <a:gd name="connsiteX128" fmla="*/ 1569149 w 12048226"/>
              <a:gd name="connsiteY128" fmla="*/ 770806 h 6858000"/>
              <a:gd name="connsiteX129" fmla="*/ 1281657 w 12048226"/>
              <a:gd name="connsiteY129" fmla="*/ 770806 h 6858000"/>
              <a:gd name="connsiteX130" fmla="*/ 1281657 w 12048226"/>
              <a:gd name="connsiteY130" fmla="*/ 770814 h 6858000"/>
              <a:gd name="connsiteX131" fmla="*/ 1260791 w 12048226"/>
              <a:gd name="connsiteY131" fmla="*/ 792765 h 6858000"/>
              <a:gd name="connsiteX132" fmla="*/ 1281657 w 12048226"/>
              <a:gd name="connsiteY132" fmla="*/ 814724 h 6858000"/>
              <a:gd name="connsiteX133" fmla="*/ 1296330 w 12048226"/>
              <a:gd name="connsiteY133" fmla="*/ 806316 h 6858000"/>
              <a:gd name="connsiteX134" fmla="*/ 1291253 w 12048226"/>
              <a:gd name="connsiteY134" fmla="*/ 800939 h 6858000"/>
              <a:gd name="connsiteX135" fmla="*/ 1281657 w 12048226"/>
              <a:gd name="connsiteY135" fmla="*/ 803044 h 6858000"/>
              <a:gd name="connsiteX136" fmla="*/ 1273168 w 12048226"/>
              <a:gd name="connsiteY136" fmla="*/ 792765 h 6858000"/>
              <a:gd name="connsiteX137" fmla="*/ 1282368 w 12048226"/>
              <a:gd name="connsiteY137" fmla="*/ 782487 h 6858000"/>
              <a:gd name="connsiteX138" fmla="*/ 1291253 w 12048226"/>
              <a:gd name="connsiteY138" fmla="*/ 784512 h 6858000"/>
              <a:gd name="connsiteX139" fmla="*/ 1296330 w 12048226"/>
              <a:gd name="connsiteY139" fmla="*/ 778826 h 6858000"/>
              <a:gd name="connsiteX140" fmla="*/ 1281657 w 12048226"/>
              <a:gd name="connsiteY140" fmla="*/ 770806 h 6858000"/>
              <a:gd name="connsiteX141" fmla="*/ 1454357 w 12048226"/>
              <a:gd name="connsiteY141" fmla="*/ 769251 h 6858000"/>
              <a:gd name="connsiteX142" fmla="*/ 1461261 w 12048226"/>
              <a:gd name="connsiteY142" fmla="*/ 769251 h 6858000"/>
              <a:gd name="connsiteX143" fmla="*/ 1469743 w 12048226"/>
              <a:gd name="connsiteY143" fmla="*/ 776881 h 6858000"/>
              <a:gd name="connsiteX144" fmla="*/ 1461261 w 12048226"/>
              <a:gd name="connsiteY144" fmla="*/ 784438 h 6858000"/>
              <a:gd name="connsiteX145" fmla="*/ 1454357 w 12048226"/>
              <a:gd name="connsiteY145" fmla="*/ 784438 h 6858000"/>
              <a:gd name="connsiteX146" fmla="*/ 1447930 w 12048226"/>
              <a:gd name="connsiteY146" fmla="*/ 758040 h 6858000"/>
              <a:gd name="connsiteX147" fmla="*/ 1441503 w 12048226"/>
              <a:gd name="connsiteY147" fmla="*/ 764350 h 6858000"/>
              <a:gd name="connsiteX148" fmla="*/ 1441503 w 12048226"/>
              <a:gd name="connsiteY148" fmla="*/ 807248 h 6858000"/>
              <a:gd name="connsiteX149" fmla="*/ 1447930 w 12048226"/>
              <a:gd name="connsiteY149" fmla="*/ 813947 h 6858000"/>
              <a:gd name="connsiteX150" fmla="*/ 1454357 w 12048226"/>
              <a:gd name="connsiteY150" fmla="*/ 807248 h 6858000"/>
              <a:gd name="connsiteX151" fmla="*/ 1454357 w 12048226"/>
              <a:gd name="connsiteY151" fmla="*/ 795649 h 6858000"/>
              <a:gd name="connsiteX152" fmla="*/ 1464115 w 12048226"/>
              <a:gd name="connsiteY152" fmla="*/ 795649 h 6858000"/>
              <a:gd name="connsiteX153" fmla="*/ 1483073 w 12048226"/>
              <a:gd name="connsiteY153" fmla="*/ 776881 h 6858000"/>
              <a:gd name="connsiteX154" fmla="*/ 1463719 w 12048226"/>
              <a:gd name="connsiteY154" fmla="*/ 758040 h 6858000"/>
              <a:gd name="connsiteX155" fmla="*/ 1312515 w 12048226"/>
              <a:gd name="connsiteY155" fmla="*/ 757806 h 6858000"/>
              <a:gd name="connsiteX156" fmla="*/ 1306330 w 12048226"/>
              <a:gd name="connsiteY156" fmla="*/ 764115 h 6858000"/>
              <a:gd name="connsiteX157" fmla="*/ 1306330 w 12048226"/>
              <a:gd name="connsiteY157" fmla="*/ 772054 h 6858000"/>
              <a:gd name="connsiteX158" fmla="*/ 1304900 w 12048226"/>
              <a:gd name="connsiteY158" fmla="*/ 772054 h 6858000"/>
              <a:gd name="connsiteX159" fmla="*/ 1298392 w 12048226"/>
              <a:gd name="connsiteY159" fmla="*/ 777659 h 6858000"/>
              <a:gd name="connsiteX160" fmla="*/ 1304900 w 12048226"/>
              <a:gd name="connsiteY160" fmla="*/ 783264 h 6858000"/>
              <a:gd name="connsiteX161" fmla="*/ 1306330 w 12048226"/>
              <a:gd name="connsiteY161" fmla="*/ 783264 h 6858000"/>
              <a:gd name="connsiteX162" fmla="*/ 1306330 w 12048226"/>
              <a:gd name="connsiteY162" fmla="*/ 807637 h 6858000"/>
              <a:gd name="connsiteX163" fmla="*/ 1312515 w 12048226"/>
              <a:gd name="connsiteY163" fmla="*/ 813947 h 6858000"/>
              <a:gd name="connsiteX164" fmla="*/ 1318707 w 12048226"/>
              <a:gd name="connsiteY164" fmla="*/ 807637 h 6858000"/>
              <a:gd name="connsiteX165" fmla="*/ 1318707 w 12048226"/>
              <a:gd name="connsiteY165" fmla="*/ 783264 h 6858000"/>
              <a:gd name="connsiteX166" fmla="*/ 1322112 w 12048226"/>
              <a:gd name="connsiteY166" fmla="*/ 783264 h 6858000"/>
              <a:gd name="connsiteX167" fmla="*/ 1328619 w 12048226"/>
              <a:gd name="connsiteY167" fmla="*/ 777666 h 6858000"/>
              <a:gd name="connsiteX168" fmla="*/ 1322112 w 12048226"/>
              <a:gd name="connsiteY168" fmla="*/ 772054 h 6858000"/>
              <a:gd name="connsiteX169" fmla="*/ 1318707 w 12048226"/>
              <a:gd name="connsiteY169" fmla="*/ 772054 h 6858000"/>
              <a:gd name="connsiteX170" fmla="*/ 1318707 w 12048226"/>
              <a:gd name="connsiteY170" fmla="*/ 764115 h 6858000"/>
              <a:gd name="connsiteX171" fmla="*/ 1312515 w 12048226"/>
              <a:gd name="connsiteY171" fmla="*/ 757806 h 6858000"/>
              <a:gd name="connsiteX172" fmla="*/ 1065801 w 12048226"/>
              <a:gd name="connsiteY172" fmla="*/ 756793 h 6858000"/>
              <a:gd name="connsiteX173" fmla="*/ 1037797 w 12048226"/>
              <a:gd name="connsiteY173" fmla="*/ 785759 h 6858000"/>
              <a:gd name="connsiteX174" fmla="*/ 1065559 w 12048226"/>
              <a:gd name="connsiteY174" fmla="*/ 814724 h 6858000"/>
              <a:gd name="connsiteX175" fmla="*/ 1083336 w 12048226"/>
              <a:gd name="connsiteY175" fmla="*/ 805377 h 6858000"/>
              <a:gd name="connsiteX176" fmla="*/ 1077628 w 12048226"/>
              <a:gd name="connsiteY176" fmla="*/ 799545 h 6858000"/>
              <a:gd name="connsiteX177" fmla="*/ 1065009 w 12048226"/>
              <a:gd name="connsiteY177" fmla="*/ 802112 h 6858000"/>
              <a:gd name="connsiteX178" fmla="*/ 1051597 w 12048226"/>
              <a:gd name="connsiteY178" fmla="*/ 785759 h 6858000"/>
              <a:gd name="connsiteX179" fmla="*/ 1066117 w 12048226"/>
              <a:gd name="connsiteY179" fmla="*/ 768943 h 6858000"/>
              <a:gd name="connsiteX180" fmla="*/ 1077305 w 12048226"/>
              <a:gd name="connsiteY180" fmla="*/ 771591 h 6858000"/>
              <a:gd name="connsiteX181" fmla="*/ 1082859 w 12048226"/>
              <a:gd name="connsiteY181" fmla="*/ 765597 h 6858000"/>
              <a:gd name="connsiteX182" fmla="*/ 1065801 w 12048226"/>
              <a:gd name="connsiteY182" fmla="*/ 756793 h 6858000"/>
              <a:gd name="connsiteX183" fmla="*/ 1492751 w 12048226"/>
              <a:gd name="connsiteY183" fmla="*/ 753521 h 6858000"/>
              <a:gd name="connsiteX184" fmla="*/ 1486566 w 12048226"/>
              <a:gd name="connsiteY184" fmla="*/ 759831 h 6858000"/>
              <a:gd name="connsiteX185" fmla="*/ 1486566 w 12048226"/>
              <a:gd name="connsiteY185" fmla="*/ 807637 h 6858000"/>
              <a:gd name="connsiteX186" fmla="*/ 1492751 w 12048226"/>
              <a:gd name="connsiteY186" fmla="*/ 813947 h 6858000"/>
              <a:gd name="connsiteX187" fmla="*/ 1498943 w 12048226"/>
              <a:gd name="connsiteY187" fmla="*/ 807637 h 6858000"/>
              <a:gd name="connsiteX188" fmla="*/ 1498943 w 12048226"/>
              <a:gd name="connsiteY188" fmla="*/ 759831 h 6858000"/>
              <a:gd name="connsiteX189" fmla="*/ 1492751 w 12048226"/>
              <a:gd name="connsiteY189" fmla="*/ 753521 h 6858000"/>
              <a:gd name="connsiteX190" fmla="*/ 1407549 w 12048226"/>
              <a:gd name="connsiteY190" fmla="*/ 753521 h 6858000"/>
              <a:gd name="connsiteX191" fmla="*/ 1401364 w 12048226"/>
              <a:gd name="connsiteY191" fmla="*/ 759831 h 6858000"/>
              <a:gd name="connsiteX192" fmla="*/ 1401364 w 12048226"/>
              <a:gd name="connsiteY192" fmla="*/ 774240 h 6858000"/>
              <a:gd name="connsiteX193" fmla="*/ 1391129 w 12048226"/>
              <a:gd name="connsiteY193" fmla="*/ 770814 h 6858000"/>
              <a:gd name="connsiteX194" fmla="*/ 1372009 w 12048226"/>
              <a:gd name="connsiteY194" fmla="*/ 792765 h 6858000"/>
              <a:gd name="connsiteX195" fmla="*/ 1391129 w 12048226"/>
              <a:gd name="connsiteY195" fmla="*/ 814724 h 6858000"/>
              <a:gd name="connsiteX196" fmla="*/ 1401760 w 12048226"/>
              <a:gd name="connsiteY196" fmla="*/ 810058 h 6858000"/>
              <a:gd name="connsiteX197" fmla="*/ 1407549 w 12048226"/>
              <a:gd name="connsiteY197" fmla="*/ 813947 h 6858000"/>
              <a:gd name="connsiteX198" fmla="*/ 1413741 w 12048226"/>
              <a:gd name="connsiteY198" fmla="*/ 807637 h 6858000"/>
              <a:gd name="connsiteX199" fmla="*/ 1413741 w 12048226"/>
              <a:gd name="connsiteY199" fmla="*/ 759831 h 6858000"/>
              <a:gd name="connsiteX200" fmla="*/ 1407549 w 12048226"/>
              <a:gd name="connsiteY200" fmla="*/ 753521 h 6858000"/>
              <a:gd name="connsiteX201" fmla="*/ 660987 w 12048226"/>
              <a:gd name="connsiteY201" fmla="*/ 650212 h 6858000"/>
              <a:gd name="connsiteX202" fmla="*/ 660989 w 12048226"/>
              <a:gd name="connsiteY202" fmla="*/ 650212 h 6858000"/>
              <a:gd name="connsiteX203" fmla="*/ 660987 w 12048226"/>
              <a:gd name="connsiteY203" fmla="*/ 650219 h 6858000"/>
              <a:gd name="connsiteX204" fmla="*/ 675697 w 12048226"/>
              <a:gd name="connsiteY204" fmla="*/ 592061 h 6858000"/>
              <a:gd name="connsiteX205" fmla="*/ 692293 w 12048226"/>
              <a:gd name="connsiteY205" fmla="*/ 650212 h 6858000"/>
              <a:gd name="connsiteX206" fmla="*/ 660989 w 12048226"/>
              <a:gd name="connsiteY206" fmla="*/ 650212 h 6858000"/>
              <a:gd name="connsiteX207" fmla="*/ 547135 w 12048226"/>
              <a:gd name="connsiteY207" fmla="*/ 578135 h 6858000"/>
              <a:gd name="connsiteX208" fmla="*/ 479651 w 12048226"/>
              <a:gd name="connsiteY208" fmla="*/ 649405 h 6858000"/>
              <a:gd name="connsiteX209" fmla="*/ 544978 w 12048226"/>
              <a:gd name="connsiteY209" fmla="*/ 720315 h 6858000"/>
              <a:gd name="connsiteX210" fmla="*/ 590524 w 12048226"/>
              <a:gd name="connsiteY210" fmla="*/ 703558 h 6858000"/>
              <a:gd name="connsiteX211" fmla="*/ 591530 w 12048226"/>
              <a:gd name="connsiteY211" fmla="*/ 676822 h 6858000"/>
              <a:gd name="connsiteX212" fmla="*/ 566856 w 12048226"/>
              <a:gd name="connsiteY212" fmla="*/ 674841 h 6858000"/>
              <a:gd name="connsiteX213" fmla="*/ 546658 w 12048226"/>
              <a:gd name="connsiteY213" fmla="*/ 682765 h 6858000"/>
              <a:gd name="connsiteX214" fmla="*/ 546658 w 12048226"/>
              <a:gd name="connsiteY214" fmla="*/ 682758 h 6858000"/>
              <a:gd name="connsiteX215" fmla="*/ 519996 w 12048226"/>
              <a:gd name="connsiteY215" fmla="*/ 649398 h 6858000"/>
              <a:gd name="connsiteX216" fmla="*/ 548044 w 12048226"/>
              <a:gd name="connsiteY216" fmla="*/ 614328 h 6858000"/>
              <a:gd name="connsiteX217" fmla="*/ 569563 w 12048226"/>
              <a:gd name="connsiteY217" fmla="*/ 623711 h 6858000"/>
              <a:gd name="connsiteX218" fmla="*/ 594083 w 12048226"/>
              <a:gd name="connsiteY218" fmla="*/ 618510 h 6858000"/>
              <a:gd name="connsiteX219" fmla="*/ 591816 w 12048226"/>
              <a:gd name="connsiteY219" fmla="*/ 593946 h 6858000"/>
              <a:gd name="connsiteX220" fmla="*/ 547135 w 12048226"/>
              <a:gd name="connsiteY220" fmla="*/ 578135 h 6858000"/>
              <a:gd name="connsiteX221" fmla="*/ 920628 w 12048226"/>
              <a:gd name="connsiteY221" fmla="*/ 559331 h 6858000"/>
              <a:gd name="connsiteX222" fmla="*/ 939102 w 12048226"/>
              <a:gd name="connsiteY222" fmla="*/ 632589 h 6858000"/>
              <a:gd name="connsiteX223" fmla="*/ 899660 w 12048226"/>
              <a:gd name="connsiteY223" fmla="*/ 632596 h 6858000"/>
              <a:gd name="connsiteX224" fmla="*/ 676812 w 12048226"/>
              <a:gd name="connsiteY224" fmla="*/ 556998 h 6858000"/>
              <a:gd name="connsiteX225" fmla="*/ 641126 w 12048226"/>
              <a:gd name="connsiteY225" fmla="*/ 587299 h 6858000"/>
              <a:gd name="connsiteX226" fmla="*/ 604949 w 12048226"/>
              <a:gd name="connsiteY226" fmla="*/ 693205 h 6858000"/>
              <a:gd name="connsiteX227" fmla="*/ 624809 w 12048226"/>
              <a:gd name="connsiteY227" fmla="*/ 718393 h 6858000"/>
              <a:gd name="connsiteX228" fmla="*/ 649424 w 12048226"/>
              <a:gd name="connsiteY228" fmla="*/ 698649 h 6858000"/>
              <a:gd name="connsiteX229" fmla="*/ 653386 w 12048226"/>
              <a:gd name="connsiteY229" fmla="*/ 686742 h 6858000"/>
              <a:gd name="connsiteX230" fmla="*/ 699828 w 12048226"/>
              <a:gd name="connsiteY230" fmla="*/ 686793 h 6858000"/>
              <a:gd name="connsiteX231" fmla="*/ 703335 w 12048226"/>
              <a:gd name="connsiteY231" fmla="*/ 698972 h 6858000"/>
              <a:gd name="connsiteX232" fmla="*/ 728647 w 12048226"/>
              <a:gd name="connsiteY232" fmla="*/ 718415 h 6858000"/>
              <a:gd name="connsiteX233" fmla="*/ 749535 w 12048226"/>
              <a:gd name="connsiteY233" fmla="*/ 693323 h 6858000"/>
              <a:gd name="connsiteX234" fmla="*/ 712381 w 12048226"/>
              <a:gd name="connsiteY234" fmla="*/ 587270 h 6858000"/>
              <a:gd name="connsiteX235" fmla="*/ 676812 w 12048226"/>
              <a:gd name="connsiteY235" fmla="*/ 556998 h 6858000"/>
              <a:gd name="connsiteX236" fmla="*/ 741802 w 12048226"/>
              <a:gd name="connsiteY236" fmla="*/ 543638 h 6858000"/>
              <a:gd name="connsiteX237" fmla="*/ 720782 w 12048226"/>
              <a:gd name="connsiteY237" fmla="*/ 565619 h 6858000"/>
              <a:gd name="connsiteX238" fmla="*/ 741794 w 12048226"/>
              <a:gd name="connsiteY238" fmla="*/ 587585 h 6858000"/>
              <a:gd name="connsiteX239" fmla="*/ 741802 w 12048226"/>
              <a:gd name="connsiteY239" fmla="*/ 587585 h 6858000"/>
              <a:gd name="connsiteX240" fmla="*/ 762770 w 12048226"/>
              <a:gd name="connsiteY240" fmla="*/ 587717 h 6858000"/>
              <a:gd name="connsiteX241" fmla="*/ 762726 w 12048226"/>
              <a:gd name="connsiteY241" fmla="*/ 694834 h 6858000"/>
              <a:gd name="connsiteX242" fmla="*/ 788148 w 12048226"/>
              <a:gd name="connsiteY242" fmla="*/ 718415 h 6858000"/>
              <a:gd name="connsiteX243" fmla="*/ 813563 w 12048226"/>
              <a:gd name="connsiteY243" fmla="*/ 694834 h 6858000"/>
              <a:gd name="connsiteX244" fmla="*/ 813533 w 12048226"/>
              <a:gd name="connsiteY244" fmla="*/ 587717 h 6858000"/>
              <a:gd name="connsiteX245" fmla="*/ 833702 w 12048226"/>
              <a:gd name="connsiteY245" fmla="*/ 587717 h 6858000"/>
              <a:gd name="connsiteX246" fmla="*/ 854722 w 12048226"/>
              <a:gd name="connsiteY246" fmla="*/ 565736 h 6858000"/>
              <a:gd name="connsiteX247" fmla="*/ 833702 w 12048226"/>
              <a:gd name="connsiteY247" fmla="*/ 543638 h 6858000"/>
              <a:gd name="connsiteX248" fmla="*/ 1079851 w 12048226"/>
              <a:gd name="connsiteY248" fmla="*/ 543000 h 6858000"/>
              <a:gd name="connsiteX249" fmla="*/ 1089983 w 12048226"/>
              <a:gd name="connsiteY249" fmla="*/ 543000 h 6858000"/>
              <a:gd name="connsiteX250" fmla="*/ 1126579 w 12048226"/>
              <a:gd name="connsiteY250" fmla="*/ 575267 h 6858000"/>
              <a:gd name="connsiteX251" fmla="*/ 1089910 w 12048226"/>
              <a:gd name="connsiteY251" fmla="*/ 607402 h 6858000"/>
              <a:gd name="connsiteX252" fmla="*/ 1079859 w 12048226"/>
              <a:gd name="connsiteY252" fmla="*/ 607402 h 6858000"/>
              <a:gd name="connsiteX253" fmla="*/ 1079851 w 12048226"/>
              <a:gd name="connsiteY253" fmla="*/ 607394 h 6858000"/>
              <a:gd name="connsiteX254" fmla="*/ 922037 w 12048226"/>
              <a:gd name="connsiteY254" fmla="*/ 515164 h 6858000"/>
              <a:gd name="connsiteX255" fmla="*/ 877077 w 12048226"/>
              <a:gd name="connsiteY255" fmla="*/ 553330 h 6858000"/>
              <a:gd name="connsiteX256" fmla="*/ 829065 w 12048226"/>
              <a:gd name="connsiteY256" fmla="*/ 686698 h 6858000"/>
              <a:gd name="connsiteX257" fmla="*/ 854084 w 12048226"/>
              <a:gd name="connsiteY257" fmla="*/ 718429 h 6858000"/>
              <a:gd name="connsiteX258" fmla="*/ 885096 w 12048226"/>
              <a:gd name="connsiteY258" fmla="*/ 693558 h 6858000"/>
              <a:gd name="connsiteX259" fmla="*/ 890085 w 12048226"/>
              <a:gd name="connsiteY259" fmla="*/ 678613 h 6858000"/>
              <a:gd name="connsiteX260" fmla="*/ 890093 w 12048226"/>
              <a:gd name="connsiteY260" fmla="*/ 678613 h 6858000"/>
              <a:gd name="connsiteX261" fmla="*/ 948640 w 12048226"/>
              <a:gd name="connsiteY261" fmla="*/ 678664 h 6858000"/>
              <a:gd name="connsiteX262" fmla="*/ 953006 w 12048226"/>
              <a:gd name="connsiteY262" fmla="*/ 693910 h 6858000"/>
              <a:gd name="connsiteX263" fmla="*/ 984891 w 12048226"/>
              <a:gd name="connsiteY263" fmla="*/ 718415 h 6858000"/>
              <a:gd name="connsiteX264" fmla="*/ 1011216 w 12048226"/>
              <a:gd name="connsiteY264" fmla="*/ 686800 h 6858000"/>
              <a:gd name="connsiteX265" fmla="*/ 966835 w 12048226"/>
              <a:gd name="connsiteY265" fmla="*/ 553300 h 6858000"/>
              <a:gd name="connsiteX266" fmla="*/ 922037 w 12048226"/>
              <a:gd name="connsiteY266" fmla="*/ 515164 h 6858000"/>
              <a:gd name="connsiteX267" fmla="*/ 1050093 w 12048226"/>
              <a:gd name="connsiteY267" fmla="*/ 496360 h 6858000"/>
              <a:gd name="connsiteX268" fmla="*/ 1020665 w 12048226"/>
              <a:gd name="connsiteY268" fmla="*/ 527138 h 6858000"/>
              <a:gd name="connsiteX269" fmla="*/ 1020665 w 12048226"/>
              <a:gd name="connsiteY269" fmla="*/ 689346 h 6858000"/>
              <a:gd name="connsiteX270" fmla="*/ 1051252 w 12048226"/>
              <a:gd name="connsiteY270" fmla="*/ 718400 h 6858000"/>
              <a:gd name="connsiteX271" fmla="*/ 1081817 w 12048226"/>
              <a:gd name="connsiteY271" fmla="*/ 689346 h 6858000"/>
              <a:gd name="connsiteX272" fmla="*/ 1081788 w 12048226"/>
              <a:gd name="connsiteY272" fmla="*/ 654027 h 6858000"/>
              <a:gd name="connsiteX273" fmla="*/ 1104239 w 12048226"/>
              <a:gd name="connsiteY273" fmla="*/ 654027 h 6858000"/>
              <a:gd name="connsiteX274" fmla="*/ 1187790 w 12048226"/>
              <a:gd name="connsiteY274" fmla="*/ 575575 h 6858000"/>
              <a:gd name="connsiteX275" fmla="*/ 1090710 w 12048226"/>
              <a:gd name="connsiteY275" fmla="*/ 496360 h 6858000"/>
              <a:gd name="connsiteX276" fmla="*/ 1373249 w 12048226"/>
              <a:gd name="connsiteY276" fmla="*/ 455046 h 6858000"/>
              <a:gd name="connsiteX277" fmla="*/ 1341129 w 12048226"/>
              <a:gd name="connsiteY277" fmla="*/ 485567 h 6858000"/>
              <a:gd name="connsiteX278" fmla="*/ 1341187 w 12048226"/>
              <a:gd name="connsiteY278" fmla="*/ 613961 h 6858000"/>
              <a:gd name="connsiteX279" fmla="*/ 1302339 w 12048226"/>
              <a:gd name="connsiteY279" fmla="*/ 666169 h 6858000"/>
              <a:gd name="connsiteX280" fmla="*/ 1263696 w 12048226"/>
              <a:gd name="connsiteY280" fmla="*/ 613961 h 6858000"/>
              <a:gd name="connsiteX281" fmla="*/ 1263704 w 12048226"/>
              <a:gd name="connsiteY281" fmla="*/ 501224 h 6858000"/>
              <a:gd name="connsiteX282" fmla="*/ 1231451 w 12048226"/>
              <a:gd name="connsiteY282" fmla="*/ 470718 h 6858000"/>
              <a:gd name="connsiteX283" fmla="*/ 1199463 w 12048226"/>
              <a:gd name="connsiteY283" fmla="*/ 500798 h 6858000"/>
              <a:gd name="connsiteX284" fmla="*/ 1199470 w 12048226"/>
              <a:gd name="connsiteY284" fmla="*/ 500798 h 6858000"/>
              <a:gd name="connsiteX285" fmla="*/ 1199375 w 12048226"/>
              <a:gd name="connsiteY285" fmla="*/ 611158 h 6858000"/>
              <a:gd name="connsiteX286" fmla="*/ 1302339 w 12048226"/>
              <a:gd name="connsiteY286" fmla="*/ 720351 h 6858000"/>
              <a:gd name="connsiteX287" fmla="*/ 1405348 w 12048226"/>
              <a:gd name="connsiteY287" fmla="*/ 610813 h 6858000"/>
              <a:gd name="connsiteX288" fmla="*/ 1405348 w 12048226"/>
              <a:gd name="connsiteY288" fmla="*/ 485567 h 6858000"/>
              <a:gd name="connsiteX289" fmla="*/ 1373249 w 12048226"/>
              <a:gd name="connsiteY289" fmla="*/ 455046 h 6858000"/>
              <a:gd name="connsiteX290" fmla="*/ 1458693 w 12048226"/>
              <a:gd name="connsiteY290" fmla="*/ 440967 h 6858000"/>
              <a:gd name="connsiteX291" fmla="*/ 1423910 w 12048226"/>
              <a:gd name="connsiteY291" fmla="*/ 473234 h 6858000"/>
              <a:gd name="connsiteX292" fmla="*/ 1423910 w 12048226"/>
              <a:gd name="connsiteY292" fmla="*/ 683425 h 6858000"/>
              <a:gd name="connsiteX293" fmla="*/ 1455781 w 12048226"/>
              <a:gd name="connsiteY293" fmla="*/ 716764 h 6858000"/>
              <a:gd name="connsiteX294" fmla="*/ 1541078 w 12048226"/>
              <a:gd name="connsiteY294" fmla="*/ 716712 h 6858000"/>
              <a:gd name="connsiteX295" fmla="*/ 1570726 w 12048226"/>
              <a:gd name="connsiteY295" fmla="*/ 685847 h 6858000"/>
              <a:gd name="connsiteX296" fmla="*/ 1541078 w 12048226"/>
              <a:gd name="connsiteY296" fmla="*/ 654871 h 6858000"/>
              <a:gd name="connsiteX297" fmla="*/ 1493455 w 12048226"/>
              <a:gd name="connsiteY297" fmla="*/ 654871 h 6858000"/>
              <a:gd name="connsiteX298" fmla="*/ 1493462 w 12048226"/>
              <a:gd name="connsiteY298" fmla="*/ 473234 h 6858000"/>
              <a:gd name="connsiteX299" fmla="*/ 1458693 w 12048226"/>
              <a:gd name="connsiteY299" fmla="*/ 440967 h 6858000"/>
              <a:gd name="connsiteX300" fmla="*/ 1547659 w 12048226"/>
              <a:gd name="connsiteY300" fmla="*/ 427959 h 6858000"/>
              <a:gd name="connsiteX301" fmla="*/ 1515781 w 12048226"/>
              <a:gd name="connsiteY301" fmla="*/ 461268 h 6858000"/>
              <a:gd name="connsiteX302" fmla="*/ 1547659 w 12048226"/>
              <a:gd name="connsiteY302" fmla="*/ 494599 h 6858000"/>
              <a:gd name="connsiteX303" fmla="*/ 1583727 w 12048226"/>
              <a:gd name="connsiteY303" fmla="*/ 494548 h 6858000"/>
              <a:gd name="connsiteX304" fmla="*/ 1583727 w 12048226"/>
              <a:gd name="connsiteY304" fmla="*/ 682288 h 6858000"/>
              <a:gd name="connsiteX305" fmla="*/ 1620814 w 12048226"/>
              <a:gd name="connsiteY305" fmla="*/ 718561 h 6858000"/>
              <a:gd name="connsiteX306" fmla="*/ 1657887 w 12048226"/>
              <a:gd name="connsiteY306" fmla="*/ 682288 h 6858000"/>
              <a:gd name="connsiteX307" fmla="*/ 1657887 w 12048226"/>
              <a:gd name="connsiteY307" fmla="*/ 494540 h 6858000"/>
              <a:gd name="connsiteX308" fmla="*/ 1693947 w 12048226"/>
              <a:gd name="connsiteY308" fmla="*/ 494621 h 6858000"/>
              <a:gd name="connsiteX309" fmla="*/ 1725818 w 12048226"/>
              <a:gd name="connsiteY309" fmla="*/ 461283 h 6858000"/>
              <a:gd name="connsiteX310" fmla="*/ 1693947 w 12048226"/>
              <a:gd name="connsiteY310" fmla="*/ 427974 h 6858000"/>
              <a:gd name="connsiteX311" fmla="*/ 0 w 12048226"/>
              <a:gd name="connsiteY311" fmla="*/ 0 h 6858000"/>
              <a:gd name="connsiteX312" fmla="*/ 10675118 w 12048226"/>
              <a:gd name="connsiteY312" fmla="*/ 0 h 6858000"/>
              <a:gd name="connsiteX313" fmla="*/ 7850911 w 12048226"/>
              <a:gd name="connsiteY313" fmla="*/ 2164081 h 6858000"/>
              <a:gd name="connsiteX314" fmla="*/ 7434955 w 12048226"/>
              <a:gd name="connsiteY314" fmla="*/ 5307264 h 6858000"/>
              <a:gd name="connsiteX315" fmla="*/ 10578138 w 12048226"/>
              <a:gd name="connsiteY315" fmla="*/ 5723219 h 6858000"/>
              <a:gd name="connsiteX316" fmla="*/ 12048226 w 12048226"/>
              <a:gd name="connsiteY316" fmla="*/ 4596748 h 6858000"/>
              <a:gd name="connsiteX317" fmla="*/ 12048226 w 12048226"/>
              <a:gd name="connsiteY317" fmla="*/ 6858000 h 6858000"/>
              <a:gd name="connsiteX318" fmla="*/ 0 w 12048226"/>
              <a:gd name="connsiteY31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</a:cxnLst>
            <a:rect l="l" t="t" r="r" b="b"/>
            <a:pathLst>
              <a:path w="12048226" h="6858000">
                <a:moveTo>
                  <a:pt x="1523609" y="782487"/>
                </a:moveTo>
                <a:cubicBezTo>
                  <a:pt x="1529082" y="782487"/>
                  <a:pt x="1532098" y="787160"/>
                  <a:pt x="1532098" y="792773"/>
                </a:cubicBezTo>
                <a:cubicBezTo>
                  <a:pt x="1532098" y="798371"/>
                  <a:pt x="1529082" y="803044"/>
                  <a:pt x="1523609" y="803044"/>
                </a:cubicBezTo>
                <a:cubicBezTo>
                  <a:pt x="1518136" y="803044"/>
                  <a:pt x="1515120" y="798371"/>
                  <a:pt x="1515120" y="792765"/>
                </a:cubicBezTo>
                <a:cubicBezTo>
                  <a:pt x="1515120" y="787160"/>
                  <a:pt x="1518136" y="782487"/>
                  <a:pt x="1523609" y="782487"/>
                </a:cubicBezTo>
                <a:close/>
                <a:moveTo>
                  <a:pt x="1392875" y="782487"/>
                </a:moveTo>
                <a:cubicBezTo>
                  <a:pt x="1398348" y="782487"/>
                  <a:pt x="1401364" y="787160"/>
                  <a:pt x="1401364" y="792773"/>
                </a:cubicBezTo>
                <a:cubicBezTo>
                  <a:pt x="1401364" y="798378"/>
                  <a:pt x="1398348" y="803044"/>
                  <a:pt x="1392875" y="803044"/>
                </a:cubicBezTo>
                <a:cubicBezTo>
                  <a:pt x="1387402" y="803044"/>
                  <a:pt x="1384386" y="798378"/>
                  <a:pt x="1384386" y="792765"/>
                </a:cubicBezTo>
                <a:cubicBezTo>
                  <a:pt x="1384386" y="787160"/>
                  <a:pt x="1387402" y="782487"/>
                  <a:pt x="1392875" y="782487"/>
                </a:cubicBezTo>
                <a:close/>
                <a:moveTo>
                  <a:pt x="1105229" y="782487"/>
                </a:moveTo>
                <a:cubicBezTo>
                  <a:pt x="1110695" y="782487"/>
                  <a:pt x="1113718" y="787160"/>
                  <a:pt x="1113718" y="792773"/>
                </a:cubicBezTo>
                <a:cubicBezTo>
                  <a:pt x="1113718" y="798371"/>
                  <a:pt x="1110695" y="803044"/>
                  <a:pt x="1105229" y="803044"/>
                </a:cubicBezTo>
                <a:cubicBezTo>
                  <a:pt x="1099749" y="803044"/>
                  <a:pt x="1096740" y="798371"/>
                  <a:pt x="1096740" y="792765"/>
                </a:cubicBezTo>
                <a:cubicBezTo>
                  <a:pt x="1096740" y="787160"/>
                  <a:pt x="1099749" y="782487"/>
                  <a:pt x="1105229" y="782487"/>
                </a:cubicBezTo>
                <a:close/>
                <a:moveTo>
                  <a:pt x="1606353" y="781085"/>
                </a:moveTo>
                <a:cubicBezTo>
                  <a:pt x="1611196" y="781085"/>
                  <a:pt x="1614365" y="785678"/>
                  <a:pt x="1614365" y="788407"/>
                </a:cubicBezTo>
                <a:lnTo>
                  <a:pt x="1598342" y="788407"/>
                </a:lnTo>
                <a:cubicBezTo>
                  <a:pt x="1598342" y="785678"/>
                  <a:pt x="1601511" y="781085"/>
                  <a:pt x="1606353" y="781085"/>
                </a:cubicBezTo>
                <a:close/>
                <a:moveTo>
                  <a:pt x="1349243" y="781085"/>
                </a:moveTo>
                <a:cubicBezTo>
                  <a:pt x="1354085" y="781085"/>
                  <a:pt x="1357255" y="785678"/>
                  <a:pt x="1357255" y="788407"/>
                </a:cubicBezTo>
                <a:lnTo>
                  <a:pt x="1341231" y="788407"/>
                </a:lnTo>
                <a:cubicBezTo>
                  <a:pt x="1341231" y="785678"/>
                  <a:pt x="1344408" y="781085"/>
                  <a:pt x="1349243" y="781085"/>
                </a:cubicBezTo>
                <a:close/>
                <a:moveTo>
                  <a:pt x="1238025" y="781085"/>
                </a:moveTo>
                <a:cubicBezTo>
                  <a:pt x="1242860" y="781085"/>
                  <a:pt x="1246037" y="785678"/>
                  <a:pt x="1246037" y="788407"/>
                </a:cubicBezTo>
                <a:lnTo>
                  <a:pt x="1230013" y="788407"/>
                </a:lnTo>
                <a:cubicBezTo>
                  <a:pt x="1230013" y="785678"/>
                  <a:pt x="1233183" y="781085"/>
                  <a:pt x="1238025" y="781085"/>
                </a:cubicBezTo>
                <a:close/>
                <a:moveTo>
                  <a:pt x="1645701" y="770814"/>
                </a:moveTo>
                <a:cubicBezTo>
                  <a:pt x="1635781" y="770814"/>
                  <a:pt x="1629750" y="777666"/>
                  <a:pt x="1629750" y="784592"/>
                </a:cubicBezTo>
                <a:cubicBezTo>
                  <a:pt x="1629750" y="791129"/>
                  <a:pt x="1633162" y="793470"/>
                  <a:pt x="1639508" y="796038"/>
                </a:cubicBezTo>
                <a:cubicBezTo>
                  <a:pt x="1646412" y="798840"/>
                  <a:pt x="1649112" y="799075"/>
                  <a:pt x="1649112" y="801570"/>
                </a:cubicBezTo>
                <a:cubicBezTo>
                  <a:pt x="1649112" y="802809"/>
                  <a:pt x="1648158" y="803976"/>
                  <a:pt x="1645620" y="803976"/>
                </a:cubicBezTo>
                <a:cubicBezTo>
                  <a:pt x="1640301" y="803976"/>
                  <a:pt x="1637608" y="800476"/>
                  <a:pt x="1633720" y="800476"/>
                </a:cubicBezTo>
                <a:cubicBezTo>
                  <a:pt x="1630946" y="800476"/>
                  <a:pt x="1628642" y="802890"/>
                  <a:pt x="1628642" y="806316"/>
                </a:cubicBezTo>
                <a:cubicBezTo>
                  <a:pt x="1628642" y="811687"/>
                  <a:pt x="1637366" y="814724"/>
                  <a:pt x="1645143" y="814724"/>
                </a:cubicBezTo>
                <a:cubicBezTo>
                  <a:pt x="1653632" y="814724"/>
                  <a:pt x="1661012" y="809662"/>
                  <a:pt x="1661012" y="801100"/>
                </a:cubicBezTo>
                <a:cubicBezTo>
                  <a:pt x="1661012" y="787784"/>
                  <a:pt x="1641651" y="788877"/>
                  <a:pt x="1641651" y="784123"/>
                </a:cubicBezTo>
                <a:cubicBezTo>
                  <a:pt x="1641651" y="782333"/>
                  <a:pt x="1643243" y="781555"/>
                  <a:pt x="1644908" y="781555"/>
                </a:cubicBezTo>
                <a:cubicBezTo>
                  <a:pt x="1648716" y="781555"/>
                  <a:pt x="1652362" y="784592"/>
                  <a:pt x="1654820" y="784592"/>
                </a:cubicBezTo>
                <a:cubicBezTo>
                  <a:pt x="1657755" y="784592"/>
                  <a:pt x="1659978" y="782487"/>
                  <a:pt x="1659978" y="779456"/>
                </a:cubicBezTo>
                <a:cubicBezTo>
                  <a:pt x="1659978" y="773147"/>
                  <a:pt x="1650697" y="770814"/>
                  <a:pt x="1645701" y="770814"/>
                </a:cubicBezTo>
                <a:close/>
                <a:moveTo>
                  <a:pt x="1606669" y="770814"/>
                </a:moveTo>
                <a:cubicBezTo>
                  <a:pt x="1593976" y="770814"/>
                  <a:pt x="1585011" y="781093"/>
                  <a:pt x="1585011" y="792765"/>
                </a:cubicBezTo>
                <a:cubicBezTo>
                  <a:pt x="1585011" y="804988"/>
                  <a:pt x="1593345" y="814724"/>
                  <a:pt x="1606669" y="814724"/>
                </a:cubicBezTo>
                <a:cubicBezTo>
                  <a:pt x="1616031" y="814724"/>
                  <a:pt x="1626104" y="810829"/>
                  <a:pt x="1626104" y="804908"/>
                </a:cubicBezTo>
                <a:cubicBezTo>
                  <a:pt x="1626104" y="801797"/>
                  <a:pt x="1623727" y="799699"/>
                  <a:pt x="1620954" y="799699"/>
                </a:cubicBezTo>
                <a:cubicBezTo>
                  <a:pt x="1618092" y="799699"/>
                  <a:pt x="1614365" y="803514"/>
                  <a:pt x="1608261" y="803514"/>
                </a:cubicBezTo>
                <a:cubicBezTo>
                  <a:pt x="1600323" y="803514"/>
                  <a:pt x="1598342" y="799302"/>
                  <a:pt x="1598342" y="796735"/>
                </a:cubicBezTo>
                <a:lnTo>
                  <a:pt x="1620711" y="796735"/>
                </a:lnTo>
                <a:cubicBezTo>
                  <a:pt x="1624681" y="796735"/>
                  <a:pt x="1626742" y="795729"/>
                  <a:pt x="1626742" y="791445"/>
                </a:cubicBezTo>
                <a:cubicBezTo>
                  <a:pt x="1626742" y="780858"/>
                  <a:pt x="1618885" y="770814"/>
                  <a:pt x="1606669" y="770814"/>
                </a:cubicBezTo>
                <a:close/>
                <a:moveTo>
                  <a:pt x="1521863" y="770814"/>
                </a:moveTo>
                <a:cubicBezTo>
                  <a:pt x="1511078" y="770814"/>
                  <a:pt x="1502743" y="780542"/>
                  <a:pt x="1502743" y="792765"/>
                </a:cubicBezTo>
                <a:cubicBezTo>
                  <a:pt x="1502743" y="804988"/>
                  <a:pt x="1511078" y="814724"/>
                  <a:pt x="1521863" y="814724"/>
                </a:cubicBezTo>
                <a:cubicBezTo>
                  <a:pt x="1526544" y="814724"/>
                  <a:pt x="1529721" y="813404"/>
                  <a:pt x="1532494" y="810058"/>
                </a:cubicBezTo>
                <a:cubicBezTo>
                  <a:pt x="1533367" y="811922"/>
                  <a:pt x="1535275" y="813947"/>
                  <a:pt x="1538290" y="813947"/>
                </a:cubicBezTo>
                <a:cubicBezTo>
                  <a:pt x="1541936" y="813947"/>
                  <a:pt x="1544475" y="811144"/>
                  <a:pt x="1544475" y="807637"/>
                </a:cubicBezTo>
                <a:lnTo>
                  <a:pt x="1544475" y="777901"/>
                </a:lnTo>
                <a:cubicBezTo>
                  <a:pt x="1544475" y="774394"/>
                  <a:pt x="1541936" y="771591"/>
                  <a:pt x="1538290" y="771591"/>
                </a:cubicBezTo>
                <a:cubicBezTo>
                  <a:pt x="1535275" y="771591"/>
                  <a:pt x="1533367" y="773609"/>
                  <a:pt x="1532494" y="775480"/>
                </a:cubicBezTo>
                <a:cubicBezTo>
                  <a:pt x="1529721" y="772134"/>
                  <a:pt x="1526544" y="770814"/>
                  <a:pt x="1521863" y="770814"/>
                </a:cubicBezTo>
                <a:close/>
                <a:moveTo>
                  <a:pt x="1349566" y="770814"/>
                </a:moveTo>
                <a:cubicBezTo>
                  <a:pt x="1336873" y="770814"/>
                  <a:pt x="1327908" y="781093"/>
                  <a:pt x="1327908" y="792765"/>
                </a:cubicBezTo>
                <a:cubicBezTo>
                  <a:pt x="1327908" y="804988"/>
                  <a:pt x="1336235" y="814724"/>
                  <a:pt x="1349566" y="814724"/>
                </a:cubicBezTo>
                <a:cubicBezTo>
                  <a:pt x="1358928" y="814724"/>
                  <a:pt x="1369001" y="810829"/>
                  <a:pt x="1369001" y="804908"/>
                </a:cubicBezTo>
                <a:cubicBezTo>
                  <a:pt x="1369001" y="801797"/>
                  <a:pt x="1366617" y="799699"/>
                  <a:pt x="1363843" y="799699"/>
                </a:cubicBezTo>
                <a:cubicBezTo>
                  <a:pt x="1360989" y="799699"/>
                  <a:pt x="1357255" y="803514"/>
                  <a:pt x="1351151" y="803514"/>
                </a:cubicBezTo>
                <a:cubicBezTo>
                  <a:pt x="1343220" y="803514"/>
                  <a:pt x="1341231" y="799302"/>
                  <a:pt x="1341231" y="796735"/>
                </a:cubicBezTo>
                <a:lnTo>
                  <a:pt x="1363601" y="796735"/>
                </a:lnTo>
                <a:cubicBezTo>
                  <a:pt x="1367570" y="796735"/>
                  <a:pt x="1369632" y="795729"/>
                  <a:pt x="1369632" y="791445"/>
                </a:cubicBezTo>
                <a:cubicBezTo>
                  <a:pt x="1369632" y="780858"/>
                  <a:pt x="1361782" y="770814"/>
                  <a:pt x="1349566" y="770814"/>
                </a:cubicBezTo>
                <a:close/>
                <a:moveTo>
                  <a:pt x="1238340" y="770814"/>
                </a:moveTo>
                <a:cubicBezTo>
                  <a:pt x="1225648" y="770814"/>
                  <a:pt x="1216682" y="781093"/>
                  <a:pt x="1216682" y="792765"/>
                </a:cubicBezTo>
                <a:cubicBezTo>
                  <a:pt x="1216682" y="804988"/>
                  <a:pt x="1225017" y="814724"/>
                  <a:pt x="1238340" y="814724"/>
                </a:cubicBezTo>
                <a:cubicBezTo>
                  <a:pt x="1247702" y="814724"/>
                  <a:pt x="1257775" y="810829"/>
                  <a:pt x="1257775" y="804908"/>
                </a:cubicBezTo>
                <a:cubicBezTo>
                  <a:pt x="1257775" y="801797"/>
                  <a:pt x="1255398" y="799699"/>
                  <a:pt x="1252625" y="799699"/>
                </a:cubicBezTo>
                <a:cubicBezTo>
                  <a:pt x="1249764" y="799699"/>
                  <a:pt x="1246037" y="803514"/>
                  <a:pt x="1239925" y="803514"/>
                </a:cubicBezTo>
                <a:cubicBezTo>
                  <a:pt x="1231994" y="803514"/>
                  <a:pt x="1230013" y="799302"/>
                  <a:pt x="1230013" y="796735"/>
                </a:cubicBezTo>
                <a:lnTo>
                  <a:pt x="1252383" y="796735"/>
                </a:lnTo>
                <a:cubicBezTo>
                  <a:pt x="1256352" y="796735"/>
                  <a:pt x="1258414" y="795729"/>
                  <a:pt x="1258414" y="791445"/>
                </a:cubicBezTo>
                <a:cubicBezTo>
                  <a:pt x="1258414" y="780858"/>
                  <a:pt x="1250556" y="770814"/>
                  <a:pt x="1238340" y="770814"/>
                </a:cubicBezTo>
                <a:close/>
                <a:moveTo>
                  <a:pt x="1197254" y="770814"/>
                </a:moveTo>
                <a:cubicBezTo>
                  <a:pt x="1191935" y="770814"/>
                  <a:pt x="1188597" y="772443"/>
                  <a:pt x="1186616" y="775480"/>
                </a:cubicBezTo>
                <a:cubicBezTo>
                  <a:pt x="1185512" y="773068"/>
                  <a:pt x="1183083" y="771539"/>
                  <a:pt x="1180431" y="771584"/>
                </a:cubicBezTo>
                <a:cubicBezTo>
                  <a:pt x="1176785" y="771584"/>
                  <a:pt x="1174246" y="774394"/>
                  <a:pt x="1174246" y="777894"/>
                </a:cubicBezTo>
                <a:lnTo>
                  <a:pt x="1174246" y="807637"/>
                </a:lnTo>
                <a:cubicBezTo>
                  <a:pt x="1174246" y="811144"/>
                  <a:pt x="1176785" y="813947"/>
                  <a:pt x="1180431" y="813947"/>
                </a:cubicBezTo>
                <a:cubicBezTo>
                  <a:pt x="1184078" y="813947"/>
                  <a:pt x="1186616" y="811144"/>
                  <a:pt x="1186616" y="807637"/>
                </a:cubicBezTo>
                <a:lnTo>
                  <a:pt x="1186616" y="788415"/>
                </a:lnTo>
                <a:cubicBezTo>
                  <a:pt x="1186616" y="784211"/>
                  <a:pt x="1189155" y="781093"/>
                  <a:pt x="1193439" y="781093"/>
                </a:cubicBezTo>
                <a:cubicBezTo>
                  <a:pt x="1197724" y="781093"/>
                  <a:pt x="1200262" y="784211"/>
                  <a:pt x="1200262" y="788415"/>
                </a:cubicBezTo>
                <a:lnTo>
                  <a:pt x="1200262" y="807637"/>
                </a:lnTo>
                <a:cubicBezTo>
                  <a:pt x="1200262" y="811144"/>
                  <a:pt x="1202801" y="813947"/>
                  <a:pt x="1206455" y="813947"/>
                </a:cubicBezTo>
                <a:cubicBezTo>
                  <a:pt x="1210101" y="813947"/>
                  <a:pt x="1212640" y="811144"/>
                  <a:pt x="1212640" y="807637"/>
                </a:cubicBezTo>
                <a:lnTo>
                  <a:pt x="1212640" y="785135"/>
                </a:lnTo>
                <a:cubicBezTo>
                  <a:pt x="1212640" y="775172"/>
                  <a:pt x="1205816" y="770814"/>
                  <a:pt x="1197254" y="770814"/>
                </a:cubicBezTo>
                <a:close/>
                <a:moveTo>
                  <a:pt x="1153146" y="770814"/>
                </a:moveTo>
                <a:cubicBezTo>
                  <a:pt x="1147826" y="770814"/>
                  <a:pt x="1144488" y="772443"/>
                  <a:pt x="1142507" y="775480"/>
                </a:cubicBezTo>
                <a:cubicBezTo>
                  <a:pt x="1141402" y="773068"/>
                  <a:pt x="1138975" y="771539"/>
                  <a:pt x="1136322" y="771584"/>
                </a:cubicBezTo>
                <a:cubicBezTo>
                  <a:pt x="1132676" y="771584"/>
                  <a:pt x="1130130" y="774394"/>
                  <a:pt x="1130130" y="777894"/>
                </a:cubicBezTo>
                <a:lnTo>
                  <a:pt x="1130138" y="777894"/>
                </a:lnTo>
                <a:lnTo>
                  <a:pt x="1130138" y="807637"/>
                </a:lnTo>
                <a:cubicBezTo>
                  <a:pt x="1130138" y="811144"/>
                  <a:pt x="1132676" y="813947"/>
                  <a:pt x="1136322" y="813947"/>
                </a:cubicBezTo>
                <a:cubicBezTo>
                  <a:pt x="1139969" y="813947"/>
                  <a:pt x="1142507" y="811144"/>
                  <a:pt x="1142507" y="807637"/>
                </a:cubicBezTo>
                <a:lnTo>
                  <a:pt x="1142507" y="788415"/>
                </a:lnTo>
                <a:cubicBezTo>
                  <a:pt x="1142507" y="784211"/>
                  <a:pt x="1145046" y="781093"/>
                  <a:pt x="1149331" y="781093"/>
                </a:cubicBezTo>
                <a:cubicBezTo>
                  <a:pt x="1153615" y="781093"/>
                  <a:pt x="1156154" y="784211"/>
                  <a:pt x="1156154" y="788415"/>
                </a:cubicBezTo>
                <a:lnTo>
                  <a:pt x="1156154" y="807637"/>
                </a:lnTo>
                <a:cubicBezTo>
                  <a:pt x="1156154" y="811144"/>
                  <a:pt x="1158692" y="813947"/>
                  <a:pt x="1162346" y="813947"/>
                </a:cubicBezTo>
                <a:cubicBezTo>
                  <a:pt x="1165992" y="813947"/>
                  <a:pt x="1168531" y="811144"/>
                  <a:pt x="1168531" y="807637"/>
                </a:cubicBezTo>
                <a:lnTo>
                  <a:pt x="1168531" y="785135"/>
                </a:lnTo>
                <a:cubicBezTo>
                  <a:pt x="1168531" y="775172"/>
                  <a:pt x="1161708" y="770814"/>
                  <a:pt x="1153146" y="770814"/>
                </a:cubicBezTo>
                <a:close/>
                <a:moveTo>
                  <a:pt x="1105229" y="770814"/>
                </a:moveTo>
                <a:cubicBezTo>
                  <a:pt x="1092691" y="770814"/>
                  <a:pt x="1084363" y="780542"/>
                  <a:pt x="1084363" y="792765"/>
                </a:cubicBezTo>
                <a:cubicBezTo>
                  <a:pt x="1084363" y="804988"/>
                  <a:pt x="1092691" y="814724"/>
                  <a:pt x="1105229" y="814724"/>
                </a:cubicBezTo>
                <a:cubicBezTo>
                  <a:pt x="1117760" y="814724"/>
                  <a:pt x="1126088" y="804988"/>
                  <a:pt x="1126088" y="792765"/>
                </a:cubicBezTo>
                <a:cubicBezTo>
                  <a:pt x="1126088" y="780542"/>
                  <a:pt x="1117760" y="770814"/>
                  <a:pt x="1105229" y="770814"/>
                </a:cubicBezTo>
                <a:close/>
                <a:moveTo>
                  <a:pt x="1569149" y="770806"/>
                </a:moveTo>
                <a:lnTo>
                  <a:pt x="1569149" y="770814"/>
                </a:lnTo>
                <a:cubicBezTo>
                  <a:pt x="1556610" y="770814"/>
                  <a:pt x="1548283" y="780542"/>
                  <a:pt x="1548283" y="792765"/>
                </a:cubicBezTo>
                <a:cubicBezTo>
                  <a:pt x="1548283" y="804988"/>
                  <a:pt x="1556610" y="814724"/>
                  <a:pt x="1569149" y="814724"/>
                </a:cubicBezTo>
                <a:cubicBezTo>
                  <a:pt x="1574064" y="814724"/>
                  <a:pt x="1583822" y="812391"/>
                  <a:pt x="1583822" y="806316"/>
                </a:cubicBezTo>
                <a:cubicBezTo>
                  <a:pt x="1583822" y="803749"/>
                  <a:pt x="1581599" y="800939"/>
                  <a:pt x="1578745" y="800939"/>
                </a:cubicBezTo>
                <a:cubicBezTo>
                  <a:pt x="1576926" y="800939"/>
                  <a:pt x="1574460" y="803044"/>
                  <a:pt x="1569149" y="803044"/>
                </a:cubicBezTo>
                <a:cubicBezTo>
                  <a:pt x="1563675" y="803044"/>
                  <a:pt x="1560660" y="798371"/>
                  <a:pt x="1560660" y="792765"/>
                </a:cubicBezTo>
                <a:cubicBezTo>
                  <a:pt x="1560660" y="787160"/>
                  <a:pt x="1563595" y="782487"/>
                  <a:pt x="1569860" y="782487"/>
                </a:cubicBezTo>
                <a:cubicBezTo>
                  <a:pt x="1574703" y="782487"/>
                  <a:pt x="1575576" y="784512"/>
                  <a:pt x="1578745" y="784512"/>
                </a:cubicBezTo>
                <a:cubicBezTo>
                  <a:pt x="1581599" y="784512"/>
                  <a:pt x="1583822" y="782098"/>
                  <a:pt x="1583822" y="778826"/>
                </a:cubicBezTo>
                <a:cubicBezTo>
                  <a:pt x="1583822" y="772369"/>
                  <a:pt x="1574703" y="770806"/>
                  <a:pt x="1569149" y="770806"/>
                </a:cubicBezTo>
                <a:close/>
                <a:moveTo>
                  <a:pt x="1281657" y="770806"/>
                </a:moveTo>
                <a:lnTo>
                  <a:pt x="1281657" y="770814"/>
                </a:lnTo>
                <a:cubicBezTo>
                  <a:pt x="1269126" y="770814"/>
                  <a:pt x="1260791" y="780542"/>
                  <a:pt x="1260791" y="792765"/>
                </a:cubicBezTo>
                <a:cubicBezTo>
                  <a:pt x="1260791" y="804988"/>
                  <a:pt x="1269126" y="814724"/>
                  <a:pt x="1281657" y="814724"/>
                </a:cubicBezTo>
                <a:cubicBezTo>
                  <a:pt x="1286572" y="814724"/>
                  <a:pt x="1296330" y="812391"/>
                  <a:pt x="1296330" y="806316"/>
                </a:cubicBezTo>
                <a:cubicBezTo>
                  <a:pt x="1296330" y="803749"/>
                  <a:pt x="1294115" y="800939"/>
                  <a:pt x="1291253" y="800939"/>
                </a:cubicBezTo>
                <a:cubicBezTo>
                  <a:pt x="1289434" y="800939"/>
                  <a:pt x="1286969" y="803044"/>
                  <a:pt x="1281657" y="803044"/>
                </a:cubicBezTo>
                <a:cubicBezTo>
                  <a:pt x="1276183" y="803044"/>
                  <a:pt x="1273168" y="798371"/>
                  <a:pt x="1273168" y="792765"/>
                </a:cubicBezTo>
                <a:cubicBezTo>
                  <a:pt x="1273168" y="787160"/>
                  <a:pt x="1276103" y="782487"/>
                  <a:pt x="1282368" y="782487"/>
                </a:cubicBezTo>
                <a:cubicBezTo>
                  <a:pt x="1287211" y="782487"/>
                  <a:pt x="1288084" y="784512"/>
                  <a:pt x="1291253" y="784512"/>
                </a:cubicBezTo>
                <a:cubicBezTo>
                  <a:pt x="1294115" y="784512"/>
                  <a:pt x="1296330" y="782098"/>
                  <a:pt x="1296330" y="778826"/>
                </a:cubicBezTo>
                <a:cubicBezTo>
                  <a:pt x="1296330" y="772369"/>
                  <a:pt x="1287211" y="770806"/>
                  <a:pt x="1281657" y="770806"/>
                </a:cubicBezTo>
                <a:close/>
                <a:moveTo>
                  <a:pt x="1454357" y="769251"/>
                </a:moveTo>
                <a:lnTo>
                  <a:pt x="1461261" y="769251"/>
                </a:lnTo>
                <a:cubicBezTo>
                  <a:pt x="1466338" y="769251"/>
                  <a:pt x="1469743" y="771900"/>
                  <a:pt x="1469743" y="776881"/>
                </a:cubicBezTo>
                <a:cubicBezTo>
                  <a:pt x="1469743" y="780777"/>
                  <a:pt x="1466734" y="784438"/>
                  <a:pt x="1461261" y="784438"/>
                </a:cubicBezTo>
                <a:lnTo>
                  <a:pt x="1454357" y="784438"/>
                </a:lnTo>
                <a:close/>
                <a:moveTo>
                  <a:pt x="1447930" y="758040"/>
                </a:moveTo>
                <a:cubicBezTo>
                  <a:pt x="1444599" y="758040"/>
                  <a:pt x="1441503" y="760300"/>
                  <a:pt x="1441503" y="764350"/>
                </a:cubicBezTo>
                <a:lnTo>
                  <a:pt x="1441503" y="807248"/>
                </a:lnTo>
                <a:cubicBezTo>
                  <a:pt x="1441503" y="811687"/>
                  <a:pt x="1444203" y="813947"/>
                  <a:pt x="1447930" y="813947"/>
                </a:cubicBezTo>
                <a:cubicBezTo>
                  <a:pt x="1451657" y="813947"/>
                  <a:pt x="1454357" y="811687"/>
                  <a:pt x="1454357" y="807248"/>
                </a:cubicBezTo>
                <a:lnTo>
                  <a:pt x="1454357" y="795649"/>
                </a:lnTo>
                <a:lnTo>
                  <a:pt x="1464115" y="795649"/>
                </a:lnTo>
                <a:cubicBezTo>
                  <a:pt x="1476331" y="795649"/>
                  <a:pt x="1483073" y="787703"/>
                  <a:pt x="1483073" y="776881"/>
                </a:cubicBezTo>
                <a:cubicBezTo>
                  <a:pt x="1483073" y="764350"/>
                  <a:pt x="1473631" y="758040"/>
                  <a:pt x="1463719" y="758040"/>
                </a:cubicBezTo>
                <a:close/>
                <a:moveTo>
                  <a:pt x="1312515" y="757806"/>
                </a:moveTo>
                <a:cubicBezTo>
                  <a:pt x="1308869" y="757806"/>
                  <a:pt x="1306330" y="760608"/>
                  <a:pt x="1306330" y="764115"/>
                </a:cubicBezTo>
                <a:lnTo>
                  <a:pt x="1306330" y="772054"/>
                </a:lnTo>
                <a:lnTo>
                  <a:pt x="1304900" y="772054"/>
                </a:lnTo>
                <a:cubicBezTo>
                  <a:pt x="1300930" y="772054"/>
                  <a:pt x="1298392" y="773771"/>
                  <a:pt x="1298392" y="777659"/>
                </a:cubicBezTo>
                <a:cubicBezTo>
                  <a:pt x="1298392" y="781555"/>
                  <a:pt x="1300930" y="783264"/>
                  <a:pt x="1304900" y="783264"/>
                </a:cubicBezTo>
                <a:lnTo>
                  <a:pt x="1306330" y="783264"/>
                </a:lnTo>
                <a:lnTo>
                  <a:pt x="1306330" y="807637"/>
                </a:lnTo>
                <a:cubicBezTo>
                  <a:pt x="1306330" y="811144"/>
                  <a:pt x="1308869" y="813947"/>
                  <a:pt x="1312515" y="813947"/>
                </a:cubicBezTo>
                <a:cubicBezTo>
                  <a:pt x="1316162" y="813947"/>
                  <a:pt x="1318707" y="811144"/>
                  <a:pt x="1318707" y="807637"/>
                </a:cubicBezTo>
                <a:lnTo>
                  <a:pt x="1318707" y="783264"/>
                </a:lnTo>
                <a:lnTo>
                  <a:pt x="1322112" y="783264"/>
                </a:lnTo>
                <a:cubicBezTo>
                  <a:pt x="1326081" y="783264"/>
                  <a:pt x="1328619" y="781555"/>
                  <a:pt x="1328619" y="777666"/>
                </a:cubicBezTo>
                <a:cubicBezTo>
                  <a:pt x="1328619" y="773771"/>
                  <a:pt x="1326081" y="772054"/>
                  <a:pt x="1322112" y="772054"/>
                </a:cubicBezTo>
                <a:lnTo>
                  <a:pt x="1318707" y="772054"/>
                </a:lnTo>
                <a:lnTo>
                  <a:pt x="1318707" y="764115"/>
                </a:lnTo>
                <a:cubicBezTo>
                  <a:pt x="1318707" y="760608"/>
                  <a:pt x="1316162" y="757806"/>
                  <a:pt x="1312515" y="757806"/>
                </a:cubicBezTo>
                <a:close/>
                <a:moveTo>
                  <a:pt x="1065801" y="756793"/>
                </a:moveTo>
                <a:cubicBezTo>
                  <a:pt x="1048824" y="756793"/>
                  <a:pt x="1037797" y="768943"/>
                  <a:pt x="1037797" y="785759"/>
                </a:cubicBezTo>
                <a:cubicBezTo>
                  <a:pt x="1037797" y="801643"/>
                  <a:pt x="1047789" y="814724"/>
                  <a:pt x="1065559" y="814724"/>
                </a:cubicBezTo>
                <a:cubicBezTo>
                  <a:pt x="1072624" y="814724"/>
                  <a:pt x="1083336" y="812311"/>
                  <a:pt x="1083336" y="805377"/>
                </a:cubicBezTo>
                <a:cubicBezTo>
                  <a:pt x="1083336" y="803749"/>
                  <a:pt x="1082698" y="799545"/>
                  <a:pt x="1077628" y="799545"/>
                </a:cubicBezTo>
                <a:cubicBezTo>
                  <a:pt x="1074290" y="799545"/>
                  <a:pt x="1073021" y="802112"/>
                  <a:pt x="1065009" y="802112"/>
                </a:cubicBezTo>
                <a:cubicBezTo>
                  <a:pt x="1056197" y="802112"/>
                  <a:pt x="1051597" y="794563"/>
                  <a:pt x="1051597" y="785759"/>
                </a:cubicBezTo>
                <a:cubicBezTo>
                  <a:pt x="1051597" y="777197"/>
                  <a:pt x="1055728" y="768943"/>
                  <a:pt x="1066117" y="768943"/>
                </a:cubicBezTo>
                <a:cubicBezTo>
                  <a:pt x="1071113" y="768943"/>
                  <a:pt x="1074290" y="771591"/>
                  <a:pt x="1077305" y="771591"/>
                </a:cubicBezTo>
                <a:cubicBezTo>
                  <a:pt x="1080636" y="771591"/>
                  <a:pt x="1082859" y="768627"/>
                  <a:pt x="1082859" y="765597"/>
                </a:cubicBezTo>
                <a:cubicBezTo>
                  <a:pt x="1082859" y="758972"/>
                  <a:pt x="1073578" y="756793"/>
                  <a:pt x="1065801" y="756793"/>
                </a:cubicBezTo>
                <a:close/>
                <a:moveTo>
                  <a:pt x="1492751" y="753521"/>
                </a:moveTo>
                <a:cubicBezTo>
                  <a:pt x="1489104" y="753521"/>
                  <a:pt x="1486566" y="756331"/>
                  <a:pt x="1486566" y="759831"/>
                </a:cubicBezTo>
                <a:lnTo>
                  <a:pt x="1486566" y="807637"/>
                </a:lnTo>
                <a:cubicBezTo>
                  <a:pt x="1486566" y="811144"/>
                  <a:pt x="1489104" y="813947"/>
                  <a:pt x="1492751" y="813947"/>
                </a:cubicBezTo>
                <a:cubicBezTo>
                  <a:pt x="1496404" y="813947"/>
                  <a:pt x="1498943" y="811144"/>
                  <a:pt x="1498943" y="807637"/>
                </a:cubicBezTo>
                <a:lnTo>
                  <a:pt x="1498943" y="759831"/>
                </a:lnTo>
                <a:cubicBezTo>
                  <a:pt x="1498943" y="756331"/>
                  <a:pt x="1496404" y="753521"/>
                  <a:pt x="1492751" y="753521"/>
                </a:cubicBezTo>
                <a:close/>
                <a:moveTo>
                  <a:pt x="1407549" y="753521"/>
                </a:moveTo>
                <a:cubicBezTo>
                  <a:pt x="1403902" y="753521"/>
                  <a:pt x="1401364" y="756331"/>
                  <a:pt x="1401364" y="759831"/>
                </a:cubicBezTo>
                <a:lnTo>
                  <a:pt x="1401364" y="774240"/>
                </a:lnTo>
                <a:cubicBezTo>
                  <a:pt x="1399141" y="772443"/>
                  <a:pt x="1396448" y="770814"/>
                  <a:pt x="1391129" y="770814"/>
                </a:cubicBezTo>
                <a:cubicBezTo>
                  <a:pt x="1380344" y="770814"/>
                  <a:pt x="1372009" y="780542"/>
                  <a:pt x="1372009" y="792765"/>
                </a:cubicBezTo>
                <a:cubicBezTo>
                  <a:pt x="1372009" y="804996"/>
                  <a:pt x="1380344" y="814724"/>
                  <a:pt x="1391129" y="814724"/>
                </a:cubicBezTo>
                <a:cubicBezTo>
                  <a:pt x="1395810" y="814724"/>
                  <a:pt x="1398987" y="813404"/>
                  <a:pt x="1401760" y="810058"/>
                </a:cubicBezTo>
                <a:cubicBezTo>
                  <a:pt x="1402633" y="811922"/>
                  <a:pt x="1404540" y="813947"/>
                  <a:pt x="1407549" y="813947"/>
                </a:cubicBezTo>
                <a:cubicBezTo>
                  <a:pt x="1411202" y="813947"/>
                  <a:pt x="1413741" y="811144"/>
                  <a:pt x="1413741" y="807637"/>
                </a:cubicBezTo>
                <a:lnTo>
                  <a:pt x="1413741" y="759831"/>
                </a:lnTo>
                <a:cubicBezTo>
                  <a:pt x="1413741" y="756331"/>
                  <a:pt x="1411202" y="753521"/>
                  <a:pt x="1407549" y="753521"/>
                </a:cubicBezTo>
                <a:close/>
                <a:moveTo>
                  <a:pt x="660987" y="650212"/>
                </a:moveTo>
                <a:lnTo>
                  <a:pt x="660989" y="650212"/>
                </a:lnTo>
                <a:lnTo>
                  <a:pt x="660987" y="650219"/>
                </a:lnTo>
                <a:close/>
                <a:moveTo>
                  <a:pt x="675697" y="592061"/>
                </a:moveTo>
                <a:lnTo>
                  <a:pt x="692293" y="650212"/>
                </a:lnTo>
                <a:lnTo>
                  <a:pt x="660989" y="650212"/>
                </a:lnTo>
                <a:close/>
                <a:moveTo>
                  <a:pt x="547135" y="578135"/>
                </a:moveTo>
                <a:cubicBezTo>
                  <a:pt x="510429" y="578135"/>
                  <a:pt x="479651" y="606631"/>
                  <a:pt x="479651" y="649405"/>
                </a:cubicBezTo>
                <a:cubicBezTo>
                  <a:pt x="479651" y="691239"/>
                  <a:pt x="507039" y="720315"/>
                  <a:pt x="544978" y="720315"/>
                </a:cubicBezTo>
                <a:cubicBezTo>
                  <a:pt x="565968" y="720315"/>
                  <a:pt x="580840" y="712699"/>
                  <a:pt x="590524" y="703558"/>
                </a:cubicBezTo>
                <a:cubicBezTo>
                  <a:pt x="597465" y="697006"/>
                  <a:pt x="600774" y="686103"/>
                  <a:pt x="591530" y="676822"/>
                </a:cubicBezTo>
                <a:cubicBezTo>
                  <a:pt x="584971" y="670219"/>
                  <a:pt x="577362" y="667020"/>
                  <a:pt x="566856" y="674841"/>
                </a:cubicBezTo>
                <a:cubicBezTo>
                  <a:pt x="562014" y="678451"/>
                  <a:pt x="557039" y="682765"/>
                  <a:pt x="546658" y="682765"/>
                </a:cubicBezTo>
                <a:lnTo>
                  <a:pt x="546658" y="682758"/>
                </a:lnTo>
                <a:cubicBezTo>
                  <a:pt x="530678" y="682758"/>
                  <a:pt x="519996" y="668957"/>
                  <a:pt x="519996" y="649398"/>
                </a:cubicBezTo>
                <a:cubicBezTo>
                  <a:pt x="519996" y="628884"/>
                  <a:pt x="531141" y="614328"/>
                  <a:pt x="548044" y="614328"/>
                </a:cubicBezTo>
                <a:cubicBezTo>
                  <a:pt x="559160" y="614328"/>
                  <a:pt x="564596" y="619904"/>
                  <a:pt x="569563" y="623711"/>
                </a:cubicBezTo>
                <a:cubicBezTo>
                  <a:pt x="577883" y="630087"/>
                  <a:pt x="587942" y="627431"/>
                  <a:pt x="594083" y="618510"/>
                </a:cubicBezTo>
                <a:cubicBezTo>
                  <a:pt x="600238" y="609544"/>
                  <a:pt x="599123" y="600843"/>
                  <a:pt x="591816" y="593946"/>
                </a:cubicBezTo>
                <a:cubicBezTo>
                  <a:pt x="582395" y="585054"/>
                  <a:pt x="567538" y="578135"/>
                  <a:pt x="547135" y="578135"/>
                </a:cubicBezTo>
                <a:close/>
                <a:moveTo>
                  <a:pt x="920628" y="559331"/>
                </a:moveTo>
                <a:lnTo>
                  <a:pt x="939102" y="632589"/>
                </a:lnTo>
                <a:lnTo>
                  <a:pt x="899660" y="632596"/>
                </a:lnTo>
                <a:close/>
                <a:moveTo>
                  <a:pt x="676812" y="556998"/>
                </a:moveTo>
                <a:cubicBezTo>
                  <a:pt x="657076" y="556998"/>
                  <a:pt x="650385" y="562846"/>
                  <a:pt x="641126" y="587299"/>
                </a:cubicBezTo>
                <a:cubicBezTo>
                  <a:pt x="641126" y="587299"/>
                  <a:pt x="609314" y="677974"/>
                  <a:pt x="604949" y="693205"/>
                </a:cubicBezTo>
                <a:cubicBezTo>
                  <a:pt x="600128" y="710043"/>
                  <a:pt x="609101" y="718393"/>
                  <a:pt x="624809" y="718393"/>
                </a:cubicBezTo>
                <a:cubicBezTo>
                  <a:pt x="637370" y="718393"/>
                  <a:pt x="644186" y="713924"/>
                  <a:pt x="649424" y="698649"/>
                </a:cubicBezTo>
                <a:lnTo>
                  <a:pt x="653386" y="686742"/>
                </a:lnTo>
                <a:lnTo>
                  <a:pt x="699828" y="686793"/>
                </a:lnTo>
                <a:lnTo>
                  <a:pt x="703335" y="698972"/>
                </a:lnTo>
                <a:cubicBezTo>
                  <a:pt x="707407" y="714211"/>
                  <a:pt x="715829" y="718415"/>
                  <a:pt x="728647" y="718415"/>
                </a:cubicBezTo>
                <a:cubicBezTo>
                  <a:pt x="744347" y="718415"/>
                  <a:pt x="754083" y="709882"/>
                  <a:pt x="749535" y="693323"/>
                </a:cubicBezTo>
                <a:cubicBezTo>
                  <a:pt x="745551" y="678796"/>
                  <a:pt x="712381" y="587270"/>
                  <a:pt x="712381" y="587270"/>
                </a:cubicBezTo>
                <a:cubicBezTo>
                  <a:pt x="704105" y="563484"/>
                  <a:pt x="696754" y="556998"/>
                  <a:pt x="676812" y="556998"/>
                </a:cubicBezTo>
                <a:close/>
                <a:moveTo>
                  <a:pt x="741802" y="543638"/>
                </a:moveTo>
                <a:cubicBezTo>
                  <a:pt x="726057" y="543638"/>
                  <a:pt x="720782" y="551958"/>
                  <a:pt x="720782" y="565619"/>
                </a:cubicBezTo>
                <a:cubicBezTo>
                  <a:pt x="720782" y="579221"/>
                  <a:pt x="726057" y="587585"/>
                  <a:pt x="741794" y="587585"/>
                </a:cubicBezTo>
                <a:lnTo>
                  <a:pt x="741802" y="587585"/>
                </a:lnTo>
                <a:lnTo>
                  <a:pt x="762770" y="587717"/>
                </a:lnTo>
                <a:lnTo>
                  <a:pt x="762726" y="694834"/>
                </a:lnTo>
                <a:cubicBezTo>
                  <a:pt x="762726" y="712376"/>
                  <a:pt x="772345" y="718415"/>
                  <a:pt x="788148" y="718415"/>
                </a:cubicBezTo>
                <a:cubicBezTo>
                  <a:pt x="803878" y="718415"/>
                  <a:pt x="813563" y="712376"/>
                  <a:pt x="813563" y="694834"/>
                </a:cubicBezTo>
                <a:lnTo>
                  <a:pt x="813533" y="587717"/>
                </a:lnTo>
                <a:lnTo>
                  <a:pt x="833702" y="587717"/>
                </a:lnTo>
                <a:cubicBezTo>
                  <a:pt x="849447" y="587717"/>
                  <a:pt x="854722" y="579397"/>
                  <a:pt x="854722" y="565736"/>
                </a:cubicBezTo>
                <a:cubicBezTo>
                  <a:pt x="854722" y="552134"/>
                  <a:pt x="849447" y="543638"/>
                  <a:pt x="833702" y="543638"/>
                </a:cubicBezTo>
                <a:close/>
                <a:moveTo>
                  <a:pt x="1079851" y="543000"/>
                </a:moveTo>
                <a:lnTo>
                  <a:pt x="1089983" y="543000"/>
                </a:lnTo>
                <a:cubicBezTo>
                  <a:pt x="1122427" y="543000"/>
                  <a:pt x="1126579" y="560410"/>
                  <a:pt x="1126579" y="575267"/>
                </a:cubicBezTo>
                <a:cubicBezTo>
                  <a:pt x="1126579" y="591532"/>
                  <a:pt x="1121781" y="607402"/>
                  <a:pt x="1089910" y="607402"/>
                </a:cubicBezTo>
                <a:lnTo>
                  <a:pt x="1079859" y="607402"/>
                </a:lnTo>
                <a:lnTo>
                  <a:pt x="1079851" y="607394"/>
                </a:lnTo>
                <a:close/>
                <a:moveTo>
                  <a:pt x="922037" y="515164"/>
                </a:moveTo>
                <a:cubicBezTo>
                  <a:pt x="897165" y="515164"/>
                  <a:pt x="888735" y="522530"/>
                  <a:pt x="877077" y="553330"/>
                </a:cubicBezTo>
                <a:cubicBezTo>
                  <a:pt x="877077" y="553330"/>
                  <a:pt x="834561" y="667512"/>
                  <a:pt x="829065" y="686698"/>
                </a:cubicBezTo>
                <a:cubicBezTo>
                  <a:pt x="822990" y="707901"/>
                  <a:pt x="834289" y="718429"/>
                  <a:pt x="854084" y="718429"/>
                </a:cubicBezTo>
                <a:cubicBezTo>
                  <a:pt x="869909" y="718429"/>
                  <a:pt x="878501" y="712809"/>
                  <a:pt x="885096" y="693558"/>
                </a:cubicBezTo>
                <a:lnTo>
                  <a:pt x="890085" y="678613"/>
                </a:lnTo>
                <a:lnTo>
                  <a:pt x="890093" y="678613"/>
                </a:lnTo>
                <a:lnTo>
                  <a:pt x="948640" y="678664"/>
                </a:lnTo>
                <a:lnTo>
                  <a:pt x="953006" y="693910"/>
                </a:lnTo>
                <a:cubicBezTo>
                  <a:pt x="958141" y="713110"/>
                  <a:pt x="968750" y="718415"/>
                  <a:pt x="984891" y="718415"/>
                </a:cubicBezTo>
                <a:cubicBezTo>
                  <a:pt x="1004686" y="718415"/>
                  <a:pt x="1016938" y="707659"/>
                  <a:pt x="1011216" y="686800"/>
                </a:cubicBezTo>
                <a:cubicBezTo>
                  <a:pt x="1006197" y="668495"/>
                  <a:pt x="966835" y="553300"/>
                  <a:pt x="966835" y="553300"/>
                </a:cubicBezTo>
                <a:cubicBezTo>
                  <a:pt x="956087" y="522369"/>
                  <a:pt x="947151" y="515164"/>
                  <a:pt x="922037" y="515164"/>
                </a:cubicBezTo>
                <a:close/>
                <a:moveTo>
                  <a:pt x="1050093" y="496360"/>
                </a:moveTo>
                <a:cubicBezTo>
                  <a:pt x="1028054" y="496360"/>
                  <a:pt x="1020665" y="508003"/>
                  <a:pt x="1020665" y="527138"/>
                </a:cubicBezTo>
                <a:lnTo>
                  <a:pt x="1020665" y="689346"/>
                </a:lnTo>
                <a:cubicBezTo>
                  <a:pt x="1020665" y="710960"/>
                  <a:pt x="1032235" y="718400"/>
                  <a:pt x="1051252" y="718400"/>
                </a:cubicBezTo>
                <a:cubicBezTo>
                  <a:pt x="1070174" y="718400"/>
                  <a:pt x="1081817" y="710960"/>
                  <a:pt x="1081817" y="689346"/>
                </a:cubicBezTo>
                <a:lnTo>
                  <a:pt x="1081788" y="654027"/>
                </a:lnTo>
                <a:lnTo>
                  <a:pt x="1104239" y="654027"/>
                </a:lnTo>
                <a:cubicBezTo>
                  <a:pt x="1162031" y="654027"/>
                  <a:pt x="1187790" y="621246"/>
                  <a:pt x="1187790" y="575575"/>
                </a:cubicBezTo>
                <a:cubicBezTo>
                  <a:pt x="1187790" y="529595"/>
                  <a:pt x="1162434" y="496360"/>
                  <a:pt x="1090710" y="496360"/>
                </a:cubicBezTo>
                <a:close/>
                <a:moveTo>
                  <a:pt x="1373249" y="455046"/>
                </a:moveTo>
                <a:cubicBezTo>
                  <a:pt x="1353286" y="455046"/>
                  <a:pt x="1341129" y="462867"/>
                  <a:pt x="1341129" y="485567"/>
                </a:cubicBezTo>
                <a:lnTo>
                  <a:pt x="1341187" y="613961"/>
                </a:lnTo>
                <a:cubicBezTo>
                  <a:pt x="1341187" y="649486"/>
                  <a:pt x="1327849" y="666169"/>
                  <a:pt x="1302339" y="666169"/>
                </a:cubicBezTo>
                <a:cubicBezTo>
                  <a:pt x="1277621" y="666169"/>
                  <a:pt x="1263696" y="649493"/>
                  <a:pt x="1263696" y="613961"/>
                </a:cubicBezTo>
                <a:lnTo>
                  <a:pt x="1263704" y="501224"/>
                </a:lnTo>
                <a:cubicBezTo>
                  <a:pt x="1263704" y="478524"/>
                  <a:pt x="1251326" y="470718"/>
                  <a:pt x="1231451" y="470718"/>
                </a:cubicBezTo>
                <a:cubicBezTo>
                  <a:pt x="1211480" y="470718"/>
                  <a:pt x="1199463" y="478099"/>
                  <a:pt x="1199463" y="500798"/>
                </a:cubicBezTo>
                <a:lnTo>
                  <a:pt x="1199470" y="500798"/>
                </a:lnTo>
                <a:lnTo>
                  <a:pt x="1199375" y="611158"/>
                </a:lnTo>
                <a:cubicBezTo>
                  <a:pt x="1199375" y="676544"/>
                  <a:pt x="1228355" y="720351"/>
                  <a:pt x="1302339" y="720351"/>
                </a:cubicBezTo>
                <a:cubicBezTo>
                  <a:pt x="1376785" y="720351"/>
                  <a:pt x="1405348" y="676228"/>
                  <a:pt x="1405348" y="610813"/>
                </a:cubicBezTo>
                <a:lnTo>
                  <a:pt x="1405348" y="485567"/>
                </a:lnTo>
                <a:cubicBezTo>
                  <a:pt x="1405348" y="462867"/>
                  <a:pt x="1393124" y="455046"/>
                  <a:pt x="1373249" y="455046"/>
                </a:cubicBezTo>
                <a:close/>
                <a:moveTo>
                  <a:pt x="1458693" y="440967"/>
                </a:moveTo>
                <a:cubicBezTo>
                  <a:pt x="1437072" y="440967"/>
                  <a:pt x="1423910" y="449228"/>
                  <a:pt x="1423910" y="473234"/>
                </a:cubicBezTo>
                <a:lnTo>
                  <a:pt x="1423910" y="683425"/>
                </a:lnTo>
                <a:cubicBezTo>
                  <a:pt x="1423910" y="704145"/>
                  <a:pt x="1431907" y="716764"/>
                  <a:pt x="1455781" y="716764"/>
                </a:cubicBezTo>
                <a:lnTo>
                  <a:pt x="1541078" y="716712"/>
                </a:lnTo>
                <a:cubicBezTo>
                  <a:pt x="1563287" y="716712"/>
                  <a:pt x="1570726" y="705113"/>
                  <a:pt x="1570726" y="685847"/>
                </a:cubicBezTo>
                <a:cubicBezTo>
                  <a:pt x="1570726" y="666661"/>
                  <a:pt x="1563287" y="654871"/>
                  <a:pt x="1541078" y="654871"/>
                </a:cubicBezTo>
                <a:lnTo>
                  <a:pt x="1493455" y="654871"/>
                </a:lnTo>
                <a:lnTo>
                  <a:pt x="1493462" y="473234"/>
                </a:lnTo>
                <a:cubicBezTo>
                  <a:pt x="1493462" y="449228"/>
                  <a:pt x="1480219" y="440967"/>
                  <a:pt x="1458693" y="440967"/>
                </a:cubicBezTo>
                <a:close/>
                <a:moveTo>
                  <a:pt x="1547659" y="427959"/>
                </a:moveTo>
                <a:cubicBezTo>
                  <a:pt x="1523785" y="427959"/>
                  <a:pt x="1515781" y="440652"/>
                  <a:pt x="1515781" y="461268"/>
                </a:cubicBezTo>
                <a:cubicBezTo>
                  <a:pt x="1515781" y="481987"/>
                  <a:pt x="1523785" y="494599"/>
                  <a:pt x="1547659" y="494599"/>
                </a:cubicBezTo>
                <a:lnTo>
                  <a:pt x="1583727" y="494548"/>
                </a:lnTo>
                <a:lnTo>
                  <a:pt x="1583727" y="682288"/>
                </a:lnTo>
                <a:cubicBezTo>
                  <a:pt x="1583727" y="707879"/>
                  <a:pt x="1597762" y="718561"/>
                  <a:pt x="1620814" y="718561"/>
                </a:cubicBezTo>
                <a:cubicBezTo>
                  <a:pt x="1643764" y="718561"/>
                  <a:pt x="1657887" y="707879"/>
                  <a:pt x="1657887" y="682288"/>
                </a:cubicBezTo>
                <a:lnTo>
                  <a:pt x="1657887" y="494540"/>
                </a:lnTo>
                <a:lnTo>
                  <a:pt x="1693947" y="494621"/>
                </a:lnTo>
                <a:cubicBezTo>
                  <a:pt x="1717814" y="494621"/>
                  <a:pt x="1725818" y="482002"/>
                  <a:pt x="1725818" y="461283"/>
                </a:cubicBezTo>
                <a:cubicBezTo>
                  <a:pt x="1725818" y="440666"/>
                  <a:pt x="1717814" y="427974"/>
                  <a:pt x="1693947" y="427974"/>
                </a:cubicBezTo>
                <a:close/>
                <a:moveTo>
                  <a:pt x="0" y="0"/>
                </a:moveTo>
                <a:lnTo>
                  <a:pt x="10675118" y="0"/>
                </a:lnTo>
                <a:lnTo>
                  <a:pt x="7850911" y="2164081"/>
                </a:lnTo>
                <a:cubicBezTo>
                  <a:pt x="6868082" y="2917184"/>
                  <a:pt x="6681853" y="4324435"/>
                  <a:pt x="7434955" y="5307264"/>
                </a:cubicBezTo>
                <a:cubicBezTo>
                  <a:pt x="8188059" y="6290092"/>
                  <a:pt x="9595309" y="6476322"/>
                  <a:pt x="10578138" y="5723219"/>
                </a:cubicBezTo>
                <a:lnTo>
                  <a:pt x="12048226" y="4596748"/>
                </a:lnTo>
                <a:lnTo>
                  <a:pt x="120482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lumMod val="75000"/>
              <a:alpha val="85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2631387"/>
            <a:ext cx="7590555" cy="1569660"/>
          </a:xfrm>
        </p:spPr>
        <p:txBody>
          <a:bodyPr wrap="square" anchor="b" anchorCtr="0">
            <a:spAutoFit/>
          </a:bodyPr>
          <a:lstStyle>
            <a:lvl1pPr>
              <a:lnSpc>
                <a:spcPct val="85000"/>
              </a:lnSpc>
              <a:defRPr sz="6000" b="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INSERT TITLE OF THE PRESENTATION HERE</a:t>
            </a:r>
          </a:p>
        </p:txBody>
      </p:sp>
      <p:sp>
        <p:nvSpPr>
          <p:cNvPr id="17" name="Presenter Name">
            <a:extLst>
              <a:ext uri="{FF2B5EF4-FFF2-40B4-BE49-F238E27FC236}">
                <a16:creationId xmlns:a16="http://schemas.microsoft.com/office/drawing/2014/main" id="{F709BD4D-D0EC-E8EF-2E44-9E9203D6AED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6113" y="6096728"/>
            <a:ext cx="3028840" cy="422405"/>
          </a:xfrm>
          <a:noFill/>
        </p:spPr>
        <p:txBody>
          <a:bodyPr wrap="square" lIns="0" tIns="72000" rIns="108000" bIns="72000" anchor="ctr" anchorCtr="0">
            <a:spAutoFit/>
          </a:bodyPr>
          <a:lstStyle>
            <a:lvl1pPr marL="0" indent="0">
              <a:buNone/>
              <a:defRPr kumimoji="0" lang="en-GB" sz="18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/>
              <a:t>Christian M Surname</a:t>
            </a:r>
            <a:endParaRPr lang="en-US"/>
          </a:p>
        </p:txBody>
      </p:sp>
      <p:sp>
        <p:nvSpPr>
          <p:cNvPr id="3" name="Subhead">
            <a:extLst>
              <a:ext uri="{FF2B5EF4-FFF2-40B4-BE49-F238E27FC236}">
                <a16:creationId xmlns:a16="http://schemas.microsoft.com/office/drawing/2014/main" id="{77B1C745-90A7-C20E-B62C-D4A5098DC5F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113" y="4357892"/>
            <a:ext cx="4493895" cy="391628"/>
          </a:xfrm>
          <a:solidFill>
            <a:srgbClr val="AFD3C9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Insert your subheading within this green box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F26DA8B-EA45-2B20-B410-5373C25DA27A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734392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Light / Custom 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 hidden="1">
            <a:extLst>
              <a:ext uri="{FF2B5EF4-FFF2-40B4-BE49-F238E27FC236}">
                <a16:creationId xmlns:a16="http://schemas.microsoft.com/office/drawing/2014/main" id="{E9A0758B-BB3B-5840-1D27-FED2046BAAE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3776" y="0"/>
            <a:ext cx="12048225" cy="6857999"/>
          </a:xfrm>
          <a:custGeom>
            <a:avLst/>
            <a:gdLst>
              <a:gd name="connsiteX0" fmla="*/ 1523607 w 12048225"/>
              <a:gd name="connsiteY0" fmla="*/ 782487 h 6857999"/>
              <a:gd name="connsiteX1" fmla="*/ 1532096 w 12048225"/>
              <a:gd name="connsiteY1" fmla="*/ 792773 h 6857999"/>
              <a:gd name="connsiteX2" fmla="*/ 1523607 w 12048225"/>
              <a:gd name="connsiteY2" fmla="*/ 803044 h 6857999"/>
              <a:gd name="connsiteX3" fmla="*/ 1515119 w 12048225"/>
              <a:gd name="connsiteY3" fmla="*/ 792765 h 6857999"/>
              <a:gd name="connsiteX4" fmla="*/ 1523607 w 12048225"/>
              <a:gd name="connsiteY4" fmla="*/ 782487 h 6857999"/>
              <a:gd name="connsiteX5" fmla="*/ 1392873 w 12048225"/>
              <a:gd name="connsiteY5" fmla="*/ 782487 h 6857999"/>
              <a:gd name="connsiteX6" fmla="*/ 1401362 w 12048225"/>
              <a:gd name="connsiteY6" fmla="*/ 792773 h 6857999"/>
              <a:gd name="connsiteX7" fmla="*/ 1392873 w 12048225"/>
              <a:gd name="connsiteY7" fmla="*/ 803044 h 6857999"/>
              <a:gd name="connsiteX8" fmla="*/ 1384385 w 12048225"/>
              <a:gd name="connsiteY8" fmla="*/ 792765 h 6857999"/>
              <a:gd name="connsiteX9" fmla="*/ 1392873 w 12048225"/>
              <a:gd name="connsiteY9" fmla="*/ 782487 h 6857999"/>
              <a:gd name="connsiteX10" fmla="*/ 1105228 w 12048225"/>
              <a:gd name="connsiteY10" fmla="*/ 782487 h 6857999"/>
              <a:gd name="connsiteX11" fmla="*/ 1113716 w 12048225"/>
              <a:gd name="connsiteY11" fmla="*/ 792773 h 6857999"/>
              <a:gd name="connsiteX12" fmla="*/ 1105228 w 12048225"/>
              <a:gd name="connsiteY12" fmla="*/ 803044 h 6857999"/>
              <a:gd name="connsiteX13" fmla="*/ 1096739 w 12048225"/>
              <a:gd name="connsiteY13" fmla="*/ 792765 h 6857999"/>
              <a:gd name="connsiteX14" fmla="*/ 1105228 w 12048225"/>
              <a:gd name="connsiteY14" fmla="*/ 782487 h 6857999"/>
              <a:gd name="connsiteX15" fmla="*/ 1606351 w 12048225"/>
              <a:gd name="connsiteY15" fmla="*/ 781085 h 6857999"/>
              <a:gd name="connsiteX16" fmla="*/ 1614363 w 12048225"/>
              <a:gd name="connsiteY16" fmla="*/ 788407 h 6857999"/>
              <a:gd name="connsiteX17" fmla="*/ 1598340 w 12048225"/>
              <a:gd name="connsiteY17" fmla="*/ 788407 h 6857999"/>
              <a:gd name="connsiteX18" fmla="*/ 1606351 w 12048225"/>
              <a:gd name="connsiteY18" fmla="*/ 781085 h 6857999"/>
              <a:gd name="connsiteX19" fmla="*/ 1349241 w 12048225"/>
              <a:gd name="connsiteY19" fmla="*/ 781085 h 6857999"/>
              <a:gd name="connsiteX20" fmla="*/ 1357253 w 12048225"/>
              <a:gd name="connsiteY20" fmla="*/ 788407 h 6857999"/>
              <a:gd name="connsiteX21" fmla="*/ 1341230 w 12048225"/>
              <a:gd name="connsiteY21" fmla="*/ 788407 h 6857999"/>
              <a:gd name="connsiteX22" fmla="*/ 1349241 w 12048225"/>
              <a:gd name="connsiteY22" fmla="*/ 781085 h 6857999"/>
              <a:gd name="connsiteX23" fmla="*/ 1238023 w 12048225"/>
              <a:gd name="connsiteY23" fmla="*/ 781085 h 6857999"/>
              <a:gd name="connsiteX24" fmla="*/ 1246035 w 12048225"/>
              <a:gd name="connsiteY24" fmla="*/ 788407 h 6857999"/>
              <a:gd name="connsiteX25" fmla="*/ 1230012 w 12048225"/>
              <a:gd name="connsiteY25" fmla="*/ 788407 h 6857999"/>
              <a:gd name="connsiteX26" fmla="*/ 1238023 w 12048225"/>
              <a:gd name="connsiteY26" fmla="*/ 781085 h 6857999"/>
              <a:gd name="connsiteX27" fmla="*/ 1645699 w 12048225"/>
              <a:gd name="connsiteY27" fmla="*/ 770814 h 6857999"/>
              <a:gd name="connsiteX28" fmla="*/ 1629748 w 12048225"/>
              <a:gd name="connsiteY28" fmla="*/ 784592 h 6857999"/>
              <a:gd name="connsiteX29" fmla="*/ 1639506 w 12048225"/>
              <a:gd name="connsiteY29" fmla="*/ 796038 h 6857999"/>
              <a:gd name="connsiteX30" fmla="*/ 1649110 w 12048225"/>
              <a:gd name="connsiteY30" fmla="*/ 801570 h 6857999"/>
              <a:gd name="connsiteX31" fmla="*/ 1645618 w 12048225"/>
              <a:gd name="connsiteY31" fmla="*/ 803976 h 6857999"/>
              <a:gd name="connsiteX32" fmla="*/ 1633718 w 12048225"/>
              <a:gd name="connsiteY32" fmla="*/ 800476 h 6857999"/>
              <a:gd name="connsiteX33" fmla="*/ 1628641 w 12048225"/>
              <a:gd name="connsiteY33" fmla="*/ 806316 h 6857999"/>
              <a:gd name="connsiteX34" fmla="*/ 1645141 w 12048225"/>
              <a:gd name="connsiteY34" fmla="*/ 814724 h 6857999"/>
              <a:gd name="connsiteX35" fmla="*/ 1661010 w 12048225"/>
              <a:gd name="connsiteY35" fmla="*/ 801100 h 6857999"/>
              <a:gd name="connsiteX36" fmla="*/ 1641649 w 12048225"/>
              <a:gd name="connsiteY36" fmla="*/ 784123 h 6857999"/>
              <a:gd name="connsiteX37" fmla="*/ 1644906 w 12048225"/>
              <a:gd name="connsiteY37" fmla="*/ 781555 h 6857999"/>
              <a:gd name="connsiteX38" fmla="*/ 1654818 w 12048225"/>
              <a:gd name="connsiteY38" fmla="*/ 784592 h 6857999"/>
              <a:gd name="connsiteX39" fmla="*/ 1659976 w 12048225"/>
              <a:gd name="connsiteY39" fmla="*/ 779456 h 6857999"/>
              <a:gd name="connsiteX40" fmla="*/ 1645699 w 12048225"/>
              <a:gd name="connsiteY40" fmla="*/ 770814 h 6857999"/>
              <a:gd name="connsiteX41" fmla="*/ 1606667 w 12048225"/>
              <a:gd name="connsiteY41" fmla="*/ 770814 h 6857999"/>
              <a:gd name="connsiteX42" fmla="*/ 1585009 w 12048225"/>
              <a:gd name="connsiteY42" fmla="*/ 792765 h 6857999"/>
              <a:gd name="connsiteX43" fmla="*/ 1606667 w 12048225"/>
              <a:gd name="connsiteY43" fmla="*/ 814724 h 6857999"/>
              <a:gd name="connsiteX44" fmla="*/ 1626102 w 12048225"/>
              <a:gd name="connsiteY44" fmla="*/ 804908 h 6857999"/>
              <a:gd name="connsiteX45" fmla="*/ 1620952 w 12048225"/>
              <a:gd name="connsiteY45" fmla="*/ 799699 h 6857999"/>
              <a:gd name="connsiteX46" fmla="*/ 1608259 w 12048225"/>
              <a:gd name="connsiteY46" fmla="*/ 803514 h 6857999"/>
              <a:gd name="connsiteX47" fmla="*/ 1598340 w 12048225"/>
              <a:gd name="connsiteY47" fmla="*/ 796735 h 6857999"/>
              <a:gd name="connsiteX48" fmla="*/ 1620710 w 12048225"/>
              <a:gd name="connsiteY48" fmla="*/ 796735 h 6857999"/>
              <a:gd name="connsiteX49" fmla="*/ 1626740 w 12048225"/>
              <a:gd name="connsiteY49" fmla="*/ 791445 h 6857999"/>
              <a:gd name="connsiteX50" fmla="*/ 1606667 w 12048225"/>
              <a:gd name="connsiteY50" fmla="*/ 770814 h 6857999"/>
              <a:gd name="connsiteX51" fmla="*/ 1521861 w 12048225"/>
              <a:gd name="connsiteY51" fmla="*/ 770814 h 6857999"/>
              <a:gd name="connsiteX52" fmla="*/ 1502742 w 12048225"/>
              <a:gd name="connsiteY52" fmla="*/ 792765 h 6857999"/>
              <a:gd name="connsiteX53" fmla="*/ 1521861 w 12048225"/>
              <a:gd name="connsiteY53" fmla="*/ 814724 h 6857999"/>
              <a:gd name="connsiteX54" fmla="*/ 1532492 w 12048225"/>
              <a:gd name="connsiteY54" fmla="*/ 810058 h 6857999"/>
              <a:gd name="connsiteX55" fmla="*/ 1538288 w 12048225"/>
              <a:gd name="connsiteY55" fmla="*/ 813947 h 6857999"/>
              <a:gd name="connsiteX56" fmla="*/ 1544473 w 12048225"/>
              <a:gd name="connsiteY56" fmla="*/ 807637 h 6857999"/>
              <a:gd name="connsiteX57" fmla="*/ 1544473 w 12048225"/>
              <a:gd name="connsiteY57" fmla="*/ 777901 h 6857999"/>
              <a:gd name="connsiteX58" fmla="*/ 1538288 w 12048225"/>
              <a:gd name="connsiteY58" fmla="*/ 771591 h 6857999"/>
              <a:gd name="connsiteX59" fmla="*/ 1532492 w 12048225"/>
              <a:gd name="connsiteY59" fmla="*/ 775480 h 6857999"/>
              <a:gd name="connsiteX60" fmla="*/ 1521861 w 12048225"/>
              <a:gd name="connsiteY60" fmla="*/ 770814 h 6857999"/>
              <a:gd name="connsiteX61" fmla="*/ 1349564 w 12048225"/>
              <a:gd name="connsiteY61" fmla="*/ 770814 h 6857999"/>
              <a:gd name="connsiteX62" fmla="*/ 1327906 w 12048225"/>
              <a:gd name="connsiteY62" fmla="*/ 792765 h 6857999"/>
              <a:gd name="connsiteX63" fmla="*/ 1349564 w 12048225"/>
              <a:gd name="connsiteY63" fmla="*/ 814724 h 6857999"/>
              <a:gd name="connsiteX64" fmla="*/ 1368999 w 12048225"/>
              <a:gd name="connsiteY64" fmla="*/ 804908 h 6857999"/>
              <a:gd name="connsiteX65" fmla="*/ 1363842 w 12048225"/>
              <a:gd name="connsiteY65" fmla="*/ 799699 h 6857999"/>
              <a:gd name="connsiteX66" fmla="*/ 1351149 w 12048225"/>
              <a:gd name="connsiteY66" fmla="*/ 803514 h 6857999"/>
              <a:gd name="connsiteX67" fmla="*/ 1341230 w 12048225"/>
              <a:gd name="connsiteY67" fmla="*/ 796735 h 6857999"/>
              <a:gd name="connsiteX68" fmla="*/ 1363600 w 12048225"/>
              <a:gd name="connsiteY68" fmla="*/ 796735 h 6857999"/>
              <a:gd name="connsiteX69" fmla="*/ 1369630 w 12048225"/>
              <a:gd name="connsiteY69" fmla="*/ 791445 h 6857999"/>
              <a:gd name="connsiteX70" fmla="*/ 1349564 w 12048225"/>
              <a:gd name="connsiteY70" fmla="*/ 770814 h 6857999"/>
              <a:gd name="connsiteX71" fmla="*/ 1238339 w 12048225"/>
              <a:gd name="connsiteY71" fmla="*/ 770814 h 6857999"/>
              <a:gd name="connsiteX72" fmla="*/ 1216681 w 12048225"/>
              <a:gd name="connsiteY72" fmla="*/ 792765 h 6857999"/>
              <a:gd name="connsiteX73" fmla="*/ 1238339 w 12048225"/>
              <a:gd name="connsiteY73" fmla="*/ 814724 h 6857999"/>
              <a:gd name="connsiteX74" fmla="*/ 1257774 w 12048225"/>
              <a:gd name="connsiteY74" fmla="*/ 804908 h 6857999"/>
              <a:gd name="connsiteX75" fmla="*/ 1252623 w 12048225"/>
              <a:gd name="connsiteY75" fmla="*/ 799699 h 6857999"/>
              <a:gd name="connsiteX76" fmla="*/ 1239923 w 12048225"/>
              <a:gd name="connsiteY76" fmla="*/ 803514 h 6857999"/>
              <a:gd name="connsiteX77" fmla="*/ 1230012 w 12048225"/>
              <a:gd name="connsiteY77" fmla="*/ 796735 h 6857999"/>
              <a:gd name="connsiteX78" fmla="*/ 1252381 w 12048225"/>
              <a:gd name="connsiteY78" fmla="*/ 796735 h 6857999"/>
              <a:gd name="connsiteX79" fmla="*/ 1258412 w 12048225"/>
              <a:gd name="connsiteY79" fmla="*/ 791445 h 6857999"/>
              <a:gd name="connsiteX80" fmla="*/ 1238339 w 12048225"/>
              <a:gd name="connsiteY80" fmla="*/ 770814 h 6857999"/>
              <a:gd name="connsiteX81" fmla="*/ 1197253 w 12048225"/>
              <a:gd name="connsiteY81" fmla="*/ 770814 h 6857999"/>
              <a:gd name="connsiteX82" fmla="*/ 1186614 w 12048225"/>
              <a:gd name="connsiteY82" fmla="*/ 775480 h 6857999"/>
              <a:gd name="connsiteX83" fmla="*/ 1180430 w 12048225"/>
              <a:gd name="connsiteY83" fmla="*/ 771584 h 6857999"/>
              <a:gd name="connsiteX84" fmla="*/ 1174245 w 12048225"/>
              <a:gd name="connsiteY84" fmla="*/ 777894 h 6857999"/>
              <a:gd name="connsiteX85" fmla="*/ 1174245 w 12048225"/>
              <a:gd name="connsiteY85" fmla="*/ 807637 h 6857999"/>
              <a:gd name="connsiteX86" fmla="*/ 1180430 w 12048225"/>
              <a:gd name="connsiteY86" fmla="*/ 813947 h 6857999"/>
              <a:gd name="connsiteX87" fmla="*/ 1186614 w 12048225"/>
              <a:gd name="connsiteY87" fmla="*/ 807637 h 6857999"/>
              <a:gd name="connsiteX88" fmla="*/ 1186614 w 12048225"/>
              <a:gd name="connsiteY88" fmla="*/ 788415 h 6857999"/>
              <a:gd name="connsiteX89" fmla="*/ 1193438 w 12048225"/>
              <a:gd name="connsiteY89" fmla="*/ 781093 h 6857999"/>
              <a:gd name="connsiteX90" fmla="*/ 1200261 w 12048225"/>
              <a:gd name="connsiteY90" fmla="*/ 788415 h 6857999"/>
              <a:gd name="connsiteX91" fmla="*/ 1200261 w 12048225"/>
              <a:gd name="connsiteY91" fmla="*/ 807637 h 6857999"/>
              <a:gd name="connsiteX92" fmla="*/ 1206453 w 12048225"/>
              <a:gd name="connsiteY92" fmla="*/ 813947 h 6857999"/>
              <a:gd name="connsiteX93" fmla="*/ 1212638 w 12048225"/>
              <a:gd name="connsiteY93" fmla="*/ 807637 h 6857999"/>
              <a:gd name="connsiteX94" fmla="*/ 1212638 w 12048225"/>
              <a:gd name="connsiteY94" fmla="*/ 785135 h 6857999"/>
              <a:gd name="connsiteX95" fmla="*/ 1197253 w 12048225"/>
              <a:gd name="connsiteY95" fmla="*/ 770814 h 6857999"/>
              <a:gd name="connsiteX96" fmla="*/ 1153144 w 12048225"/>
              <a:gd name="connsiteY96" fmla="*/ 770814 h 6857999"/>
              <a:gd name="connsiteX97" fmla="*/ 1142506 w 12048225"/>
              <a:gd name="connsiteY97" fmla="*/ 775480 h 6857999"/>
              <a:gd name="connsiteX98" fmla="*/ 1136321 w 12048225"/>
              <a:gd name="connsiteY98" fmla="*/ 771584 h 6857999"/>
              <a:gd name="connsiteX99" fmla="*/ 1130129 w 12048225"/>
              <a:gd name="connsiteY99" fmla="*/ 777894 h 6857999"/>
              <a:gd name="connsiteX100" fmla="*/ 1130136 w 12048225"/>
              <a:gd name="connsiteY100" fmla="*/ 777894 h 6857999"/>
              <a:gd name="connsiteX101" fmla="*/ 1130136 w 12048225"/>
              <a:gd name="connsiteY101" fmla="*/ 807637 h 6857999"/>
              <a:gd name="connsiteX102" fmla="*/ 1136321 w 12048225"/>
              <a:gd name="connsiteY102" fmla="*/ 813947 h 6857999"/>
              <a:gd name="connsiteX103" fmla="*/ 1142506 w 12048225"/>
              <a:gd name="connsiteY103" fmla="*/ 807637 h 6857999"/>
              <a:gd name="connsiteX104" fmla="*/ 1142506 w 12048225"/>
              <a:gd name="connsiteY104" fmla="*/ 788415 h 6857999"/>
              <a:gd name="connsiteX105" fmla="*/ 1149329 w 12048225"/>
              <a:gd name="connsiteY105" fmla="*/ 781093 h 6857999"/>
              <a:gd name="connsiteX106" fmla="*/ 1156152 w 12048225"/>
              <a:gd name="connsiteY106" fmla="*/ 788415 h 6857999"/>
              <a:gd name="connsiteX107" fmla="*/ 1156152 w 12048225"/>
              <a:gd name="connsiteY107" fmla="*/ 807637 h 6857999"/>
              <a:gd name="connsiteX108" fmla="*/ 1162344 w 12048225"/>
              <a:gd name="connsiteY108" fmla="*/ 813947 h 6857999"/>
              <a:gd name="connsiteX109" fmla="*/ 1168529 w 12048225"/>
              <a:gd name="connsiteY109" fmla="*/ 807637 h 6857999"/>
              <a:gd name="connsiteX110" fmla="*/ 1168529 w 12048225"/>
              <a:gd name="connsiteY110" fmla="*/ 785135 h 6857999"/>
              <a:gd name="connsiteX111" fmla="*/ 1153144 w 12048225"/>
              <a:gd name="connsiteY111" fmla="*/ 770814 h 6857999"/>
              <a:gd name="connsiteX112" fmla="*/ 1105228 w 12048225"/>
              <a:gd name="connsiteY112" fmla="*/ 770814 h 6857999"/>
              <a:gd name="connsiteX113" fmla="*/ 1084362 w 12048225"/>
              <a:gd name="connsiteY113" fmla="*/ 792765 h 6857999"/>
              <a:gd name="connsiteX114" fmla="*/ 1105228 w 12048225"/>
              <a:gd name="connsiteY114" fmla="*/ 814724 h 6857999"/>
              <a:gd name="connsiteX115" fmla="*/ 1126086 w 12048225"/>
              <a:gd name="connsiteY115" fmla="*/ 792765 h 6857999"/>
              <a:gd name="connsiteX116" fmla="*/ 1105228 w 12048225"/>
              <a:gd name="connsiteY116" fmla="*/ 770814 h 6857999"/>
              <a:gd name="connsiteX117" fmla="*/ 1569147 w 12048225"/>
              <a:gd name="connsiteY117" fmla="*/ 770806 h 6857999"/>
              <a:gd name="connsiteX118" fmla="*/ 1569147 w 12048225"/>
              <a:gd name="connsiteY118" fmla="*/ 770814 h 6857999"/>
              <a:gd name="connsiteX119" fmla="*/ 1548281 w 12048225"/>
              <a:gd name="connsiteY119" fmla="*/ 792765 h 6857999"/>
              <a:gd name="connsiteX120" fmla="*/ 1569147 w 12048225"/>
              <a:gd name="connsiteY120" fmla="*/ 814724 h 6857999"/>
              <a:gd name="connsiteX121" fmla="*/ 1583820 w 12048225"/>
              <a:gd name="connsiteY121" fmla="*/ 806316 h 6857999"/>
              <a:gd name="connsiteX122" fmla="*/ 1578743 w 12048225"/>
              <a:gd name="connsiteY122" fmla="*/ 800939 h 6857999"/>
              <a:gd name="connsiteX123" fmla="*/ 1569147 w 12048225"/>
              <a:gd name="connsiteY123" fmla="*/ 803044 h 6857999"/>
              <a:gd name="connsiteX124" fmla="*/ 1560658 w 12048225"/>
              <a:gd name="connsiteY124" fmla="*/ 792765 h 6857999"/>
              <a:gd name="connsiteX125" fmla="*/ 1569858 w 12048225"/>
              <a:gd name="connsiteY125" fmla="*/ 782487 h 6857999"/>
              <a:gd name="connsiteX126" fmla="*/ 1578743 w 12048225"/>
              <a:gd name="connsiteY126" fmla="*/ 784512 h 6857999"/>
              <a:gd name="connsiteX127" fmla="*/ 1583820 w 12048225"/>
              <a:gd name="connsiteY127" fmla="*/ 778826 h 6857999"/>
              <a:gd name="connsiteX128" fmla="*/ 1569147 w 12048225"/>
              <a:gd name="connsiteY128" fmla="*/ 770806 h 6857999"/>
              <a:gd name="connsiteX129" fmla="*/ 1281655 w 12048225"/>
              <a:gd name="connsiteY129" fmla="*/ 770806 h 6857999"/>
              <a:gd name="connsiteX130" fmla="*/ 1281655 w 12048225"/>
              <a:gd name="connsiteY130" fmla="*/ 770814 h 6857999"/>
              <a:gd name="connsiteX131" fmla="*/ 1260789 w 12048225"/>
              <a:gd name="connsiteY131" fmla="*/ 792765 h 6857999"/>
              <a:gd name="connsiteX132" fmla="*/ 1281655 w 12048225"/>
              <a:gd name="connsiteY132" fmla="*/ 814724 h 6857999"/>
              <a:gd name="connsiteX133" fmla="*/ 1296329 w 12048225"/>
              <a:gd name="connsiteY133" fmla="*/ 806316 h 6857999"/>
              <a:gd name="connsiteX134" fmla="*/ 1291252 w 12048225"/>
              <a:gd name="connsiteY134" fmla="*/ 800939 h 6857999"/>
              <a:gd name="connsiteX135" fmla="*/ 1281655 w 12048225"/>
              <a:gd name="connsiteY135" fmla="*/ 803044 h 6857999"/>
              <a:gd name="connsiteX136" fmla="*/ 1273166 w 12048225"/>
              <a:gd name="connsiteY136" fmla="*/ 792765 h 6857999"/>
              <a:gd name="connsiteX137" fmla="*/ 1282367 w 12048225"/>
              <a:gd name="connsiteY137" fmla="*/ 782487 h 6857999"/>
              <a:gd name="connsiteX138" fmla="*/ 1291252 w 12048225"/>
              <a:gd name="connsiteY138" fmla="*/ 784512 h 6857999"/>
              <a:gd name="connsiteX139" fmla="*/ 1296329 w 12048225"/>
              <a:gd name="connsiteY139" fmla="*/ 778826 h 6857999"/>
              <a:gd name="connsiteX140" fmla="*/ 1281655 w 12048225"/>
              <a:gd name="connsiteY140" fmla="*/ 770806 h 6857999"/>
              <a:gd name="connsiteX141" fmla="*/ 1454355 w 12048225"/>
              <a:gd name="connsiteY141" fmla="*/ 769251 h 6857999"/>
              <a:gd name="connsiteX142" fmla="*/ 1461259 w 12048225"/>
              <a:gd name="connsiteY142" fmla="*/ 769251 h 6857999"/>
              <a:gd name="connsiteX143" fmla="*/ 1469741 w 12048225"/>
              <a:gd name="connsiteY143" fmla="*/ 776881 h 6857999"/>
              <a:gd name="connsiteX144" fmla="*/ 1461259 w 12048225"/>
              <a:gd name="connsiteY144" fmla="*/ 784438 h 6857999"/>
              <a:gd name="connsiteX145" fmla="*/ 1454355 w 12048225"/>
              <a:gd name="connsiteY145" fmla="*/ 784438 h 6857999"/>
              <a:gd name="connsiteX146" fmla="*/ 1447928 w 12048225"/>
              <a:gd name="connsiteY146" fmla="*/ 758040 h 6857999"/>
              <a:gd name="connsiteX147" fmla="*/ 1441501 w 12048225"/>
              <a:gd name="connsiteY147" fmla="*/ 764350 h 6857999"/>
              <a:gd name="connsiteX148" fmla="*/ 1441501 w 12048225"/>
              <a:gd name="connsiteY148" fmla="*/ 807248 h 6857999"/>
              <a:gd name="connsiteX149" fmla="*/ 1447928 w 12048225"/>
              <a:gd name="connsiteY149" fmla="*/ 813947 h 6857999"/>
              <a:gd name="connsiteX150" fmla="*/ 1454355 w 12048225"/>
              <a:gd name="connsiteY150" fmla="*/ 807248 h 6857999"/>
              <a:gd name="connsiteX151" fmla="*/ 1454355 w 12048225"/>
              <a:gd name="connsiteY151" fmla="*/ 795649 h 6857999"/>
              <a:gd name="connsiteX152" fmla="*/ 1464113 w 12048225"/>
              <a:gd name="connsiteY152" fmla="*/ 795649 h 6857999"/>
              <a:gd name="connsiteX153" fmla="*/ 1483072 w 12048225"/>
              <a:gd name="connsiteY153" fmla="*/ 776881 h 6857999"/>
              <a:gd name="connsiteX154" fmla="*/ 1463717 w 12048225"/>
              <a:gd name="connsiteY154" fmla="*/ 758040 h 6857999"/>
              <a:gd name="connsiteX155" fmla="*/ 1312514 w 12048225"/>
              <a:gd name="connsiteY155" fmla="*/ 757806 h 6857999"/>
              <a:gd name="connsiteX156" fmla="*/ 1306329 w 12048225"/>
              <a:gd name="connsiteY156" fmla="*/ 764115 h 6857999"/>
              <a:gd name="connsiteX157" fmla="*/ 1306329 w 12048225"/>
              <a:gd name="connsiteY157" fmla="*/ 772054 h 6857999"/>
              <a:gd name="connsiteX158" fmla="*/ 1304898 w 12048225"/>
              <a:gd name="connsiteY158" fmla="*/ 772054 h 6857999"/>
              <a:gd name="connsiteX159" fmla="*/ 1298390 w 12048225"/>
              <a:gd name="connsiteY159" fmla="*/ 777659 h 6857999"/>
              <a:gd name="connsiteX160" fmla="*/ 1304898 w 12048225"/>
              <a:gd name="connsiteY160" fmla="*/ 783264 h 6857999"/>
              <a:gd name="connsiteX161" fmla="*/ 1306329 w 12048225"/>
              <a:gd name="connsiteY161" fmla="*/ 783264 h 6857999"/>
              <a:gd name="connsiteX162" fmla="*/ 1306329 w 12048225"/>
              <a:gd name="connsiteY162" fmla="*/ 807637 h 6857999"/>
              <a:gd name="connsiteX163" fmla="*/ 1312514 w 12048225"/>
              <a:gd name="connsiteY163" fmla="*/ 813947 h 6857999"/>
              <a:gd name="connsiteX164" fmla="*/ 1318706 w 12048225"/>
              <a:gd name="connsiteY164" fmla="*/ 807637 h 6857999"/>
              <a:gd name="connsiteX165" fmla="*/ 1318706 w 12048225"/>
              <a:gd name="connsiteY165" fmla="*/ 783264 h 6857999"/>
              <a:gd name="connsiteX166" fmla="*/ 1322110 w 12048225"/>
              <a:gd name="connsiteY166" fmla="*/ 783264 h 6857999"/>
              <a:gd name="connsiteX167" fmla="*/ 1328618 w 12048225"/>
              <a:gd name="connsiteY167" fmla="*/ 777666 h 6857999"/>
              <a:gd name="connsiteX168" fmla="*/ 1322110 w 12048225"/>
              <a:gd name="connsiteY168" fmla="*/ 772054 h 6857999"/>
              <a:gd name="connsiteX169" fmla="*/ 1318706 w 12048225"/>
              <a:gd name="connsiteY169" fmla="*/ 772054 h 6857999"/>
              <a:gd name="connsiteX170" fmla="*/ 1318706 w 12048225"/>
              <a:gd name="connsiteY170" fmla="*/ 764115 h 6857999"/>
              <a:gd name="connsiteX171" fmla="*/ 1312514 w 12048225"/>
              <a:gd name="connsiteY171" fmla="*/ 757806 h 6857999"/>
              <a:gd name="connsiteX172" fmla="*/ 1065800 w 12048225"/>
              <a:gd name="connsiteY172" fmla="*/ 756793 h 6857999"/>
              <a:gd name="connsiteX173" fmla="*/ 1037795 w 12048225"/>
              <a:gd name="connsiteY173" fmla="*/ 785759 h 6857999"/>
              <a:gd name="connsiteX174" fmla="*/ 1065558 w 12048225"/>
              <a:gd name="connsiteY174" fmla="*/ 814724 h 6857999"/>
              <a:gd name="connsiteX175" fmla="*/ 1083335 w 12048225"/>
              <a:gd name="connsiteY175" fmla="*/ 805377 h 6857999"/>
              <a:gd name="connsiteX176" fmla="*/ 1077627 w 12048225"/>
              <a:gd name="connsiteY176" fmla="*/ 799545 h 6857999"/>
              <a:gd name="connsiteX177" fmla="*/ 1065007 w 12048225"/>
              <a:gd name="connsiteY177" fmla="*/ 802112 h 6857999"/>
              <a:gd name="connsiteX178" fmla="*/ 1051596 w 12048225"/>
              <a:gd name="connsiteY178" fmla="*/ 785759 h 6857999"/>
              <a:gd name="connsiteX179" fmla="*/ 1066115 w 12048225"/>
              <a:gd name="connsiteY179" fmla="*/ 768943 h 6857999"/>
              <a:gd name="connsiteX180" fmla="*/ 1077304 w 12048225"/>
              <a:gd name="connsiteY180" fmla="*/ 771591 h 6857999"/>
              <a:gd name="connsiteX181" fmla="*/ 1082858 w 12048225"/>
              <a:gd name="connsiteY181" fmla="*/ 765597 h 6857999"/>
              <a:gd name="connsiteX182" fmla="*/ 1065800 w 12048225"/>
              <a:gd name="connsiteY182" fmla="*/ 756793 h 6857999"/>
              <a:gd name="connsiteX183" fmla="*/ 1492749 w 12048225"/>
              <a:gd name="connsiteY183" fmla="*/ 753521 h 6857999"/>
              <a:gd name="connsiteX184" fmla="*/ 1486564 w 12048225"/>
              <a:gd name="connsiteY184" fmla="*/ 759831 h 6857999"/>
              <a:gd name="connsiteX185" fmla="*/ 1486564 w 12048225"/>
              <a:gd name="connsiteY185" fmla="*/ 807637 h 6857999"/>
              <a:gd name="connsiteX186" fmla="*/ 1492749 w 12048225"/>
              <a:gd name="connsiteY186" fmla="*/ 813947 h 6857999"/>
              <a:gd name="connsiteX187" fmla="*/ 1498941 w 12048225"/>
              <a:gd name="connsiteY187" fmla="*/ 807637 h 6857999"/>
              <a:gd name="connsiteX188" fmla="*/ 1498941 w 12048225"/>
              <a:gd name="connsiteY188" fmla="*/ 759831 h 6857999"/>
              <a:gd name="connsiteX189" fmla="*/ 1492749 w 12048225"/>
              <a:gd name="connsiteY189" fmla="*/ 753521 h 6857999"/>
              <a:gd name="connsiteX190" fmla="*/ 1407547 w 12048225"/>
              <a:gd name="connsiteY190" fmla="*/ 753521 h 6857999"/>
              <a:gd name="connsiteX191" fmla="*/ 1401362 w 12048225"/>
              <a:gd name="connsiteY191" fmla="*/ 759831 h 6857999"/>
              <a:gd name="connsiteX192" fmla="*/ 1401362 w 12048225"/>
              <a:gd name="connsiteY192" fmla="*/ 774240 h 6857999"/>
              <a:gd name="connsiteX193" fmla="*/ 1391127 w 12048225"/>
              <a:gd name="connsiteY193" fmla="*/ 770814 h 6857999"/>
              <a:gd name="connsiteX194" fmla="*/ 1372007 w 12048225"/>
              <a:gd name="connsiteY194" fmla="*/ 792765 h 6857999"/>
              <a:gd name="connsiteX195" fmla="*/ 1391127 w 12048225"/>
              <a:gd name="connsiteY195" fmla="*/ 814724 h 6857999"/>
              <a:gd name="connsiteX196" fmla="*/ 1401758 w 12048225"/>
              <a:gd name="connsiteY196" fmla="*/ 810058 h 6857999"/>
              <a:gd name="connsiteX197" fmla="*/ 1407547 w 12048225"/>
              <a:gd name="connsiteY197" fmla="*/ 813947 h 6857999"/>
              <a:gd name="connsiteX198" fmla="*/ 1413739 w 12048225"/>
              <a:gd name="connsiteY198" fmla="*/ 807637 h 6857999"/>
              <a:gd name="connsiteX199" fmla="*/ 1413739 w 12048225"/>
              <a:gd name="connsiteY199" fmla="*/ 759831 h 6857999"/>
              <a:gd name="connsiteX200" fmla="*/ 1407547 w 12048225"/>
              <a:gd name="connsiteY200" fmla="*/ 753521 h 6857999"/>
              <a:gd name="connsiteX201" fmla="*/ 660986 w 12048225"/>
              <a:gd name="connsiteY201" fmla="*/ 650212 h 6857999"/>
              <a:gd name="connsiteX202" fmla="*/ 660988 w 12048225"/>
              <a:gd name="connsiteY202" fmla="*/ 650212 h 6857999"/>
              <a:gd name="connsiteX203" fmla="*/ 660986 w 12048225"/>
              <a:gd name="connsiteY203" fmla="*/ 650219 h 6857999"/>
              <a:gd name="connsiteX204" fmla="*/ 675696 w 12048225"/>
              <a:gd name="connsiteY204" fmla="*/ 592061 h 6857999"/>
              <a:gd name="connsiteX205" fmla="*/ 692292 w 12048225"/>
              <a:gd name="connsiteY205" fmla="*/ 650212 h 6857999"/>
              <a:gd name="connsiteX206" fmla="*/ 660988 w 12048225"/>
              <a:gd name="connsiteY206" fmla="*/ 650212 h 6857999"/>
              <a:gd name="connsiteX207" fmla="*/ 547134 w 12048225"/>
              <a:gd name="connsiteY207" fmla="*/ 578135 h 6857999"/>
              <a:gd name="connsiteX208" fmla="*/ 479650 w 12048225"/>
              <a:gd name="connsiteY208" fmla="*/ 649405 h 6857999"/>
              <a:gd name="connsiteX209" fmla="*/ 544977 w 12048225"/>
              <a:gd name="connsiteY209" fmla="*/ 720315 h 6857999"/>
              <a:gd name="connsiteX210" fmla="*/ 590523 w 12048225"/>
              <a:gd name="connsiteY210" fmla="*/ 703558 h 6857999"/>
              <a:gd name="connsiteX211" fmla="*/ 591529 w 12048225"/>
              <a:gd name="connsiteY211" fmla="*/ 676822 h 6857999"/>
              <a:gd name="connsiteX212" fmla="*/ 566855 w 12048225"/>
              <a:gd name="connsiteY212" fmla="*/ 674841 h 6857999"/>
              <a:gd name="connsiteX213" fmla="*/ 546657 w 12048225"/>
              <a:gd name="connsiteY213" fmla="*/ 682765 h 6857999"/>
              <a:gd name="connsiteX214" fmla="*/ 546657 w 12048225"/>
              <a:gd name="connsiteY214" fmla="*/ 682758 h 6857999"/>
              <a:gd name="connsiteX215" fmla="*/ 519995 w 12048225"/>
              <a:gd name="connsiteY215" fmla="*/ 649398 h 6857999"/>
              <a:gd name="connsiteX216" fmla="*/ 548043 w 12048225"/>
              <a:gd name="connsiteY216" fmla="*/ 614328 h 6857999"/>
              <a:gd name="connsiteX217" fmla="*/ 569562 w 12048225"/>
              <a:gd name="connsiteY217" fmla="*/ 623711 h 6857999"/>
              <a:gd name="connsiteX218" fmla="*/ 594082 w 12048225"/>
              <a:gd name="connsiteY218" fmla="*/ 618510 h 6857999"/>
              <a:gd name="connsiteX219" fmla="*/ 591815 w 12048225"/>
              <a:gd name="connsiteY219" fmla="*/ 593946 h 6857999"/>
              <a:gd name="connsiteX220" fmla="*/ 547134 w 12048225"/>
              <a:gd name="connsiteY220" fmla="*/ 578135 h 6857999"/>
              <a:gd name="connsiteX221" fmla="*/ 920627 w 12048225"/>
              <a:gd name="connsiteY221" fmla="*/ 559331 h 6857999"/>
              <a:gd name="connsiteX222" fmla="*/ 939101 w 12048225"/>
              <a:gd name="connsiteY222" fmla="*/ 632589 h 6857999"/>
              <a:gd name="connsiteX223" fmla="*/ 899658 w 12048225"/>
              <a:gd name="connsiteY223" fmla="*/ 632596 h 6857999"/>
              <a:gd name="connsiteX224" fmla="*/ 676811 w 12048225"/>
              <a:gd name="connsiteY224" fmla="*/ 556998 h 6857999"/>
              <a:gd name="connsiteX225" fmla="*/ 641125 w 12048225"/>
              <a:gd name="connsiteY225" fmla="*/ 587299 h 6857999"/>
              <a:gd name="connsiteX226" fmla="*/ 604947 w 12048225"/>
              <a:gd name="connsiteY226" fmla="*/ 693205 h 6857999"/>
              <a:gd name="connsiteX227" fmla="*/ 624808 w 12048225"/>
              <a:gd name="connsiteY227" fmla="*/ 718393 h 6857999"/>
              <a:gd name="connsiteX228" fmla="*/ 649423 w 12048225"/>
              <a:gd name="connsiteY228" fmla="*/ 698649 h 6857999"/>
              <a:gd name="connsiteX229" fmla="*/ 653385 w 12048225"/>
              <a:gd name="connsiteY229" fmla="*/ 686742 h 6857999"/>
              <a:gd name="connsiteX230" fmla="*/ 699827 w 12048225"/>
              <a:gd name="connsiteY230" fmla="*/ 686793 h 6857999"/>
              <a:gd name="connsiteX231" fmla="*/ 703334 w 12048225"/>
              <a:gd name="connsiteY231" fmla="*/ 698972 h 6857999"/>
              <a:gd name="connsiteX232" fmla="*/ 728646 w 12048225"/>
              <a:gd name="connsiteY232" fmla="*/ 718415 h 6857999"/>
              <a:gd name="connsiteX233" fmla="*/ 749533 w 12048225"/>
              <a:gd name="connsiteY233" fmla="*/ 693323 h 6857999"/>
              <a:gd name="connsiteX234" fmla="*/ 712380 w 12048225"/>
              <a:gd name="connsiteY234" fmla="*/ 587270 h 6857999"/>
              <a:gd name="connsiteX235" fmla="*/ 676811 w 12048225"/>
              <a:gd name="connsiteY235" fmla="*/ 556998 h 6857999"/>
              <a:gd name="connsiteX236" fmla="*/ 741800 w 12048225"/>
              <a:gd name="connsiteY236" fmla="*/ 543638 h 6857999"/>
              <a:gd name="connsiteX237" fmla="*/ 720781 w 12048225"/>
              <a:gd name="connsiteY237" fmla="*/ 565619 h 6857999"/>
              <a:gd name="connsiteX238" fmla="*/ 741793 w 12048225"/>
              <a:gd name="connsiteY238" fmla="*/ 587585 h 6857999"/>
              <a:gd name="connsiteX239" fmla="*/ 741800 w 12048225"/>
              <a:gd name="connsiteY239" fmla="*/ 587585 h 6857999"/>
              <a:gd name="connsiteX240" fmla="*/ 762769 w 12048225"/>
              <a:gd name="connsiteY240" fmla="*/ 587717 h 6857999"/>
              <a:gd name="connsiteX241" fmla="*/ 762725 w 12048225"/>
              <a:gd name="connsiteY241" fmla="*/ 694834 h 6857999"/>
              <a:gd name="connsiteX242" fmla="*/ 788147 w 12048225"/>
              <a:gd name="connsiteY242" fmla="*/ 718415 h 6857999"/>
              <a:gd name="connsiteX243" fmla="*/ 813561 w 12048225"/>
              <a:gd name="connsiteY243" fmla="*/ 694834 h 6857999"/>
              <a:gd name="connsiteX244" fmla="*/ 813532 w 12048225"/>
              <a:gd name="connsiteY244" fmla="*/ 587717 h 6857999"/>
              <a:gd name="connsiteX245" fmla="*/ 833701 w 12048225"/>
              <a:gd name="connsiteY245" fmla="*/ 587717 h 6857999"/>
              <a:gd name="connsiteX246" fmla="*/ 854721 w 12048225"/>
              <a:gd name="connsiteY246" fmla="*/ 565736 h 6857999"/>
              <a:gd name="connsiteX247" fmla="*/ 833701 w 12048225"/>
              <a:gd name="connsiteY247" fmla="*/ 543638 h 6857999"/>
              <a:gd name="connsiteX248" fmla="*/ 1079850 w 12048225"/>
              <a:gd name="connsiteY248" fmla="*/ 543000 h 6857999"/>
              <a:gd name="connsiteX249" fmla="*/ 1089982 w 12048225"/>
              <a:gd name="connsiteY249" fmla="*/ 543000 h 6857999"/>
              <a:gd name="connsiteX250" fmla="*/ 1126578 w 12048225"/>
              <a:gd name="connsiteY250" fmla="*/ 575267 h 6857999"/>
              <a:gd name="connsiteX251" fmla="*/ 1089908 w 12048225"/>
              <a:gd name="connsiteY251" fmla="*/ 607402 h 6857999"/>
              <a:gd name="connsiteX252" fmla="*/ 1079857 w 12048225"/>
              <a:gd name="connsiteY252" fmla="*/ 607402 h 6857999"/>
              <a:gd name="connsiteX253" fmla="*/ 1079850 w 12048225"/>
              <a:gd name="connsiteY253" fmla="*/ 607394 h 6857999"/>
              <a:gd name="connsiteX254" fmla="*/ 922036 w 12048225"/>
              <a:gd name="connsiteY254" fmla="*/ 515164 h 6857999"/>
              <a:gd name="connsiteX255" fmla="*/ 877076 w 12048225"/>
              <a:gd name="connsiteY255" fmla="*/ 553330 h 6857999"/>
              <a:gd name="connsiteX256" fmla="*/ 829064 w 12048225"/>
              <a:gd name="connsiteY256" fmla="*/ 686698 h 6857999"/>
              <a:gd name="connsiteX257" fmla="*/ 854082 w 12048225"/>
              <a:gd name="connsiteY257" fmla="*/ 718429 h 6857999"/>
              <a:gd name="connsiteX258" fmla="*/ 885095 w 12048225"/>
              <a:gd name="connsiteY258" fmla="*/ 693558 h 6857999"/>
              <a:gd name="connsiteX259" fmla="*/ 890084 w 12048225"/>
              <a:gd name="connsiteY259" fmla="*/ 678613 h 6857999"/>
              <a:gd name="connsiteX260" fmla="*/ 890091 w 12048225"/>
              <a:gd name="connsiteY260" fmla="*/ 678613 h 6857999"/>
              <a:gd name="connsiteX261" fmla="*/ 948639 w 12048225"/>
              <a:gd name="connsiteY261" fmla="*/ 678664 h 6857999"/>
              <a:gd name="connsiteX262" fmla="*/ 953004 w 12048225"/>
              <a:gd name="connsiteY262" fmla="*/ 693910 h 6857999"/>
              <a:gd name="connsiteX263" fmla="*/ 984890 w 12048225"/>
              <a:gd name="connsiteY263" fmla="*/ 718415 h 6857999"/>
              <a:gd name="connsiteX264" fmla="*/ 1011214 w 12048225"/>
              <a:gd name="connsiteY264" fmla="*/ 686800 h 6857999"/>
              <a:gd name="connsiteX265" fmla="*/ 966834 w 12048225"/>
              <a:gd name="connsiteY265" fmla="*/ 553300 h 6857999"/>
              <a:gd name="connsiteX266" fmla="*/ 922036 w 12048225"/>
              <a:gd name="connsiteY266" fmla="*/ 515164 h 6857999"/>
              <a:gd name="connsiteX267" fmla="*/ 1050092 w 12048225"/>
              <a:gd name="connsiteY267" fmla="*/ 496360 h 6857999"/>
              <a:gd name="connsiteX268" fmla="*/ 1020664 w 12048225"/>
              <a:gd name="connsiteY268" fmla="*/ 527138 h 6857999"/>
              <a:gd name="connsiteX269" fmla="*/ 1020664 w 12048225"/>
              <a:gd name="connsiteY269" fmla="*/ 689346 h 6857999"/>
              <a:gd name="connsiteX270" fmla="*/ 1051251 w 12048225"/>
              <a:gd name="connsiteY270" fmla="*/ 718400 h 6857999"/>
              <a:gd name="connsiteX271" fmla="*/ 1081816 w 12048225"/>
              <a:gd name="connsiteY271" fmla="*/ 689346 h 6857999"/>
              <a:gd name="connsiteX272" fmla="*/ 1081787 w 12048225"/>
              <a:gd name="connsiteY272" fmla="*/ 654027 h 6857999"/>
              <a:gd name="connsiteX273" fmla="*/ 1104237 w 12048225"/>
              <a:gd name="connsiteY273" fmla="*/ 654027 h 6857999"/>
              <a:gd name="connsiteX274" fmla="*/ 1187788 w 12048225"/>
              <a:gd name="connsiteY274" fmla="*/ 575575 h 6857999"/>
              <a:gd name="connsiteX275" fmla="*/ 1090708 w 12048225"/>
              <a:gd name="connsiteY275" fmla="*/ 496360 h 6857999"/>
              <a:gd name="connsiteX276" fmla="*/ 1373247 w 12048225"/>
              <a:gd name="connsiteY276" fmla="*/ 455046 h 6857999"/>
              <a:gd name="connsiteX277" fmla="*/ 1341127 w 12048225"/>
              <a:gd name="connsiteY277" fmla="*/ 485567 h 6857999"/>
              <a:gd name="connsiteX278" fmla="*/ 1341186 w 12048225"/>
              <a:gd name="connsiteY278" fmla="*/ 613961 h 6857999"/>
              <a:gd name="connsiteX279" fmla="*/ 1302337 w 12048225"/>
              <a:gd name="connsiteY279" fmla="*/ 666169 h 6857999"/>
              <a:gd name="connsiteX280" fmla="*/ 1263695 w 12048225"/>
              <a:gd name="connsiteY280" fmla="*/ 613961 h 6857999"/>
              <a:gd name="connsiteX281" fmla="*/ 1263702 w 12048225"/>
              <a:gd name="connsiteY281" fmla="*/ 501224 h 6857999"/>
              <a:gd name="connsiteX282" fmla="*/ 1231450 w 12048225"/>
              <a:gd name="connsiteY282" fmla="*/ 470718 h 6857999"/>
              <a:gd name="connsiteX283" fmla="*/ 1199461 w 12048225"/>
              <a:gd name="connsiteY283" fmla="*/ 500798 h 6857999"/>
              <a:gd name="connsiteX284" fmla="*/ 1199469 w 12048225"/>
              <a:gd name="connsiteY284" fmla="*/ 500798 h 6857999"/>
              <a:gd name="connsiteX285" fmla="*/ 1199373 w 12048225"/>
              <a:gd name="connsiteY285" fmla="*/ 611158 h 6857999"/>
              <a:gd name="connsiteX286" fmla="*/ 1302337 w 12048225"/>
              <a:gd name="connsiteY286" fmla="*/ 720351 h 6857999"/>
              <a:gd name="connsiteX287" fmla="*/ 1405346 w 12048225"/>
              <a:gd name="connsiteY287" fmla="*/ 610813 h 6857999"/>
              <a:gd name="connsiteX288" fmla="*/ 1405346 w 12048225"/>
              <a:gd name="connsiteY288" fmla="*/ 485567 h 6857999"/>
              <a:gd name="connsiteX289" fmla="*/ 1373247 w 12048225"/>
              <a:gd name="connsiteY289" fmla="*/ 455046 h 6857999"/>
              <a:gd name="connsiteX290" fmla="*/ 1458691 w 12048225"/>
              <a:gd name="connsiteY290" fmla="*/ 440967 h 6857999"/>
              <a:gd name="connsiteX291" fmla="*/ 1423908 w 12048225"/>
              <a:gd name="connsiteY291" fmla="*/ 473234 h 6857999"/>
              <a:gd name="connsiteX292" fmla="*/ 1423908 w 12048225"/>
              <a:gd name="connsiteY292" fmla="*/ 683425 h 6857999"/>
              <a:gd name="connsiteX293" fmla="*/ 1455779 w 12048225"/>
              <a:gd name="connsiteY293" fmla="*/ 716764 h 6857999"/>
              <a:gd name="connsiteX294" fmla="*/ 1541076 w 12048225"/>
              <a:gd name="connsiteY294" fmla="*/ 716712 h 6857999"/>
              <a:gd name="connsiteX295" fmla="*/ 1570724 w 12048225"/>
              <a:gd name="connsiteY295" fmla="*/ 685847 h 6857999"/>
              <a:gd name="connsiteX296" fmla="*/ 1541076 w 12048225"/>
              <a:gd name="connsiteY296" fmla="*/ 654871 h 6857999"/>
              <a:gd name="connsiteX297" fmla="*/ 1493453 w 12048225"/>
              <a:gd name="connsiteY297" fmla="*/ 654871 h 6857999"/>
              <a:gd name="connsiteX298" fmla="*/ 1493461 w 12048225"/>
              <a:gd name="connsiteY298" fmla="*/ 473234 h 6857999"/>
              <a:gd name="connsiteX299" fmla="*/ 1458691 w 12048225"/>
              <a:gd name="connsiteY299" fmla="*/ 440967 h 6857999"/>
              <a:gd name="connsiteX300" fmla="*/ 1547657 w 12048225"/>
              <a:gd name="connsiteY300" fmla="*/ 427959 h 6857999"/>
              <a:gd name="connsiteX301" fmla="*/ 1515779 w 12048225"/>
              <a:gd name="connsiteY301" fmla="*/ 461268 h 6857999"/>
              <a:gd name="connsiteX302" fmla="*/ 1547657 w 12048225"/>
              <a:gd name="connsiteY302" fmla="*/ 494599 h 6857999"/>
              <a:gd name="connsiteX303" fmla="*/ 1583725 w 12048225"/>
              <a:gd name="connsiteY303" fmla="*/ 494548 h 6857999"/>
              <a:gd name="connsiteX304" fmla="*/ 1583725 w 12048225"/>
              <a:gd name="connsiteY304" fmla="*/ 682288 h 6857999"/>
              <a:gd name="connsiteX305" fmla="*/ 1620812 w 12048225"/>
              <a:gd name="connsiteY305" fmla="*/ 718561 h 6857999"/>
              <a:gd name="connsiteX306" fmla="*/ 1657885 w 12048225"/>
              <a:gd name="connsiteY306" fmla="*/ 682288 h 6857999"/>
              <a:gd name="connsiteX307" fmla="*/ 1657885 w 12048225"/>
              <a:gd name="connsiteY307" fmla="*/ 494540 h 6857999"/>
              <a:gd name="connsiteX308" fmla="*/ 1693945 w 12048225"/>
              <a:gd name="connsiteY308" fmla="*/ 494621 h 6857999"/>
              <a:gd name="connsiteX309" fmla="*/ 1725816 w 12048225"/>
              <a:gd name="connsiteY309" fmla="*/ 461283 h 6857999"/>
              <a:gd name="connsiteX310" fmla="*/ 1693945 w 12048225"/>
              <a:gd name="connsiteY310" fmla="*/ 427974 h 6857999"/>
              <a:gd name="connsiteX311" fmla="*/ 0 w 12048225"/>
              <a:gd name="connsiteY311" fmla="*/ 0 h 6857999"/>
              <a:gd name="connsiteX312" fmla="*/ 12048225 w 12048225"/>
              <a:gd name="connsiteY312" fmla="*/ 0 h 6857999"/>
              <a:gd name="connsiteX313" fmla="*/ 12048225 w 12048225"/>
              <a:gd name="connsiteY313" fmla="*/ 6857999 h 6857999"/>
              <a:gd name="connsiteX314" fmla="*/ 0 w 12048225"/>
              <a:gd name="connsiteY31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</a:cxnLst>
            <a:rect l="l" t="t" r="r" b="b"/>
            <a:pathLst>
              <a:path w="12048225" h="6857999">
                <a:moveTo>
                  <a:pt x="1523607" y="782487"/>
                </a:moveTo>
                <a:cubicBezTo>
                  <a:pt x="1529081" y="782487"/>
                  <a:pt x="1532096" y="787160"/>
                  <a:pt x="1532096" y="792773"/>
                </a:cubicBezTo>
                <a:cubicBezTo>
                  <a:pt x="1532096" y="798371"/>
                  <a:pt x="1529081" y="803044"/>
                  <a:pt x="1523607" y="803044"/>
                </a:cubicBezTo>
                <a:cubicBezTo>
                  <a:pt x="1518134" y="803044"/>
                  <a:pt x="1515119" y="798371"/>
                  <a:pt x="1515119" y="792765"/>
                </a:cubicBezTo>
                <a:cubicBezTo>
                  <a:pt x="1515119" y="787160"/>
                  <a:pt x="1518134" y="782487"/>
                  <a:pt x="1523607" y="782487"/>
                </a:cubicBezTo>
                <a:close/>
                <a:moveTo>
                  <a:pt x="1392873" y="782487"/>
                </a:moveTo>
                <a:cubicBezTo>
                  <a:pt x="1398347" y="782487"/>
                  <a:pt x="1401362" y="787160"/>
                  <a:pt x="1401362" y="792773"/>
                </a:cubicBezTo>
                <a:cubicBezTo>
                  <a:pt x="1401362" y="798378"/>
                  <a:pt x="1398347" y="803044"/>
                  <a:pt x="1392873" y="803044"/>
                </a:cubicBezTo>
                <a:cubicBezTo>
                  <a:pt x="1387400" y="803044"/>
                  <a:pt x="1384385" y="798378"/>
                  <a:pt x="1384385" y="792765"/>
                </a:cubicBezTo>
                <a:cubicBezTo>
                  <a:pt x="1384385" y="787160"/>
                  <a:pt x="1387400" y="782487"/>
                  <a:pt x="1392873" y="782487"/>
                </a:cubicBezTo>
                <a:close/>
                <a:moveTo>
                  <a:pt x="1105228" y="782487"/>
                </a:moveTo>
                <a:cubicBezTo>
                  <a:pt x="1110694" y="782487"/>
                  <a:pt x="1113716" y="787160"/>
                  <a:pt x="1113716" y="792773"/>
                </a:cubicBezTo>
                <a:cubicBezTo>
                  <a:pt x="1113716" y="798371"/>
                  <a:pt x="1110694" y="803044"/>
                  <a:pt x="1105228" y="803044"/>
                </a:cubicBezTo>
                <a:cubicBezTo>
                  <a:pt x="1099747" y="803044"/>
                  <a:pt x="1096739" y="798371"/>
                  <a:pt x="1096739" y="792765"/>
                </a:cubicBezTo>
                <a:cubicBezTo>
                  <a:pt x="1096739" y="787160"/>
                  <a:pt x="1099747" y="782487"/>
                  <a:pt x="1105228" y="782487"/>
                </a:cubicBezTo>
                <a:close/>
                <a:moveTo>
                  <a:pt x="1606351" y="781085"/>
                </a:moveTo>
                <a:cubicBezTo>
                  <a:pt x="1611194" y="781085"/>
                  <a:pt x="1614363" y="785678"/>
                  <a:pt x="1614363" y="788407"/>
                </a:cubicBezTo>
                <a:lnTo>
                  <a:pt x="1598340" y="788407"/>
                </a:lnTo>
                <a:cubicBezTo>
                  <a:pt x="1598340" y="785678"/>
                  <a:pt x="1601509" y="781085"/>
                  <a:pt x="1606351" y="781085"/>
                </a:cubicBezTo>
                <a:close/>
                <a:moveTo>
                  <a:pt x="1349241" y="781085"/>
                </a:moveTo>
                <a:cubicBezTo>
                  <a:pt x="1354084" y="781085"/>
                  <a:pt x="1357253" y="785678"/>
                  <a:pt x="1357253" y="788407"/>
                </a:cubicBezTo>
                <a:lnTo>
                  <a:pt x="1341230" y="788407"/>
                </a:lnTo>
                <a:cubicBezTo>
                  <a:pt x="1341230" y="785678"/>
                  <a:pt x="1344407" y="781085"/>
                  <a:pt x="1349241" y="781085"/>
                </a:cubicBezTo>
                <a:close/>
                <a:moveTo>
                  <a:pt x="1238023" y="781085"/>
                </a:moveTo>
                <a:cubicBezTo>
                  <a:pt x="1242858" y="781085"/>
                  <a:pt x="1246035" y="785678"/>
                  <a:pt x="1246035" y="788407"/>
                </a:cubicBezTo>
                <a:lnTo>
                  <a:pt x="1230012" y="788407"/>
                </a:lnTo>
                <a:cubicBezTo>
                  <a:pt x="1230012" y="785678"/>
                  <a:pt x="1233181" y="781085"/>
                  <a:pt x="1238023" y="781085"/>
                </a:cubicBezTo>
                <a:close/>
                <a:moveTo>
                  <a:pt x="1645699" y="770814"/>
                </a:moveTo>
                <a:cubicBezTo>
                  <a:pt x="1635779" y="770814"/>
                  <a:pt x="1629748" y="777666"/>
                  <a:pt x="1629748" y="784592"/>
                </a:cubicBezTo>
                <a:cubicBezTo>
                  <a:pt x="1629748" y="791129"/>
                  <a:pt x="1633160" y="793470"/>
                  <a:pt x="1639506" y="796038"/>
                </a:cubicBezTo>
                <a:cubicBezTo>
                  <a:pt x="1646410" y="798840"/>
                  <a:pt x="1649110" y="799075"/>
                  <a:pt x="1649110" y="801570"/>
                </a:cubicBezTo>
                <a:cubicBezTo>
                  <a:pt x="1649110" y="802809"/>
                  <a:pt x="1648156" y="803976"/>
                  <a:pt x="1645618" y="803976"/>
                </a:cubicBezTo>
                <a:cubicBezTo>
                  <a:pt x="1640299" y="803976"/>
                  <a:pt x="1637606" y="800476"/>
                  <a:pt x="1633718" y="800476"/>
                </a:cubicBezTo>
                <a:cubicBezTo>
                  <a:pt x="1630944" y="800476"/>
                  <a:pt x="1628641" y="802890"/>
                  <a:pt x="1628641" y="806316"/>
                </a:cubicBezTo>
                <a:cubicBezTo>
                  <a:pt x="1628641" y="811687"/>
                  <a:pt x="1637364" y="814724"/>
                  <a:pt x="1645141" y="814724"/>
                </a:cubicBezTo>
                <a:cubicBezTo>
                  <a:pt x="1653630" y="814724"/>
                  <a:pt x="1661010" y="809662"/>
                  <a:pt x="1661010" y="801100"/>
                </a:cubicBezTo>
                <a:cubicBezTo>
                  <a:pt x="1661010" y="787784"/>
                  <a:pt x="1641649" y="788877"/>
                  <a:pt x="1641649" y="784123"/>
                </a:cubicBezTo>
                <a:cubicBezTo>
                  <a:pt x="1641649" y="782333"/>
                  <a:pt x="1643241" y="781555"/>
                  <a:pt x="1644906" y="781555"/>
                </a:cubicBezTo>
                <a:cubicBezTo>
                  <a:pt x="1648714" y="781555"/>
                  <a:pt x="1652360" y="784592"/>
                  <a:pt x="1654818" y="784592"/>
                </a:cubicBezTo>
                <a:cubicBezTo>
                  <a:pt x="1657753" y="784592"/>
                  <a:pt x="1659976" y="782487"/>
                  <a:pt x="1659976" y="779456"/>
                </a:cubicBezTo>
                <a:cubicBezTo>
                  <a:pt x="1659976" y="773147"/>
                  <a:pt x="1650695" y="770814"/>
                  <a:pt x="1645699" y="770814"/>
                </a:cubicBezTo>
                <a:close/>
                <a:moveTo>
                  <a:pt x="1606667" y="770814"/>
                </a:moveTo>
                <a:cubicBezTo>
                  <a:pt x="1593974" y="770814"/>
                  <a:pt x="1585009" y="781093"/>
                  <a:pt x="1585009" y="792765"/>
                </a:cubicBezTo>
                <a:cubicBezTo>
                  <a:pt x="1585009" y="804988"/>
                  <a:pt x="1593343" y="814724"/>
                  <a:pt x="1606667" y="814724"/>
                </a:cubicBezTo>
                <a:cubicBezTo>
                  <a:pt x="1616029" y="814724"/>
                  <a:pt x="1626102" y="810829"/>
                  <a:pt x="1626102" y="804908"/>
                </a:cubicBezTo>
                <a:cubicBezTo>
                  <a:pt x="1626102" y="801797"/>
                  <a:pt x="1623725" y="799699"/>
                  <a:pt x="1620952" y="799699"/>
                </a:cubicBezTo>
                <a:cubicBezTo>
                  <a:pt x="1618090" y="799699"/>
                  <a:pt x="1614363" y="803514"/>
                  <a:pt x="1608259" y="803514"/>
                </a:cubicBezTo>
                <a:cubicBezTo>
                  <a:pt x="1600321" y="803514"/>
                  <a:pt x="1598340" y="799302"/>
                  <a:pt x="1598340" y="796735"/>
                </a:cubicBezTo>
                <a:lnTo>
                  <a:pt x="1620710" y="796735"/>
                </a:lnTo>
                <a:cubicBezTo>
                  <a:pt x="1624679" y="796735"/>
                  <a:pt x="1626740" y="795729"/>
                  <a:pt x="1626740" y="791445"/>
                </a:cubicBezTo>
                <a:cubicBezTo>
                  <a:pt x="1626740" y="780858"/>
                  <a:pt x="1618883" y="770814"/>
                  <a:pt x="1606667" y="770814"/>
                </a:cubicBezTo>
                <a:close/>
                <a:moveTo>
                  <a:pt x="1521861" y="770814"/>
                </a:moveTo>
                <a:cubicBezTo>
                  <a:pt x="1511076" y="770814"/>
                  <a:pt x="1502742" y="780542"/>
                  <a:pt x="1502742" y="792765"/>
                </a:cubicBezTo>
                <a:cubicBezTo>
                  <a:pt x="1502742" y="804988"/>
                  <a:pt x="1511076" y="814724"/>
                  <a:pt x="1521861" y="814724"/>
                </a:cubicBezTo>
                <a:cubicBezTo>
                  <a:pt x="1526542" y="814724"/>
                  <a:pt x="1529719" y="813404"/>
                  <a:pt x="1532492" y="810058"/>
                </a:cubicBezTo>
                <a:cubicBezTo>
                  <a:pt x="1533365" y="811922"/>
                  <a:pt x="1535273" y="813947"/>
                  <a:pt x="1538288" y="813947"/>
                </a:cubicBezTo>
                <a:cubicBezTo>
                  <a:pt x="1541935" y="813947"/>
                  <a:pt x="1544473" y="811144"/>
                  <a:pt x="1544473" y="807637"/>
                </a:cubicBezTo>
                <a:lnTo>
                  <a:pt x="1544473" y="777901"/>
                </a:lnTo>
                <a:cubicBezTo>
                  <a:pt x="1544473" y="774394"/>
                  <a:pt x="1541935" y="771591"/>
                  <a:pt x="1538288" y="771591"/>
                </a:cubicBezTo>
                <a:cubicBezTo>
                  <a:pt x="1535273" y="771591"/>
                  <a:pt x="1533365" y="773609"/>
                  <a:pt x="1532492" y="775480"/>
                </a:cubicBezTo>
                <a:cubicBezTo>
                  <a:pt x="1529719" y="772134"/>
                  <a:pt x="1526542" y="770814"/>
                  <a:pt x="1521861" y="770814"/>
                </a:cubicBezTo>
                <a:close/>
                <a:moveTo>
                  <a:pt x="1349564" y="770814"/>
                </a:moveTo>
                <a:cubicBezTo>
                  <a:pt x="1336872" y="770814"/>
                  <a:pt x="1327906" y="781093"/>
                  <a:pt x="1327906" y="792765"/>
                </a:cubicBezTo>
                <a:cubicBezTo>
                  <a:pt x="1327906" y="804988"/>
                  <a:pt x="1336233" y="814724"/>
                  <a:pt x="1349564" y="814724"/>
                </a:cubicBezTo>
                <a:cubicBezTo>
                  <a:pt x="1358926" y="814724"/>
                  <a:pt x="1368999" y="810829"/>
                  <a:pt x="1368999" y="804908"/>
                </a:cubicBezTo>
                <a:cubicBezTo>
                  <a:pt x="1368999" y="801797"/>
                  <a:pt x="1366615" y="799699"/>
                  <a:pt x="1363842" y="799699"/>
                </a:cubicBezTo>
                <a:cubicBezTo>
                  <a:pt x="1360988" y="799699"/>
                  <a:pt x="1357253" y="803514"/>
                  <a:pt x="1351149" y="803514"/>
                </a:cubicBezTo>
                <a:cubicBezTo>
                  <a:pt x="1343218" y="803514"/>
                  <a:pt x="1341230" y="799302"/>
                  <a:pt x="1341230" y="796735"/>
                </a:cubicBezTo>
                <a:lnTo>
                  <a:pt x="1363600" y="796735"/>
                </a:lnTo>
                <a:cubicBezTo>
                  <a:pt x="1367569" y="796735"/>
                  <a:pt x="1369630" y="795729"/>
                  <a:pt x="1369630" y="791445"/>
                </a:cubicBezTo>
                <a:cubicBezTo>
                  <a:pt x="1369630" y="780858"/>
                  <a:pt x="1361780" y="770814"/>
                  <a:pt x="1349564" y="770814"/>
                </a:cubicBezTo>
                <a:close/>
                <a:moveTo>
                  <a:pt x="1238339" y="770814"/>
                </a:moveTo>
                <a:cubicBezTo>
                  <a:pt x="1225646" y="770814"/>
                  <a:pt x="1216681" y="781093"/>
                  <a:pt x="1216681" y="792765"/>
                </a:cubicBezTo>
                <a:cubicBezTo>
                  <a:pt x="1216681" y="804988"/>
                  <a:pt x="1225015" y="814724"/>
                  <a:pt x="1238339" y="814724"/>
                </a:cubicBezTo>
                <a:cubicBezTo>
                  <a:pt x="1247700" y="814724"/>
                  <a:pt x="1257774" y="810829"/>
                  <a:pt x="1257774" y="804908"/>
                </a:cubicBezTo>
                <a:cubicBezTo>
                  <a:pt x="1257774" y="801797"/>
                  <a:pt x="1255397" y="799699"/>
                  <a:pt x="1252623" y="799699"/>
                </a:cubicBezTo>
                <a:cubicBezTo>
                  <a:pt x="1249762" y="799699"/>
                  <a:pt x="1246035" y="803514"/>
                  <a:pt x="1239923" y="803514"/>
                </a:cubicBezTo>
                <a:cubicBezTo>
                  <a:pt x="1231992" y="803514"/>
                  <a:pt x="1230012" y="799302"/>
                  <a:pt x="1230012" y="796735"/>
                </a:cubicBezTo>
                <a:lnTo>
                  <a:pt x="1252381" y="796735"/>
                </a:lnTo>
                <a:cubicBezTo>
                  <a:pt x="1256351" y="796735"/>
                  <a:pt x="1258412" y="795729"/>
                  <a:pt x="1258412" y="791445"/>
                </a:cubicBezTo>
                <a:cubicBezTo>
                  <a:pt x="1258412" y="780858"/>
                  <a:pt x="1250554" y="770814"/>
                  <a:pt x="1238339" y="770814"/>
                </a:cubicBezTo>
                <a:close/>
                <a:moveTo>
                  <a:pt x="1197253" y="770814"/>
                </a:moveTo>
                <a:cubicBezTo>
                  <a:pt x="1191934" y="770814"/>
                  <a:pt x="1188595" y="772443"/>
                  <a:pt x="1186614" y="775480"/>
                </a:cubicBezTo>
                <a:cubicBezTo>
                  <a:pt x="1185510" y="773068"/>
                  <a:pt x="1183082" y="771539"/>
                  <a:pt x="1180430" y="771584"/>
                </a:cubicBezTo>
                <a:cubicBezTo>
                  <a:pt x="1176783" y="771584"/>
                  <a:pt x="1174245" y="774394"/>
                  <a:pt x="1174245" y="777894"/>
                </a:cubicBezTo>
                <a:lnTo>
                  <a:pt x="1174245" y="807637"/>
                </a:lnTo>
                <a:cubicBezTo>
                  <a:pt x="1174245" y="811144"/>
                  <a:pt x="1176783" y="813947"/>
                  <a:pt x="1180430" y="813947"/>
                </a:cubicBezTo>
                <a:cubicBezTo>
                  <a:pt x="1184076" y="813947"/>
                  <a:pt x="1186614" y="811144"/>
                  <a:pt x="1186614" y="807637"/>
                </a:cubicBezTo>
                <a:lnTo>
                  <a:pt x="1186614" y="788415"/>
                </a:lnTo>
                <a:cubicBezTo>
                  <a:pt x="1186614" y="784211"/>
                  <a:pt x="1189153" y="781093"/>
                  <a:pt x="1193438" y="781093"/>
                </a:cubicBezTo>
                <a:cubicBezTo>
                  <a:pt x="1197722" y="781093"/>
                  <a:pt x="1200261" y="784211"/>
                  <a:pt x="1200261" y="788415"/>
                </a:cubicBezTo>
                <a:lnTo>
                  <a:pt x="1200261" y="807637"/>
                </a:lnTo>
                <a:cubicBezTo>
                  <a:pt x="1200261" y="811144"/>
                  <a:pt x="1202799" y="813947"/>
                  <a:pt x="1206453" y="813947"/>
                </a:cubicBezTo>
                <a:cubicBezTo>
                  <a:pt x="1210099" y="813947"/>
                  <a:pt x="1212638" y="811144"/>
                  <a:pt x="1212638" y="807637"/>
                </a:cubicBezTo>
                <a:lnTo>
                  <a:pt x="1212638" y="785135"/>
                </a:lnTo>
                <a:cubicBezTo>
                  <a:pt x="1212638" y="775172"/>
                  <a:pt x="1205815" y="770814"/>
                  <a:pt x="1197253" y="770814"/>
                </a:cubicBezTo>
                <a:close/>
                <a:moveTo>
                  <a:pt x="1153144" y="770814"/>
                </a:moveTo>
                <a:cubicBezTo>
                  <a:pt x="1147825" y="770814"/>
                  <a:pt x="1144487" y="772443"/>
                  <a:pt x="1142506" y="775480"/>
                </a:cubicBezTo>
                <a:cubicBezTo>
                  <a:pt x="1141401" y="773068"/>
                  <a:pt x="1138973" y="771539"/>
                  <a:pt x="1136321" y="771584"/>
                </a:cubicBezTo>
                <a:cubicBezTo>
                  <a:pt x="1132675" y="771584"/>
                  <a:pt x="1130129" y="774394"/>
                  <a:pt x="1130129" y="777894"/>
                </a:cubicBezTo>
                <a:lnTo>
                  <a:pt x="1130136" y="777894"/>
                </a:lnTo>
                <a:lnTo>
                  <a:pt x="1130136" y="807637"/>
                </a:lnTo>
                <a:cubicBezTo>
                  <a:pt x="1130136" y="811144"/>
                  <a:pt x="1132675" y="813947"/>
                  <a:pt x="1136321" y="813947"/>
                </a:cubicBezTo>
                <a:cubicBezTo>
                  <a:pt x="1139967" y="813947"/>
                  <a:pt x="1142506" y="811144"/>
                  <a:pt x="1142506" y="807637"/>
                </a:cubicBezTo>
                <a:lnTo>
                  <a:pt x="1142506" y="788415"/>
                </a:lnTo>
                <a:cubicBezTo>
                  <a:pt x="1142506" y="784211"/>
                  <a:pt x="1145044" y="781093"/>
                  <a:pt x="1149329" y="781093"/>
                </a:cubicBezTo>
                <a:cubicBezTo>
                  <a:pt x="1153614" y="781093"/>
                  <a:pt x="1156152" y="784211"/>
                  <a:pt x="1156152" y="788415"/>
                </a:cubicBezTo>
                <a:lnTo>
                  <a:pt x="1156152" y="807637"/>
                </a:lnTo>
                <a:cubicBezTo>
                  <a:pt x="1156152" y="811144"/>
                  <a:pt x="1158691" y="813947"/>
                  <a:pt x="1162344" y="813947"/>
                </a:cubicBezTo>
                <a:cubicBezTo>
                  <a:pt x="1165991" y="813947"/>
                  <a:pt x="1168529" y="811144"/>
                  <a:pt x="1168529" y="807637"/>
                </a:cubicBezTo>
                <a:lnTo>
                  <a:pt x="1168529" y="785135"/>
                </a:lnTo>
                <a:cubicBezTo>
                  <a:pt x="1168529" y="775172"/>
                  <a:pt x="1161706" y="770814"/>
                  <a:pt x="1153144" y="770814"/>
                </a:cubicBezTo>
                <a:close/>
                <a:moveTo>
                  <a:pt x="1105228" y="770814"/>
                </a:moveTo>
                <a:cubicBezTo>
                  <a:pt x="1092689" y="770814"/>
                  <a:pt x="1084362" y="780542"/>
                  <a:pt x="1084362" y="792765"/>
                </a:cubicBezTo>
                <a:cubicBezTo>
                  <a:pt x="1084362" y="804988"/>
                  <a:pt x="1092689" y="814724"/>
                  <a:pt x="1105228" y="814724"/>
                </a:cubicBezTo>
                <a:cubicBezTo>
                  <a:pt x="1117759" y="814724"/>
                  <a:pt x="1126086" y="804988"/>
                  <a:pt x="1126086" y="792765"/>
                </a:cubicBezTo>
                <a:cubicBezTo>
                  <a:pt x="1126086" y="780542"/>
                  <a:pt x="1117759" y="770814"/>
                  <a:pt x="1105228" y="770814"/>
                </a:cubicBezTo>
                <a:close/>
                <a:moveTo>
                  <a:pt x="1569147" y="770806"/>
                </a:moveTo>
                <a:lnTo>
                  <a:pt x="1569147" y="770814"/>
                </a:lnTo>
                <a:cubicBezTo>
                  <a:pt x="1556608" y="770814"/>
                  <a:pt x="1548281" y="780542"/>
                  <a:pt x="1548281" y="792765"/>
                </a:cubicBezTo>
                <a:cubicBezTo>
                  <a:pt x="1548281" y="804988"/>
                  <a:pt x="1556608" y="814724"/>
                  <a:pt x="1569147" y="814724"/>
                </a:cubicBezTo>
                <a:cubicBezTo>
                  <a:pt x="1574062" y="814724"/>
                  <a:pt x="1583820" y="812391"/>
                  <a:pt x="1583820" y="806316"/>
                </a:cubicBezTo>
                <a:cubicBezTo>
                  <a:pt x="1583820" y="803749"/>
                  <a:pt x="1581597" y="800939"/>
                  <a:pt x="1578743" y="800939"/>
                </a:cubicBezTo>
                <a:cubicBezTo>
                  <a:pt x="1576924" y="800939"/>
                  <a:pt x="1574459" y="803044"/>
                  <a:pt x="1569147" y="803044"/>
                </a:cubicBezTo>
                <a:cubicBezTo>
                  <a:pt x="1563673" y="803044"/>
                  <a:pt x="1560658" y="798371"/>
                  <a:pt x="1560658" y="792765"/>
                </a:cubicBezTo>
                <a:cubicBezTo>
                  <a:pt x="1560658" y="787160"/>
                  <a:pt x="1563593" y="782487"/>
                  <a:pt x="1569858" y="782487"/>
                </a:cubicBezTo>
                <a:cubicBezTo>
                  <a:pt x="1574701" y="782487"/>
                  <a:pt x="1575574" y="784512"/>
                  <a:pt x="1578743" y="784512"/>
                </a:cubicBezTo>
                <a:cubicBezTo>
                  <a:pt x="1581597" y="784512"/>
                  <a:pt x="1583820" y="782098"/>
                  <a:pt x="1583820" y="778826"/>
                </a:cubicBezTo>
                <a:cubicBezTo>
                  <a:pt x="1583820" y="772369"/>
                  <a:pt x="1574701" y="770806"/>
                  <a:pt x="1569147" y="770806"/>
                </a:cubicBezTo>
                <a:close/>
                <a:moveTo>
                  <a:pt x="1281655" y="770806"/>
                </a:moveTo>
                <a:lnTo>
                  <a:pt x="1281655" y="770814"/>
                </a:lnTo>
                <a:cubicBezTo>
                  <a:pt x="1269124" y="770814"/>
                  <a:pt x="1260789" y="780542"/>
                  <a:pt x="1260789" y="792765"/>
                </a:cubicBezTo>
                <a:cubicBezTo>
                  <a:pt x="1260789" y="804988"/>
                  <a:pt x="1269124" y="814724"/>
                  <a:pt x="1281655" y="814724"/>
                </a:cubicBezTo>
                <a:cubicBezTo>
                  <a:pt x="1286571" y="814724"/>
                  <a:pt x="1296329" y="812391"/>
                  <a:pt x="1296329" y="806316"/>
                </a:cubicBezTo>
                <a:cubicBezTo>
                  <a:pt x="1296329" y="803749"/>
                  <a:pt x="1294113" y="800939"/>
                  <a:pt x="1291252" y="800939"/>
                </a:cubicBezTo>
                <a:cubicBezTo>
                  <a:pt x="1289432" y="800939"/>
                  <a:pt x="1286967" y="803044"/>
                  <a:pt x="1281655" y="803044"/>
                </a:cubicBezTo>
                <a:cubicBezTo>
                  <a:pt x="1276182" y="803044"/>
                  <a:pt x="1273166" y="798371"/>
                  <a:pt x="1273166" y="792765"/>
                </a:cubicBezTo>
                <a:cubicBezTo>
                  <a:pt x="1273166" y="787160"/>
                  <a:pt x="1276101" y="782487"/>
                  <a:pt x="1282367" y="782487"/>
                </a:cubicBezTo>
                <a:cubicBezTo>
                  <a:pt x="1287209" y="782487"/>
                  <a:pt x="1288082" y="784512"/>
                  <a:pt x="1291252" y="784512"/>
                </a:cubicBezTo>
                <a:cubicBezTo>
                  <a:pt x="1294113" y="784512"/>
                  <a:pt x="1296329" y="782098"/>
                  <a:pt x="1296329" y="778826"/>
                </a:cubicBezTo>
                <a:cubicBezTo>
                  <a:pt x="1296329" y="772369"/>
                  <a:pt x="1287209" y="770806"/>
                  <a:pt x="1281655" y="770806"/>
                </a:cubicBezTo>
                <a:close/>
                <a:moveTo>
                  <a:pt x="1454355" y="769251"/>
                </a:moveTo>
                <a:lnTo>
                  <a:pt x="1461259" y="769251"/>
                </a:lnTo>
                <a:cubicBezTo>
                  <a:pt x="1466336" y="769251"/>
                  <a:pt x="1469741" y="771900"/>
                  <a:pt x="1469741" y="776881"/>
                </a:cubicBezTo>
                <a:cubicBezTo>
                  <a:pt x="1469741" y="780777"/>
                  <a:pt x="1466733" y="784438"/>
                  <a:pt x="1461259" y="784438"/>
                </a:cubicBezTo>
                <a:lnTo>
                  <a:pt x="1454355" y="784438"/>
                </a:lnTo>
                <a:close/>
                <a:moveTo>
                  <a:pt x="1447928" y="758040"/>
                </a:moveTo>
                <a:cubicBezTo>
                  <a:pt x="1444598" y="758040"/>
                  <a:pt x="1441501" y="760300"/>
                  <a:pt x="1441501" y="764350"/>
                </a:cubicBezTo>
                <a:lnTo>
                  <a:pt x="1441501" y="807248"/>
                </a:lnTo>
                <a:cubicBezTo>
                  <a:pt x="1441501" y="811687"/>
                  <a:pt x="1444201" y="813947"/>
                  <a:pt x="1447928" y="813947"/>
                </a:cubicBezTo>
                <a:cubicBezTo>
                  <a:pt x="1451655" y="813947"/>
                  <a:pt x="1454355" y="811687"/>
                  <a:pt x="1454355" y="807248"/>
                </a:cubicBezTo>
                <a:lnTo>
                  <a:pt x="1454355" y="795649"/>
                </a:lnTo>
                <a:lnTo>
                  <a:pt x="1464113" y="795649"/>
                </a:lnTo>
                <a:cubicBezTo>
                  <a:pt x="1476329" y="795649"/>
                  <a:pt x="1483072" y="787703"/>
                  <a:pt x="1483072" y="776881"/>
                </a:cubicBezTo>
                <a:cubicBezTo>
                  <a:pt x="1483072" y="764350"/>
                  <a:pt x="1473629" y="758040"/>
                  <a:pt x="1463717" y="758040"/>
                </a:cubicBezTo>
                <a:close/>
                <a:moveTo>
                  <a:pt x="1312514" y="757806"/>
                </a:moveTo>
                <a:cubicBezTo>
                  <a:pt x="1308867" y="757806"/>
                  <a:pt x="1306329" y="760608"/>
                  <a:pt x="1306329" y="764115"/>
                </a:cubicBezTo>
                <a:lnTo>
                  <a:pt x="1306329" y="772054"/>
                </a:lnTo>
                <a:lnTo>
                  <a:pt x="1304898" y="772054"/>
                </a:lnTo>
                <a:cubicBezTo>
                  <a:pt x="1300929" y="772054"/>
                  <a:pt x="1298390" y="773771"/>
                  <a:pt x="1298390" y="777659"/>
                </a:cubicBezTo>
                <a:cubicBezTo>
                  <a:pt x="1298390" y="781555"/>
                  <a:pt x="1300929" y="783264"/>
                  <a:pt x="1304898" y="783264"/>
                </a:cubicBezTo>
                <a:lnTo>
                  <a:pt x="1306329" y="783264"/>
                </a:lnTo>
                <a:lnTo>
                  <a:pt x="1306329" y="807637"/>
                </a:lnTo>
                <a:cubicBezTo>
                  <a:pt x="1306329" y="811144"/>
                  <a:pt x="1308867" y="813947"/>
                  <a:pt x="1312514" y="813947"/>
                </a:cubicBezTo>
                <a:cubicBezTo>
                  <a:pt x="1316160" y="813947"/>
                  <a:pt x="1318706" y="811144"/>
                  <a:pt x="1318706" y="807637"/>
                </a:cubicBezTo>
                <a:lnTo>
                  <a:pt x="1318706" y="783264"/>
                </a:lnTo>
                <a:lnTo>
                  <a:pt x="1322110" y="783264"/>
                </a:lnTo>
                <a:cubicBezTo>
                  <a:pt x="1326079" y="783264"/>
                  <a:pt x="1328618" y="781555"/>
                  <a:pt x="1328618" y="777666"/>
                </a:cubicBezTo>
                <a:cubicBezTo>
                  <a:pt x="1328618" y="773771"/>
                  <a:pt x="1326079" y="772054"/>
                  <a:pt x="1322110" y="772054"/>
                </a:cubicBezTo>
                <a:lnTo>
                  <a:pt x="1318706" y="772054"/>
                </a:lnTo>
                <a:lnTo>
                  <a:pt x="1318706" y="764115"/>
                </a:lnTo>
                <a:cubicBezTo>
                  <a:pt x="1318706" y="760608"/>
                  <a:pt x="1316160" y="757806"/>
                  <a:pt x="1312514" y="757806"/>
                </a:cubicBezTo>
                <a:close/>
                <a:moveTo>
                  <a:pt x="1065800" y="756793"/>
                </a:moveTo>
                <a:cubicBezTo>
                  <a:pt x="1048822" y="756793"/>
                  <a:pt x="1037795" y="768943"/>
                  <a:pt x="1037795" y="785759"/>
                </a:cubicBezTo>
                <a:cubicBezTo>
                  <a:pt x="1037795" y="801643"/>
                  <a:pt x="1047788" y="814724"/>
                  <a:pt x="1065558" y="814724"/>
                </a:cubicBezTo>
                <a:cubicBezTo>
                  <a:pt x="1072623" y="814724"/>
                  <a:pt x="1083335" y="812311"/>
                  <a:pt x="1083335" y="805377"/>
                </a:cubicBezTo>
                <a:cubicBezTo>
                  <a:pt x="1083335" y="803749"/>
                  <a:pt x="1082696" y="799545"/>
                  <a:pt x="1077627" y="799545"/>
                </a:cubicBezTo>
                <a:cubicBezTo>
                  <a:pt x="1074288" y="799545"/>
                  <a:pt x="1073019" y="802112"/>
                  <a:pt x="1065007" y="802112"/>
                </a:cubicBezTo>
                <a:cubicBezTo>
                  <a:pt x="1056196" y="802112"/>
                  <a:pt x="1051596" y="794563"/>
                  <a:pt x="1051596" y="785759"/>
                </a:cubicBezTo>
                <a:cubicBezTo>
                  <a:pt x="1051596" y="777197"/>
                  <a:pt x="1055726" y="768943"/>
                  <a:pt x="1066115" y="768943"/>
                </a:cubicBezTo>
                <a:cubicBezTo>
                  <a:pt x="1071112" y="768943"/>
                  <a:pt x="1074288" y="771591"/>
                  <a:pt x="1077304" y="771591"/>
                </a:cubicBezTo>
                <a:cubicBezTo>
                  <a:pt x="1080635" y="771591"/>
                  <a:pt x="1082858" y="768627"/>
                  <a:pt x="1082858" y="765597"/>
                </a:cubicBezTo>
                <a:cubicBezTo>
                  <a:pt x="1082858" y="758972"/>
                  <a:pt x="1073577" y="756793"/>
                  <a:pt x="1065800" y="756793"/>
                </a:cubicBezTo>
                <a:close/>
                <a:moveTo>
                  <a:pt x="1492749" y="753521"/>
                </a:moveTo>
                <a:cubicBezTo>
                  <a:pt x="1489102" y="753521"/>
                  <a:pt x="1486564" y="756331"/>
                  <a:pt x="1486564" y="759831"/>
                </a:cubicBezTo>
                <a:lnTo>
                  <a:pt x="1486564" y="807637"/>
                </a:lnTo>
                <a:cubicBezTo>
                  <a:pt x="1486564" y="811144"/>
                  <a:pt x="1489102" y="813947"/>
                  <a:pt x="1492749" y="813947"/>
                </a:cubicBezTo>
                <a:cubicBezTo>
                  <a:pt x="1496402" y="813947"/>
                  <a:pt x="1498941" y="811144"/>
                  <a:pt x="1498941" y="807637"/>
                </a:cubicBezTo>
                <a:lnTo>
                  <a:pt x="1498941" y="759831"/>
                </a:lnTo>
                <a:cubicBezTo>
                  <a:pt x="1498941" y="756331"/>
                  <a:pt x="1496402" y="753521"/>
                  <a:pt x="1492749" y="753521"/>
                </a:cubicBezTo>
                <a:close/>
                <a:moveTo>
                  <a:pt x="1407547" y="753521"/>
                </a:moveTo>
                <a:cubicBezTo>
                  <a:pt x="1403900" y="753521"/>
                  <a:pt x="1401362" y="756331"/>
                  <a:pt x="1401362" y="759831"/>
                </a:cubicBezTo>
                <a:lnTo>
                  <a:pt x="1401362" y="774240"/>
                </a:lnTo>
                <a:cubicBezTo>
                  <a:pt x="1399139" y="772443"/>
                  <a:pt x="1396446" y="770814"/>
                  <a:pt x="1391127" y="770814"/>
                </a:cubicBezTo>
                <a:cubicBezTo>
                  <a:pt x="1380342" y="770814"/>
                  <a:pt x="1372007" y="780542"/>
                  <a:pt x="1372007" y="792765"/>
                </a:cubicBezTo>
                <a:cubicBezTo>
                  <a:pt x="1372007" y="804996"/>
                  <a:pt x="1380342" y="814724"/>
                  <a:pt x="1391127" y="814724"/>
                </a:cubicBezTo>
                <a:cubicBezTo>
                  <a:pt x="1395808" y="814724"/>
                  <a:pt x="1398985" y="813404"/>
                  <a:pt x="1401758" y="810058"/>
                </a:cubicBezTo>
                <a:cubicBezTo>
                  <a:pt x="1402631" y="811922"/>
                  <a:pt x="1404539" y="813947"/>
                  <a:pt x="1407547" y="813947"/>
                </a:cubicBezTo>
                <a:cubicBezTo>
                  <a:pt x="1411201" y="813947"/>
                  <a:pt x="1413739" y="811144"/>
                  <a:pt x="1413739" y="807637"/>
                </a:cubicBezTo>
                <a:lnTo>
                  <a:pt x="1413739" y="759831"/>
                </a:lnTo>
                <a:cubicBezTo>
                  <a:pt x="1413739" y="756331"/>
                  <a:pt x="1411201" y="753521"/>
                  <a:pt x="1407547" y="753521"/>
                </a:cubicBezTo>
                <a:close/>
                <a:moveTo>
                  <a:pt x="660986" y="650212"/>
                </a:moveTo>
                <a:lnTo>
                  <a:pt x="660988" y="650212"/>
                </a:lnTo>
                <a:lnTo>
                  <a:pt x="660986" y="650219"/>
                </a:lnTo>
                <a:close/>
                <a:moveTo>
                  <a:pt x="675696" y="592061"/>
                </a:moveTo>
                <a:lnTo>
                  <a:pt x="692292" y="650212"/>
                </a:lnTo>
                <a:lnTo>
                  <a:pt x="660988" y="650212"/>
                </a:lnTo>
                <a:close/>
                <a:moveTo>
                  <a:pt x="547134" y="578135"/>
                </a:moveTo>
                <a:cubicBezTo>
                  <a:pt x="510428" y="578135"/>
                  <a:pt x="479650" y="606631"/>
                  <a:pt x="479650" y="649405"/>
                </a:cubicBezTo>
                <a:cubicBezTo>
                  <a:pt x="479650" y="691239"/>
                  <a:pt x="507038" y="720315"/>
                  <a:pt x="544977" y="720315"/>
                </a:cubicBezTo>
                <a:cubicBezTo>
                  <a:pt x="565967" y="720315"/>
                  <a:pt x="580839" y="712699"/>
                  <a:pt x="590523" y="703558"/>
                </a:cubicBezTo>
                <a:cubicBezTo>
                  <a:pt x="597464" y="697006"/>
                  <a:pt x="600773" y="686103"/>
                  <a:pt x="591529" y="676822"/>
                </a:cubicBezTo>
                <a:cubicBezTo>
                  <a:pt x="584969" y="670219"/>
                  <a:pt x="577361" y="667020"/>
                  <a:pt x="566855" y="674841"/>
                </a:cubicBezTo>
                <a:cubicBezTo>
                  <a:pt x="562013" y="678451"/>
                  <a:pt x="557038" y="682765"/>
                  <a:pt x="546657" y="682765"/>
                </a:cubicBezTo>
                <a:lnTo>
                  <a:pt x="546657" y="682758"/>
                </a:lnTo>
                <a:cubicBezTo>
                  <a:pt x="530677" y="682758"/>
                  <a:pt x="519995" y="668957"/>
                  <a:pt x="519995" y="649398"/>
                </a:cubicBezTo>
                <a:cubicBezTo>
                  <a:pt x="519995" y="628884"/>
                  <a:pt x="531140" y="614328"/>
                  <a:pt x="548043" y="614328"/>
                </a:cubicBezTo>
                <a:cubicBezTo>
                  <a:pt x="559159" y="614328"/>
                  <a:pt x="564595" y="619904"/>
                  <a:pt x="569562" y="623711"/>
                </a:cubicBezTo>
                <a:cubicBezTo>
                  <a:pt x="577882" y="630087"/>
                  <a:pt x="587941" y="627431"/>
                  <a:pt x="594082" y="618510"/>
                </a:cubicBezTo>
                <a:cubicBezTo>
                  <a:pt x="600237" y="609544"/>
                  <a:pt x="599122" y="600843"/>
                  <a:pt x="591815" y="593946"/>
                </a:cubicBezTo>
                <a:cubicBezTo>
                  <a:pt x="582394" y="585054"/>
                  <a:pt x="567537" y="578135"/>
                  <a:pt x="547134" y="578135"/>
                </a:cubicBezTo>
                <a:close/>
                <a:moveTo>
                  <a:pt x="920627" y="559331"/>
                </a:moveTo>
                <a:lnTo>
                  <a:pt x="939101" y="632589"/>
                </a:lnTo>
                <a:lnTo>
                  <a:pt x="899658" y="632596"/>
                </a:lnTo>
                <a:close/>
                <a:moveTo>
                  <a:pt x="676811" y="556998"/>
                </a:moveTo>
                <a:cubicBezTo>
                  <a:pt x="657075" y="556998"/>
                  <a:pt x="650384" y="562846"/>
                  <a:pt x="641125" y="587299"/>
                </a:cubicBezTo>
                <a:cubicBezTo>
                  <a:pt x="641125" y="587299"/>
                  <a:pt x="609313" y="677974"/>
                  <a:pt x="604947" y="693205"/>
                </a:cubicBezTo>
                <a:cubicBezTo>
                  <a:pt x="600127" y="710043"/>
                  <a:pt x="609100" y="718393"/>
                  <a:pt x="624808" y="718393"/>
                </a:cubicBezTo>
                <a:cubicBezTo>
                  <a:pt x="637369" y="718393"/>
                  <a:pt x="644185" y="713924"/>
                  <a:pt x="649423" y="698649"/>
                </a:cubicBezTo>
                <a:lnTo>
                  <a:pt x="653385" y="686742"/>
                </a:lnTo>
                <a:lnTo>
                  <a:pt x="699827" y="686793"/>
                </a:lnTo>
                <a:lnTo>
                  <a:pt x="703334" y="698972"/>
                </a:lnTo>
                <a:cubicBezTo>
                  <a:pt x="707406" y="714211"/>
                  <a:pt x="715828" y="718415"/>
                  <a:pt x="728646" y="718415"/>
                </a:cubicBezTo>
                <a:cubicBezTo>
                  <a:pt x="744346" y="718415"/>
                  <a:pt x="754082" y="709882"/>
                  <a:pt x="749533" y="693323"/>
                </a:cubicBezTo>
                <a:cubicBezTo>
                  <a:pt x="745549" y="678796"/>
                  <a:pt x="712380" y="587270"/>
                  <a:pt x="712380" y="587270"/>
                </a:cubicBezTo>
                <a:cubicBezTo>
                  <a:pt x="704104" y="563484"/>
                  <a:pt x="696753" y="556998"/>
                  <a:pt x="676811" y="556998"/>
                </a:cubicBezTo>
                <a:close/>
                <a:moveTo>
                  <a:pt x="741800" y="543638"/>
                </a:moveTo>
                <a:cubicBezTo>
                  <a:pt x="726056" y="543638"/>
                  <a:pt x="720781" y="551958"/>
                  <a:pt x="720781" y="565619"/>
                </a:cubicBezTo>
                <a:cubicBezTo>
                  <a:pt x="720781" y="579221"/>
                  <a:pt x="726056" y="587585"/>
                  <a:pt x="741793" y="587585"/>
                </a:cubicBezTo>
                <a:lnTo>
                  <a:pt x="741800" y="587585"/>
                </a:lnTo>
                <a:lnTo>
                  <a:pt x="762769" y="587717"/>
                </a:lnTo>
                <a:lnTo>
                  <a:pt x="762725" y="694834"/>
                </a:lnTo>
                <a:cubicBezTo>
                  <a:pt x="762725" y="712376"/>
                  <a:pt x="772343" y="718415"/>
                  <a:pt x="788147" y="718415"/>
                </a:cubicBezTo>
                <a:cubicBezTo>
                  <a:pt x="803877" y="718415"/>
                  <a:pt x="813561" y="712376"/>
                  <a:pt x="813561" y="694834"/>
                </a:cubicBezTo>
                <a:lnTo>
                  <a:pt x="813532" y="587717"/>
                </a:lnTo>
                <a:lnTo>
                  <a:pt x="833701" y="587717"/>
                </a:lnTo>
                <a:cubicBezTo>
                  <a:pt x="849446" y="587717"/>
                  <a:pt x="854721" y="579397"/>
                  <a:pt x="854721" y="565736"/>
                </a:cubicBezTo>
                <a:cubicBezTo>
                  <a:pt x="854721" y="552134"/>
                  <a:pt x="849446" y="543638"/>
                  <a:pt x="833701" y="543638"/>
                </a:cubicBezTo>
                <a:close/>
                <a:moveTo>
                  <a:pt x="1079850" y="543000"/>
                </a:moveTo>
                <a:lnTo>
                  <a:pt x="1089982" y="543000"/>
                </a:lnTo>
                <a:cubicBezTo>
                  <a:pt x="1122425" y="543000"/>
                  <a:pt x="1126578" y="560410"/>
                  <a:pt x="1126578" y="575267"/>
                </a:cubicBezTo>
                <a:cubicBezTo>
                  <a:pt x="1126578" y="591532"/>
                  <a:pt x="1121779" y="607402"/>
                  <a:pt x="1089908" y="607402"/>
                </a:cubicBezTo>
                <a:lnTo>
                  <a:pt x="1079857" y="607402"/>
                </a:lnTo>
                <a:lnTo>
                  <a:pt x="1079850" y="607394"/>
                </a:lnTo>
                <a:close/>
                <a:moveTo>
                  <a:pt x="922036" y="515164"/>
                </a:moveTo>
                <a:cubicBezTo>
                  <a:pt x="897164" y="515164"/>
                  <a:pt x="888734" y="522530"/>
                  <a:pt x="877076" y="553330"/>
                </a:cubicBezTo>
                <a:cubicBezTo>
                  <a:pt x="877076" y="553330"/>
                  <a:pt x="834559" y="667512"/>
                  <a:pt x="829064" y="686698"/>
                </a:cubicBezTo>
                <a:cubicBezTo>
                  <a:pt x="822989" y="707901"/>
                  <a:pt x="834288" y="718429"/>
                  <a:pt x="854082" y="718429"/>
                </a:cubicBezTo>
                <a:cubicBezTo>
                  <a:pt x="869908" y="718429"/>
                  <a:pt x="878499" y="712809"/>
                  <a:pt x="885095" y="693558"/>
                </a:cubicBezTo>
                <a:lnTo>
                  <a:pt x="890084" y="678613"/>
                </a:lnTo>
                <a:lnTo>
                  <a:pt x="890091" y="678613"/>
                </a:lnTo>
                <a:lnTo>
                  <a:pt x="948639" y="678664"/>
                </a:lnTo>
                <a:lnTo>
                  <a:pt x="953004" y="693910"/>
                </a:lnTo>
                <a:cubicBezTo>
                  <a:pt x="958140" y="713110"/>
                  <a:pt x="968749" y="718415"/>
                  <a:pt x="984890" y="718415"/>
                </a:cubicBezTo>
                <a:cubicBezTo>
                  <a:pt x="1004684" y="718415"/>
                  <a:pt x="1016937" y="707659"/>
                  <a:pt x="1011214" y="686800"/>
                </a:cubicBezTo>
                <a:cubicBezTo>
                  <a:pt x="1006196" y="668495"/>
                  <a:pt x="966834" y="553300"/>
                  <a:pt x="966834" y="553300"/>
                </a:cubicBezTo>
                <a:cubicBezTo>
                  <a:pt x="956086" y="522369"/>
                  <a:pt x="947149" y="515164"/>
                  <a:pt x="922036" y="515164"/>
                </a:cubicBezTo>
                <a:close/>
                <a:moveTo>
                  <a:pt x="1050092" y="496360"/>
                </a:moveTo>
                <a:cubicBezTo>
                  <a:pt x="1028052" y="496360"/>
                  <a:pt x="1020664" y="508003"/>
                  <a:pt x="1020664" y="527138"/>
                </a:cubicBezTo>
                <a:lnTo>
                  <a:pt x="1020664" y="689346"/>
                </a:lnTo>
                <a:cubicBezTo>
                  <a:pt x="1020664" y="710960"/>
                  <a:pt x="1032234" y="718400"/>
                  <a:pt x="1051251" y="718400"/>
                </a:cubicBezTo>
                <a:cubicBezTo>
                  <a:pt x="1070172" y="718400"/>
                  <a:pt x="1081816" y="710960"/>
                  <a:pt x="1081816" y="689346"/>
                </a:cubicBezTo>
                <a:lnTo>
                  <a:pt x="1081787" y="654027"/>
                </a:lnTo>
                <a:lnTo>
                  <a:pt x="1104237" y="654027"/>
                </a:lnTo>
                <a:cubicBezTo>
                  <a:pt x="1162029" y="654027"/>
                  <a:pt x="1187788" y="621246"/>
                  <a:pt x="1187788" y="575575"/>
                </a:cubicBezTo>
                <a:cubicBezTo>
                  <a:pt x="1187788" y="529595"/>
                  <a:pt x="1162432" y="496360"/>
                  <a:pt x="1090708" y="496360"/>
                </a:cubicBezTo>
                <a:close/>
                <a:moveTo>
                  <a:pt x="1373247" y="455046"/>
                </a:moveTo>
                <a:cubicBezTo>
                  <a:pt x="1353284" y="455046"/>
                  <a:pt x="1341127" y="462867"/>
                  <a:pt x="1341127" y="485567"/>
                </a:cubicBezTo>
                <a:lnTo>
                  <a:pt x="1341186" y="613961"/>
                </a:lnTo>
                <a:cubicBezTo>
                  <a:pt x="1341186" y="649486"/>
                  <a:pt x="1327847" y="666169"/>
                  <a:pt x="1302337" y="666169"/>
                </a:cubicBezTo>
                <a:cubicBezTo>
                  <a:pt x="1277620" y="666169"/>
                  <a:pt x="1263695" y="649493"/>
                  <a:pt x="1263695" y="613961"/>
                </a:cubicBezTo>
                <a:lnTo>
                  <a:pt x="1263702" y="501224"/>
                </a:lnTo>
                <a:cubicBezTo>
                  <a:pt x="1263702" y="478524"/>
                  <a:pt x="1251325" y="470718"/>
                  <a:pt x="1231450" y="470718"/>
                </a:cubicBezTo>
                <a:cubicBezTo>
                  <a:pt x="1211479" y="470718"/>
                  <a:pt x="1199461" y="478099"/>
                  <a:pt x="1199461" y="500798"/>
                </a:cubicBezTo>
                <a:lnTo>
                  <a:pt x="1199469" y="500798"/>
                </a:lnTo>
                <a:lnTo>
                  <a:pt x="1199373" y="611158"/>
                </a:lnTo>
                <a:cubicBezTo>
                  <a:pt x="1199373" y="676544"/>
                  <a:pt x="1228353" y="720351"/>
                  <a:pt x="1302337" y="720351"/>
                </a:cubicBezTo>
                <a:cubicBezTo>
                  <a:pt x="1376784" y="720351"/>
                  <a:pt x="1405346" y="676228"/>
                  <a:pt x="1405346" y="610813"/>
                </a:cubicBezTo>
                <a:lnTo>
                  <a:pt x="1405346" y="485567"/>
                </a:lnTo>
                <a:cubicBezTo>
                  <a:pt x="1405346" y="462867"/>
                  <a:pt x="1393123" y="455046"/>
                  <a:pt x="1373247" y="455046"/>
                </a:cubicBezTo>
                <a:close/>
                <a:moveTo>
                  <a:pt x="1458691" y="440967"/>
                </a:moveTo>
                <a:cubicBezTo>
                  <a:pt x="1437070" y="440967"/>
                  <a:pt x="1423908" y="449228"/>
                  <a:pt x="1423908" y="473234"/>
                </a:cubicBezTo>
                <a:lnTo>
                  <a:pt x="1423908" y="683425"/>
                </a:lnTo>
                <a:cubicBezTo>
                  <a:pt x="1423908" y="704145"/>
                  <a:pt x="1431905" y="716764"/>
                  <a:pt x="1455779" y="716764"/>
                </a:cubicBezTo>
                <a:lnTo>
                  <a:pt x="1541076" y="716712"/>
                </a:lnTo>
                <a:cubicBezTo>
                  <a:pt x="1563285" y="716712"/>
                  <a:pt x="1570724" y="705113"/>
                  <a:pt x="1570724" y="685847"/>
                </a:cubicBezTo>
                <a:cubicBezTo>
                  <a:pt x="1570724" y="666661"/>
                  <a:pt x="1563285" y="654871"/>
                  <a:pt x="1541076" y="654871"/>
                </a:cubicBezTo>
                <a:lnTo>
                  <a:pt x="1493453" y="654871"/>
                </a:lnTo>
                <a:lnTo>
                  <a:pt x="1493461" y="473234"/>
                </a:lnTo>
                <a:cubicBezTo>
                  <a:pt x="1493461" y="449228"/>
                  <a:pt x="1480218" y="440967"/>
                  <a:pt x="1458691" y="440967"/>
                </a:cubicBezTo>
                <a:close/>
                <a:moveTo>
                  <a:pt x="1547657" y="427959"/>
                </a:moveTo>
                <a:cubicBezTo>
                  <a:pt x="1523783" y="427959"/>
                  <a:pt x="1515779" y="440652"/>
                  <a:pt x="1515779" y="461268"/>
                </a:cubicBezTo>
                <a:cubicBezTo>
                  <a:pt x="1515779" y="481987"/>
                  <a:pt x="1523783" y="494599"/>
                  <a:pt x="1547657" y="494599"/>
                </a:cubicBezTo>
                <a:lnTo>
                  <a:pt x="1583725" y="494548"/>
                </a:lnTo>
                <a:lnTo>
                  <a:pt x="1583725" y="682288"/>
                </a:lnTo>
                <a:cubicBezTo>
                  <a:pt x="1583725" y="707879"/>
                  <a:pt x="1597760" y="718561"/>
                  <a:pt x="1620812" y="718561"/>
                </a:cubicBezTo>
                <a:cubicBezTo>
                  <a:pt x="1643762" y="718561"/>
                  <a:pt x="1657885" y="707879"/>
                  <a:pt x="1657885" y="682288"/>
                </a:cubicBezTo>
                <a:lnTo>
                  <a:pt x="1657885" y="494540"/>
                </a:lnTo>
                <a:lnTo>
                  <a:pt x="1693945" y="494621"/>
                </a:lnTo>
                <a:cubicBezTo>
                  <a:pt x="1717812" y="494621"/>
                  <a:pt x="1725816" y="482002"/>
                  <a:pt x="1725816" y="461283"/>
                </a:cubicBezTo>
                <a:cubicBezTo>
                  <a:pt x="1725816" y="440666"/>
                  <a:pt x="1717812" y="427974"/>
                  <a:pt x="1693945" y="427974"/>
                </a:cubicBezTo>
                <a:close/>
                <a:moveTo>
                  <a:pt x="0" y="0"/>
                </a:moveTo>
                <a:lnTo>
                  <a:pt x="12048225" y="0"/>
                </a:lnTo>
                <a:lnTo>
                  <a:pt x="12048225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8676000" rIns="133200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/>
              <a:t>Drag picture file here to insert cover image. Arrange &gt; Send to back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3EBC00A-B879-2147-595B-5CB5D62B4CC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-1" y="0"/>
            <a:ext cx="12192001" cy="6858000"/>
          </a:xfrm>
          <a:custGeom>
            <a:avLst/>
            <a:gdLst>
              <a:gd name="connsiteX0" fmla="*/ 1667383 w 12192001"/>
              <a:gd name="connsiteY0" fmla="*/ 782487 h 6858000"/>
              <a:gd name="connsiteX1" fmla="*/ 1675872 w 12192001"/>
              <a:gd name="connsiteY1" fmla="*/ 792773 h 6858000"/>
              <a:gd name="connsiteX2" fmla="*/ 1667383 w 12192001"/>
              <a:gd name="connsiteY2" fmla="*/ 803044 h 6858000"/>
              <a:gd name="connsiteX3" fmla="*/ 1658895 w 12192001"/>
              <a:gd name="connsiteY3" fmla="*/ 792765 h 6858000"/>
              <a:gd name="connsiteX4" fmla="*/ 1667383 w 12192001"/>
              <a:gd name="connsiteY4" fmla="*/ 782487 h 6858000"/>
              <a:gd name="connsiteX5" fmla="*/ 1536649 w 12192001"/>
              <a:gd name="connsiteY5" fmla="*/ 782487 h 6858000"/>
              <a:gd name="connsiteX6" fmla="*/ 1545138 w 12192001"/>
              <a:gd name="connsiteY6" fmla="*/ 792773 h 6858000"/>
              <a:gd name="connsiteX7" fmla="*/ 1536649 w 12192001"/>
              <a:gd name="connsiteY7" fmla="*/ 803044 h 6858000"/>
              <a:gd name="connsiteX8" fmla="*/ 1528161 w 12192001"/>
              <a:gd name="connsiteY8" fmla="*/ 792765 h 6858000"/>
              <a:gd name="connsiteX9" fmla="*/ 1536649 w 12192001"/>
              <a:gd name="connsiteY9" fmla="*/ 782487 h 6858000"/>
              <a:gd name="connsiteX10" fmla="*/ 1249004 w 12192001"/>
              <a:gd name="connsiteY10" fmla="*/ 782487 h 6858000"/>
              <a:gd name="connsiteX11" fmla="*/ 1257492 w 12192001"/>
              <a:gd name="connsiteY11" fmla="*/ 792773 h 6858000"/>
              <a:gd name="connsiteX12" fmla="*/ 1249004 w 12192001"/>
              <a:gd name="connsiteY12" fmla="*/ 803044 h 6858000"/>
              <a:gd name="connsiteX13" fmla="*/ 1240515 w 12192001"/>
              <a:gd name="connsiteY13" fmla="*/ 792765 h 6858000"/>
              <a:gd name="connsiteX14" fmla="*/ 1249004 w 12192001"/>
              <a:gd name="connsiteY14" fmla="*/ 782487 h 6858000"/>
              <a:gd name="connsiteX15" fmla="*/ 1750127 w 12192001"/>
              <a:gd name="connsiteY15" fmla="*/ 781085 h 6858000"/>
              <a:gd name="connsiteX16" fmla="*/ 1758139 w 12192001"/>
              <a:gd name="connsiteY16" fmla="*/ 788407 h 6858000"/>
              <a:gd name="connsiteX17" fmla="*/ 1742116 w 12192001"/>
              <a:gd name="connsiteY17" fmla="*/ 788407 h 6858000"/>
              <a:gd name="connsiteX18" fmla="*/ 1750127 w 12192001"/>
              <a:gd name="connsiteY18" fmla="*/ 781085 h 6858000"/>
              <a:gd name="connsiteX19" fmla="*/ 1493017 w 12192001"/>
              <a:gd name="connsiteY19" fmla="*/ 781085 h 6858000"/>
              <a:gd name="connsiteX20" fmla="*/ 1501029 w 12192001"/>
              <a:gd name="connsiteY20" fmla="*/ 788407 h 6858000"/>
              <a:gd name="connsiteX21" fmla="*/ 1485006 w 12192001"/>
              <a:gd name="connsiteY21" fmla="*/ 788407 h 6858000"/>
              <a:gd name="connsiteX22" fmla="*/ 1493017 w 12192001"/>
              <a:gd name="connsiteY22" fmla="*/ 781085 h 6858000"/>
              <a:gd name="connsiteX23" fmla="*/ 1381799 w 12192001"/>
              <a:gd name="connsiteY23" fmla="*/ 781085 h 6858000"/>
              <a:gd name="connsiteX24" fmla="*/ 1389812 w 12192001"/>
              <a:gd name="connsiteY24" fmla="*/ 788407 h 6858000"/>
              <a:gd name="connsiteX25" fmla="*/ 1373788 w 12192001"/>
              <a:gd name="connsiteY25" fmla="*/ 788407 h 6858000"/>
              <a:gd name="connsiteX26" fmla="*/ 1381799 w 12192001"/>
              <a:gd name="connsiteY26" fmla="*/ 781085 h 6858000"/>
              <a:gd name="connsiteX27" fmla="*/ 1789475 w 12192001"/>
              <a:gd name="connsiteY27" fmla="*/ 770814 h 6858000"/>
              <a:gd name="connsiteX28" fmla="*/ 1773524 w 12192001"/>
              <a:gd name="connsiteY28" fmla="*/ 784592 h 6858000"/>
              <a:gd name="connsiteX29" fmla="*/ 1783282 w 12192001"/>
              <a:gd name="connsiteY29" fmla="*/ 796038 h 6858000"/>
              <a:gd name="connsiteX30" fmla="*/ 1792886 w 12192001"/>
              <a:gd name="connsiteY30" fmla="*/ 801570 h 6858000"/>
              <a:gd name="connsiteX31" fmla="*/ 1789394 w 12192001"/>
              <a:gd name="connsiteY31" fmla="*/ 803976 h 6858000"/>
              <a:gd name="connsiteX32" fmla="*/ 1777494 w 12192001"/>
              <a:gd name="connsiteY32" fmla="*/ 800476 h 6858000"/>
              <a:gd name="connsiteX33" fmla="*/ 1772417 w 12192001"/>
              <a:gd name="connsiteY33" fmla="*/ 806316 h 6858000"/>
              <a:gd name="connsiteX34" fmla="*/ 1788917 w 12192001"/>
              <a:gd name="connsiteY34" fmla="*/ 814724 h 6858000"/>
              <a:gd name="connsiteX35" fmla="*/ 1804786 w 12192001"/>
              <a:gd name="connsiteY35" fmla="*/ 801100 h 6858000"/>
              <a:gd name="connsiteX36" fmla="*/ 1785425 w 12192001"/>
              <a:gd name="connsiteY36" fmla="*/ 784123 h 6858000"/>
              <a:gd name="connsiteX37" fmla="*/ 1788682 w 12192001"/>
              <a:gd name="connsiteY37" fmla="*/ 781555 h 6858000"/>
              <a:gd name="connsiteX38" fmla="*/ 1798594 w 12192001"/>
              <a:gd name="connsiteY38" fmla="*/ 784592 h 6858000"/>
              <a:gd name="connsiteX39" fmla="*/ 1803752 w 12192001"/>
              <a:gd name="connsiteY39" fmla="*/ 779456 h 6858000"/>
              <a:gd name="connsiteX40" fmla="*/ 1789475 w 12192001"/>
              <a:gd name="connsiteY40" fmla="*/ 770814 h 6858000"/>
              <a:gd name="connsiteX41" fmla="*/ 1750443 w 12192001"/>
              <a:gd name="connsiteY41" fmla="*/ 770814 h 6858000"/>
              <a:gd name="connsiteX42" fmla="*/ 1728785 w 12192001"/>
              <a:gd name="connsiteY42" fmla="*/ 792765 h 6858000"/>
              <a:gd name="connsiteX43" fmla="*/ 1750443 w 12192001"/>
              <a:gd name="connsiteY43" fmla="*/ 814724 h 6858000"/>
              <a:gd name="connsiteX44" fmla="*/ 1769878 w 12192001"/>
              <a:gd name="connsiteY44" fmla="*/ 804908 h 6858000"/>
              <a:gd name="connsiteX45" fmla="*/ 1764728 w 12192001"/>
              <a:gd name="connsiteY45" fmla="*/ 799699 h 6858000"/>
              <a:gd name="connsiteX46" fmla="*/ 1752035 w 12192001"/>
              <a:gd name="connsiteY46" fmla="*/ 803514 h 6858000"/>
              <a:gd name="connsiteX47" fmla="*/ 1742116 w 12192001"/>
              <a:gd name="connsiteY47" fmla="*/ 796735 h 6858000"/>
              <a:gd name="connsiteX48" fmla="*/ 1764486 w 12192001"/>
              <a:gd name="connsiteY48" fmla="*/ 796735 h 6858000"/>
              <a:gd name="connsiteX49" fmla="*/ 1770516 w 12192001"/>
              <a:gd name="connsiteY49" fmla="*/ 791445 h 6858000"/>
              <a:gd name="connsiteX50" fmla="*/ 1750443 w 12192001"/>
              <a:gd name="connsiteY50" fmla="*/ 770814 h 6858000"/>
              <a:gd name="connsiteX51" fmla="*/ 1665637 w 12192001"/>
              <a:gd name="connsiteY51" fmla="*/ 770814 h 6858000"/>
              <a:gd name="connsiteX52" fmla="*/ 1646518 w 12192001"/>
              <a:gd name="connsiteY52" fmla="*/ 792765 h 6858000"/>
              <a:gd name="connsiteX53" fmla="*/ 1665637 w 12192001"/>
              <a:gd name="connsiteY53" fmla="*/ 814724 h 6858000"/>
              <a:gd name="connsiteX54" fmla="*/ 1676268 w 12192001"/>
              <a:gd name="connsiteY54" fmla="*/ 810058 h 6858000"/>
              <a:gd name="connsiteX55" fmla="*/ 1682064 w 12192001"/>
              <a:gd name="connsiteY55" fmla="*/ 813947 h 6858000"/>
              <a:gd name="connsiteX56" fmla="*/ 1688249 w 12192001"/>
              <a:gd name="connsiteY56" fmla="*/ 807637 h 6858000"/>
              <a:gd name="connsiteX57" fmla="*/ 1688249 w 12192001"/>
              <a:gd name="connsiteY57" fmla="*/ 777901 h 6858000"/>
              <a:gd name="connsiteX58" fmla="*/ 1682064 w 12192001"/>
              <a:gd name="connsiteY58" fmla="*/ 771591 h 6858000"/>
              <a:gd name="connsiteX59" fmla="*/ 1676268 w 12192001"/>
              <a:gd name="connsiteY59" fmla="*/ 775480 h 6858000"/>
              <a:gd name="connsiteX60" fmla="*/ 1665637 w 12192001"/>
              <a:gd name="connsiteY60" fmla="*/ 770814 h 6858000"/>
              <a:gd name="connsiteX61" fmla="*/ 1493340 w 12192001"/>
              <a:gd name="connsiteY61" fmla="*/ 770814 h 6858000"/>
              <a:gd name="connsiteX62" fmla="*/ 1471682 w 12192001"/>
              <a:gd name="connsiteY62" fmla="*/ 792765 h 6858000"/>
              <a:gd name="connsiteX63" fmla="*/ 1493340 w 12192001"/>
              <a:gd name="connsiteY63" fmla="*/ 814724 h 6858000"/>
              <a:gd name="connsiteX64" fmla="*/ 1512775 w 12192001"/>
              <a:gd name="connsiteY64" fmla="*/ 804908 h 6858000"/>
              <a:gd name="connsiteX65" fmla="*/ 1507618 w 12192001"/>
              <a:gd name="connsiteY65" fmla="*/ 799699 h 6858000"/>
              <a:gd name="connsiteX66" fmla="*/ 1494925 w 12192001"/>
              <a:gd name="connsiteY66" fmla="*/ 803514 h 6858000"/>
              <a:gd name="connsiteX67" fmla="*/ 1485006 w 12192001"/>
              <a:gd name="connsiteY67" fmla="*/ 796735 h 6858000"/>
              <a:gd name="connsiteX68" fmla="*/ 1507376 w 12192001"/>
              <a:gd name="connsiteY68" fmla="*/ 796735 h 6858000"/>
              <a:gd name="connsiteX69" fmla="*/ 1513406 w 12192001"/>
              <a:gd name="connsiteY69" fmla="*/ 791445 h 6858000"/>
              <a:gd name="connsiteX70" fmla="*/ 1493340 w 12192001"/>
              <a:gd name="connsiteY70" fmla="*/ 770814 h 6858000"/>
              <a:gd name="connsiteX71" fmla="*/ 1382115 w 12192001"/>
              <a:gd name="connsiteY71" fmla="*/ 770814 h 6858000"/>
              <a:gd name="connsiteX72" fmla="*/ 1360457 w 12192001"/>
              <a:gd name="connsiteY72" fmla="*/ 792765 h 6858000"/>
              <a:gd name="connsiteX73" fmla="*/ 1382115 w 12192001"/>
              <a:gd name="connsiteY73" fmla="*/ 814724 h 6858000"/>
              <a:gd name="connsiteX74" fmla="*/ 1401550 w 12192001"/>
              <a:gd name="connsiteY74" fmla="*/ 804908 h 6858000"/>
              <a:gd name="connsiteX75" fmla="*/ 1396399 w 12192001"/>
              <a:gd name="connsiteY75" fmla="*/ 799699 h 6858000"/>
              <a:gd name="connsiteX76" fmla="*/ 1383699 w 12192001"/>
              <a:gd name="connsiteY76" fmla="*/ 803514 h 6858000"/>
              <a:gd name="connsiteX77" fmla="*/ 1373788 w 12192001"/>
              <a:gd name="connsiteY77" fmla="*/ 796735 h 6858000"/>
              <a:gd name="connsiteX78" fmla="*/ 1396157 w 12192001"/>
              <a:gd name="connsiteY78" fmla="*/ 796735 h 6858000"/>
              <a:gd name="connsiteX79" fmla="*/ 1402188 w 12192001"/>
              <a:gd name="connsiteY79" fmla="*/ 791445 h 6858000"/>
              <a:gd name="connsiteX80" fmla="*/ 1382115 w 12192001"/>
              <a:gd name="connsiteY80" fmla="*/ 770814 h 6858000"/>
              <a:gd name="connsiteX81" fmla="*/ 1341029 w 12192001"/>
              <a:gd name="connsiteY81" fmla="*/ 770814 h 6858000"/>
              <a:gd name="connsiteX82" fmla="*/ 1330390 w 12192001"/>
              <a:gd name="connsiteY82" fmla="*/ 775480 h 6858000"/>
              <a:gd name="connsiteX83" fmla="*/ 1324206 w 12192001"/>
              <a:gd name="connsiteY83" fmla="*/ 771584 h 6858000"/>
              <a:gd name="connsiteX84" fmla="*/ 1318021 w 12192001"/>
              <a:gd name="connsiteY84" fmla="*/ 777894 h 6858000"/>
              <a:gd name="connsiteX85" fmla="*/ 1318021 w 12192001"/>
              <a:gd name="connsiteY85" fmla="*/ 807637 h 6858000"/>
              <a:gd name="connsiteX86" fmla="*/ 1324206 w 12192001"/>
              <a:gd name="connsiteY86" fmla="*/ 813947 h 6858000"/>
              <a:gd name="connsiteX87" fmla="*/ 1330390 w 12192001"/>
              <a:gd name="connsiteY87" fmla="*/ 807637 h 6858000"/>
              <a:gd name="connsiteX88" fmla="*/ 1330390 w 12192001"/>
              <a:gd name="connsiteY88" fmla="*/ 788415 h 6858000"/>
              <a:gd name="connsiteX89" fmla="*/ 1337214 w 12192001"/>
              <a:gd name="connsiteY89" fmla="*/ 781093 h 6858000"/>
              <a:gd name="connsiteX90" fmla="*/ 1344037 w 12192001"/>
              <a:gd name="connsiteY90" fmla="*/ 788415 h 6858000"/>
              <a:gd name="connsiteX91" fmla="*/ 1344037 w 12192001"/>
              <a:gd name="connsiteY91" fmla="*/ 807637 h 6858000"/>
              <a:gd name="connsiteX92" fmla="*/ 1350229 w 12192001"/>
              <a:gd name="connsiteY92" fmla="*/ 813947 h 6858000"/>
              <a:gd name="connsiteX93" fmla="*/ 1356414 w 12192001"/>
              <a:gd name="connsiteY93" fmla="*/ 807637 h 6858000"/>
              <a:gd name="connsiteX94" fmla="*/ 1356414 w 12192001"/>
              <a:gd name="connsiteY94" fmla="*/ 785135 h 6858000"/>
              <a:gd name="connsiteX95" fmla="*/ 1341029 w 12192001"/>
              <a:gd name="connsiteY95" fmla="*/ 770814 h 6858000"/>
              <a:gd name="connsiteX96" fmla="*/ 1296920 w 12192001"/>
              <a:gd name="connsiteY96" fmla="*/ 770814 h 6858000"/>
              <a:gd name="connsiteX97" fmla="*/ 1286282 w 12192001"/>
              <a:gd name="connsiteY97" fmla="*/ 775480 h 6858000"/>
              <a:gd name="connsiteX98" fmla="*/ 1280097 w 12192001"/>
              <a:gd name="connsiteY98" fmla="*/ 771584 h 6858000"/>
              <a:gd name="connsiteX99" fmla="*/ 1273905 w 12192001"/>
              <a:gd name="connsiteY99" fmla="*/ 777894 h 6858000"/>
              <a:gd name="connsiteX100" fmla="*/ 1273912 w 12192001"/>
              <a:gd name="connsiteY100" fmla="*/ 777894 h 6858000"/>
              <a:gd name="connsiteX101" fmla="*/ 1273912 w 12192001"/>
              <a:gd name="connsiteY101" fmla="*/ 807637 h 6858000"/>
              <a:gd name="connsiteX102" fmla="*/ 1280097 w 12192001"/>
              <a:gd name="connsiteY102" fmla="*/ 813947 h 6858000"/>
              <a:gd name="connsiteX103" fmla="*/ 1286282 w 12192001"/>
              <a:gd name="connsiteY103" fmla="*/ 807637 h 6858000"/>
              <a:gd name="connsiteX104" fmla="*/ 1286282 w 12192001"/>
              <a:gd name="connsiteY104" fmla="*/ 788415 h 6858000"/>
              <a:gd name="connsiteX105" fmla="*/ 1293105 w 12192001"/>
              <a:gd name="connsiteY105" fmla="*/ 781093 h 6858000"/>
              <a:gd name="connsiteX106" fmla="*/ 1299928 w 12192001"/>
              <a:gd name="connsiteY106" fmla="*/ 788415 h 6858000"/>
              <a:gd name="connsiteX107" fmla="*/ 1299928 w 12192001"/>
              <a:gd name="connsiteY107" fmla="*/ 807637 h 6858000"/>
              <a:gd name="connsiteX108" fmla="*/ 1306120 w 12192001"/>
              <a:gd name="connsiteY108" fmla="*/ 813947 h 6858000"/>
              <a:gd name="connsiteX109" fmla="*/ 1312306 w 12192001"/>
              <a:gd name="connsiteY109" fmla="*/ 807637 h 6858000"/>
              <a:gd name="connsiteX110" fmla="*/ 1312306 w 12192001"/>
              <a:gd name="connsiteY110" fmla="*/ 785135 h 6858000"/>
              <a:gd name="connsiteX111" fmla="*/ 1296920 w 12192001"/>
              <a:gd name="connsiteY111" fmla="*/ 770814 h 6858000"/>
              <a:gd name="connsiteX112" fmla="*/ 1249004 w 12192001"/>
              <a:gd name="connsiteY112" fmla="*/ 770814 h 6858000"/>
              <a:gd name="connsiteX113" fmla="*/ 1228138 w 12192001"/>
              <a:gd name="connsiteY113" fmla="*/ 792765 h 6858000"/>
              <a:gd name="connsiteX114" fmla="*/ 1249004 w 12192001"/>
              <a:gd name="connsiteY114" fmla="*/ 814724 h 6858000"/>
              <a:gd name="connsiteX115" fmla="*/ 1269862 w 12192001"/>
              <a:gd name="connsiteY115" fmla="*/ 792765 h 6858000"/>
              <a:gd name="connsiteX116" fmla="*/ 1249004 w 12192001"/>
              <a:gd name="connsiteY116" fmla="*/ 770814 h 6858000"/>
              <a:gd name="connsiteX117" fmla="*/ 1712923 w 12192001"/>
              <a:gd name="connsiteY117" fmla="*/ 770806 h 6858000"/>
              <a:gd name="connsiteX118" fmla="*/ 1712923 w 12192001"/>
              <a:gd name="connsiteY118" fmla="*/ 770814 h 6858000"/>
              <a:gd name="connsiteX119" fmla="*/ 1692057 w 12192001"/>
              <a:gd name="connsiteY119" fmla="*/ 792765 h 6858000"/>
              <a:gd name="connsiteX120" fmla="*/ 1712923 w 12192001"/>
              <a:gd name="connsiteY120" fmla="*/ 814724 h 6858000"/>
              <a:gd name="connsiteX121" fmla="*/ 1727596 w 12192001"/>
              <a:gd name="connsiteY121" fmla="*/ 806316 h 6858000"/>
              <a:gd name="connsiteX122" fmla="*/ 1722519 w 12192001"/>
              <a:gd name="connsiteY122" fmla="*/ 800939 h 6858000"/>
              <a:gd name="connsiteX123" fmla="*/ 1712923 w 12192001"/>
              <a:gd name="connsiteY123" fmla="*/ 803044 h 6858000"/>
              <a:gd name="connsiteX124" fmla="*/ 1704434 w 12192001"/>
              <a:gd name="connsiteY124" fmla="*/ 792765 h 6858000"/>
              <a:gd name="connsiteX125" fmla="*/ 1713634 w 12192001"/>
              <a:gd name="connsiteY125" fmla="*/ 782487 h 6858000"/>
              <a:gd name="connsiteX126" fmla="*/ 1722519 w 12192001"/>
              <a:gd name="connsiteY126" fmla="*/ 784512 h 6858000"/>
              <a:gd name="connsiteX127" fmla="*/ 1727596 w 12192001"/>
              <a:gd name="connsiteY127" fmla="*/ 778826 h 6858000"/>
              <a:gd name="connsiteX128" fmla="*/ 1712923 w 12192001"/>
              <a:gd name="connsiteY128" fmla="*/ 770806 h 6858000"/>
              <a:gd name="connsiteX129" fmla="*/ 1425431 w 12192001"/>
              <a:gd name="connsiteY129" fmla="*/ 770806 h 6858000"/>
              <a:gd name="connsiteX130" fmla="*/ 1425431 w 12192001"/>
              <a:gd name="connsiteY130" fmla="*/ 770814 h 6858000"/>
              <a:gd name="connsiteX131" fmla="*/ 1404565 w 12192001"/>
              <a:gd name="connsiteY131" fmla="*/ 792765 h 6858000"/>
              <a:gd name="connsiteX132" fmla="*/ 1425431 w 12192001"/>
              <a:gd name="connsiteY132" fmla="*/ 814724 h 6858000"/>
              <a:gd name="connsiteX133" fmla="*/ 1440105 w 12192001"/>
              <a:gd name="connsiteY133" fmla="*/ 806316 h 6858000"/>
              <a:gd name="connsiteX134" fmla="*/ 1435028 w 12192001"/>
              <a:gd name="connsiteY134" fmla="*/ 800939 h 6858000"/>
              <a:gd name="connsiteX135" fmla="*/ 1425431 w 12192001"/>
              <a:gd name="connsiteY135" fmla="*/ 803044 h 6858000"/>
              <a:gd name="connsiteX136" fmla="*/ 1416942 w 12192001"/>
              <a:gd name="connsiteY136" fmla="*/ 792765 h 6858000"/>
              <a:gd name="connsiteX137" fmla="*/ 1426143 w 12192001"/>
              <a:gd name="connsiteY137" fmla="*/ 782487 h 6858000"/>
              <a:gd name="connsiteX138" fmla="*/ 1435028 w 12192001"/>
              <a:gd name="connsiteY138" fmla="*/ 784512 h 6858000"/>
              <a:gd name="connsiteX139" fmla="*/ 1440105 w 12192001"/>
              <a:gd name="connsiteY139" fmla="*/ 778826 h 6858000"/>
              <a:gd name="connsiteX140" fmla="*/ 1425431 w 12192001"/>
              <a:gd name="connsiteY140" fmla="*/ 770806 h 6858000"/>
              <a:gd name="connsiteX141" fmla="*/ 1598131 w 12192001"/>
              <a:gd name="connsiteY141" fmla="*/ 769251 h 6858000"/>
              <a:gd name="connsiteX142" fmla="*/ 1605035 w 12192001"/>
              <a:gd name="connsiteY142" fmla="*/ 769251 h 6858000"/>
              <a:gd name="connsiteX143" fmla="*/ 1613517 w 12192001"/>
              <a:gd name="connsiteY143" fmla="*/ 776881 h 6858000"/>
              <a:gd name="connsiteX144" fmla="*/ 1605035 w 12192001"/>
              <a:gd name="connsiteY144" fmla="*/ 784438 h 6858000"/>
              <a:gd name="connsiteX145" fmla="*/ 1598131 w 12192001"/>
              <a:gd name="connsiteY145" fmla="*/ 784438 h 6858000"/>
              <a:gd name="connsiteX146" fmla="*/ 1591704 w 12192001"/>
              <a:gd name="connsiteY146" fmla="*/ 758040 h 6858000"/>
              <a:gd name="connsiteX147" fmla="*/ 1585277 w 12192001"/>
              <a:gd name="connsiteY147" fmla="*/ 764350 h 6858000"/>
              <a:gd name="connsiteX148" fmla="*/ 1585277 w 12192001"/>
              <a:gd name="connsiteY148" fmla="*/ 807248 h 6858000"/>
              <a:gd name="connsiteX149" fmla="*/ 1591704 w 12192001"/>
              <a:gd name="connsiteY149" fmla="*/ 813947 h 6858000"/>
              <a:gd name="connsiteX150" fmla="*/ 1598131 w 12192001"/>
              <a:gd name="connsiteY150" fmla="*/ 807248 h 6858000"/>
              <a:gd name="connsiteX151" fmla="*/ 1598131 w 12192001"/>
              <a:gd name="connsiteY151" fmla="*/ 795649 h 6858000"/>
              <a:gd name="connsiteX152" fmla="*/ 1607889 w 12192001"/>
              <a:gd name="connsiteY152" fmla="*/ 795649 h 6858000"/>
              <a:gd name="connsiteX153" fmla="*/ 1626848 w 12192001"/>
              <a:gd name="connsiteY153" fmla="*/ 776881 h 6858000"/>
              <a:gd name="connsiteX154" fmla="*/ 1607493 w 12192001"/>
              <a:gd name="connsiteY154" fmla="*/ 758040 h 6858000"/>
              <a:gd name="connsiteX155" fmla="*/ 1456290 w 12192001"/>
              <a:gd name="connsiteY155" fmla="*/ 757806 h 6858000"/>
              <a:gd name="connsiteX156" fmla="*/ 1450105 w 12192001"/>
              <a:gd name="connsiteY156" fmla="*/ 764115 h 6858000"/>
              <a:gd name="connsiteX157" fmla="*/ 1450105 w 12192001"/>
              <a:gd name="connsiteY157" fmla="*/ 772054 h 6858000"/>
              <a:gd name="connsiteX158" fmla="*/ 1448674 w 12192001"/>
              <a:gd name="connsiteY158" fmla="*/ 772054 h 6858000"/>
              <a:gd name="connsiteX159" fmla="*/ 1442166 w 12192001"/>
              <a:gd name="connsiteY159" fmla="*/ 777659 h 6858000"/>
              <a:gd name="connsiteX160" fmla="*/ 1448674 w 12192001"/>
              <a:gd name="connsiteY160" fmla="*/ 783264 h 6858000"/>
              <a:gd name="connsiteX161" fmla="*/ 1450105 w 12192001"/>
              <a:gd name="connsiteY161" fmla="*/ 783264 h 6858000"/>
              <a:gd name="connsiteX162" fmla="*/ 1450105 w 12192001"/>
              <a:gd name="connsiteY162" fmla="*/ 807637 h 6858000"/>
              <a:gd name="connsiteX163" fmla="*/ 1456290 w 12192001"/>
              <a:gd name="connsiteY163" fmla="*/ 813947 h 6858000"/>
              <a:gd name="connsiteX164" fmla="*/ 1462482 w 12192001"/>
              <a:gd name="connsiteY164" fmla="*/ 807637 h 6858000"/>
              <a:gd name="connsiteX165" fmla="*/ 1462482 w 12192001"/>
              <a:gd name="connsiteY165" fmla="*/ 783264 h 6858000"/>
              <a:gd name="connsiteX166" fmla="*/ 1465886 w 12192001"/>
              <a:gd name="connsiteY166" fmla="*/ 783264 h 6858000"/>
              <a:gd name="connsiteX167" fmla="*/ 1472394 w 12192001"/>
              <a:gd name="connsiteY167" fmla="*/ 777666 h 6858000"/>
              <a:gd name="connsiteX168" fmla="*/ 1465886 w 12192001"/>
              <a:gd name="connsiteY168" fmla="*/ 772054 h 6858000"/>
              <a:gd name="connsiteX169" fmla="*/ 1462482 w 12192001"/>
              <a:gd name="connsiteY169" fmla="*/ 772054 h 6858000"/>
              <a:gd name="connsiteX170" fmla="*/ 1462482 w 12192001"/>
              <a:gd name="connsiteY170" fmla="*/ 764115 h 6858000"/>
              <a:gd name="connsiteX171" fmla="*/ 1456290 w 12192001"/>
              <a:gd name="connsiteY171" fmla="*/ 757806 h 6858000"/>
              <a:gd name="connsiteX172" fmla="*/ 1209576 w 12192001"/>
              <a:gd name="connsiteY172" fmla="*/ 756793 h 6858000"/>
              <a:gd name="connsiteX173" fmla="*/ 1181571 w 12192001"/>
              <a:gd name="connsiteY173" fmla="*/ 785759 h 6858000"/>
              <a:gd name="connsiteX174" fmla="*/ 1209334 w 12192001"/>
              <a:gd name="connsiteY174" fmla="*/ 814724 h 6858000"/>
              <a:gd name="connsiteX175" fmla="*/ 1227111 w 12192001"/>
              <a:gd name="connsiteY175" fmla="*/ 805377 h 6858000"/>
              <a:gd name="connsiteX176" fmla="*/ 1221403 w 12192001"/>
              <a:gd name="connsiteY176" fmla="*/ 799545 h 6858000"/>
              <a:gd name="connsiteX177" fmla="*/ 1208783 w 12192001"/>
              <a:gd name="connsiteY177" fmla="*/ 802112 h 6858000"/>
              <a:gd name="connsiteX178" fmla="*/ 1195372 w 12192001"/>
              <a:gd name="connsiteY178" fmla="*/ 785759 h 6858000"/>
              <a:gd name="connsiteX179" fmla="*/ 1209891 w 12192001"/>
              <a:gd name="connsiteY179" fmla="*/ 768943 h 6858000"/>
              <a:gd name="connsiteX180" fmla="*/ 1221080 w 12192001"/>
              <a:gd name="connsiteY180" fmla="*/ 771591 h 6858000"/>
              <a:gd name="connsiteX181" fmla="*/ 1226634 w 12192001"/>
              <a:gd name="connsiteY181" fmla="*/ 765597 h 6858000"/>
              <a:gd name="connsiteX182" fmla="*/ 1209576 w 12192001"/>
              <a:gd name="connsiteY182" fmla="*/ 756793 h 6858000"/>
              <a:gd name="connsiteX183" fmla="*/ 1636525 w 12192001"/>
              <a:gd name="connsiteY183" fmla="*/ 753521 h 6858000"/>
              <a:gd name="connsiteX184" fmla="*/ 1630340 w 12192001"/>
              <a:gd name="connsiteY184" fmla="*/ 759831 h 6858000"/>
              <a:gd name="connsiteX185" fmla="*/ 1630340 w 12192001"/>
              <a:gd name="connsiteY185" fmla="*/ 807637 h 6858000"/>
              <a:gd name="connsiteX186" fmla="*/ 1636525 w 12192001"/>
              <a:gd name="connsiteY186" fmla="*/ 813947 h 6858000"/>
              <a:gd name="connsiteX187" fmla="*/ 1642717 w 12192001"/>
              <a:gd name="connsiteY187" fmla="*/ 807637 h 6858000"/>
              <a:gd name="connsiteX188" fmla="*/ 1642717 w 12192001"/>
              <a:gd name="connsiteY188" fmla="*/ 759831 h 6858000"/>
              <a:gd name="connsiteX189" fmla="*/ 1636525 w 12192001"/>
              <a:gd name="connsiteY189" fmla="*/ 753521 h 6858000"/>
              <a:gd name="connsiteX190" fmla="*/ 1551323 w 12192001"/>
              <a:gd name="connsiteY190" fmla="*/ 753521 h 6858000"/>
              <a:gd name="connsiteX191" fmla="*/ 1545138 w 12192001"/>
              <a:gd name="connsiteY191" fmla="*/ 759831 h 6858000"/>
              <a:gd name="connsiteX192" fmla="*/ 1545138 w 12192001"/>
              <a:gd name="connsiteY192" fmla="*/ 774240 h 6858000"/>
              <a:gd name="connsiteX193" fmla="*/ 1534903 w 12192001"/>
              <a:gd name="connsiteY193" fmla="*/ 770814 h 6858000"/>
              <a:gd name="connsiteX194" fmla="*/ 1515783 w 12192001"/>
              <a:gd name="connsiteY194" fmla="*/ 792765 h 6858000"/>
              <a:gd name="connsiteX195" fmla="*/ 1534903 w 12192001"/>
              <a:gd name="connsiteY195" fmla="*/ 814724 h 6858000"/>
              <a:gd name="connsiteX196" fmla="*/ 1545534 w 12192001"/>
              <a:gd name="connsiteY196" fmla="*/ 810058 h 6858000"/>
              <a:gd name="connsiteX197" fmla="*/ 1551323 w 12192001"/>
              <a:gd name="connsiteY197" fmla="*/ 813947 h 6858000"/>
              <a:gd name="connsiteX198" fmla="*/ 1557515 w 12192001"/>
              <a:gd name="connsiteY198" fmla="*/ 807637 h 6858000"/>
              <a:gd name="connsiteX199" fmla="*/ 1557515 w 12192001"/>
              <a:gd name="connsiteY199" fmla="*/ 759831 h 6858000"/>
              <a:gd name="connsiteX200" fmla="*/ 1551323 w 12192001"/>
              <a:gd name="connsiteY200" fmla="*/ 753521 h 6858000"/>
              <a:gd name="connsiteX201" fmla="*/ 804762 w 12192001"/>
              <a:gd name="connsiteY201" fmla="*/ 650212 h 6858000"/>
              <a:gd name="connsiteX202" fmla="*/ 804764 w 12192001"/>
              <a:gd name="connsiteY202" fmla="*/ 650212 h 6858000"/>
              <a:gd name="connsiteX203" fmla="*/ 804762 w 12192001"/>
              <a:gd name="connsiteY203" fmla="*/ 650219 h 6858000"/>
              <a:gd name="connsiteX204" fmla="*/ 819472 w 12192001"/>
              <a:gd name="connsiteY204" fmla="*/ 592061 h 6858000"/>
              <a:gd name="connsiteX205" fmla="*/ 836068 w 12192001"/>
              <a:gd name="connsiteY205" fmla="*/ 650212 h 6858000"/>
              <a:gd name="connsiteX206" fmla="*/ 804764 w 12192001"/>
              <a:gd name="connsiteY206" fmla="*/ 650212 h 6858000"/>
              <a:gd name="connsiteX207" fmla="*/ 690910 w 12192001"/>
              <a:gd name="connsiteY207" fmla="*/ 578135 h 6858000"/>
              <a:gd name="connsiteX208" fmla="*/ 623426 w 12192001"/>
              <a:gd name="connsiteY208" fmla="*/ 649405 h 6858000"/>
              <a:gd name="connsiteX209" fmla="*/ 688753 w 12192001"/>
              <a:gd name="connsiteY209" fmla="*/ 720315 h 6858000"/>
              <a:gd name="connsiteX210" fmla="*/ 734299 w 12192001"/>
              <a:gd name="connsiteY210" fmla="*/ 703558 h 6858000"/>
              <a:gd name="connsiteX211" fmla="*/ 735305 w 12192001"/>
              <a:gd name="connsiteY211" fmla="*/ 676822 h 6858000"/>
              <a:gd name="connsiteX212" fmla="*/ 710631 w 12192001"/>
              <a:gd name="connsiteY212" fmla="*/ 674841 h 6858000"/>
              <a:gd name="connsiteX213" fmla="*/ 690433 w 12192001"/>
              <a:gd name="connsiteY213" fmla="*/ 682765 h 6858000"/>
              <a:gd name="connsiteX214" fmla="*/ 690433 w 12192001"/>
              <a:gd name="connsiteY214" fmla="*/ 682758 h 6858000"/>
              <a:gd name="connsiteX215" fmla="*/ 663771 w 12192001"/>
              <a:gd name="connsiteY215" fmla="*/ 649398 h 6858000"/>
              <a:gd name="connsiteX216" fmla="*/ 691819 w 12192001"/>
              <a:gd name="connsiteY216" fmla="*/ 614328 h 6858000"/>
              <a:gd name="connsiteX217" fmla="*/ 713338 w 12192001"/>
              <a:gd name="connsiteY217" fmla="*/ 623711 h 6858000"/>
              <a:gd name="connsiteX218" fmla="*/ 737858 w 12192001"/>
              <a:gd name="connsiteY218" fmla="*/ 618510 h 6858000"/>
              <a:gd name="connsiteX219" fmla="*/ 735591 w 12192001"/>
              <a:gd name="connsiteY219" fmla="*/ 593946 h 6858000"/>
              <a:gd name="connsiteX220" fmla="*/ 690910 w 12192001"/>
              <a:gd name="connsiteY220" fmla="*/ 578135 h 6858000"/>
              <a:gd name="connsiteX221" fmla="*/ 1064403 w 12192001"/>
              <a:gd name="connsiteY221" fmla="*/ 559331 h 6858000"/>
              <a:gd name="connsiteX222" fmla="*/ 1082877 w 12192001"/>
              <a:gd name="connsiteY222" fmla="*/ 632589 h 6858000"/>
              <a:gd name="connsiteX223" fmla="*/ 1043434 w 12192001"/>
              <a:gd name="connsiteY223" fmla="*/ 632596 h 6858000"/>
              <a:gd name="connsiteX224" fmla="*/ 820587 w 12192001"/>
              <a:gd name="connsiteY224" fmla="*/ 556998 h 6858000"/>
              <a:gd name="connsiteX225" fmla="*/ 784901 w 12192001"/>
              <a:gd name="connsiteY225" fmla="*/ 587299 h 6858000"/>
              <a:gd name="connsiteX226" fmla="*/ 748723 w 12192001"/>
              <a:gd name="connsiteY226" fmla="*/ 693205 h 6858000"/>
              <a:gd name="connsiteX227" fmla="*/ 768584 w 12192001"/>
              <a:gd name="connsiteY227" fmla="*/ 718393 h 6858000"/>
              <a:gd name="connsiteX228" fmla="*/ 793199 w 12192001"/>
              <a:gd name="connsiteY228" fmla="*/ 698649 h 6858000"/>
              <a:gd name="connsiteX229" fmla="*/ 797161 w 12192001"/>
              <a:gd name="connsiteY229" fmla="*/ 686742 h 6858000"/>
              <a:gd name="connsiteX230" fmla="*/ 843603 w 12192001"/>
              <a:gd name="connsiteY230" fmla="*/ 686793 h 6858000"/>
              <a:gd name="connsiteX231" fmla="*/ 847110 w 12192001"/>
              <a:gd name="connsiteY231" fmla="*/ 698972 h 6858000"/>
              <a:gd name="connsiteX232" fmla="*/ 872422 w 12192001"/>
              <a:gd name="connsiteY232" fmla="*/ 718415 h 6858000"/>
              <a:gd name="connsiteX233" fmla="*/ 893309 w 12192001"/>
              <a:gd name="connsiteY233" fmla="*/ 693323 h 6858000"/>
              <a:gd name="connsiteX234" fmla="*/ 856156 w 12192001"/>
              <a:gd name="connsiteY234" fmla="*/ 587270 h 6858000"/>
              <a:gd name="connsiteX235" fmla="*/ 820587 w 12192001"/>
              <a:gd name="connsiteY235" fmla="*/ 556998 h 6858000"/>
              <a:gd name="connsiteX236" fmla="*/ 885576 w 12192001"/>
              <a:gd name="connsiteY236" fmla="*/ 543638 h 6858000"/>
              <a:gd name="connsiteX237" fmla="*/ 864557 w 12192001"/>
              <a:gd name="connsiteY237" fmla="*/ 565619 h 6858000"/>
              <a:gd name="connsiteX238" fmla="*/ 885569 w 12192001"/>
              <a:gd name="connsiteY238" fmla="*/ 587585 h 6858000"/>
              <a:gd name="connsiteX239" fmla="*/ 885576 w 12192001"/>
              <a:gd name="connsiteY239" fmla="*/ 587585 h 6858000"/>
              <a:gd name="connsiteX240" fmla="*/ 906545 w 12192001"/>
              <a:gd name="connsiteY240" fmla="*/ 587717 h 6858000"/>
              <a:gd name="connsiteX241" fmla="*/ 906501 w 12192001"/>
              <a:gd name="connsiteY241" fmla="*/ 694834 h 6858000"/>
              <a:gd name="connsiteX242" fmla="*/ 931923 w 12192001"/>
              <a:gd name="connsiteY242" fmla="*/ 718415 h 6858000"/>
              <a:gd name="connsiteX243" fmla="*/ 957337 w 12192001"/>
              <a:gd name="connsiteY243" fmla="*/ 694834 h 6858000"/>
              <a:gd name="connsiteX244" fmla="*/ 957308 w 12192001"/>
              <a:gd name="connsiteY244" fmla="*/ 587717 h 6858000"/>
              <a:gd name="connsiteX245" fmla="*/ 977477 w 12192001"/>
              <a:gd name="connsiteY245" fmla="*/ 587717 h 6858000"/>
              <a:gd name="connsiteX246" fmla="*/ 998497 w 12192001"/>
              <a:gd name="connsiteY246" fmla="*/ 565736 h 6858000"/>
              <a:gd name="connsiteX247" fmla="*/ 977477 w 12192001"/>
              <a:gd name="connsiteY247" fmla="*/ 543638 h 6858000"/>
              <a:gd name="connsiteX248" fmla="*/ 1223627 w 12192001"/>
              <a:gd name="connsiteY248" fmla="*/ 543000 h 6858000"/>
              <a:gd name="connsiteX249" fmla="*/ 1233758 w 12192001"/>
              <a:gd name="connsiteY249" fmla="*/ 543000 h 6858000"/>
              <a:gd name="connsiteX250" fmla="*/ 1270354 w 12192001"/>
              <a:gd name="connsiteY250" fmla="*/ 575267 h 6858000"/>
              <a:gd name="connsiteX251" fmla="*/ 1233684 w 12192001"/>
              <a:gd name="connsiteY251" fmla="*/ 607402 h 6858000"/>
              <a:gd name="connsiteX252" fmla="*/ 1223633 w 12192001"/>
              <a:gd name="connsiteY252" fmla="*/ 607402 h 6858000"/>
              <a:gd name="connsiteX253" fmla="*/ 1223627 w 12192001"/>
              <a:gd name="connsiteY253" fmla="*/ 607394 h 6858000"/>
              <a:gd name="connsiteX254" fmla="*/ 1065812 w 12192001"/>
              <a:gd name="connsiteY254" fmla="*/ 515164 h 6858000"/>
              <a:gd name="connsiteX255" fmla="*/ 1020852 w 12192001"/>
              <a:gd name="connsiteY255" fmla="*/ 553330 h 6858000"/>
              <a:gd name="connsiteX256" fmla="*/ 972840 w 12192001"/>
              <a:gd name="connsiteY256" fmla="*/ 686698 h 6858000"/>
              <a:gd name="connsiteX257" fmla="*/ 997858 w 12192001"/>
              <a:gd name="connsiteY257" fmla="*/ 718429 h 6858000"/>
              <a:gd name="connsiteX258" fmla="*/ 1028871 w 12192001"/>
              <a:gd name="connsiteY258" fmla="*/ 693558 h 6858000"/>
              <a:gd name="connsiteX259" fmla="*/ 1033860 w 12192001"/>
              <a:gd name="connsiteY259" fmla="*/ 678613 h 6858000"/>
              <a:gd name="connsiteX260" fmla="*/ 1033867 w 12192001"/>
              <a:gd name="connsiteY260" fmla="*/ 678613 h 6858000"/>
              <a:gd name="connsiteX261" fmla="*/ 1092415 w 12192001"/>
              <a:gd name="connsiteY261" fmla="*/ 678664 h 6858000"/>
              <a:gd name="connsiteX262" fmla="*/ 1096780 w 12192001"/>
              <a:gd name="connsiteY262" fmla="*/ 693910 h 6858000"/>
              <a:gd name="connsiteX263" fmla="*/ 1128666 w 12192001"/>
              <a:gd name="connsiteY263" fmla="*/ 718415 h 6858000"/>
              <a:gd name="connsiteX264" fmla="*/ 1154990 w 12192001"/>
              <a:gd name="connsiteY264" fmla="*/ 686800 h 6858000"/>
              <a:gd name="connsiteX265" fmla="*/ 1110610 w 12192001"/>
              <a:gd name="connsiteY265" fmla="*/ 553300 h 6858000"/>
              <a:gd name="connsiteX266" fmla="*/ 1065812 w 12192001"/>
              <a:gd name="connsiteY266" fmla="*/ 515164 h 6858000"/>
              <a:gd name="connsiteX267" fmla="*/ 1193869 w 12192001"/>
              <a:gd name="connsiteY267" fmla="*/ 496360 h 6858000"/>
              <a:gd name="connsiteX268" fmla="*/ 1164440 w 12192001"/>
              <a:gd name="connsiteY268" fmla="*/ 527138 h 6858000"/>
              <a:gd name="connsiteX269" fmla="*/ 1164440 w 12192001"/>
              <a:gd name="connsiteY269" fmla="*/ 689346 h 6858000"/>
              <a:gd name="connsiteX270" fmla="*/ 1195027 w 12192001"/>
              <a:gd name="connsiteY270" fmla="*/ 718400 h 6858000"/>
              <a:gd name="connsiteX271" fmla="*/ 1225592 w 12192001"/>
              <a:gd name="connsiteY271" fmla="*/ 689346 h 6858000"/>
              <a:gd name="connsiteX272" fmla="*/ 1225563 w 12192001"/>
              <a:gd name="connsiteY272" fmla="*/ 654027 h 6858000"/>
              <a:gd name="connsiteX273" fmla="*/ 1248013 w 12192001"/>
              <a:gd name="connsiteY273" fmla="*/ 654027 h 6858000"/>
              <a:gd name="connsiteX274" fmla="*/ 1331565 w 12192001"/>
              <a:gd name="connsiteY274" fmla="*/ 575575 h 6858000"/>
              <a:gd name="connsiteX275" fmla="*/ 1234484 w 12192001"/>
              <a:gd name="connsiteY275" fmla="*/ 496360 h 6858000"/>
              <a:gd name="connsiteX276" fmla="*/ 1517023 w 12192001"/>
              <a:gd name="connsiteY276" fmla="*/ 455046 h 6858000"/>
              <a:gd name="connsiteX277" fmla="*/ 1484903 w 12192001"/>
              <a:gd name="connsiteY277" fmla="*/ 485567 h 6858000"/>
              <a:gd name="connsiteX278" fmla="*/ 1484962 w 12192001"/>
              <a:gd name="connsiteY278" fmla="*/ 613961 h 6858000"/>
              <a:gd name="connsiteX279" fmla="*/ 1446113 w 12192001"/>
              <a:gd name="connsiteY279" fmla="*/ 666169 h 6858000"/>
              <a:gd name="connsiteX280" fmla="*/ 1407471 w 12192001"/>
              <a:gd name="connsiteY280" fmla="*/ 613961 h 6858000"/>
              <a:gd name="connsiteX281" fmla="*/ 1407478 w 12192001"/>
              <a:gd name="connsiteY281" fmla="*/ 501224 h 6858000"/>
              <a:gd name="connsiteX282" fmla="*/ 1375226 w 12192001"/>
              <a:gd name="connsiteY282" fmla="*/ 470718 h 6858000"/>
              <a:gd name="connsiteX283" fmla="*/ 1343237 w 12192001"/>
              <a:gd name="connsiteY283" fmla="*/ 500798 h 6858000"/>
              <a:gd name="connsiteX284" fmla="*/ 1343245 w 12192001"/>
              <a:gd name="connsiteY284" fmla="*/ 500798 h 6858000"/>
              <a:gd name="connsiteX285" fmla="*/ 1343149 w 12192001"/>
              <a:gd name="connsiteY285" fmla="*/ 611158 h 6858000"/>
              <a:gd name="connsiteX286" fmla="*/ 1446113 w 12192001"/>
              <a:gd name="connsiteY286" fmla="*/ 720351 h 6858000"/>
              <a:gd name="connsiteX287" fmla="*/ 1549122 w 12192001"/>
              <a:gd name="connsiteY287" fmla="*/ 610813 h 6858000"/>
              <a:gd name="connsiteX288" fmla="*/ 1549122 w 12192001"/>
              <a:gd name="connsiteY288" fmla="*/ 485567 h 6858000"/>
              <a:gd name="connsiteX289" fmla="*/ 1517023 w 12192001"/>
              <a:gd name="connsiteY289" fmla="*/ 455046 h 6858000"/>
              <a:gd name="connsiteX290" fmla="*/ 1602468 w 12192001"/>
              <a:gd name="connsiteY290" fmla="*/ 440967 h 6858000"/>
              <a:gd name="connsiteX291" fmla="*/ 1567684 w 12192001"/>
              <a:gd name="connsiteY291" fmla="*/ 473234 h 6858000"/>
              <a:gd name="connsiteX292" fmla="*/ 1567684 w 12192001"/>
              <a:gd name="connsiteY292" fmla="*/ 683425 h 6858000"/>
              <a:gd name="connsiteX293" fmla="*/ 1599555 w 12192001"/>
              <a:gd name="connsiteY293" fmla="*/ 716764 h 6858000"/>
              <a:gd name="connsiteX294" fmla="*/ 1684852 w 12192001"/>
              <a:gd name="connsiteY294" fmla="*/ 716712 h 6858000"/>
              <a:gd name="connsiteX295" fmla="*/ 1714500 w 12192001"/>
              <a:gd name="connsiteY295" fmla="*/ 685847 h 6858000"/>
              <a:gd name="connsiteX296" fmla="*/ 1684852 w 12192001"/>
              <a:gd name="connsiteY296" fmla="*/ 654871 h 6858000"/>
              <a:gd name="connsiteX297" fmla="*/ 1637229 w 12192001"/>
              <a:gd name="connsiteY297" fmla="*/ 654871 h 6858000"/>
              <a:gd name="connsiteX298" fmla="*/ 1637237 w 12192001"/>
              <a:gd name="connsiteY298" fmla="*/ 473234 h 6858000"/>
              <a:gd name="connsiteX299" fmla="*/ 1602468 w 12192001"/>
              <a:gd name="connsiteY299" fmla="*/ 440967 h 6858000"/>
              <a:gd name="connsiteX300" fmla="*/ 1691433 w 12192001"/>
              <a:gd name="connsiteY300" fmla="*/ 427959 h 6858000"/>
              <a:gd name="connsiteX301" fmla="*/ 1659555 w 12192001"/>
              <a:gd name="connsiteY301" fmla="*/ 461268 h 6858000"/>
              <a:gd name="connsiteX302" fmla="*/ 1691433 w 12192001"/>
              <a:gd name="connsiteY302" fmla="*/ 494599 h 6858000"/>
              <a:gd name="connsiteX303" fmla="*/ 1727501 w 12192001"/>
              <a:gd name="connsiteY303" fmla="*/ 494548 h 6858000"/>
              <a:gd name="connsiteX304" fmla="*/ 1727501 w 12192001"/>
              <a:gd name="connsiteY304" fmla="*/ 682288 h 6858000"/>
              <a:gd name="connsiteX305" fmla="*/ 1764588 w 12192001"/>
              <a:gd name="connsiteY305" fmla="*/ 718561 h 6858000"/>
              <a:gd name="connsiteX306" fmla="*/ 1801661 w 12192001"/>
              <a:gd name="connsiteY306" fmla="*/ 682288 h 6858000"/>
              <a:gd name="connsiteX307" fmla="*/ 1801661 w 12192001"/>
              <a:gd name="connsiteY307" fmla="*/ 494540 h 6858000"/>
              <a:gd name="connsiteX308" fmla="*/ 1837721 w 12192001"/>
              <a:gd name="connsiteY308" fmla="*/ 494621 h 6858000"/>
              <a:gd name="connsiteX309" fmla="*/ 1869592 w 12192001"/>
              <a:gd name="connsiteY309" fmla="*/ 461283 h 6858000"/>
              <a:gd name="connsiteX310" fmla="*/ 1837721 w 12192001"/>
              <a:gd name="connsiteY310" fmla="*/ 427974 h 6858000"/>
              <a:gd name="connsiteX311" fmla="*/ 143776 w 12192001"/>
              <a:gd name="connsiteY311" fmla="*/ 0 h 6858000"/>
              <a:gd name="connsiteX312" fmla="*/ 10818893 w 12192001"/>
              <a:gd name="connsiteY312" fmla="*/ 0 h 6858000"/>
              <a:gd name="connsiteX313" fmla="*/ 7994686 w 12192001"/>
              <a:gd name="connsiteY313" fmla="*/ 2164081 h 6858000"/>
              <a:gd name="connsiteX314" fmla="*/ 7578730 w 12192001"/>
              <a:gd name="connsiteY314" fmla="*/ 5307264 h 6858000"/>
              <a:gd name="connsiteX315" fmla="*/ 10721913 w 12192001"/>
              <a:gd name="connsiteY315" fmla="*/ 5723219 h 6858000"/>
              <a:gd name="connsiteX316" fmla="*/ 12192001 w 12192001"/>
              <a:gd name="connsiteY316" fmla="*/ 4596748 h 6858000"/>
              <a:gd name="connsiteX317" fmla="*/ 12192001 w 12192001"/>
              <a:gd name="connsiteY317" fmla="*/ 6858000 h 6858000"/>
              <a:gd name="connsiteX318" fmla="*/ 143776 w 12192001"/>
              <a:gd name="connsiteY318" fmla="*/ 6858000 h 6858000"/>
              <a:gd name="connsiteX319" fmla="*/ 0 w 12192001"/>
              <a:gd name="connsiteY319" fmla="*/ 0 h 6858000"/>
              <a:gd name="connsiteX320" fmla="*/ 1 w 12192001"/>
              <a:gd name="connsiteY320" fmla="*/ 0 h 6858000"/>
              <a:gd name="connsiteX321" fmla="*/ 1 w 12192001"/>
              <a:gd name="connsiteY321" fmla="*/ 6858000 h 6858000"/>
              <a:gd name="connsiteX322" fmla="*/ 0 w 12192001"/>
              <a:gd name="connsiteY32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</a:cxnLst>
            <a:rect l="l" t="t" r="r" b="b"/>
            <a:pathLst>
              <a:path w="12192001" h="6858000">
                <a:moveTo>
                  <a:pt x="1667383" y="782487"/>
                </a:moveTo>
                <a:cubicBezTo>
                  <a:pt x="1672857" y="782487"/>
                  <a:pt x="1675872" y="787160"/>
                  <a:pt x="1675872" y="792773"/>
                </a:cubicBezTo>
                <a:cubicBezTo>
                  <a:pt x="1675872" y="798371"/>
                  <a:pt x="1672857" y="803044"/>
                  <a:pt x="1667383" y="803044"/>
                </a:cubicBezTo>
                <a:cubicBezTo>
                  <a:pt x="1661910" y="803044"/>
                  <a:pt x="1658895" y="798371"/>
                  <a:pt x="1658895" y="792765"/>
                </a:cubicBezTo>
                <a:cubicBezTo>
                  <a:pt x="1658895" y="787160"/>
                  <a:pt x="1661910" y="782487"/>
                  <a:pt x="1667383" y="782487"/>
                </a:cubicBezTo>
                <a:close/>
                <a:moveTo>
                  <a:pt x="1536649" y="782487"/>
                </a:moveTo>
                <a:cubicBezTo>
                  <a:pt x="1542123" y="782487"/>
                  <a:pt x="1545138" y="787160"/>
                  <a:pt x="1545138" y="792773"/>
                </a:cubicBezTo>
                <a:cubicBezTo>
                  <a:pt x="1545138" y="798378"/>
                  <a:pt x="1542123" y="803044"/>
                  <a:pt x="1536649" y="803044"/>
                </a:cubicBezTo>
                <a:cubicBezTo>
                  <a:pt x="1531176" y="803044"/>
                  <a:pt x="1528161" y="798378"/>
                  <a:pt x="1528161" y="792765"/>
                </a:cubicBezTo>
                <a:cubicBezTo>
                  <a:pt x="1528161" y="787160"/>
                  <a:pt x="1531176" y="782487"/>
                  <a:pt x="1536649" y="782487"/>
                </a:cubicBezTo>
                <a:close/>
                <a:moveTo>
                  <a:pt x="1249004" y="782487"/>
                </a:moveTo>
                <a:cubicBezTo>
                  <a:pt x="1254470" y="782487"/>
                  <a:pt x="1257492" y="787160"/>
                  <a:pt x="1257492" y="792773"/>
                </a:cubicBezTo>
                <a:cubicBezTo>
                  <a:pt x="1257492" y="798371"/>
                  <a:pt x="1254470" y="803044"/>
                  <a:pt x="1249004" y="803044"/>
                </a:cubicBezTo>
                <a:cubicBezTo>
                  <a:pt x="1243523" y="803044"/>
                  <a:pt x="1240515" y="798371"/>
                  <a:pt x="1240515" y="792765"/>
                </a:cubicBezTo>
                <a:cubicBezTo>
                  <a:pt x="1240515" y="787160"/>
                  <a:pt x="1243523" y="782487"/>
                  <a:pt x="1249004" y="782487"/>
                </a:cubicBezTo>
                <a:close/>
                <a:moveTo>
                  <a:pt x="1750127" y="781085"/>
                </a:moveTo>
                <a:cubicBezTo>
                  <a:pt x="1754970" y="781085"/>
                  <a:pt x="1758139" y="785678"/>
                  <a:pt x="1758139" y="788407"/>
                </a:cubicBezTo>
                <a:lnTo>
                  <a:pt x="1742116" y="788407"/>
                </a:lnTo>
                <a:cubicBezTo>
                  <a:pt x="1742116" y="785678"/>
                  <a:pt x="1745285" y="781085"/>
                  <a:pt x="1750127" y="781085"/>
                </a:cubicBezTo>
                <a:close/>
                <a:moveTo>
                  <a:pt x="1493017" y="781085"/>
                </a:moveTo>
                <a:cubicBezTo>
                  <a:pt x="1497860" y="781085"/>
                  <a:pt x="1501029" y="785678"/>
                  <a:pt x="1501029" y="788407"/>
                </a:cubicBezTo>
                <a:lnTo>
                  <a:pt x="1485006" y="788407"/>
                </a:lnTo>
                <a:cubicBezTo>
                  <a:pt x="1485006" y="785678"/>
                  <a:pt x="1488183" y="781085"/>
                  <a:pt x="1493017" y="781085"/>
                </a:cubicBezTo>
                <a:close/>
                <a:moveTo>
                  <a:pt x="1381799" y="781085"/>
                </a:moveTo>
                <a:cubicBezTo>
                  <a:pt x="1386634" y="781085"/>
                  <a:pt x="1389812" y="785678"/>
                  <a:pt x="1389812" y="788407"/>
                </a:cubicBezTo>
                <a:lnTo>
                  <a:pt x="1373788" y="788407"/>
                </a:lnTo>
                <a:cubicBezTo>
                  <a:pt x="1373788" y="785678"/>
                  <a:pt x="1376957" y="781085"/>
                  <a:pt x="1381799" y="781085"/>
                </a:cubicBezTo>
                <a:close/>
                <a:moveTo>
                  <a:pt x="1789475" y="770814"/>
                </a:moveTo>
                <a:cubicBezTo>
                  <a:pt x="1779555" y="770814"/>
                  <a:pt x="1773524" y="777666"/>
                  <a:pt x="1773524" y="784592"/>
                </a:cubicBezTo>
                <a:cubicBezTo>
                  <a:pt x="1773524" y="791129"/>
                  <a:pt x="1776936" y="793470"/>
                  <a:pt x="1783282" y="796038"/>
                </a:cubicBezTo>
                <a:cubicBezTo>
                  <a:pt x="1790186" y="798840"/>
                  <a:pt x="1792886" y="799075"/>
                  <a:pt x="1792886" y="801570"/>
                </a:cubicBezTo>
                <a:cubicBezTo>
                  <a:pt x="1792886" y="802809"/>
                  <a:pt x="1791932" y="803976"/>
                  <a:pt x="1789394" y="803976"/>
                </a:cubicBezTo>
                <a:cubicBezTo>
                  <a:pt x="1784075" y="803976"/>
                  <a:pt x="1781382" y="800476"/>
                  <a:pt x="1777494" y="800476"/>
                </a:cubicBezTo>
                <a:cubicBezTo>
                  <a:pt x="1774720" y="800476"/>
                  <a:pt x="1772417" y="802890"/>
                  <a:pt x="1772417" y="806316"/>
                </a:cubicBezTo>
                <a:cubicBezTo>
                  <a:pt x="1772417" y="811687"/>
                  <a:pt x="1781140" y="814724"/>
                  <a:pt x="1788917" y="814724"/>
                </a:cubicBezTo>
                <a:cubicBezTo>
                  <a:pt x="1797406" y="814724"/>
                  <a:pt x="1804786" y="809662"/>
                  <a:pt x="1804786" y="801100"/>
                </a:cubicBezTo>
                <a:cubicBezTo>
                  <a:pt x="1804786" y="787784"/>
                  <a:pt x="1785425" y="788877"/>
                  <a:pt x="1785425" y="784123"/>
                </a:cubicBezTo>
                <a:cubicBezTo>
                  <a:pt x="1785425" y="782333"/>
                  <a:pt x="1787017" y="781555"/>
                  <a:pt x="1788682" y="781555"/>
                </a:cubicBezTo>
                <a:cubicBezTo>
                  <a:pt x="1792490" y="781555"/>
                  <a:pt x="1796136" y="784592"/>
                  <a:pt x="1798594" y="784592"/>
                </a:cubicBezTo>
                <a:cubicBezTo>
                  <a:pt x="1801529" y="784592"/>
                  <a:pt x="1803752" y="782487"/>
                  <a:pt x="1803752" y="779456"/>
                </a:cubicBezTo>
                <a:cubicBezTo>
                  <a:pt x="1803752" y="773147"/>
                  <a:pt x="1794471" y="770814"/>
                  <a:pt x="1789475" y="770814"/>
                </a:cubicBezTo>
                <a:close/>
                <a:moveTo>
                  <a:pt x="1750443" y="770814"/>
                </a:moveTo>
                <a:cubicBezTo>
                  <a:pt x="1737750" y="770814"/>
                  <a:pt x="1728785" y="781093"/>
                  <a:pt x="1728785" y="792765"/>
                </a:cubicBezTo>
                <a:cubicBezTo>
                  <a:pt x="1728785" y="804988"/>
                  <a:pt x="1737119" y="814724"/>
                  <a:pt x="1750443" y="814724"/>
                </a:cubicBezTo>
                <a:cubicBezTo>
                  <a:pt x="1759805" y="814724"/>
                  <a:pt x="1769878" y="810829"/>
                  <a:pt x="1769878" y="804908"/>
                </a:cubicBezTo>
                <a:cubicBezTo>
                  <a:pt x="1769878" y="801797"/>
                  <a:pt x="1767501" y="799699"/>
                  <a:pt x="1764728" y="799699"/>
                </a:cubicBezTo>
                <a:cubicBezTo>
                  <a:pt x="1761866" y="799699"/>
                  <a:pt x="1758139" y="803514"/>
                  <a:pt x="1752035" y="803514"/>
                </a:cubicBezTo>
                <a:cubicBezTo>
                  <a:pt x="1744097" y="803514"/>
                  <a:pt x="1742116" y="799302"/>
                  <a:pt x="1742116" y="796735"/>
                </a:cubicBezTo>
                <a:lnTo>
                  <a:pt x="1764486" y="796735"/>
                </a:lnTo>
                <a:cubicBezTo>
                  <a:pt x="1768455" y="796735"/>
                  <a:pt x="1770516" y="795729"/>
                  <a:pt x="1770516" y="791445"/>
                </a:cubicBezTo>
                <a:cubicBezTo>
                  <a:pt x="1770516" y="780858"/>
                  <a:pt x="1762659" y="770814"/>
                  <a:pt x="1750443" y="770814"/>
                </a:cubicBezTo>
                <a:close/>
                <a:moveTo>
                  <a:pt x="1665637" y="770814"/>
                </a:moveTo>
                <a:cubicBezTo>
                  <a:pt x="1654852" y="770814"/>
                  <a:pt x="1646518" y="780542"/>
                  <a:pt x="1646518" y="792765"/>
                </a:cubicBezTo>
                <a:cubicBezTo>
                  <a:pt x="1646518" y="804988"/>
                  <a:pt x="1654852" y="814724"/>
                  <a:pt x="1665637" y="814724"/>
                </a:cubicBezTo>
                <a:cubicBezTo>
                  <a:pt x="1670318" y="814724"/>
                  <a:pt x="1673495" y="813404"/>
                  <a:pt x="1676268" y="810058"/>
                </a:cubicBezTo>
                <a:cubicBezTo>
                  <a:pt x="1677141" y="811922"/>
                  <a:pt x="1679049" y="813947"/>
                  <a:pt x="1682064" y="813947"/>
                </a:cubicBezTo>
                <a:cubicBezTo>
                  <a:pt x="1685711" y="813947"/>
                  <a:pt x="1688249" y="811144"/>
                  <a:pt x="1688249" y="807637"/>
                </a:cubicBezTo>
                <a:lnTo>
                  <a:pt x="1688249" y="777901"/>
                </a:lnTo>
                <a:cubicBezTo>
                  <a:pt x="1688249" y="774394"/>
                  <a:pt x="1685711" y="771591"/>
                  <a:pt x="1682064" y="771591"/>
                </a:cubicBezTo>
                <a:cubicBezTo>
                  <a:pt x="1679049" y="771591"/>
                  <a:pt x="1677141" y="773609"/>
                  <a:pt x="1676268" y="775480"/>
                </a:cubicBezTo>
                <a:cubicBezTo>
                  <a:pt x="1673495" y="772134"/>
                  <a:pt x="1670318" y="770814"/>
                  <a:pt x="1665637" y="770814"/>
                </a:cubicBezTo>
                <a:close/>
                <a:moveTo>
                  <a:pt x="1493340" y="770814"/>
                </a:moveTo>
                <a:cubicBezTo>
                  <a:pt x="1480648" y="770814"/>
                  <a:pt x="1471682" y="781093"/>
                  <a:pt x="1471682" y="792765"/>
                </a:cubicBezTo>
                <a:cubicBezTo>
                  <a:pt x="1471682" y="804988"/>
                  <a:pt x="1480009" y="814724"/>
                  <a:pt x="1493340" y="814724"/>
                </a:cubicBezTo>
                <a:cubicBezTo>
                  <a:pt x="1502702" y="814724"/>
                  <a:pt x="1512775" y="810829"/>
                  <a:pt x="1512775" y="804908"/>
                </a:cubicBezTo>
                <a:cubicBezTo>
                  <a:pt x="1512775" y="801797"/>
                  <a:pt x="1510391" y="799699"/>
                  <a:pt x="1507618" y="799699"/>
                </a:cubicBezTo>
                <a:cubicBezTo>
                  <a:pt x="1504764" y="799699"/>
                  <a:pt x="1501029" y="803514"/>
                  <a:pt x="1494925" y="803514"/>
                </a:cubicBezTo>
                <a:cubicBezTo>
                  <a:pt x="1486994" y="803514"/>
                  <a:pt x="1485006" y="799302"/>
                  <a:pt x="1485006" y="796735"/>
                </a:cubicBezTo>
                <a:lnTo>
                  <a:pt x="1507376" y="796735"/>
                </a:lnTo>
                <a:cubicBezTo>
                  <a:pt x="1511345" y="796735"/>
                  <a:pt x="1513406" y="795729"/>
                  <a:pt x="1513406" y="791445"/>
                </a:cubicBezTo>
                <a:cubicBezTo>
                  <a:pt x="1513406" y="780858"/>
                  <a:pt x="1505556" y="770814"/>
                  <a:pt x="1493340" y="770814"/>
                </a:cubicBezTo>
                <a:close/>
                <a:moveTo>
                  <a:pt x="1382115" y="770814"/>
                </a:moveTo>
                <a:cubicBezTo>
                  <a:pt x="1369422" y="770814"/>
                  <a:pt x="1360457" y="781093"/>
                  <a:pt x="1360457" y="792765"/>
                </a:cubicBezTo>
                <a:cubicBezTo>
                  <a:pt x="1360457" y="804988"/>
                  <a:pt x="1368791" y="814724"/>
                  <a:pt x="1382115" y="814724"/>
                </a:cubicBezTo>
                <a:cubicBezTo>
                  <a:pt x="1391476" y="814724"/>
                  <a:pt x="1401550" y="810829"/>
                  <a:pt x="1401550" y="804908"/>
                </a:cubicBezTo>
                <a:cubicBezTo>
                  <a:pt x="1401550" y="801797"/>
                  <a:pt x="1399173" y="799699"/>
                  <a:pt x="1396399" y="799699"/>
                </a:cubicBezTo>
                <a:cubicBezTo>
                  <a:pt x="1393538" y="799699"/>
                  <a:pt x="1389812" y="803514"/>
                  <a:pt x="1383699" y="803514"/>
                </a:cubicBezTo>
                <a:cubicBezTo>
                  <a:pt x="1375768" y="803514"/>
                  <a:pt x="1373788" y="799302"/>
                  <a:pt x="1373788" y="796735"/>
                </a:cubicBezTo>
                <a:lnTo>
                  <a:pt x="1396157" y="796735"/>
                </a:lnTo>
                <a:cubicBezTo>
                  <a:pt x="1400127" y="796735"/>
                  <a:pt x="1402188" y="795729"/>
                  <a:pt x="1402188" y="791445"/>
                </a:cubicBezTo>
                <a:cubicBezTo>
                  <a:pt x="1402188" y="780858"/>
                  <a:pt x="1394330" y="770814"/>
                  <a:pt x="1382115" y="770814"/>
                </a:cubicBezTo>
                <a:close/>
                <a:moveTo>
                  <a:pt x="1341029" y="770814"/>
                </a:moveTo>
                <a:cubicBezTo>
                  <a:pt x="1335710" y="770814"/>
                  <a:pt x="1332371" y="772443"/>
                  <a:pt x="1330390" y="775480"/>
                </a:cubicBezTo>
                <a:cubicBezTo>
                  <a:pt x="1329286" y="773068"/>
                  <a:pt x="1326858" y="771539"/>
                  <a:pt x="1324206" y="771584"/>
                </a:cubicBezTo>
                <a:cubicBezTo>
                  <a:pt x="1320559" y="771584"/>
                  <a:pt x="1318021" y="774394"/>
                  <a:pt x="1318021" y="777894"/>
                </a:cubicBezTo>
                <a:lnTo>
                  <a:pt x="1318021" y="807637"/>
                </a:lnTo>
                <a:cubicBezTo>
                  <a:pt x="1318021" y="811144"/>
                  <a:pt x="1320559" y="813947"/>
                  <a:pt x="1324206" y="813947"/>
                </a:cubicBezTo>
                <a:cubicBezTo>
                  <a:pt x="1327852" y="813947"/>
                  <a:pt x="1330390" y="811144"/>
                  <a:pt x="1330390" y="807637"/>
                </a:cubicBezTo>
                <a:lnTo>
                  <a:pt x="1330390" y="788415"/>
                </a:lnTo>
                <a:cubicBezTo>
                  <a:pt x="1330390" y="784211"/>
                  <a:pt x="1332929" y="781093"/>
                  <a:pt x="1337214" y="781093"/>
                </a:cubicBezTo>
                <a:cubicBezTo>
                  <a:pt x="1341498" y="781093"/>
                  <a:pt x="1344037" y="784211"/>
                  <a:pt x="1344037" y="788415"/>
                </a:cubicBezTo>
                <a:lnTo>
                  <a:pt x="1344037" y="807637"/>
                </a:lnTo>
                <a:cubicBezTo>
                  <a:pt x="1344037" y="811144"/>
                  <a:pt x="1346575" y="813947"/>
                  <a:pt x="1350229" y="813947"/>
                </a:cubicBezTo>
                <a:cubicBezTo>
                  <a:pt x="1353875" y="813947"/>
                  <a:pt x="1356414" y="811144"/>
                  <a:pt x="1356414" y="807637"/>
                </a:cubicBezTo>
                <a:lnTo>
                  <a:pt x="1356414" y="785135"/>
                </a:lnTo>
                <a:cubicBezTo>
                  <a:pt x="1356414" y="775172"/>
                  <a:pt x="1349591" y="770814"/>
                  <a:pt x="1341029" y="770814"/>
                </a:cubicBezTo>
                <a:close/>
                <a:moveTo>
                  <a:pt x="1296920" y="770814"/>
                </a:moveTo>
                <a:cubicBezTo>
                  <a:pt x="1291601" y="770814"/>
                  <a:pt x="1288263" y="772443"/>
                  <a:pt x="1286282" y="775480"/>
                </a:cubicBezTo>
                <a:cubicBezTo>
                  <a:pt x="1285177" y="773068"/>
                  <a:pt x="1282749" y="771539"/>
                  <a:pt x="1280097" y="771584"/>
                </a:cubicBezTo>
                <a:cubicBezTo>
                  <a:pt x="1276451" y="771584"/>
                  <a:pt x="1273905" y="774394"/>
                  <a:pt x="1273905" y="777894"/>
                </a:cubicBezTo>
                <a:lnTo>
                  <a:pt x="1273912" y="777894"/>
                </a:lnTo>
                <a:lnTo>
                  <a:pt x="1273912" y="807637"/>
                </a:lnTo>
                <a:cubicBezTo>
                  <a:pt x="1273912" y="811144"/>
                  <a:pt x="1276451" y="813947"/>
                  <a:pt x="1280097" y="813947"/>
                </a:cubicBezTo>
                <a:cubicBezTo>
                  <a:pt x="1283743" y="813947"/>
                  <a:pt x="1286282" y="811144"/>
                  <a:pt x="1286282" y="807637"/>
                </a:cubicBezTo>
                <a:lnTo>
                  <a:pt x="1286282" y="788415"/>
                </a:lnTo>
                <a:cubicBezTo>
                  <a:pt x="1286282" y="784211"/>
                  <a:pt x="1288820" y="781093"/>
                  <a:pt x="1293105" y="781093"/>
                </a:cubicBezTo>
                <a:cubicBezTo>
                  <a:pt x="1297390" y="781093"/>
                  <a:pt x="1299928" y="784211"/>
                  <a:pt x="1299928" y="788415"/>
                </a:cubicBezTo>
                <a:lnTo>
                  <a:pt x="1299928" y="807637"/>
                </a:lnTo>
                <a:cubicBezTo>
                  <a:pt x="1299928" y="811144"/>
                  <a:pt x="1302467" y="813947"/>
                  <a:pt x="1306120" y="813947"/>
                </a:cubicBezTo>
                <a:cubicBezTo>
                  <a:pt x="1309767" y="813947"/>
                  <a:pt x="1312306" y="811144"/>
                  <a:pt x="1312306" y="807637"/>
                </a:cubicBezTo>
                <a:lnTo>
                  <a:pt x="1312306" y="785135"/>
                </a:lnTo>
                <a:cubicBezTo>
                  <a:pt x="1312306" y="775172"/>
                  <a:pt x="1305482" y="770814"/>
                  <a:pt x="1296920" y="770814"/>
                </a:cubicBezTo>
                <a:close/>
                <a:moveTo>
                  <a:pt x="1249004" y="770814"/>
                </a:moveTo>
                <a:cubicBezTo>
                  <a:pt x="1236465" y="770814"/>
                  <a:pt x="1228138" y="780542"/>
                  <a:pt x="1228138" y="792765"/>
                </a:cubicBezTo>
                <a:cubicBezTo>
                  <a:pt x="1228138" y="804988"/>
                  <a:pt x="1236465" y="814724"/>
                  <a:pt x="1249004" y="814724"/>
                </a:cubicBezTo>
                <a:cubicBezTo>
                  <a:pt x="1261535" y="814724"/>
                  <a:pt x="1269862" y="804988"/>
                  <a:pt x="1269862" y="792765"/>
                </a:cubicBezTo>
                <a:cubicBezTo>
                  <a:pt x="1269862" y="780542"/>
                  <a:pt x="1261535" y="770814"/>
                  <a:pt x="1249004" y="770814"/>
                </a:cubicBezTo>
                <a:close/>
                <a:moveTo>
                  <a:pt x="1712923" y="770806"/>
                </a:moveTo>
                <a:lnTo>
                  <a:pt x="1712923" y="770814"/>
                </a:lnTo>
                <a:cubicBezTo>
                  <a:pt x="1700384" y="770814"/>
                  <a:pt x="1692057" y="780542"/>
                  <a:pt x="1692057" y="792765"/>
                </a:cubicBezTo>
                <a:cubicBezTo>
                  <a:pt x="1692057" y="804988"/>
                  <a:pt x="1700384" y="814724"/>
                  <a:pt x="1712923" y="814724"/>
                </a:cubicBezTo>
                <a:cubicBezTo>
                  <a:pt x="1717838" y="814724"/>
                  <a:pt x="1727596" y="812391"/>
                  <a:pt x="1727596" y="806316"/>
                </a:cubicBezTo>
                <a:cubicBezTo>
                  <a:pt x="1727596" y="803749"/>
                  <a:pt x="1725373" y="800939"/>
                  <a:pt x="1722519" y="800939"/>
                </a:cubicBezTo>
                <a:cubicBezTo>
                  <a:pt x="1720700" y="800939"/>
                  <a:pt x="1718235" y="803044"/>
                  <a:pt x="1712923" y="803044"/>
                </a:cubicBezTo>
                <a:cubicBezTo>
                  <a:pt x="1707449" y="803044"/>
                  <a:pt x="1704434" y="798371"/>
                  <a:pt x="1704434" y="792765"/>
                </a:cubicBezTo>
                <a:cubicBezTo>
                  <a:pt x="1704434" y="787160"/>
                  <a:pt x="1707369" y="782487"/>
                  <a:pt x="1713634" y="782487"/>
                </a:cubicBezTo>
                <a:cubicBezTo>
                  <a:pt x="1718477" y="782487"/>
                  <a:pt x="1719350" y="784512"/>
                  <a:pt x="1722519" y="784512"/>
                </a:cubicBezTo>
                <a:cubicBezTo>
                  <a:pt x="1725373" y="784512"/>
                  <a:pt x="1727596" y="782098"/>
                  <a:pt x="1727596" y="778826"/>
                </a:cubicBezTo>
                <a:cubicBezTo>
                  <a:pt x="1727596" y="772369"/>
                  <a:pt x="1718477" y="770806"/>
                  <a:pt x="1712923" y="770806"/>
                </a:cubicBezTo>
                <a:close/>
                <a:moveTo>
                  <a:pt x="1425431" y="770806"/>
                </a:moveTo>
                <a:lnTo>
                  <a:pt x="1425431" y="770814"/>
                </a:lnTo>
                <a:cubicBezTo>
                  <a:pt x="1412900" y="770814"/>
                  <a:pt x="1404565" y="780542"/>
                  <a:pt x="1404565" y="792765"/>
                </a:cubicBezTo>
                <a:cubicBezTo>
                  <a:pt x="1404565" y="804988"/>
                  <a:pt x="1412900" y="814724"/>
                  <a:pt x="1425431" y="814724"/>
                </a:cubicBezTo>
                <a:cubicBezTo>
                  <a:pt x="1430347" y="814724"/>
                  <a:pt x="1440105" y="812391"/>
                  <a:pt x="1440105" y="806316"/>
                </a:cubicBezTo>
                <a:cubicBezTo>
                  <a:pt x="1440105" y="803749"/>
                  <a:pt x="1437889" y="800939"/>
                  <a:pt x="1435028" y="800939"/>
                </a:cubicBezTo>
                <a:cubicBezTo>
                  <a:pt x="1433208" y="800939"/>
                  <a:pt x="1430743" y="803044"/>
                  <a:pt x="1425431" y="803044"/>
                </a:cubicBezTo>
                <a:cubicBezTo>
                  <a:pt x="1419958" y="803044"/>
                  <a:pt x="1416942" y="798371"/>
                  <a:pt x="1416942" y="792765"/>
                </a:cubicBezTo>
                <a:cubicBezTo>
                  <a:pt x="1416942" y="787160"/>
                  <a:pt x="1419877" y="782487"/>
                  <a:pt x="1426143" y="782487"/>
                </a:cubicBezTo>
                <a:cubicBezTo>
                  <a:pt x="1430985" y="782487"/>
                  <a:pt x="1431858" y="784512"/>
                  <a:pt x="1435028" y="784512"/>
                </a:cubicBezTo>
                <a:cubicBezTo>
                  <a:pt x="1437889" y="784512"/>
                  <a:pt x="1440105" y="782098"/>
                  <a:pt x="1440105" y="778826"/>
                </a:cubicBezTo>
                <a:cubicBezTo>
                  <a:pt x="1440105" y="772369"/>
                  <a:pt x="1430985" y="770806"/>
                  <a:pt x="1425431" y="770806"/>
                </a:cubicBezTo>
                <a:close/>
                <a:moveTo>
                  <a:pt x="1598131" y="769251"/>
                </a:moveTo>
                <a:lnTo>
                  <a:pt x="1605035" y="769251"/>
                </a:lnTo>
                <a:cubicBezTo>
                  <a:pt x="1610112" y="769251"/>
                  <a:pt x="1613517" y="771900"/>
                  <a:pt x="1613517" y="776881"/>
                </a:cubicBezTo>
                <a:cubicBezTo>
                  <a:pt x="1613517" y="780777"/>
                  <a:pt x="1610509" y="784438"/>
                  <a:pt x="1605035" y="784438"/>
                </a:cubicBezTo>
                <a:lnTo>
                  <a:pt x="1598131" y="784438"/>
                </a:lnTo>
                <a:close/>
                <a:moveTo>
                  <a:pt x="1591704" y="758040"/>
                </a:moveTo>
                <a:cubicBezTo>
                  <a:pt x="1588374" y="758040"/>
                  <a:pt x="1585277" y="760300"/>
                  <a:pt x="1585277" y="764350"/>
                </a:cubicBezTo>
                <a:lnTo>
                  <a:pt x="1585277" y="807248"/>
                </a:lnTo>
                <a:cubicBezTo>
                  <a:pt x="1585277" y="811687"/>
                  <a:pt x="1587977" y="813947"/>
                  <a:pt x="1591704" y="813947"/>
                </a:cubicBezTo>
                <a:cubicBezTo>
                  <a:pt x="1595431" y="813947"/>
                  <a:pt x="1598131" y="811687"/>
                  <a:pt x="1598131" y="807248"/>
                </a:cubicBezTo>
                <a:lnTo>
                  <a:pt x="1598131" y="795649"/>
                </a:lnTo>
                <a:lnTo>
                  <a:pt x="1607889" y="795649"/>
                </a:lnTo>
                <a:cubicBezTo>
                  <a:pt x="1620105" y="795649"/>
                  <a:pt x="1626848" y="787703"/>
                  <a:pt x="1626848" y="776881"/>
                </a:cubicBezTo>
                <a:cubicBezTo>
                  <a:pt x="1626848" y="764350"/>
                  <a:pt x="1617405" y="758040"/>
                  <a:pt x="1607493" y="758040"/>
                </a:cubicBezTo>
                <a:close/>
                <a:moveTo>
                  <a:pt x="1456290" y="757806"/>
                </a:moveTo>
                <a:cubicBezTo>
                  <a:pt x="1452643" y="757806"/>
                  <a:pt x="1450105" y="760608"/>
                  <a:pt x="1450105" y="764115"/>
                </a:cubicBezTo>
                <a:lnTo>
                  <a:pt x="1450105" y="772054"/>
                </a:lnTo>
                <a:lnTo>
                  <a:pt x="1448674" y="772054"/>
                </a:lnTo>
                <a:cubicBezTo>
                  <a:pt x="1444706" y="772054"/>
                  <a:pt x="1442166" y="773771"/>
                  <a:pt x="1442166" y="777659"/>
                </a:cubicBezTo>
                <a:cubicBezTo>
                  <a:pt x="1442166" y="781555"/>
                  <a:pt x="1444706" y="783264"/>
                  <a:pt x="1448674" y="783264"/>
                </a:cubicBezTo>
                <a:lnTo>
                  <a:pt x="1450105" y="783264"/>
                </a:lnTo>
                <a:lnTo>
                  <a:pt x="1450105" y="807637"/>
                </a:lnTo>
                <a:cubicBezTo>
                  <a:pt x="1450105" y="811144"/>
                  <a:pt x="1452643" y="813947"/>
                  <a:pt x="1456290" y="813947"/>
                </a:cubicBezTo>
                <a:cubicBezTo>
                  <a:pt x="1459936" y="813947"/>
                  <a:pt x="1462482" y="811144"/>
                  <a:pt x="1462482" y="807637"/>
                </a:cubicBezTo>
                <a:lnTo>
                  <a:pt x="1462482" y="783264"/>
                </a:lnTo>
                <a:lnTo>
                  <a:pt x="1465886" y="783264"/>
                </a:lnTo>
                <a:cubicBezTo>
                  <a:pt x="1469855" y="783264"/>
                  <a:pt x="1472394" y="781555"/>
                  <a:pt x="1472394" y="777666"/>
                </a:cubicBezTo>
                <a:cubicBezTo>
                  <a:pt x="1472394" y="773771"/>
                  <a:pt x="1469855" y="772054"/>
                  <a:pt x="1465886" y="772054"/>
                </a:cubicBezTo>
                <a:lnTo>
                  <a:pt x="1462482" y="772054"/>
                </a:lnTo>
                <a:lnTo>
                  <a:pt x="1462482" y="764115"/>
                </a:lnTo>
                <a:cubicBezTo>
                  <a:pt x="1462482" y="760608"/>
                  <a:pt x="1459936" y="757806"/>
                  <a:pt x="1456290" y="757806"/>
                </a:cubicBezTo>
                <a:close/>
                <a:moveTo>
                  <a:pt x="1209576" y="756793"/>
                </a:moveTo>
                <a:cubicBezTo>
                  <a:pt x="1192598" y="756793"/>
                  <a:pt x="1181571" y="768943"/>
                  <a:pt x="1181571" y="785759"/>
                </a:cubicBezTo>
                <a:cubicBezTo>
                  <a:pt x="1181571" y="801643"/>
                  <a:pt x="1191565" y="814724"/>
                  <a:pt x="1209334" y="814724"/>
                </a:cubicBezTo>
                <a:cubicBezTo>
                  <a:pt x="1216399" y="814724"/>
                  <a:pt x="1227111" y="812311"/>
                  <a:pt x="1227111" y="805377"/>
                </a:cubicBezTo>
                <a:cubicBezTo>
                  <a:pt x="1227111" y="803749"/>
                  <a:pt x="1226472" y="799545"/>
                  <a:pt x="1221403" y="799545"/>
                </a:cubicBezTo>
                <a:cubicBezTo>
                  <a:pt x="1218064" y="799545"/>
                  <a:pt x="1216795" y="802112"/>
                  <a:pt x="1208783" y="802112"/>
                </a:cubicBezTo>
                <a:cubicBezTo>
                  <a:pt x="1199972" y="802112"/>
                  <a:pt x="1195372" y="794563"/>
                  <a:pt x="1195372" y="785759"/>
                </a:cubicBezTo>
                <a:cubicBezTo>
                  <a:pt x="1195372" y="777197"/>
                  <a:pt x="1199502" y="768943"/>
                  <a:pt x="1209891" y="768943"/>
                </a:cubicBezTo>
                <a:cubicBezTo>
                  <a:pt x="1214888" y="768943"/>
                  <a:pt x="1218064" y="771591"/>
                  <a:pt x="1221080" y="771591"/>
                </a:cubicBezTo>
                <a:cubicBezTo>
                  <a:pt x="1224411" y="771591"/>
                  <a:pt x="1226634" y="768627"/>
                  <a:pt x="1226634" y="765597"/>
                </a:cubicBezTo>
                <a:cubicBezTo>
                  <a:pt x="1226634" y="758972"/>
                  <a:pt x="1217353" y="756793"/>
                  <a:pt x="1209576" y="756793"/>
                </a:cubicBezTo>
                <a:close/>
                <a:moveTo>
                  <a:pt x="1636525" y="753521"/>
                </a:moveTo>
                <a:cubicBezTo>
                  <a:pt x="1632878" y="753521"/>
                  <a:pt x="1630340" y="756331"/>
                  <a:pt x="1630340" y="759831"/>
                </a:cubicBezTo>
                <a:lnTo>
                  <a:pt x="1630340" y="807637"/>
                </a:lnTo>
                <a:cubicBezTo>
                  <a:pt x="1630340" y="811144"/>
                  <a:pt x="1632878" y="813947"/>
                  <a:pt x="1636525" y="813947"/>
                </a:cubicBezTo>
                <a:cubicBezTo>
                  <a:pt x="1640178" y="813947"/>
                  <a:pt x="1642717" y="811144"/>
                  <a:pt x="1642717" y="807637"/>
                </a:cubicBezTo>
                <a:lnTo>
                  <a:pt x="1642717" y="759831"/>
                </a:lnTo>
                <a:cubicBezTo>
                  <a:pt x="1642717" y="756331"/>
                  <a:pt x="1640178" y="753521"/>
                  <a:pt x="1636525" y="753521"/>
                </a:cubicBezTo>
                <a:close/>
                <a:moveTo>
                  <a:pt x="1551323" y="753521"/>
                </a:moveTo>
                <a:cubicBezTo>
                  <a:pt x="1547676" y="753521"/>
                  <a:pt x="1545138" y="756331"/>
                  <a:pt x="1545138" y="759831"/>
                </a:cubicBezTo>
                <a:lnTo>
                  <a:pt x="1545138" y="774240"/>
                </a:lnTo>
                <a:cubicBezTo>
                  <a:pt x="1542915" y="772443"/>
                  <a:pt x="1540222" y="770814"/>
                  <a:pt x="1534903" y="770814"/>
                </a:cubicBezTo>
                <a:cubicBezTo>
                  <a:pt x="1524118" y="770814"/>
                  <a:pt x="1515783" y="780542"/>
                  <a:pt x="1515783" y="792765"/>
                </a:cubicBezTo>
                <a:cubicBezTo>
                  <a:pt x="1515783" y="804996"/>
                  <a:pt x="1524118" y="814724"/>
                  <a:pt x="1534903" y="814724"/>
                </a:cubicBezTo>
                <a:cubicBezTo>
                  <a:pt x="1539584" y="814724"/>
                  <a:pt x="1542761" y="813404"/>
                  <a:pt x="1545534" y="810058"/>
                </a:cubicBezTo>
                <a:cubicBezTo>
                  <a:pt x="1546407" y="811922"/>
                  <a:pt x="1548315" y="813947"/>
                  <a:pt x="1551323" y="813947"/>
                </a:cubicBezTo>
                <a:cubicBezTo>
                  <a:pt x="1554977" y="813947"/>
                  <a:pt x="1557515" y="811144"/>
                  <a:pt x="1557515" y="807637"/>
                </a:cubicBezTo>
                <a:lnTo>
                  <a:pt x="1557515" y="759831"/>
                </a:lnTo>
                <a:cubicBezTo>
                  <a:pt x="1557515" y="756331"/>
                  <a:pt x="1554977" y="753521"/>
                  <a:pt x="1551323" y="753521"/>
                </a:cubicBezTo>
                <a:close/>
                <a:moveTo>
                  <a:pt x="804762" y="650212"/>
                </a:moveTo>
                <a:lnTo>
                  <a:pt x="804764" y="650212"/>
                </a:lnTo>
                <a:lnTo>
                  <a:pt x="804762" y="650219"/>
                </a:lnTo>
                <a:close/>
                <a:moveTo>
                  <a:pt x="819472" y="592061"/>
                </a:moveTo>
                <a:lnTo>
                  <a:pt x="836068" y="650212"/>
                </a:lnTo>
                <a:lnTo>
                  <a:pt x="804764" y="650212"/>
                </a:lnTo>
                <a:close/>
                <a:moveTo>
                  <a:pt x="690910" y="578135"/>
                </a:moveTo>
                <a:cubicBezTo>
                  <a:pt x="654204" y="578135"/>
                  <a:pt x="623426" y="606631"/>
                  <a:pt x="623426" y="649405"/>
                </a:cubicBezTo>
                <a:cubicBezTo>
                  <a:pt x="623426" y="691239"/>
                  <a:pt x="650814" y="720315"/>
                  <a:pt x="688753" y="720315"/>
                </a:cubicBezTo>
                <a:cubicBezTo>
                  <a:pt x="709743" y="720315"/>
                  <a:pt x="724615" y="712699"/>
                  <a:pt x="734299" y="703558"/>
                </a:cubicBezTo>
                <a:cubicBezTo>
                  <a:pt x="741240" y="697006"/>
                  <a:pt x="744549" y="686103"/>
                  <a:pt x="735305" y="676822"/>
                </a:cubicBezTo>
                <a:cubicBezTo>
                  <a:pt x="728745" y="670219"/>
                  <a:pt x="721137" y="667020"/>
                  <a:pt x="710631" y="674841"/>
                </a:cubicBezTo>
                <a:cubicBezTo>
                  <a:pt x="705789" y="678451"/>
                  <a:pt x="700814" y="682765"/>
                  <a:pt x="690433" y="682765"/>
                </a:cubicBezTo>
                <a:lnTo>
                  <a:pt x="690433" y="682758"/>
                </a:lnTo>
                <a:cubicBezTo>
                  <a:pt x="674453" y="682758"/>
                  <a:pt x="663771" y="668957"/>
                  <a:pt x="663771" y="649398"/>
                </a:cubicBezTo>
                <a:cubicBezTo>
                  <a:pt x="663771" y="628884"/>
                  <a:pt x="674916" y="614328"/>
                  <a:pt x="691819" y="614328"/>
                </a:cubicBezTo>
                <a:cubicBezTo>
                  <a:pt x="702935" y="614328"/>
                  <a:pt x="708371" y="619904"/>
                  <a:pt x="713338" y="623711"/>
                </a:cubicBezTo>
                <a:cubicBezTo>
                  <a:pt x="721658" y="630087"/>
                  <a:pt x="731717" y="627431"/>
                  <a:pt x="737858" y="618510"/>
                </a:cubicBezTo>
                <a:cubicBezTo>
                  <a:pt x="744013" y="609544"/>
                  <a:pt x="742898" y="600843"/>
                  <a:pt x="735591" y="593946"/>
                </a:cubicBezTo>
                <a:cubicBezTo>
                  <a:pt x="726170" y="585054"/>
                  <a:pt x="711313" y="578135"/>
                  <a:pt x="690910" y="578135"/>
                </a:cubicBezTo>
                <a:close/>
                <a:moveTo>
                  <a:pt x="1064403" y="559331"/>
                </a:moveTo>
                <a:lnTo>
                  <a:pt x="1082877" y="632589"/>
                </a:lnTo>
                <a:lnTo>
                  <a:pt x="1043434" y="632596"/>
                </a:lnTo>
                <a:close/>
                <a:moveTo>
                  <a:pt x="820587" y="556998"/>
                </a:moveTo>
                <a:cubicBezTo>
                  <a:pt x="800851" y="556998"/>
                  <a:pt x="794160" y="562846"/>
                  <a:pt x="784901" y="587299"/>
                </a:cubicBezTo>
                <a:cubicBezTo>
                  <a:pt x="784901" y="587299"/>
                  <a:pt x="753089" y="677974"/>
                  <a:pt x="748723" y="693205"/>
                </a:cubicBezTo>
                <a:cubicBezTo>
                  <a:pt x="743903" y="710043"/>
                  <a:pt x="752876" y="718393"/>
                  <a:pt x="768584" y="718393"/>
                </a:cubicBezTo>
                <a:cubicBezTo>
                  <a:pt x="781145" y="718393"/>
                  <a:pt x="787961" y="713924"/>
                  <a:pt x="793199" y="698649"/>
                </a:cubicBezTo>
                <a:lnTo>
                  <a:pt x="797161" y="686742"/>
                </a:lnTo>
                <a:lnTo>
                  <a:pt x="843603" y="686793"/>
                </a:lnTo>
                <a:lnTo>
                  <a:pt x="847110" y="698972"/>
                </a:lnTo>
                <a:cubicBezTo>
                  <a:pt x="851182" y="714211"/>
                  <a:pt x="859604" y="718415"/>
                  <a:pt x="872422" y="718415"/>
                </a:cubicBezTo>
                <a:cubicBezTo>
                  <a:pt x="888122" y="718415"/>
                  <a:pt x="897858" y="709882"/>
                  <a:pt x="893309" y="693323"/>
                </a:cubicBezTo>
                <a:cubicBezTo>
                  <a:pt x="889325" y="678796"/>
                  <a:pt x="856156" y="587270"/>
                  <a:pt x="856156" y="587270"/>
                </a:cubicBezTo>
                <a:cubicBezTo>
                  <a:pt x="847880" y="563484"/>
                  <a:pt x="840529" y="556998"/>
                  <a:pt x="820587" y="556998"/>
                </a:cubicBezTo>
                <a:close/>
                <a:moveTo>
                  <a:pt x="885576" y="543638"/>
                </a:moveTo>
                <a:cubicBezTo>
                  <a:pt x="869832" y="543638"/>
                  <a:pt x="864557" y="551958"/>
                  <a:pt x="864557" y="565619"/>
                </a:cubicBezTo>
                <a:cubicBezTo>
                  <a:pt x="864557" y="579221"/>
                  <a:pt x="869832" y="587585"/>
                  <a:pt x="885569" y="587585"/>
                </a:cubicBezTo>
                <a:lnTo>
                  <a:pt x="885576" y="587585"/>
                </a:lnTo>
                <a:lnTo>
                  <a:pt x="906545" y="587717"/>
                </a:lnTo>
                <a:lnTo>
                  <a:pt x="906501" y="694834"/>
                </a:lnTo>
                <a:cubicBezTo>
                  <a:pt x="906501" y="712376"/>
                  <a:pt x="916119" y="718415"/>
                  <a:pt x="931923" y="718415"/>
                </a:cubicBezTo>
                <a:cubicBezTo>
                  <a:pt x="947653" y="718415"/>
                  <a:pt x="957337" y="712376"/>
                  <a:pt x="957337" y="694834"/>
                </a:cubicBezTo>
                <a:lnTo>
                  <a:pt x="957308" y="587717"/>
                </a:lnTo>
                <a:lnTo>
                  <a:pt x="977477" y="587717"/>
                </a:lnTo>
                <a:cubicBezTo>
                  <a:pt x="993222" y="587717"/>
                  <a:pt x="998497" y="579397"/>
                  <a:pt x="998497" y="565736"/>
                </a:cubicBezTo>
                <a:cubicBezTo>
                  <a:pt x="998497" y="552134"/>
                  <a:pt x="993222" y="543638"/>
                  <a:pt x="977477" y="543638"/>
                </a:cubicBezTo>
                <a:close/>
                <a:moveTo>
                  <a:pt x="1223627" y="543000"/>
                </a:moveTo>
                <a:lnTo>
                  <a:pt x="1233758" y="543000"/>
                </a:lnTo>
                <a:cubicBezTo>
                  <a:pt x="1266201" y="543000"/>
                  <a:pt x="1270354" y="560410"/>
                  <a:pt x="1270354" y="575267"/>
                </a:cubicBezTo>
                <a:cubicBezTo>
                  <a:pt x="1270354" y="591532"/>
                  <a:pt x="1265555" y="607402"/>
                  <a:pt x="1233684" y="607402"/>
                </a:cubicBezTo>
                <a:lnTo>
                  <a:pt x="1223633" y="607402"/>
                </a:lnTo>
                <a:lnTo>
                  <a:pt x="1223627" y="607394"/>
                </a:lnTo>
                <a:close/>
                <a:moveTo>
                  <a:pt x="1065812" y="515164"/>
                </a:moveTo>
                <a:cubicBezTo>
                  <a:pt x="1040940" y="515164"/>
                  <a:pt x="1032510" y="522530"/>
                  <a:pt x="1020852" y="553330"/>
                </a:cubicBezTo>
                <a:cubicBezTo>
                  <a:pt x="1020852" y="553330"/>
                  <a:pt x="978335" y="667512"/>
                  <a:pt x="972840" y="686698"/>
                </a:cubicBezTo>
                <a:cubicBezTo>
                  <a:pt x="966765" y="707901"/>
                  <a:pt x="978064" y="718429"/>
                  <a:pt x="997858" y="718429"/>
                </a:cubicBezTo>
                <a:cubicBezTo>
                  <a:pt x="1013684" y="718429"/>
                  <a:pt x="1022275" y="712809"/>
                  <a:pt x="1028871" y="693558"/>
                </a:cubicBezTo>
                <a:lnTo>
                  <a:pt x="1033860" y="678613"/>
                </a:lnTo>
                <a:lnTo>
                  <a:pt x="1033867" y="678613"/>
                </a:lnTo>
                <a:lnTo>
                  <a:pt x="1092415" y="678664"/>
                </a:lnTo>
                <a:lnTo>
                  <a:pt x="1096780" y="693910"/>
                </a:lnTo>
                <a:cubicBezTo>
                  <a:pt x="1101916" y="713110"/>
                  <a:pt x="1112525" y="718415"/>
                  <a:pt x="1128666" y="718415"/>
                </a:cubicBezTo>
                <a:cubicBezTo>
                  <a:pt x="1148460" y="718415"/>
                  <a:pt x="1160713" y="707659"/>
                  <a:pt x="1154990" y="686800"/>
                </a:cubicBezTo>
                <a:cubicBezTo>
                  <a:pt x="1149972" y="668495"/>
                  <a:pt x="1110610" y="553300"/>
                  <a:pt x="1110610" y="553300"/>
                </a:cubicBezTo>
                <a:cubicBezTo>
                  <a:pt x="1099862" y="522369"/>
                  <a:pt x="1090925" y="515164"/>
                  <a:pt x="1065812" y="515164"/>
                </a:cubicBezTo>
                <a:close/>
                <a:moveTo>
                  <a:pt x="1193869" y="496360"/>
                </a:moveTo>
                <a:cubicBezTo>
                  <a:pt x="1171828" y="496360"/>
                  <a:pt x="1164440" y="508003"/>
                  <a:pt x="1164440" y="527138"/>
                </a:cubicBezTo>
                <a:lnTo>
                  <a:pt x="1164440" y="689346"/>
                </a:lnTo>
                <a:cubicBezTo>
                  <a:pt x="1164440" y="710960"/>
                  <a:pt x="1176010" y="718400"/>
                  <a:pt x="1195027" y="718400"/>
                </a:cubicBezTo>
                <a:cubicBezTo>
                  <a:pt x="1213948" y="718400"/>
                  <a:pt x="1225592" y="710960"/>
                  <a:pt x="1225592" y="689346"/>
                </a:cubicBezTo>
                <a:lnTo>
                  <a:pt x="1225563" y="654027"/>
                </a:lnTo>
                <a:lnTo>
                  <a:pt x="1248013" y="654027"/>
                </a:lnTo>
                <a:cubicBezTo>
                  <a:pt x="1305805" y="654027"/>
                  <a:pt x="1331565" y="621246"/>
                  <a:pt x="1331565" y="575575"/>
                </a:cubicBezTo>
                <a:cubicBezTo>
                  <a:pt x="1331565" y="529595"/>
                  <a:pt x="1306208" y="496360"/>
                  <a:pt x="1234484" y="496360"/>
                </a:cubicBezTo>
                <a:close/>
                <a:moveTo>
                  <a:pt x="1517023" y="455046"/>
                </a:moveTo>
                <a:cubicBezTo>
                  <a:pt x="1497060" y="455046"/>
                  <a:pt x="1484903" y="462867"/>
                  <a:pt x="1484903" y="485567"/>
                </a:cubicBezTo>
                <a:lnTo>
                  <a:pt x="1484962" y="613961"/>
                </a:lnTo>
                <a:cubicBezTo>
                  <a:pt x="1484962" y="649486"/>
                  <a:pt x="1471623" y="666169"/>
                  <a:pt x="1446113" y="666169"/>
                </a:cubicBezTo>
                <a:cubicBezTo>
                  <a:pt x="1421396" y="666169"/>
                  <a:pt x="1407471" y="649493"/>
                  <a:pt x="1407471" y="613961"/>
                </a:cubicBezTo>
                <a:lnTo>
                  <a:pt x="1407478" y="501224"/>
                </a:lnTo>
                <a:cubicBezTo>
                  <a:pt x="1407478" y="478524"/>
                  <a:pt x="1395101" y="470718"/>
                  <a:pt x="1375226" y="470718"/>
                </a:cubicBezTo>
                <a:cubicBezTo>
                  <a:pt x="1355255" y="470718"/>
                  <a:pt x="1343237" y="478099"/>
                  <a:pt x="1343237" y="500798"/>
                </a:cubicBezTo>
                <a:lnTo>
                  <a:pt x="1343245" y="500798"/>
                </a:lnTo>
                <a:lnTo>
                  <a:pt x="1343149" y="611158"/>
                </a:lnTo>
                <a:cubicBezTo>
                  <a:pt x="1343149" y="676544"/>
                  <a:pt x="1372129" y="720351"/>
                  <a:pt x="1446113" y="720351"/>
                </a:cubicBezTo>
                <a:cubicBezTo>
                  <a:pt x="1520560" y="720351"/>
                  <a:pt x="1549122" y="676228"/>
                  <a:pt x="1549122" y="610813"/>
                </a:cubicBezTo>
                <a:lnTo>
                  <a:pt x="1549122" y="485567"/>
                </a:lnTo>
                <a:cubicBezTo>
                  <a:pt x="1549122" y="462867"/>
                  <a:pt x="1536899" y="455046"/>
                  <a:pt x="1517023" y="455046"/>
                </a:cubicBezTo>
                <a:close/>
                <a:moveTo>
                  <a:pt x="1602468" y="440967"/>
                </a:moveTo>
                <a:cubicBezTo>
                  <a:pt x="1580846" y="440967"/>
                  <a:pt x="1567684" y="449228"/>
                  <a:pt x="1567684" y="473234"/>
                </a:cubicBezTo>
                <a:lnTo>
                  <a:pt x="1567684" y="683425"/>
                </a:lnTo>
                <a:cubicBezTo>
                  <a:pt x="1567684" y="704145"/>
                  <a:pt x="1575681" y="716764"/>
                  <a:pt x="1599555" y="716764"/>
                </a:cubicBezTo>
                <a:lnTo>
                  <a:pt x="1684852" y="716712"/>
                </a:lnTo>
                <a:cubicBezTo>
                  <a:pt x="1707061" y="716712"/>
                  <a:pt x="1714500" y="705113"/>
                  <a:pt x="1714500" y="685847"/>
                </a:cubicBezTo>
                <a:cubicBezTo>
                  <a:pt x="1714500" y="666661"/>
                  <a:pt x="1707061" y="654871"/>
                  <a:pt x="1684852" y="654871"/>
                </a:cubicBezTo>
                <a:lnTo>
                  <a:pt x="1637229" y="654871"/>
                </a:lnTo>
                <a:lnTo>
                  <a:pt x="1637237" y="473234"/>
                </a:lnTo>
                <a:cubicBezTo>
                  <a:pt x="1637237" y="449228"/>
                  <a:pt x="1623994" y="440967"/>
                  <a:pt x="1602468" y="440967"/>
                </a:cubicBezTo>
                <a:close/>
                <a:moveTo>
                  <a:pt x="1691433" y="427959"/>
                </a:moveTo>
                <a:cubicBezTo>
                  <a:pt x="1667559" y="427959"/>
                  <a:pt x="1659555" y="440652"/>
                  <a:pt x="1659555" y="461268"/>
                </a:cubicBezTo>
                <a:cubicBezTo>
                  <a:pt x="1659555" y="481987"/>
                  <a:pt x="1667559" y="494599"/>
                  <a:pt x="1691433" y="494599"/>
                </a:cubicBezTo>
                <a:lnTo>
                  <a:pt x="1727501" y="494548"/>
                </a:lnTo>
                <a:lnTo>
                  <a:pt x="1727501" y="682288"/>
                </a:lnTo>
                <a:cubicBezTo>
                  <a:pt x="1727501" y="707879"/>
                  <a:pt x="1741536" y="718561"/>
                  <a:pt x="1764588" y="718561"/>
                </a:cubicBezTo>
                <a:cubicBezTo>
                  <a:pt x="1787538" y="718561"/>
                  <a:pt x="1801661" y="707879"/>
                  <a:pt x="1801661" y="682288"/>
                </a:cubicBezTo>
                <a:lnTo>
                  <a:pt x="1801661" y="494540"/>
                </a:lnTo>
                <a:lnTo>
                  <a:pt x="1837721" y="494621"/>
                </a:lnTo>
                <a:cubicBezTo>
                  <a:pt x="1861588" y="494621"/>
                  <a:pt x="1869592" y="482002"/>
                  <a:pt x="1869592" y="461283"/>
                </a:cubicBezTo>
                <a:cubicBezTo>
                  <a:pt x="1869592" y="440666"/>
                  <a:pt x="1861588" y="427974"/>
                  <a:pt x="1837721" y="427974"/>
                </a:cubicBezTo>
                <a:close/>
                <a:moveTo>
                  <a:pt x="143776" y="0"/>
                </a:moveTo>
                <a:lnTo>
                  <a:pt x="10818893" y="0"/>
                </a:lnTo>
                <a:lnTo>
                  <a:pt x="7994686" y="2164081"/>
                </a:lnTo>
                <a:cubicBezTo>
                  <a:pt x="7011857" y="2917184"/>
                  <a:pt x="6825628" y="4324435"/>
                  <a:pt x="7578730" y="5307264"/>
                </a:cubicBezTo>
                <a:cubicBezTo>
                  <a:pt x="8331834" y="6290092"/>
                  <a:pt x="9739084" y="6476322"/>
                  <a:pt x="10721913" y="5723219"/>
                </a:cubicBezTo>
                <a:lnTo>
                  <a:pt x="12192001" y="4596748"/>
                </a:lnTo>
                <a:lnTo>
                  <a:pt x="12192001" y="6858000"/>
                </a:lnTo>
                <a:lnTo>
                  <a:pt x="143776" y="6858000"/>
                </a:lnTo>
                <a:close/>
                <a:moveTo>
                  <a:pt x="0" y="0"/>
                </a:moveTo>
                <a:lnTo>
                  <a:pt x="1" y="0"/>
                </a:lnTo>
                <a:lnTo>
                  <a:pt x="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85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2631108"/>
            <a:ext cx="7590555" cy="1569660"/>
          </a:xfrm>
        </p:spPr>
        <p:txBody>
          <a:bodyPr wrap="square" anchor="b" anchorCtr="0">
            <a:spAutoFit/>
          </a:bodyPr>
          <a:lstStyle>
            <a:lvl1pPr>
              <a:lnSpc>
                <a:spcPct val="85000"/>
              </a:lnSpc>
              <a:defRPr sz="60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INSERT TITLE OF THE PRESENTATION HERE</a:t>
            </a:r>
          </a:p>
        </p:txBody>
      </p:sp>
      <p:sp>
        <p:nvSpPr>
          <p:cNvPr id="17" name="Presenter Name">
            <a:extLst>
              <a:ext uri="{FF2B5EF4-FFF2-40B4-BE49-F238E27FC236}">
                <a16:creationId xmlns:a16="http://schemas.microsoft.com/office/drawing/2014/main" id="{F709BD4D-D0EC-E8EF-2E44-9E9203D6AED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4914" y="6096449"/>
            <a:ext cx="3028840" cy="422405"/>
          </a:xfrm>
          <a:noFill/>
        </p:spPr>
        <p:txBody>
          <a:bodyPr wrap="square" lIns="0" tIns="72000" rIns="108000" bIns="72000" anchor="ctr" anchorCtr="0">
            <a:spAutoFit/>
          </a:bodyPr>
          <a:lstStyle>
            <a:lvl1pPr marL="0" indent="0">
              <a:buNone/>
              <a:defRPr kumimoji="0" lang="en-GB" sz="18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/>
              <a:t>Christian M Surname</a:t>
            </a:r>
            <a:endParaRPr lang="en-US"/>
          </a:p>
        </p:txBody>
      </p:sp>
      <p:sp>
        <p:nvSpPr>
          <p:cNvPr id="7" name="Subhead">
            <a:extLst>
              <a:ext uri="{FF2B5EF4-FFF2-40B4-BE49-F238E27FC236}">
                <a16:creationId xmlns:a16="http://schemas.microsoft.com/office/drawing/2014/main" id="{533FF503-9579-3192-266E-68A54B7DCD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113" y="4357892"/>
            <a:ext cx="4493895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Insert your subheading within this green box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8B81FF-A254-32D2-1005-88C3918DFCD2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006E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121089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Concept - Gre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">
            <a:extLst>
              <a:ext uri="{FF2B5EF4-FFF2-40B4-BE49-F238E27FC236}">
                <a16:creationId xmlns:a16="http://schemas.microsoft.com/office/drawing/2014/main" id="{46AE4B28-66EF-1230-B3EC-359401FE1C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1160593"/>
            <a:ext cx="7590555" cy="2511457"/>
          </a:xfrm>
        </p:spPr>
        <p:txBody>
          <a:bodyPr wrap="square" anchor="b" anchorCtr="0">
            <a:spAutoFit/>
          </a:bodyPr>
          <a:lstStyle>
            <a:lvl1pPr>
              <a:lnSpc>
                <a:spcPct val="85000"/>
              </a:lnSpc>
              <a:defRPr sz="9600" b="0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Big </a:t>
            </a:r>
            <a:br>
              <a:rPr lang="en-GB"/>
            </a:br>
            <a:r>
              <a:rPr lang="en-GB"/>
              <a:t>Concept</a:t>
            </a:r>
            <a:endParaRPr lang="en-US"/>
          </a:p>
        </p:txBody>
      </p:sp>
      <p:sp>
        <p:nvSpPr>
          <p:cNvPr id="9" name="Presenter Name">
            <a:extLst>
              <a:ext uri="{FF2B5EF4-FFF2-40B4-BE49-F238E27FC236}">
                <a16:creationId xmlns:a16="http://schemas.microsoft.com/office/drawing/2014/main" id="{7DE7B800-538A-3BEC-7F2E-98172B993EE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6112" y="5296290"/>
            <a:ext cx="5617527" cy="699404"/>
          </a:xfrm>
          <a:noFill/>
        </p:spPr>
        <p:txBody>
          <a:bodyPr wrap="square" lIns="0" tIns="72000" rIns="108000" bIns="72000" anchor="ctr" anchorCtr="0">
            <a:spAutoFit/>
          </a:bodyPr>
          <a:lstStyle>
            <a:lvl1pPr marL="0" indent="0">
              <a:buNone/>
              <a:defRPr kumimoji="0" lang="en-GB" sz="18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800">
                <a:solidFill>
                  <a:schemeClr val="bg1"/>
                </a:solidFill>
              </a:rPr>
              <a:t>Bring the attention of your audience over </a:t>
            </a:r>
            <a:br>
              <a:rPr lang="en-GB" sz="1800">
                <a:solidFill>
                  <a:schemeClr val="bg1"/>
                </a:solidFill>
              </a:rPr>
            </a:br>
            <a:r>
              <a:rPr lang="en-GB" sz="1800">
                <a:solidFill>
                  <a:schemeClr val="bg1"/>
                </a:solidFill>
              </a:rPr>
              <a:t>a key concept using icons or illustrations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0A5E245-ECBE-30F5-31CC-392435981352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5255702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Title Weave Divider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3">
            <a:extLst>
              <a:ext uri="{FF2B5EF4-FFF2-40B4-BE49-F238E27FC236}">
                <a16:creationId xmlns:a16="http://schemas.microsoft.com/office/drawing/2014/main" id="{D437FB6A-79D8-0038-6B86-D9DDAFE2CA0C}"/>
              </a:ext>
            </a:extLst>
          </p:cNvPr>
          <p:cNvPicPr/>
          <p:nvPr userDrawn="1"/>
        </p:nvPicPr>
        <p:blipFill rotWithShape="1">
          <a:blip r:embed="rId2" cstate="print"/>
          <a:srcRect b="22548"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7" name="Title">
            <a:extLst>
              <a:ext uri="{FF2B5EF4-FFF2-40B4-BE49-F238E27FC236}">
                <a16:creationId xmlns:a16="http://schemas.microsoft.com/office/drawing/2014/main" id="{5EC35690-87D7-723F-4E6A-E015679625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2644170"/>
            <a:ext cx="7590555" cy="784830"/>
          </a:xfrm>
        </p:spPr>
        <p:txBody>
          <a:bodyPr wrap="square" anchor="b" anchorCtr="0">
            <a:spAutoFit/>
          </a:bodyPr>
          <a:lstStyle>
            <a:lvl1pPr>
              <a:lnSpc>
                <a:spcPct val="85000"/>
              </a:lnSpc>
              <a:defRPr sz="6000" b="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INSERT TITLE HERE</a:t>
            </a:r>
          </a:p>
        </p:txBody>
      </p:sp>
      <p:sp>
        <p:nvSpPr>
          <p:cNvPr id="8" name="Presenter Name">
            <a:extLst>
              <a:ext uri="{FF2B5EF4-FFF2-40B4-BE49-F238E27FC236}">
                <a16:creationId xmlns:a16="http://schemas.microsoft.com/office/drawing/2014/main" id="{4B03D598-C37B-61A4-75AD-FFB1162DB7B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6113" y="6096728"/>
            <a:ext cx="3028840" cy="422405"/>
          </a:xfrm>
          <a:noFill/>
        </p:spPr>
        <p:txBody>
          <a:bodyPr wrap="square" lIns="0" tIns="72000" rIns="108000" bIns="72000" anchor="ctr" anchorCtr="0">
            <a:spAutoFit/>
          </a:bodyPr>
          <a:lstStyle>
            <a:lvl1pPr marL="0" indent="0">
              <a:buNone/>
              <a:defRPr kumimoji="0" lang="en-GB" sz="18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/>
              <a:t>Insert text here</a:t>
            </a:r>
            <a:endParaRPr lang="en-US"/>
          </a:p>
        </p:txBody>
      </p:sp>
      <p:sp>
        <p:nvSpPr>
          <p:cNvPr id="9" name="Subhead">
            <a:extLst>
              <a:ext uri="{FF2B5EF4-FFF2-40B4-BE49-F238E27FC236}">
                <a16:creationId xmlns:a16="http://schemas.microsoft.com/office/drawing/2014/main" id="{515E1394-E3A1-1CE1-9412-67C0D649D47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113" y="3585845"/>
            <a:ext cx="4502937" cy="391628"/>
          </a:xfrm>
          <a:solidFill>
            <a:srgbClr val="AFD3C9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Insert your subheading within this green box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16840A5-CE75-5227-B424-6A346110967E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4789705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Blank / Title Only -Gre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bg2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DB27550-5045-6FF0-828E-6A991BF45177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8454555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Blank / Title Only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3F10DC-D0E0-4E06-8021-C47475CF21EA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6A52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97E2AE5-CF14-C4A5-AA23-8E44C12F6F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023828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x Agenda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2" y="360000"/>
            <a:ext cx="6813867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Welcome / agenda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129ACDD-633F-B2C0-2DAA-D9C5735292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6113" y="198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21" name="Free-form: Shape 20">
            <a:extLst>
              <a:ext uri="{FF2B5EF4-FFF2-40B4-BE49-F238E27FC236}">
                <a16:creationId xmlns:a16="http://schemas.microsoft.com/office/drawing/2014/main" id="{2DCB1A39-52B8-8F3D-8592-E3CA688E9934}"/>
              </a:ext>
            </a:extLst>
          </p:cNvPr>
          <p:cNvSpPr/>
          <p:nvPr userDrawn="1"/>
        </p:nvSpPr>
        <p:spPr>
          <a:xfrm>
            <a:off x="7116242" y="-18788"/>
            <a:ext cx="5075759" cy="6185706"/>
          </a:xfrm>
          <a:custGeom>
            <a:avLst/>
            <a:gdLst>
              <a:gd name="connsiteX0" fmla="*/ 3702650 w 5075759"/>
              <a:gd name="connsiteY0" fmla="*/ 0 h 6185706"/>
              <a:gd name="connsiteX1" fmla="*/ 5075759 w 5075759"/>
              <a:gd name="connsiteY1" fmla="*/ 0 h 6185706"/>
              <a:gd name="connsiteX2" fmla="*/ 5075759 w 5075759"/>
              <a:gd name="connsiteY2" fmla="*/ 4596747 h 6185706"/>
              <a:gd name="connsiteX3" fmla="*/ 3605671 w 5075759"/>
              <a:gd name="connsiteY3" fmla="*/ 5723218 h 6185706"/>
              <a:gd name="connsiteX4" fmla="*/ 462488 w 5075759"/>
              <a:gd name="connsiteY4" fmla="*/ 5307263 h 6185706"/>
              <a:gd name="connsiteX5" fmla="*/ 878444 w 5075759"/>
              <a:gd name="connsiteY5" fmla="*/ 2164080 h 618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75759" h="6185706">
                <a:moveTo>
                  <a:pt x="3702650" y="0"/>
                </a:moveTo>
                <a:lnTo>
                  <a:pt x="5075759" y="0"/>
                </a:lnTo>
                <a:lnTo>
                  <a:pt x="5075759" y="4596747"/>
                </a:lnTo>
                <a:lnTo>
                  <a:pt x="3605671" y="5723218"/>
                </a:lnTo>
                <a:cubicBezTo>
                  <a:pt x="2622842" y="6476321"/>
                  <a:pt x="1215592" y="6290091"/>
                  <a:pt x="462488" y="5307263"/>
                </a:cubicBezTo>
                <a:cubicBezTo>
                  <a:pt x="-290614" y="4324434"/>
                  <a:pt x="-104385" y="2917183"/>
                  <a:pt x="878444" y="2164080"/>
                </a:cubicBezTo>
                <a:close/>
              </a:path>
            </a:pathLst>
          </a:custGeom>
          <a:solidFill>
            <a:schemeClr val="accent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1BBB90-4DAB-B985-1042-1CEEAC18B7FC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sp>
        <p:nvSpPr>
          <p:cNvPr id="8" name="Subhead">
            <a:extLst>
              <a:ext uri="{FF2B5EF4-FFF2-40B4-BE49-F238E27FC236}">
                <a16:creationId xmlns:a16="http://schemas.microsoft.com/office/drawing/2014/main" id="{1FDA4909-0D83-84B9-29DE-83F83B8C65C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6113" y="1195574"/>
            <a:ext cx="2578371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Monday 1st January 2023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9D36A413-C39E-C087-8461-15AFDA16A3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6113" y="270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A4D890C1-1E95-D752-8944-E9ECD33CD68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6113" y="342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82CD4DDB-0064-DEFA-CCCF-4D3466F6668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46113" y="414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CCF1DDA5-5E88-33BE-4413-8C54A7E8828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6113" y="486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D8401B11-5BDF-C148-C18B-34FAF251672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46113" y="558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3B64DE39-EC94-35F7-6708-35830FBA63D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98268" y="198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4CA3F312-9156-9594-109F-F2C0BB08D9A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98268" y="270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CD2439C9-9494-B76B-8A94-DC2B0B09C3D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498268" y="342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AF14C7C9-39B3-3DF3-2F27-27D17D28D44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98268" y="414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75126EAB-BEBC-4A62-E73E-89ADF71C8D9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98268" y="486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3D8334E0-37F4-CAFE-7821-4DA9FE5C026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98268" y="5580000"/>
            <a:ext cx="5040000" cy="391628"/>
          </a:xfrm>
        </p:spPr>
        <p:txBody>
          <a:bodyPr anchor="ctr" anchorCtr="0"/>
          <a:lstStyle>
            <a:lvl1pPr marL="0" indent="0">
              <a:buClr>
                <a:schemeClr val="bg1"/>
              </a:buClr>
              <a:buNone/>
              <a:tabLst>
                <a:tab pos="1620000" algn="l"/>
              </a:tabLst>
              <a:defRPr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252000" indent="0">
              <a:buNone/>
              <a:defRPr>
                <a:solidFill>
                  <a:schemeClr val="bg2"/>
                </a:solidFill>
              </a:defRPr>
            </a:lvl2pPr>
            <a:lvl3pPr marL="468000" indent="0">
              <a:buNone/>
              <a:defRPr>
                <a:solidFill>
                  <a:schemeClr val="bg2"/>
                </a:solidFill>
              </a:defRPr>
            </a:lvl3pPr>
            <a:lvl4pPr marL="0" indent="0">
              <a:buClr>
                <a:schemeClr val="accent5"/>
              </a:buClr>
              <a:buNone/>
              <a:defRPr>
                <a:solidFill>
                  <a:schemeClr val="bg2"/>
                </a:solidFill>
              </a:defRPr>
            </a:lvl4pPr>
            <a:lvl5pPr marL="0" indent="0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0000 – 0000	</a:t>
            </a:r>
            <a:r>
              <a:rPr lang="en-GB" noProof="0"/>
              <a:t>lorem ipsum son </a:t>
            </a:r>
            <a:r>
              <a:rPr lang="en-GB" noProof="0" err="1"/>
              <a:t>dolor</a:t>
            </a:r>
            <a:r>
              <a:rPr lang="en-GB" noProof="0"/>
              <a:t> nil </a:t>
            </a:r>
            <a:r>
              <a:rPr lang="en-GB" noProof="0" err="1"/>
              <a:t>satis</a:t>
            </a:r>
            <a:endParaRPr lang="en-US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AEE27E17-EE3E-8DE4-6602-A63C9B97946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7656" y="2526814"/>
            <a:ext cx="5075760" cy="18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F658959C-6170-9EFB-867C-0B668E26F03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37656" y="3246814"/>
            <a:ext cx="5075760" cy="18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B341443B-6BF9-78A2-7FBD-B05642ED187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37656" y="3966814"/>
            <a:ext cx="5075760" cy="18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FBCB02E9-A680-5C99-FAF9-5ADCAB5480C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37656" y="4686814"/>
            <a:ext cx="5075760" cy="18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33" name="Text Placeholder 28">
            <a:extLst>
              <a:ext uri="{FF2B5EF4-FFF2-40B4-BE49-F238E27FC236}">
                <a16:creationId xmlns:a16="http://schemas.microsoft.com/office/drawing/2014/main" id="{C9513DA3-D3AB-D041-811C-63134623AB96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37656" y="5406814"/>
            <a:ext cx="5075760" cy="18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D435EDBD-2954-E29C-01B8-7858D76DA11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498268" y="2526814"/>
            <a:ext cx="5075760" cy="18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71424024-70A0-4BBC-A405-BFAB7703803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498268" y="3246814"/>
            <a:ext cx="5075760" cy="18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36" name="Text Placeholder 28">
            <a:extLst>
              <a:ext uri="{FF2B5EF4-FFF2-40B4-BE49-F238E27FC236}">
                <a16:creationId xmlns:a16="http://schemas.microsoft.com/office/drawing/2014/main" id="{146D85EE-E4D9-9DA5-22AD-404B85FE2BA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498268" y="3966814"/>
            <a:ext cx="5075760" cy="18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E934E6C4-144E-834E-8775-1113E992B36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498268" y="4686814"/>
            <a:ext cx="5075760" cy="18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39BA6770-B315-0AEB-4D0E-60E670D4702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498268" y="5406814"/>
            <a:ext cx="5075760" cy="18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/>
              <a:t> </a:t>
            </a:r>
            <a:endParaRPr lang="en-US"/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21AF218F-FD5E-2B25-A957-6680675DBF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878638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- Light / Single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9940188" cy="1412694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Please insert title of this slide here over two lines if you need</a:t>
            </a:r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129ACDD-633F-B2C0-2DAA-D9C5735292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6113" y="2832100"/>
            <a:ext cx="9940188" cy="36576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Here you have a list of items and some text. But remember not to overload your slides with content. Your audience will listen to you or read the content, but won’t do both.</a:t>
            </a:r>
          </a:p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78950F3-DE45-6BC0-F635-21C29B8F7305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sp>
        <p:nvSpPr>
          <p:cNvPr id="5" name="Subhead">
            <a:extLst>
              <a:ext uri="{FF2B5EF4-FFF2-40B4-BE49-F238E27FC236}">
                <a16:creationId xmlns:a16="http://schemas.microsoft.com/office/drawing/2014/main" id="{6DB45558-FB55-F395-0580-F0BD5C6F312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6113" y="1894372"/>
            <a:ext cx="5620229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Place to insert a relevant subheading title within this box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97396DB5-4A88-B5CD-65BB-423C622A1C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095302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- Light / Two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9940188" cy="1429366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pPr>
              <a:lnSpc>
                <a:spcPct val="86000"/>
              </a:lnSpc>
            </a:pPr>
            <a:r>
              <a:rPr lang="en-US" sz="5400">
                <a:solidFill>
                  <a:schemeClr val="tx1"/>
                </a:solidFill>
                <a:latin typeface="Impact" panose="020B0806030902050204" pitchFamily="34" charset="0"/>
              </a:rPr>
              <a:t>Relevant content </a:t>
            </a:r>
            <a:br>
              <a:rPr lang="en-US" sz="5400">
                <a:solidFill>
                  <a:schemeClr val="tx1"/>
                </a:solidFill>
                <a:latin typeface="Impact" panose="020B0806030902050204" pitchFamily="34" charset="0"/>
              </a:rPr>
            </a:br>
            <a:r>
              <a:rPr lang="en-US" sz="5400">
                <a:solidFill>
                  <a:schemeClr val="tx1"/>
                </a:solidFill>
                <a:latin typeface="Impact" panose="020B0806030902050204" pitchFamily="34" charset="0"/>
              </a:rPr>
              <a:t>displayed with 2 columns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78950F3-DE45-6BC0-F635-21C29B8F7305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97396DB5-4A88-B5CD-65BB-423C622A1C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2600644D-4535-825B-A3DA-EC236A66C0E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6113" y="2336800"/>
            <a:ext cx="4429646" cy="36576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sz="1600"/>
              <a:t>Lorem ipsum dolor sit </a:t>
            </a:r>
            <a:r>
              <a:rPr lang="en-US" sz="1600" err="1"/>
              <a:t>amet</a:t>
            </a:r>
            <a:r>
              <a:rPr lang="en-US" sz="1600"/>
              <a:t>, </a:t>
            </a:r>
            <a:r>
              <a:rPr lang="en-US" sz="1600" err="1"/>
              <a:t>consectetur</a:t>
            </a:r>
            <a:r>
              <a:rPr lang="en-US" sz="1600"/>
              <a:t> </a:t>
            </a:r>
            <a:r>
              <a:rPr lang="en-US" sz="1600" err="1"/>
              <a:t>adipiscing</a:t>
            </a:r>
            <a:r>
              <a:rPr lang="en-US" sz="1600"/>
              <a:t> </a:t>
            </a:r>
            <a:r>
              <a:rPr lang="en-US" sz="1600" err="1"/>
              <a:t>elit</a:t>
            </a:r>
            <a:r>
              <a:rPr lang="en-US" sz="1600"/>
              <a:t>, sed do </a:t>
            </a:r>
            <a:r>
              <a:rPr lang="en-US" sz="1600" err="1"/>
              <a:t>eiusmod</a:t>
            </a:r>
            <a:r>
              <a:rPr lang="en-US" sz="1600"/>
              <a:t> </a:t>
            </a:r>
            <a:r>
              <a:rPr lang="en-US" sz="1600" err="1"/>
              <a:t>tempor</a:t>
            </a:r>
            <a:r>
              <a:rPr lang="en-US" sz="1600"/>
              <a:t> </a:t>
            </a:r>
            <a:r>
              <a:rPr lang="en-US" sz="1600" err="1"/>
              <a:t>incididunt</a:t>
            </a:r>
            <a:r>
              <a:rPr lang="en-US" sz="1600"/>
              <a:t> </a:t>
            </a:r>
            <a:r>
              <a:rPr lang="en-US" sz="1600" err="1"/>
              <a:t>ut</a:t>
            </a:r>
            <a:r>
              <a:rPr lang="en-US" sz="1600"/>
              <a:t> labore et dolore magna </a:t>
            </a:r>
            <a:r>
              <a:rPr lang="en-US" sz="1600" err="1"/>
              <a:t>aliqua</a:t>
            </a:r>
            <a:r>
              <a:rPr lang="en-US" sz="1600"/>
              <a:t>. Ut </a:t>
            </a:r>
            <a:r>
              <a:rPr lang="en-US" sz="1600" err="1"/>
              <a:t>enim</a:t>
            </a:r>
            <a:r>
              <a:rPr lang="en-US" sz="1600"/>
              <a:t> ad minim </a:t>
            </a:r>
            <a:r>
              <a:rPr lang="en-US" sz="1600" err="1"/>
              <a:t>veniam</a:t>
            </a:r>
            <a:r>
              <a:rPr lang="en-US" sz="1600"/>
              <a:t>, </a:t>
            </a:r>
            <a:r>
              <a:rPr lang="en-US" sz="1600" err="1"/>
              <a:t>quis</a:t>
            </a:r>
            <a:r>
              <a:rPr lang="en-US" sz="1600"/>
              <a:t> </a:t>
            </a:r>
            <a:r>
              <a:rPr lang="en-US" sz="1600" err="1"/>
              <a:t>nostrud</a:t>
            </a:r>
            <a:r>
              <a:rPr lang="en-US" sz="1600"/>
              <a:t> exercitation </a:t>
            </a:r>
            <a:r>
              <a:rPr lang="en-US" sz="1600" err="1"/>
              <a:t>ullamco</a:t>
            </a:r>
            <a:r>
              <a:rPr lang="en-US" sz="1600"/>
              <a:t> </a:t>
            </a:r>
            <a:r>
              <a:rPr lang="en-US" sz="1600" err="1"/>
              <a:t>laboris</a:t>
            </a:r>
            <a:r>
              <a:rPr lang="en-US" sz="1600"/>
              <a:t> nisi </a:t>
            </a:r>
            <a:r>
              <a:rPr lang="en-US" sz="1600" err="1"/>
              <a:t>ut</a:t>
            </a:r>
            <a:r>
              <a:rPr lang="en-US" sz="1600"/>
              <a:t> </a:t>
            </a:r>
            <a:r>
              <a:rPr lang="en-US" sz="1600" err="1"/>
              <a:t>aliquip</a:t>
            </a:r>
            <a:r>
              <a:rPr lang="en-US" sz="1600"/>
              <a:t> ex </a:t>
            </a:r>
            <a:r>
              <a:rPr lang="en-US" sz="1600" err="1"/>
              <a:t>ea</a:t>
            </a:r>
            <a:r>
              <a:rPr lang="en-US" sz="1600"/>
              <a:t> </a:t>
            </a:r>
            <a:r>
              <a:rPr lang="en-US" sz="1600" err="1"/>
              <a:t>commodo</a:t>
            </a:r>
            <a:r>
              <a:rPr lang="en-US" sz="1600"/>
              <a:t> </a:t>
            </a:r>
            <a:r>
              <a:rPr lang="en-US" sz="1600" err="1"/>
              <a:t>consequat</a:t>
            </a:r>
            <a:r>
              <a:rPr lang="en-US" sz="1600"/>
              <a:t>. Duis </a:t>
            </a:r>
            <a:r>
              <a:rPr lang="en-US" sz="1600" err="1"/>
              <a:t>aute</a:t>
            </a:r>
            <a:r>
              <a:rPr lang="en-US" sz="1600"/>
              <a:t> </a:t>
            </a:r>
            <a:r>
              <a:rPr lang="en-US" sz="1600" err="1"/>
              <a:t>irure</a:t>
            </a:r>
            <a:r>
              <a:rPr lang="en-US" sz="1600"/>
              <a:t> dolor in </a:t>
            </a:r>
            <a:r>
              <a:rPr lang="en-US" sz="1600" err="1"/>
              <a:t>reprehenderit</a:t>
            </a:r>
            <a:r>
              <a:rPr lang="en-US" sz="1600"/>
              <a:t> in </a:t>
            </a:r>
            <a:r>
              <a:rPr lang="en-US" sz="1600" err="1"/>
              <a:t>voluptate</a:t>
            </a:r>
            <a:r>
              <a:rPr lang="en-US" sz="1600"/>
              <a:t> </a:t>
            </a:r>
            <a:r>
              <a:rPr lang="en-US" sz="1600" err="1"/>
              <a:t>velit</a:t>
            </a:r>
            <a:r>
              <a:rPr lang="en-US" sz="1600"/>
              <a:t> </a:t>
            </a:r>
            <a:r>
              <a:rPr lang="en-US" sz="1600" err="1"/>
              <a:t>esse</a:t>
            </a:r>
            <a:r>
              <a:rPr lang="en-US" sz="1600"/>
              <a:t> </a:t>
            </a:r>
            <a:r>
              <a:rPr lang="en-US" sz="1600" err="1"/>
              <a:t>cillum</a:t>
            </a:r>
            <a:r>
              <a:rPr lang="en-US" sz="1600"/>
              <a:t> dolore </a:t>
            </a:r>
            <a:r>
              <a:rPr lang="en-US" sz="1600" err="1"/>
              <a:t>eu</a:t>
            </a:r>
            <a:r>
              <a:rPr lang="en-US" sz="1600"/>
              <a:t> </a:t>
            </a:r>
            <a:r>
              <a:rPr lang="en-US" sz="1600" err="1"/>
              <a:t>fugiat</a:t>
            </a:r>
            <a:r>
              <a:rPr lang="en-US" sz="1600"/>
              <a:t> </a:t>
            </a:r>
            <a:r>
              <a:rPr lang="en-US" sz="1600" err="1"/>
              <a:t>nulla</a:t>
            </a:r>
            <a:r>
              <a:rPr lang="en-US" sz="1600"/>
              <a:t> </a:t>
            </a:r>
            <a:r>
              <a:rPr lang="en-US" sz="1600" err="1"/>
              <a:t>pariatur</a:t>
            </a:r>
            <a:r>
              <a:rPr lang="en-US" sz="1600"/>
              <a:t>. </a:t>
            </a:r>
            <a:r>
              <a:rPr lang="en-US" sz="1600" err="1"/>
              <a:t>Excepteur</a:t>
            </a:r>
            <a:r>
              <a:rPr lang="en-US" sz="1600"/>
              <a:t> </a:t>
            </a:r>
            <a:r>
              <a:rPr lang="en-US" sz="1600" err="1"/>
              <a:t>sint</a:t>
            </a:r>
            <a:r>
              <a:rPr lang="en-US" sz="1600"/>
              <a:t> </a:t>
            </a:r>
            <a:r>
              <a:rPr lang="en-US" sz="1600" err="1"/>
              <a:t>occaecat</a:t>
            </a:r>
            <a:r>
              <a:rPr lang="en-US" sz="1600"/>
              <a:t> </a:t>
            </a:r>
            <a:r>
              <a:rPr lang="en-US" sz="1600" err="1"/>
              <a:t>cupidatat</a:t>
            </a:r>
            <a:r>
              <a:rPr lang="en-US" sz="1600"/>
              <a:t> non </a:t>
            </a:r>
            <a:r>
              <a:rPr lang="en-US" sz="1600" err="1"/>
              <a:t>proident</a:t>
            </a:r>
            <a:r>
              <a:rPr lang="en-US" sz="1600"/>
              <a:t>, sunt in culpa qui </a:t>
            </a:r>
            <a:r>
              <a:rPr lang="en-US" sz="1600" err="1"/>
              <a:t>officia</a:t>
            </a:r>
            <a:r>
              <a:rPr lang="en-US" sz="1600"/>
              <a:t> </a:t>
            </a:r>
            <a:r>
              <a:rPr lang="en-US" sz="1600" err="1"/>
              <a:t>deserunt</a:t>
            </a:r>
            <a:r>
              <a:rPr lang="en-US" sz="1600"/>
              <a:t> </a:t>
            </a:r>
            <a:r>
              <a:rPr lang="en-US" sz="1600" err="1"/>
              <a:t>mollit</a:t>
            </a:r>
            <a:r>
              <a:rPr lang="en-US" sz="1600"/>
              <a:t> </a:t>
            </a:r>
            <a:r>
              <a:rPr lang="en-US" sz="1600" err="1"/>
              <a:t>anim</a:t>
            </a:r>
            <a:r>
              <a:rPr lang="en-US" sz="1600"/>
              <a:t> id </a:t>
            </a:r>
            <a:r>
              <a:rPr lang="en-US" sz="1600" err="1"/>
              <a:t>est</a:t>
            </a:r>
            <a:r>
              <a:rPr lang="en-US" sz="1600"/>
              <a:t> </a:t>
            </a:r>
            <a:r>
              <a:rPr lang="en-US" sz="1600" err="1"/>
              <a:t>laborum</a:t>
            </a:r>
            <a:r>
              <a:rPr lang="en-US" sz="1600"/>
              <a:t>. </a:t>
            </a:r>
            <a:endParaRPr lang="en-GB"/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6278F2E6-E6C4-FA80-01AE-9A132BC512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56655" y="2336800"/>
            <a:ext cx="4429646" cy="36576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sz="1600"/>
              <a:t>Lorem ipsum dolor sit </a:t>
            </a:r>
            <a:r>
              <a:rPr lang="en-US" sz="1600" err="1"/>
              <a:t>amet</a:t>
            </a:r>
            <a:r>
              <a:rPr lang="en-US" sz="1600"/>
              <a:t>, </a:t>
            </a:r>
            <a:r>
              <a:rPr lang="en-US" sz="1600" err="1"/>
              <a:t>consectetur</a:t>
            </a:r>
            <a:r>
              <a:rPr lang="en-US" sz="1600"/>
              <a:t> </a:t>
            </a:r>
            <a:r>
              <a:rPr lang="en-US" sz="1600" err="1"/>
              <a:t>adipiscing</a:t>
            </a:r>
            <a:r>
              <a:rPr lang="en-US" sz="1600"/>
              <a:t> </a:t>
            </a:r>
            <a:r>
              <a:rPr lang="en-US" sz="1600" err="1"/>
              <a:t>elit</a:t>
            </a:r>
            <a:r>
              <a:rPr lang="en-US" sz="1600"/>
              <a:t>, sed do </a:t>
            </a:r>
            <a:r>
              <a:rPr lang="en-US" sz="1600" err="1"/>
              <a:t>eiusmod</a:t>
            </a:r>
            <a:r>
              <a:rPr lang="en-US" sz="1600"/>
              <a:t> </a:t>
            </a:r>
            <a:r>
              <a:rPr lang="en-US" sz="1600" err="1"/>
              <a:t>tempor</a:t>
            </a:r>
            <a:r>
              <a:rPr lang="en-US" sz="1600"/>
              <a:t> </a:t>
            </a:r>
            <a:r>
              <a:rPr lang="en-US" sz="1600" err="1"/>
              <a:t>incididunt</a:t>
            </a:r>
            <a:r>
              <a:rPr lang="en-US" sz="1600"/>
              <a:t> </a:t>
            </a:r>
            <a:r>
              <a:rPr lang="en-US" sz="1600" err="1"/>
              <a:t>ut</a:t>
            </a:r>
            <a:r>
              <a:rPr lang="en-US" sz="1600"/>
              <a:t> labore et dolore magna </a:t>
            </a:r>
            <a:r>
              <a:rPr lang="en-US" sz="1600" err="1"/>
              <a:t>aliqua</a:t>
            </a:r>
            <a:r>
              <a:rPr lang="en-US" sz="1600"/>
              <a:t>. Ut </a:t>
            </a:r>
            <a:r>
              <a:rPr lang="en-US" sz="1600" err="1"/>
              <a:t>enim</a:t>
            </a:r>
            <a:r>
              <a:rPr lang="en-US" sz="1600"/>
              <a:t> ad minim </a:t>
            </a:r>
            <a:r>
              <a:rPr lang="en-US" sz="1600" err="1"/>
              <a:t>veniam</a:t>
            </a:r>
            <a:r>
              <a:rPr lang="en-US" sz="1600"/>
              <a:t>, </a:t>
            </a:r>
            <a:r>
              <a:rPr lang="en-US" sz="1600" err="1"/>
              <a:t>quis</a:t>
            </a:r>
            <a:r>
              <a:rPr lang="en-US" sz="1600"/>
              <a:t> </a:t>
            </a:r>
            <a:r>
              <a:rPr lang="en-US" sz="1600" err="1"/>
              <a:t>nostrud</a:t>
            </a:r>
            <a:r>
              <a:rPr lang="en-US" sz="1600"/>
              <a:t> exercitation </a:t>
            </a:r>
            <a:r>
              <a:rPr lang="en-US" sz="1600" err="1"/>
              <a:t>ullamco</a:t>
            </a:r>
            <a:r>
              <a:rPr lang="en-US" sz="1600"/>
              <a:t> </a:t>
            </a:r>
            <a:r>
              <a:rPr lang="en-US" sz="1600" err="1"/>
              <a:t>laboris</a:t>
            </a:r>
            <a:r>
              <a:rPr lang="en-US" sz="1600"/>
              <a:t> nisi </a:t>
            </a:r>
            <a:r>
              <a:rPr lang="en-US" sz="1600" err="1"/>
              <a:t>ut</a:t>
            </a:r>
            <a:r>
              <a:rPr lang="en-US" sz="1600"/>
              <a:t> </a:t>
            </a:r>
            <a:r>
              <a:rPr lang="en-US" sz="1600" err="1"/>
              <a:t>aliquip</a:t>
            </a:r>
            <a:r>
              <a:rPr lang="en-US" sz="1600"/>
              <a:t> ex </a:t>
            </a:r>
            <a:r>
              <a:rPr lang="en-US" sz="1600" err="1"/>
              <a:t>ea</a:t>
            </a:r>
            <a:r>
              <a:rPr lang="en-US" sz="1600"/>
              <a:t> </a:t>
            </a:r>
            <a:r>
              <a:rPr lang="en-US" sz="1600" err="1"/>
              <a:t>commodo</a:t>
            </a:r>
            <a:r>
              <a:rPr lang="en-US" sz="1600"/>
              <a:t> </a:t>
            </a:r>
            <a:r>
              <a:rPr lang="en-US" sz="1600" err="1"/>
              <a:t>consequat</a:t>
            </a:r>
            <a:r>
              <a:rPr lang="en-US" sz="1600"/>
              <a:t>. Duis </a:t>
            </a:r>
            <a:r>
              <a:rPr lang="en-US" sz="1600" err="1"/>
              <a:t>aute</a:t>
            </a:r>
            <a:r>
              <a:rPr lang="en-US" sz="1600"/>
              <a:t> </a:t>
            </a:r>
            <a:r>
              <a:rPr lang="en-US" sz="1600" err="1"/>
              <a:t>irure</a:t>
            </a:r>
            <a:r>
              <a:rPr lang="en-US" sz="1600"/>
              <a:t> dolor in </a:t>
            </a:r>
            <a:r>
              <a:rPr lang="en-US" sz="1600" err="1"/>
              <a:t>reprehenderit</a:t>
            </a:r>
            <a:r>
              <a:rPr lang="en-US" sz="1600"/>
              <a:t> in </a:t>
            </a:r>
            <a:r>
              <a:rPr lang="en-US" sz="1600" err="1"/>
              <a:t>voluptate</a:t>
            </a:r>
            <a:r>
              <a:rPr lang="en-US" sz="1600"/>
              <a:t> </a:t>
            </a:r>
            <a:r>
              <a:rPr lang="en-US" sz="1600" err="1"/>
              <a:t>velit</a:t>
            </a:r>
            <a:r>
              <a:rPr lang="en-US" sz="1600"/>
              <a:t> </a:t>
            </a:r>
            <a:r>
              <a:rPr lang="en-US" sz="1600" err="1"/>
              <a:t>esse</a:t>
            </a:r>
            <a:r>
              <a:rPr lang="en-US" sz="1600"/>
              <a:t> </a:t>
            </a:r>
            <a:r>
              <a:rPr lang="en-US" sz="1600" err="1"/>
              <a:t>cillum</a:t>
            </a:r>
            <a:r>
              <a:rPr lang="en-US" sz="1600"/>
              <a:t> dolore </a:t>
            </a:r>
            <a:r>
              <a:rPr lang="en-US" sz="1600" err="1"/>
              <a:t>eu</a:t>
            </a:r>
            <a:r>
              <a:rPr lang="en-US" sz="1600"/>
              <a:t> </a:t>
            </a:r>
            <a:r>
              <a:rPr lang="en-US" sz="1600" err="1"/>
              <a:t>fugiat</a:t>
            </a:r>
            <a:r>
              <a:rPr lang="en-US" sz="1600"/>
              <a:t> </a:t>
            </a:r>
            <a:r>
              <a:rPr lang="en-US" sz="1600" err="1"/>
              <a:t>nulla</a:t>
            </a:r>
            <a:r>
              <a:rPr lang="en-US" sz="1600"/>
              <a:t> </a:t>
            </a:r>
            <a:r>
              <a:rPr lang="en-US" sz="1600" err="1"/>
              <a:t>pariatur</a:t>
            </a:r>
            <a:r>
              <a:rPr lang="en-US" sz="1600"/>
              <a:t>. </a:t>
            </a:r>
            <a:r>
              <a:rPr lang="en-US" sz="1600" err="1"/>
              <a:t>Excepteur</a:t>
            </a:r>
            <a:r>
              <a:rPr lang="en-US" sz="1600"/>
              <a:t> </a:t>
            </a:r>
            <a:r>
              <a:rPr lang="en-US" sz="1600" err="1"/>
              <a:t>sint</a:t>
            </a:r>
            <a:r>
              <a:rPr lang="en-US" sz="1600"/>
              <a:t> </a:t>
            </a:r>
            <a:r>
              <a:rPr lang="en-US" sz="1600" err="1"/>
              <a:t>occaecat</a:t>
            </a:r>
            <a:r>
              <a:rPr lang="en-US" sz="1600"/>
              <a:t> </a:t>
            </a:r>
            <a:r>
              <a:rPr lang="en-US" sz="1600" err="1"/>
              <a:t>cupidatat</a:t>
            </a:r>
            <a:r>
              <a:rPr lang="en-US" sz="1600"/>
              <a:t> non </a:t>
            </a:r>
            <a:r>
              <a:rPr lang="en-US" sz="1600" err="1"/>
              <a:t>proident</a:t>
            </a:r>
            <a:r>
              <a:rPr lang="en-US" sz="1600"/>
              <a:t>, sunt in culpa qui </a:t>
            </a:r>
            <a:r>
              <a:rPr lang="en-US" sz="1600" err="1"/>
              <a:t>officia</a:t>
            </a:r>
            <a:r>
              <a:rPr lang="en-US" sz="1600"/>
              <a:t> </a:t>
            </a:r>
            <a:r>
              <a:rPr lang="en-US" sz="1600" err="1"/>
              <a:t>deserunt</a:t>
            </a:r>
            <a:r>
              <a:rPr lang="en-US" sz="1600"/>
              <a:t> </a:t>
            </a:r>
            <a:r>
              <a:rPr lang="en-US" sz="1600" err="1"/>
              <a:t>mollit</a:t>
            </a:r>
            <a:r>
              <a:rPr lang="en-US" sz="1600"/>
              <a:t> </a:t>
            </a:r>
            <a:r>
              <a:rPr lang="en-US" sz="1600" err="1"/>
              <a:t>anim</a:t>
            </a:r>
            <a:r>
              <a:rPr lang="en-US" sz="1600"/>
              <a:t> id </a:t>
            </a:r>
            <a:r>
              <a:rPr lang="en-US" sz="1600" err="1"/>
              <a:t>est</a:t>
            </a:r>
            <a:r>
              <a:rPr lang="en-US" sz="1600"/>
              <a:t> </a:t>
            </a:r>
            <a:r>
              <a:rPr lang="en-US" sz="1600" err="1"/>
              <a:t>laborum</a:t>
            </a:r>
            <a:r>
              <a:rPr lang="en-US" sz="1600"/>
              <a:t>. </a:t>
            </a:r>
            <a:endParaRPr lang="en-GB"/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539465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- Light / 2x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10460502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You can also Split your content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129ACDD-633F-B2C0-2DAA-D9C5735292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8644" y="2865019"/>
            <a:ext cx="4250902" cy="2029832"/>
          </a:xfrm>
        </p:spPr>
        <p:txBody>
          <a:bodyPr/>
          <a:lstStyle/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adipiscing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elit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sed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do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eiusmod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tempor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incididunt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ut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labore et dolore magna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aliqua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. Ut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enim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ad minim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veniam</a:t>
            </a:r>
            <a:endParaRPr lang="en-GB" sz="1600">
              <a:ea typeface="Akkurat LL" panose="020B0504020101010102" pitchFamily="34" charset="-126"/>
              <a:cs typeface="Akkurat LL" panose="020B0504020101010102" pitchFamily="34" charset="-126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4E7373F1-628A-37A2-F30D-92AD59430AC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7356" y="2865019"/>
            <a:ext cx="4250902" cy="2029832"/>
          </a:xfrm>
        </p:spPr>
        <p:txBody>
          <a:bodyPr/>
          <a:lstStyle/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adipiscing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elit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sed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do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eiusmod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tempor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incididunt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ut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labore et dolore magna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aliqua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. Ut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enim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ad minim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veniam</a:t>
            </a:r>
            <a:endParaRPr lang="en-GB" sz="1600">
              <a:ea typeface="Akkurat LL" panose="020B0504020101010102" pitchFamily="34" charset="-126"/>
              <a:cs typeface="Akkurat LL" panose="020B0504020101010102" pitchFamily="34" charset="-126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70D4DC5-4B6D-A931-7014-C9F092E477B7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sp>
        <p:nvSpPr>
          <p:cNvPr id="5" name="Subhead">
            <a:extLst>
              <a:ext uri="{FF2B5EF4-FFF2-40B4-BE49-F238E27FC236}">
                <a16:creationId xmlns:a16="http://schemas.microsoft.com/office/drawing/2014/main" id="{4B79E98B-8C55-7C71-C510-90E07EC5B9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6113" y="2334001"/>
            <a:ext cx="650920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Text</a:t>
            </a:r>
          </a:p>
        </p:txBody>
      </p:sp>
      <p:sp>
        <p:nvSpPr>
          <p:cNvPr id="6" name="Subhead">
            <a:extLst>
              <a:ext uri="{FF2B5EF4-FFF2-40B4-BE49-F238E27FC236}">
                <a16:creationId xmlns:a16="http://schemas.microsoft.com/office/drawing/2014/main" id="{D21DEED7-A11C-0834-ED09-E0FE1F0A96D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87356" y="2334001"/>
            <a:ext cx="650920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Text</a:t>
            </a: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ABE6DEC5-7947-F601-2608-153301E8B6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859791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- Light / 3x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2" y="360000"/>
            <a:ext cx="10426896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In two or three columns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C7FF76-2FD4-2EAE-9305-0784D79DE438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sp>
        <p:nvSpPr>
          <p:cNvPr id="10" name="Subhead">
            <a:extLst>
              <a:ext uri="{FF2B5EF4-FFF2-40B4-BE49-F238E27FC236}">
                <a16:creationId xmlns:a16="http://schemas.microsoft.com/office/drawing/2014/main" id="{13C732D6-C6EC-45C9-1C7C-C5296198B90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6113" y="2334001"/>
            <a:ext cx="650920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Text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3F6C21D7-ED79-DDC6-2EAC-E4CBF7EC9EA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8644" y="2865019"/>
            <a:ext cx="3381469" cy="2029832"/>
          </a:xfrm>
        </p:spPr>
        <p:txBody>
          <a:bodyPr/>
          <a:lstStyle/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adipiscing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elit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sed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do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eiusmod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tempor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incididunt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ut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labore et dolore magna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aliqua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. Ut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enim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ad minim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veniam</a:t>
            </a:r>
            <a:endParaRPr lang="en-GB" sz="1600">
              <a:ea typeface="Akkurat LL" panose="020B0504020101010102" pitchFamily="34" charset="-126"/>
              <a:cs typeface="Akkurat LL" panose="020B0504020101010102" pitchFamily="34" charset="-126"/>
            </a:endParaRPr>
          </a:p>
        </p:txBody>
      </p:sp>
      <p:sp>
        <p:nvSpPr>
          <p:cNvPr id="12" name="Subhead">
            <a:extLst>
              <a:ext uri="{FF2B5EF4-FFF2-40B4-BE49-F238E27FC236}">
                <a16:creationId xmlns:a16="http://schemas.microsoft.com/office/drawing/2014/main" id="{BD8B89E2-1E0E-2466-CC8A-9C357DD7041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97684" y="2334001"/>
            <a:ext cx="650920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Text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94561AB4-5F9F-E736-E71B-1296981E78B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97684" y="2865019"/>
            <a:ext cx="3381469" cy="2029832"/>
          </a:xfrm>
        </p:spPr>
        <p:txBody>
          <a:bodyPr/>
          <a:lstStyle/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adipiscing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elit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sed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do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eiusmod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tempor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incididunt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ut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labore et dolore magna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aliqua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. Ut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enim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ad minim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veniam</a:t>
            </a:r>
            <a:endParaRPr lang="en-GB" sz="1600">
              <a:ea typeface="Akkurat LL" panose="020B0504020101010102" pitchFamily="34" charset="-126"/>
              <a:cs typeface="Akkurat LL" panose="020B0504020101010102" pitchFamily="34" charset="-126"/>
            </a:endParaRPr>
          </a:p>
        </p:txBody>
      </p:sp>
      <p:sp>
        <p:nvSpPr>
          <p:cNvPr id="14" name="Subhead">
            <a:extLst>
              <a:ext uri="{FF2B5EF4-FFF2-40B4-BE49-F238E27FC236}">
                <a16:creationId xmlns:a16="http://schemas.microsoft.com/office/drawing/2014/main" id="{9664538D-F434-1D10-9744-0D796C93F6C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144193" y="2334001"/>
            <a:ext cx="650920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Text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B6D116F4-4F1F-0742-3432-3D28DDE7F3D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146724" y="2865019"/>
            <a:ext cx="3381469" cy="2029832"/>
          </a:xfrm>
        </p:spPr>
        <p:txBody>
          <a:bodyPr/>
          <a:lstStyle/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adipiscing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elit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sed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do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eiusmod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tempor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incididunt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ut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labore et dolore magna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aliqua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. Ut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enim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ad minim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veniam</a:t>
            </a:r>
            <a:endParaRPr lang="en-GB" sz="1600">
              <a:ea typeface="Akkurat LL" panose="020B0504020101010102" pitchFamily="34" charset="-126"/>
              <a:cs typeface="Akkurat LL" panose="020B0504020101010102" pitchFamily="34" charset="-126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B7D3461-73C4-79F8-29FD-FCDE5ADA90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669085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cons and text - Light / 3x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6503674" cy="1412694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Type slide title here optional second line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129ACDD-633F-B2C0-2DAA-D9C5735292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6113" y="3752155"/>
            <a:ext cx="3384000" cy="24586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88BBFB8A-7675-F8AD-6202-00D6931219D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04000" y="3752155"/>
            <a:ext cx="3384000" cy="24586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99960DA7-06F5-2149-620E-E8DD150FD8E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61887" y="3752155"/>
            <a:ext cx="3384000" cy="24586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C7FF76-2FD4-2EAE-9305-0784D79DE438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sp>
        <p:nvSpPr>
          <p:cNvPr id="6" name="Subhead">
            <a:extLst>
              <a:ext uri="{FF2B5EF4-FFF2-40B4-BE49-F238E27FC236}">
                <a16:creationId xmlns:a16="http://schemas.microsoft.com/office/drawing/2014/main" id="{F9940E88-118A-D237-02EB-8F0D7403A97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6113" y="1894372"/>
            <a:ext cx="5620229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Place to insert a relevant subheading title within this box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845080C-4384-6698-DE22-B198C2254C8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46113" y="2785617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7CA55217-435D-CD05-329A-6E174C546A6D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404000" y="2785617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B5ADF17C-B1C7-0C68-850E-12A652C1649E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161887" y="2785617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67D7B957-585D-3508-C16B-61C88DF956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766508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x Text &amp; Image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129ACDD-633F-B2C0-2DAA-D9C5735292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6113" y="2589884"/>
            <a:ext cx="5040000" cy="839116"/>
          </a:xfrm>
        </p:spPr>
        <p:txBody>
          <a:bodyPr/>
          <a:lstStyle>
            <a:lvl1pPr>
              <a:defRPr/>
            </a:lvl1pPr>
          </a:lstStyle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adipiscing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elit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sed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do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eiusmod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tempor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incididunt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ut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labore et dolore magna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aliqua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. Ut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enim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ad minim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veniam</a:t>
            </a:r>
            <a:endParaRPr lang="en-GB" sz="1600">
              <a:ea typeface="Akkurat LL" panose="020B0504020101010102" pitchFamily="34" charset="-126"/>
              <a:cs typeface="Akkurat LL" panose="020B0504020101010102" pitchFamily="34" charset="-126"/>
            </a:endParaRPr>
          </a:p>
          <a:p>
            <a:pPr lvl="0"/>
            <a:endParaRPr lang="en-GB"/>
          </a:p>
          <a:p>
            <a:pPr lvl="0"/>
            <a:endParaRPr lang="en-GB"/>
          </a:p>
          <a:p>
            <a:pPr lvl="0"/>
            <a:endParaRPr lang="en-GB"/>
          </a:p>
          <a:p>
            <a:pPr lvl="0"/>
            <a:endParaRPr lang="en-GB"/>
          </a:p>
          <a:p>
            <a:pPr lvl="0"/>
            <a:endParaRPr lang="en-GB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740CD88-27EE-5914-AE80-A449078249E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241175" y="0"/>
            <a:ext cx="3950824" cy="6858000"/>
          </a:xfrm>
          <a:solidFill>
            <a:schemeClr val="bg1">
              <a:lumMod val="85000"/>
            </a:schemeClr>
          </a:solidFill>
        </p:spPr>
        <p:txBody>
          <a:bodyPr tIns="144000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or drag picture file </a:t>
            </a:r>
            <a:br>
              <a:rPr lang="en-US"/>
            </a:br>
            <a:r>
              <a:rPr lang="en-US"/>
              <a:t>here to insert slide image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57E899-5A07-88F0-896F-ABAD7CE2F671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B7287963-82D4-97E8-2147-065BC84AD3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6503674" cy="1412694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Please insert title</a:t>
            </a:r>
            <a:br>
              <a:rPr lang="en-US"/>
            </a:br>
            <a:r>
              <a:rPr lang="en-US"/>
              <a:t>of this slide here</a:t>
            </a:r>
          </a:p>
        </p:txBody>
      </p:sp>
      <p:sp>
        <p:nvSpPr>
          <p:cNvPr id="4" name="Subhead">
            <a:extLst>
              <a:ext uri="{FF2B5EF4-FFF2-40B4-BE49-F238E27FC236}">
                <a16:creationId xmlns:a16="http://schemas.microsoft.com/office/drawing/2014/main" id="{7149E861-94B0-9225-B353-0D83CAD02C3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6113" y="1894372"/>
            <a:ext cx="5620229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Place to insert a relevant subheading title within this box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F7C14736-9A30-7986-BD18-C9D43A588EB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46114" y="3792703"/>
            <a:ext cx="2212834" cy="488982"/>
          </a:xfrm>
        </p:spPr>
        <p:txBody>
          <a:bodyPr/>
          <a:lstStyle>
            <a:lvl1pPr>
              <a:defRPr/>
            </a:lvl1pPr>
          </a:lstStyle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</a:p>
          <a:p>
            <a:pPr lvl="0"/>
            <a:endParaRPr lang="en-GB"/>
          </a:p>
          <a:p>
            <a:pPr lvl="0"/>
            <a:endParaRPr lang="en-GB"/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687A8127-F016-D170-824F-A59EE08B6B2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6114" y="4645388"/>
            <a:ext cx="2212834" cy="488982"/>
          </a:xfrm>
        </p:spPr>
        <p:txBody>
          <a:bodyPr/>
          <a:lstStyle>
            <a:lvl1pPr>
              <a:defRPr/>
            </a:lvl1pPr>
          </a:lstStyle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</a:p>
          <a:p>
            <a:pPr lvl="0"/>
            <a:endParaRPr lang="en-GB"/>
          </a:p>
          <a:p>
            <a:pPr lvl="0"/>
            <a:endParaRPr lang="en-GB"/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EA9D9681-EFEB-9D0E-0697-C69E6761B26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46114" y="5498072"/>
            <a:ext cx="2212834" cy="488982"/>
          </a:xfrm>
        </p:spPr>
        <p:txBody>
          <a:bodyPr/>
          <a:lstStyle>
            <a:lvl1pPr>
              <a:defRPr/>
            </a:lvl1pPr>
          </a:lstStyle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</a:p>
          <a:p>
            <a:pPr lvl="0"/>
            <a:endParaRPr lang="en-GB"/>
          </a:p>
          <a:p>
            <a:pPr lvl="0"/>
            <a:endParaRPr lang="en-GB"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AADF49B1-4BC9-1125-246C-89D084E90CA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134671" y="3792703"/>
            <a:ext cx="2212834" cy="488982"/>
          </a:xfrm>
        </p:spPr>
        <p:txBody>
          <a:bodyPr/>
          <a:lstStyle>
            <a:lvl1pPr>
              <a:defRPr/>
            </a:lvl1pPr>
          </a:lstStyle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</a:p>
          <a:p>
            <a:pPr lvl="0"/>
            <a:endParaRPr lang="en-GB"/>
          </a:p>
          <a:p>
            <a:pPr lvl="0"/>
            <a:endParaRPr lang="en-GB"/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458C45D9-41C0-BC41-A775-DD737CE447D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134671" y="4645388"/>
            <a:ext cx="2212834" cy="488982"/>
          </a:xfrm>
        </p:spPr>
        <p:txBody>
          <a:bodyPr/>
          <a:lstStyle>
            <a:lvl1pPr>
              <a:defRPr/>
            </a:lvl1pPr>
          </a:lstStyle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</a:p>
          <a:p>
            <a:pPr lvl="0"/>
            <a:endParaRPr lang="en-GB"/>
          </a:p>
          <a:p>
            <a:pPr lvl="0"/>
            <a:endParaRPr lang="en-GB"/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A89C4168-30D3-3B9C-F7C6-1DF2EC2F196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134671" y="5498072"/>
            <a:ext cx="2212834" cy="488982"/>
          </a:xfrm>
        </p:spPr>
        <p:txBody>
          <a:bodyPr/>
          <a:lstStyle>
            <a:lvl1pPr>
              <a:defRPr/>
            </a:lvl1pPr>
          </a:lstStyle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</a:p>
          <a:p>
            <a:pPr lvl="0"/>
            <a:endParaRPr lang="en-GB"/>
          </a:p>
          <a:p>
            <a:pPr lvl="0"/>
            <a:endParaRPr lang="en-GB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8673265D-B9A3-834B-CDDD-A0DE0969D74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623229" y="3792703"/>
            <a:ext cx="2212834" cy="488982"/>
          </a:xfrm>
        </p:spPr>
        <p:txBody>
          <a:bodyPr/>
          <a:lstStyle>
            <a:lvl1pPr>
              <a:defRPr/>
            </a:lvl1pPr>
          </a:lstStyle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</a:p>
          <a:p>
            <a:pPr lvl="0"/>
            <a:endParaRPr lang="en-GB"/>
          </a:p>
          <a:p>
            <a:pPr lvl="0"/>
            <a:endParaRPr lang="en-GB"/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185F7B59-B2BC-EB79-7899-DB3631ADD2A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623229" y="4645388"/>
            <a:ext cx="2212834" cy="488982"/>
          </a:xfrm>
        </p:spPr>
        <p:txBody>
          <a:bodyPr/>
          <a:lstStyle>
            <a:lvl1pPr>
              <a:defRPr/>
            </a:lvl1pPr>
          </a:lstStyle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</a:p>
          <a:p>
            <a:pPr lvl="0"/>
            <a:endParaRPr lang="en-GB"/>
          </a:p>
          <a:p>
            <a:pPr lvl="0"/>
            <a:endParaRPr lang="en-GB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9E46BDE-C974-365C-5CDE-5AA3790CFEA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623229" y="5498072"/>
            <a:ext cx="2212834" cy="488982"/>
          </a:xfrm>
        </p:spPr>
        <p:txBody>
          <a:bodyPr/>
          <a:lstStyle>
            <a:lvl1pPr>
              <a:defRPr/>
            </a:lvl1pPr>
          </a:lstStyle>
          <a:p>
            <a:pPr>
              <a:buClr>
                <a:srgbClr val="006A52"/>
              </a:buClr>
            </a:pP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Lorem ipsum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dolor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sit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amet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, </a:t>
            </a:r>
            <a:r>
              <a:rPr lang="en-GB" sz="1600" b="0" i="0" err="1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consectetur</a:t>
            </a:r>
            <a:r>
              <a:rPr lang="en-GB" sz="1600" b="0" i="0">
                <a:solidFill>
                  <a:srgbClr val="000000"/>
                </a:solidFill>
                <a:effectLst/>
                <a:ea typeface="Akkurat LL" panose="020B0504020101010102" pitchFamily="34" charset="-126"/>
                <a:cs typeface="Akkurat LL" panose="020B0504020101010102" pitchFamily="34" charset="-126"/>
              </a:rPr>
              <a:t> </a:t>
            </a:r>
          </a:p>
          <a:p>
            <a:pPr lvl="0"/>
            <a:endParaRPr lang="en-GB"/>
          </a:p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175523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Icons and text - Light / 3x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6503674" cy="1412694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Type slide title here optional second line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129ACDD-633F-B2C0-2DAA-D9C5735292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6113" y="3752155"/>
            <a:ext cx="3384000" cy="39162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88BBFB8A-7675-F8AD-6202-00D6931219D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04000" y="3752155"/>
            <a:ext cx="3384000" cy="39162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99960DA7-06F5-2149-620E-E8DD150FD8E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61887" y="3752155"/>
            <a:ext cx="3384000" cy="39162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C7FF76-2FD4-2EAE-9305-0784D79DE438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sp>
        <p:nvSpPr>
          <p:cNvPr id="6" name="Subhead">
            <a:extLst>
              <a:ext uri="{FF2B5EF4-FFF2-40B4-BE49-F238E27FC236}">
                <a16:creationId xmlns:a16="http://schemas.microsoft.com/office/drawing/2014/main" id="{F9940E88-118A-D237-02EB-8F0D7403A97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6113" y="1894372"/>
            <a:ext cx="5620229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Place to insert a relevant subheading title within this box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845080C-4384-6698-DE22-B198C2254C8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46113" y="2785617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7CA55217-435D-CD05-329A-6E174C546A6D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404000" y="2785617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B5ADF17C-B1C7-0C68-850E-12A652C1649E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161887" y="2785617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6071AC4D-D20D-8723-4BD5-31F143DB6DC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6113" y="5645501"/>
            <a:ext cx="3384000" cy="39162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9276194-2D27-EF22-07F2-9A944987D0B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404000" y="5645501"/>
            <a:ext cx="3384000" cy="39162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FE3C2E4D-FE24-6D47-F878-8D6DE5699B9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161887" y="5645501"/>
            <a:ext cx="3384000" cy="39162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11CD9F78-09FD-0270-8E30-97AEEF28844D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46113" y="4678963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5" name="Picture Placeholder 7">
            <a:extLst>
              <a:ext uri="{FF2B5EF4-FFF2-40B4-BE49-F238E27FC236}">
                <a16:creationId xmlns:a16="http://schemas.microsoft.com/office/drawing/2014/main" id="{895F643E-D577-54D4-63CC-AF66625193B2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404000" y="4678963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3046F526-F5B2-916A-127C-52215340B646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8161887" y="4678963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CE52DB9B-61C0-43F0-CEC1-19449566B43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818209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1:1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8000" y="360000"/>
            <a:ext cx="5040000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Transition Slide</a:t>
            </a:r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129ACDD-633F-B2C0-2DAA-D9C5735292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6113" y="1513439"/>
            <a:ext cx="5040000" cy="36576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With photo… for a custom effect. </a:t>
            </a:r>
            <a:br>
              <a:rPr lang="en-GB"/>
            </a:br>
            <a:r>
              <a:rPr lang="en-GB"/>
              <a:t>1 image says more…</a:t>
            </a:r>
            <a:br>
              <a:rPr lang="en-GB"/>
            </a:br>
            <a:r>
              <a:rPr lang="en-GB"/>
              <a:t>…Than a thousand words. </a:t>
            </a:r>
            <a:br>
              <a:rPr lang="en-GB"/>
            </a:br>
            <a:r>
              <a:rPr lang="en-GB"/>
              <a:t>A complex idea can be conveyed with just a single still image, namely making it possible to absorb large amounts of data quickly.</a:t>
            </a:r>
          </a:p>
          <a:p>
            <a:pPr lvl="0"/>
            <a:endParaRPr lang="en-GB"/>
          </a:p>
          <a:p>
            <a:pPr lvl="0"/>
            <a:endParaRPr lang="en-GB"/>
          </a:p>
          <a:p>
            <a:pPr lvl="0"/>
            <a:endParaRPr lang="en-GB"/>
          </a:p>
          <a:p>
            <a:pPr lvl="0"/>
            <a:endParaRPr lang="en-GB"/>
          </a:p>
          <a:p>
            <a:pPr lvl="0"/>
            <a:endParaRPr lang="en-GB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740CD88-27EE-5914-AE80-A449078249E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096000" y="0"/>
            <a:ext cx="6096000" cy="6858000"/>
          </a:xfrm>
          <a:solidFill>
            <a:schemeClr val="bg1">
              <a:lumMod val="85000"/>
            </a:schemeClr>
          </a:solidFill>
        </p:spPr>
        <p:txBody>
          <a:bodyPr tIns="144000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or drag picture file here to insert slide image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57E899-5A07-88F0-896F-ABAD7CE2F671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8797640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Sceenshot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58603BD-5D2E-F051-2EF6-6FE44AAD8008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8000" y="360000"/>
            <a:ext cx="5040000" cy="1412694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slide title here second line</a:t>
            </a:r>
            <a:endParaRPr lang="en-US"/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E05B25FB-B151-2BF8-843E-DD42D95851F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6113" y="2832100"/>
            <a:ext cx="4140000" cy="36576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7" name="Rectangle: Top Corners Rounded 16">
            <a:extLst>
              <a:ext uri="{FF2B5EF4-FFF2-40B4-BE49-F238E27FC236}">
                <a16:creationId xmlns:a16="http://schemas.microsoft.com/office/drawing/2014/main" id="{118AD5F2-2EC1-CD7A-FDAF-86F6E4A36201}"/>
              </a:ext>
            </a:extLst>
          </p:cNvPr>
          <p:cNvSpPr/>
          <p:nvPr userDrawn="1"/>
        </p:nvSpPr>
        <p:spPr>
          <a:xfrm>
            <a:off x="5448000" y="1894372"/>
            <a:ext cx="6096000" cy="3651250"/>
          </a:xfrm>
          <a:prstGeom prst="round2SameRect">
            <a:avLst>
              <a:gd name="adj1" fmla="val 2349"/>
              <a:gd name="adj2" fmla="val 0"/>
            </a:avLst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05C9E06-98C7-405A-BC04-D326361B65D3}"/>
              </a:ext>
            </a:extLst>
          </p:cNvPr>
          <p:cNvGrpSpPr/>
          <p:nvPr userDrawn="1"/>
        </p:nvGrpSpPr>
        <p:grpSpPr>
          <a:xfrm>
            <a:off x="11059022" y="1945103"/>
            <a:ext cx="118572" cy="116191"/>
            <a:chOff x="10353679" y="1654106"/>
            <a:chExt cx="118572" cy="116191"/>
          </a:xfrm>
          <a:solidFill>
            <a:schemeClr val="bg1"/>
          </a:solidFill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EAFDE14-E636-C3D3-5A9D-ED14D8DF8F68}"/>
                </a:ext>
              </a:extLst>
            </p:cNvPr>
            <p:cNvSpPr/>
            <p:nvPr/>
          </p:nvSpPr>
          <p:spPr>
            <a:xfrm>
              <a:off x="10382251" y="1680297"/>
              <a:ext cx="90000" cy="90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C040A89-ADA3-08AE-2CC1-1069091EBA56}"/>
                </a:ext>
              </a:extLst>
            </p:cNvPr>
            <p:cNvSpPr/>
            <p:nvPr/>
          </p:nvSpPr>
          <p:spPr>
            <a:xfrm>
              <a:off x="10353679" y="1654106"/>
              <a:ext cx="90000" cy="9000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579BCBB-5563-F6D3-E845-0C9A95208857}"/>
              </a:ext>
            </a:extLst>
          </p:cNvPr>
          <p:cNvGrpSpPr/>
          <p:nvPr userDrawn="1"/>
        </p:nvGrpSpPr>
        <p:grpSpPr>
          <a:xfrm>
            <a:off x="11310471" y="1968268"/>
            <a:ext cx="74459" cy="74459"/>
            <a:chOff x="10602747" y="1677271"/>
            <a:chExt cx="74459" cy="74459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8AE7906-1FFB-C194-4C46-16E3BA038553}"/>
                </a:ext>
              </a:extLst>
            </p:cNvPr>
            <p:cNvCxnSpPr>
              <a:cxnSpLocks/>
            </p:cNvCxnSpPr>
            <p:nvPr/>
          </p:nvCxnSpPr>
          <p:spPr>
            <a:xfrm>
              <a:off x="10602747" y="1677271"/>
              <a:ext cx="74459" cy="74459"/>
            </a:xfrm>
            <a:prstGeom prst="line">
              <a:avLst/>
            </a:prstGeom>
            <a:solidFill>
              <a:schemeClr val="tx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B969E623-2C87-1CAE-45E4-B464D49027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602747" y="1677271"/>
              <a:ext cx="74459" cy="74459"/>
            </a:xfrm>
            <a:prstGeom prst="line">
              <a:avLst/>
            </a:prstGeom>
            <a:solidFill>
              <a:schemeClr val="tx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62ECB4F-E60B-730F-C331-0E694FC5C04D}"/>
              </a:ext>
            </a:extLst>
          </p:cNvPr>
          <p:cNvCxnSpPr>
            <a:cxnSpLocks/>
          </p:cNvCxnSpPr>
          <p:nvPr userDrawn="1"/>
        </p:nvCxnSpPr>
        <p:spPr>
          <a:xfrm rot="2700000" flipH="1">
            <a:off x="10831839" y="1968268"/>
            <a:ext cx="74459" cy="74459"/>
          </a:xfrm>
          <a:prstGeom prst="line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5" name="Picture Placeholder 15">
            <a:extLst>
              <a:ext uri="{FF2B5EF4-FFF2-40B4-BE49-F238E27FC236}">
                <a16:creationId xmlns:a16="http://schemas.microsoft.com/office/drawing/2014/main" id="{33597B8C-E714-8C54-A5FD-DB8F4DF4105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5448000" y="2116622"/>
            <a:ext cx="6096000" cy="3429000"/>
          </a:xfr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tIns="108000" anchor="t" anchorCtr="0"/>
          <a:lstStyle>
            <a:lvl1pPr marL="0" indent="0" algn="ctr">
              <a:buNone/>
              <a:defRPr sz="120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Click centre icon to insert screenshot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F635173-368B-D065-4774-B9D8034BC6EC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sp>
        <p:nvSpPr>
          <p:cNvPr id="27" name="Subhead">
            <a:extLst>
              <a:ext uri="{FF2B5EF4-FFF2-40B4-BE49-F238E27FC236}">
                <a16:creationId xmlns:a16="http://schemas.microsoft.com/office/drawing/2014/main" id="{DEDE725F-9E35-10C6-1A5A-F4FBAB8BFA8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6113" y="1894372"/>
            <a:ext cx="3210916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Insert relevant subheading title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58282DE1-37B6-4DA7-D976-A1B3D2FBD5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423831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Light">
    <p:bg>
      <p:bgPr>
        <a:solidFill>
          <a:srgbClr val="AFD3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5F76787-ED06-49C3-9D0B-F0326E3783C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3911" y="952501"/>
            <a:ext cx="1569156" cy="1298954"/>
          </a:xfrm>
          <a:custGeom>
            <a:avLst/>
            <a:gdLst>
              <a:gd name="connsiteX0" fmla="*/ 1569156 w 1569156"/>
              <a:gd name="connsiteY0" fmla="*/ 0 h 1298954"/>
              <a:gd name="connsiteX1" fmla="*/ 1569156 w 1569156"/>
              <a:gd name="connsiteY1" fmla="*/ 287555 h 1298954"/>
              <a:gd name="connsiteX2" fmla="*/ 1403068 w 1569156"/>
              <a:gd name="connsiteY2" fmla="*/ 513136 h 1298954"/>
              <a:gd name="connsiteX3" fmla="*/ 1569156 w 1569156"/>
              <a:gd name="connsiteY3" fmla="*/ 513136 h 1298954"/>
              <a:gd name="connsiteX4" fmla="*/ 1569156 w 1569156"/>
              <a:gd name="connsiteY4" fmla="*/ 1298954 h 1298954"/>
              <a:gd name="connsiteX5" fmla="*/ 897369 w 1569156"/>
              <a:gd name="connsiteY5" fmla="*/ 1298954 h 1298954"/>
              <a:gd name="connsiteX6" fmla="*/ 897369 w 1569156"/>
              <a:gd name="connsiteY6" fmla="*/ 939510 h 1298954"/>
              <a:gd name="connsiteX7" fmla="*/ 965539 w 1569156"/>
              <a:gd name="connsiteY7" fmla="*/ 475953 h 1298954"/>
              <a:gd name="connsiteX8" fmla="*/ 1197318 w 1569156"/>
              <a:gd name="connsiteY8" fmla="*/ 168567 h 1298954"/>
              <a:gd name="connsiteX9" fmla="*/ 1569156 w 1569156"/>
              <a:gd name="connsiteY9" fmla="*/ 0 h 1298954"/>
              <a:gd name="connsiteX10" fmla="*/ 671787 w 1569156"/>
              <a:gd name="connsiteY10" fmla="*/ 0 h 1298954"/>
              <a:gd name="connsiteX11" fmla="*/ 671787 w 1569156"/>
              <a:gd name="connsiteY11" fmla="*/ 287555 h 1298954"/>
              <a:gd name="connsiteX12" fmla="*/ 505700 w 1569156"/>
              <a:gd name="connsiteY12" fmla="*/ 513136 h 1298954"/>
              <a:gd name="connsiteX13" fmla="*/ 671787 w 1569156"/>
              <a:gd name="connsiteY13" fmla="*/ 513136 h 1298954"/>
              <a:gd name="connsiteX14" fmla="*/ 671787 w 1569156"/>
              <a:gd name="connsiteY14" fmla="*/ 1298954 h 1298954"/>
              <a:gd name="connsiteX15" fmla="*/ 0 w 1569156"/>
              <a:gd name="connsiteY15" fmla="*/ 1298954 h 1298954"/>
              <a:gd name="connsiteX16" fmla="*/ 0 w 1569156"/>
              <a:gd name="connsiteY16" fmla="*/ 939510 h 1298954"/>
              <a:gd name="connsiteX17" fmla="*/ 68171 w 1569156"/>
              <a:gd name="connsiteY17" fmla="*/ 475953 h 1298954"/>
              <a:gd name="connsiteX18" fmla="*/ 301189 w 1569156"/>
              <a:gd name="connsiteY18" fmla="*/ 168567 h 1298954"/>
              <a:gd name="connsiteX19" fmla="*/ 671787 w 1569156"/>
              <a:gd name="connsiteY19" fmla="*/ 0 h 1298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569156" h="1298954">
                <a:moveTo>
                  <a:pt x="1569156" y="0"/>
                </a:moveTo>
                <a:lnTo>
                  <a:pt x="1569156" y="287555"/>
                </a:lnTo>
                <a:cubicBezTo>
                  <a:pt x="1471652" y="343744"/>
                  <a:pt x="1416289" y="418937"/>
                  <a:pt x="1403068" y="513136"/>
                </a:cubicBezTo>
                <a:lnTo>
                  <a:pt x="1569156" y="513136"/>
                </a:lnTo>
                <a:lnTo>
                  <a:pt x="1569156" y="1298954"/>
                </a:lnTo>
                <a:lnTo>
                  <a:pt x="897369" y="1298954"/>
                </a:lnTo>
                <a:lnTo>
                  <a:pt x="897369" y="939510"/>
                </a:lnTo>
                <a:cubicBezTo>
                  <a:pt x="897369" y="751113"/>
                  <a:pt x="920092" y="596593"/>
                  <a:pt x="965539" y="475953"/>
                </a:cubicBezTo>
                <a:cubicBezTo>
                  <a:pt x="1010986" y="355312"/>
                  <a:pt x="1088245" y="252850"/>
                  <a:pt x="1197318" y="168567"/>
                </a:cubicBezTo>
                <a:cubicBezTo>
                  <a:pt x="1306390" y="84283"/>
                  <a:pt x="1430336" y="28095"/>
                  <a:pt x="1569156" y="0"/>
                </a:cubicBezTo>
                <a:close/>
                <a:moveTo>
                  <a:pt x="671787" y="0"/>
                </a:moveTo>
                <a:lnTo>
                  <a:pt x="671787" y="287555"/>
                </a:lnTo>
                <a:cubicBezTo>
                  <a:pt x="574283" y="343744"/>
                  <a:pt x="518921" y="418937"/>
                  <a:pt x="505700" y="513136"/>
                </a:cubicBezTo>
                <a:lnTo>
                  <a:pt x="671787" y="513136"/>
                </a:lnTo>
                <a:lnTo>
                  <a:pt x="671787" y="1298954"/>
                </a:lnTo>
                <a:lnTo>
                  <a:pt x="0" y="1298954"/>
                </a:lnTo>
                <a:lnTo>
                  <a:pt x="0" y="939510"/>
                </a:lnTo>
                <a:cubicBezTo>
                  <a:pt x="0" y="751113"/>
                  <a:pt x="22724" y="596593"/>
                  <a:pt x="68171" y="475953"/>
                </a:cubicBezTo>
                <a:cubicBezTo>
                  <a:pt x="113618" y="355312"/>
                  <a:pt x="191290" y="252850"/>
                  <a:pt x="301189" y="168567"/>
                </a:cubicBezTo>
                <a:cubicBezTo>
                  <a:pt x="411088" y="84283"/>
                  <a:pt x="534621" y="28095"/>
                  <a:pt x="671787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DB8DE3F-C65A-F39E-B520-5EC368AD6F81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3911" y="2016305"/>
            <a:ext cx="10504177" cy="2825389"/>
          </a:xfrm>
        </p:spPr>
        <p:txBody>
          <a:bodyPr wrap="square" anchor="b" anchorCtr="0">
            <a:spAutoFit/>
          </a:bodyPr>
          <a:lstStyle>
            <a:lvl1pPr algn="l">
              <a:lnSpc>
                <a:spcPct val="85000"/>
              </a:lnSpc>
              <a:defRPr sz="5400" b="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Quotations are commonly printed as a means of inspiration and </a:t>
            </a:r>
            <a:br>
              <a:rPr lang="en-GB"/>
            </a:br>
            <a:r>
              <a:rPr lang="en-GB"/>
              <a:t>to invoke philosophical </a:t>
            </a:r>
            <a:br>
              <a:rPr lang="en-GB"/>
            </a:br>
            <a:r>
              <a:rPr lang="en-GB"/>
              <a:t>thoughts from the reader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102948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Gre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ubhead">
            <a:extLst>
              <a:ext uri="{FF2B5EF4-FFF2-40B4-BE49-F238E27FC236}">
                <a16:creationId xmlns:a16="http://schemas.microsoft.com/office/drawing/2014/main" id="{7D9213E2-4E91-A244-9C39-679ABDE363B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823719" y="5060210"/>
            <a:ext cx="2544563" cy="391628"/>
          </a:xfrm>
          <a:solidFill>
            <a:srgbClr val="AFD3C9"/>
          </a:solidFill>
        </p:spPr>
        <p:txBody>
          <a:bodyPr wrap="square" lIns="108000" tIns="72000" rIns="108000" bIns="72000" anchor="ctr" anchorCtr="0">
            <a:spAutoFit/>
          </a:bodyPr>
          <a:lstStyle>
            <a:lvl1pPr marL="0" indent="0" algn="ctr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Insert Author’s name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5F76787-ED06-49C3-9D0B-F0326E3783C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98075" y="768476"/>
            <a:ext cx="1569156" cy="1298954"/>
          </a:xfrm>
          <a:custGeom>
            <a:avLst/>
            <a:gdLst>
              <a:gd name="connsiteX0" fmla="*/ 1569156 w 1569156"/>
              <a:gd name="connsiteY0" fmla="*/ 0 h 1298954"/>
              <a:gd name="connsiteX1" fmla="*/ 1569156 w 1569156"/>
              <a:gd name="connsiteY1" fmla="*/ 287555 h 1298954"/>
              <a:gd name="connsiteX2" fmla="*/ 1403068 w 1569156"/>
              <a:gd name="connsiteY2" fmla="*/ 513136 h 1298954"/>
              <a:gd name="connsiteX3" fmla="*/ 1569156 w 1569156"/>
              <a:gd name="connsiteY3" fmla="*/ 513136 h 1298954"/>
              <a:gd name="connsiteX4" fmla="*/ 1569156 w 1569156"/>
              <a:gd name="connsiteY4" fmla="*/ 1298954 h 1298954"/>
              <a:gd name="connsiteX5" fmla="*/ 897369 w 1569156"/>
              <a:gd name="connsiteY5" fmla="*/ 1298954 h 1298954"/>
              <a:gd name="connsiteX6" fmla="*/ 897369 w 1569156"/>
              <a:gd name="connsiteY6" fmla="*/ 939510 h 1298954"/>
              <a:gd name="connsiteX7" fmla="*/ 965539 w 1569156"/>
              <a:gd name="connsiteY7" fmla="*/ 475953 h 1298954"/>
              <a:gd name="connsiteX8" fmla="*/ 1197318 w 1569156"/>
              <a:gd name="connsiteY8" fmla="*/ 168567 h 1298954"/>
              <a:gd name="connsiteX9" fmla="*/ 1569156 w 1569156"/>
              <a:gd name="connsiteY9" fmla="*/ 0 h 1298954"/>
              <a:gd name="connsiteX10" fmla="*/ 671787 w 1569156"/>
              <a:gd name="connsiteY10" fmla="*/ 0 h 1298954"/>
              <a:gd name="connsiteX11" fmla="*/ 671787 w 1569156"/>
              <a:gd name="connsiteY11" fmla="*/ 287555 h 1298954"/>
              <a:gd name="connsiteX12" fmla="*/ 505700 w 1569156"/>
              <a:gd name="connsiteY12" fmla="*/ 513136 h 1298954"/>
              <a:gd name="connsiteX13" fmla="*/ 671787 w 1569156"/>
              <a:gd name="connsiteY13" fmla="*/ 513136 h 1298954"/>
              <a:gd name="connsiteX14" fmla="*/ 671787 w 1569156"/>
              <a:gd name="connsiteY14" fmla="*/ 1298954 h 1298954"/>
              <a:gd name="connsiteX15" fmla="*/ 0 w 1569156"/>
              <a:gd name="connsiteY15" fmla="*/ 1298954 h 1298954"/>
              <a:gd name="connsiteX16" fmla="*/ 0 w 1569156"/>
              <a:gd name="connsiteY16" fmla="*/ 939510 h 1298954"/>
              <a:gd name="connsiteX17" fmla="*/ 68171 w 1569156"/>
              <a:gd name="connsiteY17" fmla="*/ 475953 h 1298954"/>
              <a:gd name="connsiteX18" fmla="*/ 301189 w 1569156"/>
              <a:gd name="connsiteY18" fmla="*/ 168567 h 1298954"/>
              <a:gd name="connsiteX19" fmla="*/ 671787 w 1569156"/>
              <a:gd name="connsiteY19" fmla="*/ 0 h 1298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569156" h="1298954">
                <a:moveTo>
                  <a:pt x="1569156" y="0"/>
                </a:moveTo>
                <a:lnTo>
                  <a:pt x="1569156" y="287555"/>
                </a:lnTo>
                <a:cubicBezTo>
                  <a:pt x="1471652" y="343744"/>
                  <a:pt x="1416289" y="418937"/>
                  <a:pt x="1403068" y="513136"/>
                </a:cubicBezTo>
                <a:lnTo>
                  <a:pt x="1569156" y="513136"/>
                </a:lnTo>
                <a:lnTo>
                  <a:pt x="1569156" y="1298954"/>
                </a:lnTo>
                <a:lnTo>
                  <a:pt x="897369" y="1298954"/>
                </a:lnTo>
                <a:lnTo>
                  <a:pt x="897369" y="939510"/>
                </a:lnTo>
                <a:cubicBezTo>
                  <a:pt x="897369" y="751113"/>
                  <a:pt x="920092" y="596593"/>
                  <a:pt x="965539" y="475953"/>
                </a:cubicBezTo>
                <a:cubicBezTo>
                  <a:pt x="1010986" y="355312"/>
                  <a:pt x="1088245" y="252850"/>
                  <a:pt x="1197318" y="168567"/>
                </a:cubicBezTo>
                <a:cubicBezTo>
                  <a:pt x="1306390" y="84283"/>
                  <a:pt x="1430336" y="28095"/>
                  <a:pt x="1569156" y="0"/>
                </a:cubicBezTo>
                <a:close/>
                <a:moveTo>
                  <a:pt x="671787" y="0"/>
                </a:moveTo>
                <a:lnTo>
                  <a:pt x="671787" y="287555"/>
                </a:lnTo>
                <a:cubicBezTo>
                  <a:pt x="574283" y="343744"/>
                  <a:pt x="518921" y="418937"/>
                  <a:pt x="505700" y="513136"/>
                </a:cubicBezTo>
                <a:lnTo>
                  <a:pt x="671787" y="513136"/>
                </a:lnTo>
                <a:lnTo>
                  <a:pt x="671787" y="1298954"/>
                </a:lnTo>
                <a:lnTo>
                  <a:pt x="0" y="1298954"/>
                </a:lnTo>
                <a:lnTo>
                  <a:pt x="0" y="939510"/>
                </a:lnTo>
                <a:cubicBezTo>
                  <a:pt x="0" y="751113"/>
                  <a:pt x="22724" y="596593"/>
                  <a:pt x="68171" y="475953"/>
                </a:cubicBezTo>
                <a:cubicBezTo>
                  <a:pt x="113618" y="355312"/>
                  <a:pt x="191290" y="252850"/>
                  <a:pt x="301189" y="168567"/>
                </a:cubicBezTo>
                <a:cubicBezTo>
                  <a:pt x="411088" y="84283"/>
                  <a:pt x="534621" y="28095"/>
                  <a:pt x="671787" y="0"/>
                </a:cubicBezTo>
                <a:close/>
              </a:path>
            </a:pathLst>
          </a:custGeom>
          <a:solidFill>
            <a:srgbClr val="AFD3C9"/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7E0A912-FD34-5070-7A74-E0CB03FF330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10800000">
            <a:off x="9670345" y="4332061"/>
            <a:ext cx="1569156" cy="1298954"/>
          </a:xfrm>
          <a:custGeom>
            <a:avLst/>
            <a:gdLst>
              <a:gd name="connsiteX0" fmla="*/ 1569156 w 1569156"/>
              <a:gd name="connsiteY0" fmla="*/ 0 h 1298954"/>
              <a:gd name="connsiteX1" fmla="*/ 1569156 w 1569156"/>
              <a:gd name="connsiteY1" fmla="*/ 287555 h 1298954"/>
              <a:gd name="connsiteX2" fmla="*/ 1403068 w 1569156"/>
              <a:gd name="connsiteY2" fmla="*/ 513136 h 1298954"/>
              <a:gd name="connsiteX3" fmla="*/ 1569156 w 1569156"/>
              <a:gd name="connsiteY3" fmla="*/ 513136 h 1298954"/>
              <a:gd name="connsiteX4" fmla="*/ 1569156 w 1569156"/>
              <a:gd name="connsiteY4" fmla="*/ 1298954 h 1298954"/>
              <a:gd name="connsiteX5" fmla="*/ 897369 w 1569156"/>
              <a:gd name="connsiteY5" fmla="*/ 1298954 h 1298954"/>
              <a:gd name="connsiteX6" fmla="*/ 897369 w 1569156"/>
              <a:gd name="connsiteY6" fmla="*/ 939510 h 1298954"/>
              <a:gd name="connsiteX7" fmla="*/ 965539 w 1569156"/>
              <a:gd name="connsiteY7" fmla="*/ 475953 h 1298954"/>
              <a:gd name="connsiteX8" fmla="*/ 1197318 w 1569156"/>
              <a:gd name="connsiteY8" fmla="*/ 168567 h 1298954"/>
              <a:gd name="connsiteX9" fmla="*/ 1569156 w 1569156"/>
              <a:gd name="connsiteY9" fmla="*/ 0 h 1298954"/>
              <a:gd name="connsiteX10" fmla="*/ 671787 w 1569156"/>
              <a:gd name="connsiteY10" fmla="*/ 0 h 1298954"/>
              <a:gd name="connsiteX11" fmla="*/ 671787 w 1569156"/>
              <a:gd name="connsiteY11" fmla="*/ 287555 h 1298954"/>
              <a:gd name="connsiteX12" fmla="*/ 505700 w 1569156"/>
              <a:gd name="connsiteY12" fmla="*/ 513136 h 1298954"/>
              <a:gd name="connsiteX13" fmla="*/ 671787 w 1569156"/>
              <a:gd name="connsiteY13" fmla="*/ 513136 h 1298954"/>
              <a:gd name="connsiteX14" fmla="*/ 671787 w 1569156"/>
              <a:gd name="connsiteY14" fmla="*/ 1298954 h 1298954"/>
              <a:gd name="connsiteX15" fmla="*/ 0 w 1569156"/>
              <a:gd name="connsiteY15" fmla="*/ 1298954 h 1298954"/>
              <a:gd name="connsiteX16" fmla="*/ 0 w 1569156"/>
              <a:gd name="connsiteY16" fmla="*/ 939510 h 1298954"/>
              <a:gd name="connsiteX17" fmla="*/ 68171 w 1569156"/>
              <a:gd name="connsiteY17" fmla="*/ 475953 h 1298954"/>
              <a:gd name="connsiteX18" fmla="*/ 301189 w 1569156"/>
              <a:gd name="connsiteY18" fmla="*/ 168567 h 1298954"/>
              <a:gd name="connsiteX19" fmla="*/ 671787 w 1569156"/>
              <a:gd name="connsiteY19" fmla="*/ 0 h 1298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569156" h="1298954">
                <a:moveTo>
                  <a:pt x="1569156" y="0"/>
                </a:moveTo>
                <a:lnTo>
                  <a:pt x="1569156" y="287555"/>
                </a:lnTo>
                <a:cubicBezTo>
                  <a:pt x="1471652" y="343744"/>
                  <a:pt x="1416289" y="418937"/>
                  <a:pt x="1403068" y="513136"/>
                </a:cubicBezTo>
                <a:lnTo>
                  <a:pt x="1569156" y="513136"/>
                </a:lnTo>
                <a:lnTo>
                  <a:pt x="1569156" y="1298954"/>
                </a:lnTo>
                <a:lnTo>
                  <a:pt x="897369" y="1298954"/>
                </a:lnTo>
                <a:lnTo>
                  <a:pt x="897369" y="939510"/>
                </a:lnTo>
                <a:cubicBezTo>
                  <a:pt x="897369" y="751113"/>
                  <a:pt x="920092" y="596593"/>
                  <a:pt x="965539" y="475953"/>
                </a:cubicBezTo>
                <a:cubicBezTo>
                  <a:pt x="1010986" y="355312"/>
                  <a:pt x="1088245" y="252850"/>
                  <a:pt x="1197318" y="168567"/>
                </a:cubicBezTo>
                <a:cubicBezTo>
                  <a:pt x="1306390" y="84283"/>
                  <a:pt x="1430336" y="28095"/>
                  <a:pt x="1569156" y="0"/>
                </a:cubicBezTo>
                <a:close/>
                <a:moveTo>
                  <a:pt x="671787" y="0"/>
                </a:moveTo>
                <a:lnTo>
                  <a:pt x="671787" y="287555"/>
                </a:lnTo>
                <a:cubicBezTo>
                  <a:pt x="574283" y="343744"/>
                  <a:pt x="518921" y="418937"/>
                  <a:pt x="505700" y="513136"/>
                </a:cubicBezTo>
                <a:lnTo>
                  <a:pt x="671787" y="513136"/>
                </a:lnTo>
                <a:lnTo>
                  <a:pt x="671787" y="1298954"/>
                </a:lnTo>
                <a:lnTo>
                  <a:pt x="0" y="1298954"/>
                </a:lnTo>
                <a:lnTo>
                  <a:pt x="0" y="939510"/>
                </a:lnTo>
                <a:cubicBezTo>
                  <a:pt x="0" y="751113"/>
                  <a:pt x="22724" y="596593"/>
                  <a:pt x="68171" y="475953"/>
                </a:cubicBezTo>
                <a:cubicBezTo>
                  <a:pt x="113618" y="355312"/>
                  <a:pt x="191290" y="252850"/>
                  <a:pt x="301189" y="168567"/>
                </a:cubicBezTo>
                <a:cubicBezTo>
                  <a:pt x="411088" y="84283"/>
                  <a:pt x="534621" y="28095"/>
                  <a:pt x="671787" y="0"/>
                </a:cubicBezTo>
                <a:close/>
              </a:path>
            </a:pathLst>
          </a:custGeom>
          <a:solidFill>
            <a:srgbClr val="AFD3C9"/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  <a:endParaRPr lang="en-US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2764" y="2408720"/>
            <a:ext cx="10506472" cy="1726627"/>
          </a:xfrm>
        </p:spPr>
        <p:txBody>
          <a:bodyPr wrap="square" anchor="b" anchorCtr="0">
            <a:spAutoFit/>
          </a:bodyPr>
          <a:lstStyle>
            <a:lvl1pPr algn="ctr">
              <a:lnSpc>
                <a:spcPct val="85000"/>
              </a:lnSpc>
              <a:defRPr sz="6600" b="0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Support your claims with </a:t>
            </a:r>
            <a:br>
              <a:rPr lang="en-GB"/>
            </a:br>
            <a:r>
              <a:rPr lang="en-GB"/>
              <a:t>a short and powerful quote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322D16-4732-0190-FD17-B55B3F57F774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6774351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Spar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park Image">
            <a:extLst>
              <a:ext uri="{FF2B5EF4-FFF2-40B4-BE49-F238E27FC236}">
                <a16:creationId xmlns:a16="http://schemas.microsoft.com/office/drawing/2014/main" id="{0E8C19FA-0E28-1618-9D8D-3AD3C2274AFD}"/>
              </a:ext>
            </a:extLst>
          </p:cNvPr>
          <p:cNvPicPr>
            <a:picLocks/>
          </p:cNvPicPr>
          <p:nvPr userDrawn="1"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4" name="Master Logo" descr="A black and white image of a person's face&#10;&#10;Description automatically generated with low confidence">
            <a:extLst>
              <a:ext uri="{FF2B5EF4-FFF2-40B4-BE49-F238E27FC236}">
                <a16:creationId xmlns:a16="http://schemas.microsoft.com/office/drawing/2014/main" id="{C8C18B72-80DF-4980-0AF7-1F5A9F781F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425" y="422777"/>
            <a:ext cx="1247253" cy="397013"/>
          </a:xfrm>
          <a:prstGeom prst="rect">
            <a:avLst/>
          </a:prstGeom>
        </p:spPr>
      </p:pic>
      <p:sp>
        <p:nvSpPr>
          <p:cNvPr id="17" name="Presenter Name">
            <a:extLst>
              <a:ext uri="{FF2B5EF4-FFF2-40B4-BE49-F238E27FC236}">
                <a16:creationId xmlns:a16="http://schemas.microsoft.com/office/drawing/2014/main" id="{F709BD4D-D0EC-E8EF-2E44-9E9203D6AED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6113" y="6096728"/>
            <a:ext cx="3481750" cy="422405"/>
          </a:xfrm>
          <a:noFill/>
        </p:spPr>
        <p:txBody>
          <a:bodyPr wrap="square" lIns="0" tIns="72000" rIns="108000" bIns="72000" anchor="ctr" anchorCtr="0">
            <a:spAutoFit/>
          </a:bodyPr>
          <a:lstStyle>
            <a:lvl1pPr marL="0" indent="0">
              <a:buNone/>
              <a:defRPr kumimoji="0" lang="en-GB" sz="18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/>
              <a:t>christian.surname@abcxyz.com</a:t>
            </a:r>
            <a:endParaRPr lang="en-US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2416322"/>
            <a:ext cx="7590555" cy="1255728"/>
          </a:xfrm>
        </p:spPr>
        <p:txBody>
          <a:bodyPr wrap="square" anchor="b" anchorCtr="0">
            <a:spAutoFit/>
          </a:bodyPr>
          <a:lstStyle>
            <a:lvl1pPr>
              <a:lnSpc>
                <a:spcPct val="85000"/>
              </a:lnSpc>
              <a:defRPr sz="9600" b="0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THANK you </a:t>
            </a:r>
            <a:endParaRPr lang="en-US"/>
          </a:p>
        </p:txBody>
      </p:sp>
      <p:sp>
        <p:nvSpPr>
          <p:cNvPr id="21" name="Subhead">
            <a:extLst>
              <a:ext uri="{FF2B5EF4-FFF2-40B4-BE49-F238E27FC236}">
                <a16:creationId xmlns:a16="http://schemas.microsoft.com/office/drawing/2014/main" id="{4E8E2920-2064-9BC2-2E80-3CC8D3BB362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113" y="3730875"/>
            <a:ext cx="1675753" cy="391628"/>
          </a:xfrm>
          <a:solidFill>
            <a:srgbClr val="AFD3C9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Any Questions?</a:t>
            </a:r>
          </a:p>
        </p:txBody>
      </p:sp>
      <p:sp>
        <p:nvSpPr>
          <p:cNvPr id="7" name="Presenter Name">
            <a:extLst>
              <a:ext uri="{FF2B5EF4-FFF2-40B4-BE49-F238E27FC236}">
                <a16:creationId xmlns:a16="http://schemas.microsoft.com/office/drawing/2014/main" id="{D25F5A81-692D-944B-8C58-A75714E7FDC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6113" y="5765759"/>
            <a:ext cx="3481750" cy="422405"/>
          </a:xfrm>
          <a:noFill/>
        </p:spPr>
        <p:txBody>
          <a:bodyPr wrap="square" lIns="0" tIns="72000" rIns="108000" bIns="72000" anchor="ctr" anchorCtr="0">
            <a:spAutoFit/>
          </a:bodyPr>
          <a:lstStyle>
            <a:lvl1pPr marL="0" indent="0">
              <a:buNone/>
              <a:defRPr kumimoji="0" lang="en-GB" sz="18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/>
              <a:t>+(0) 000 000 0000</a:t>
            </a:r>
            <a:endParaRPr lang="en-US"/>
          </a:p>
        </p:txBody>
      </p:sp>
      <p:sp>
        <p:nvSpPr>
          <p:cNvPr id="8" name="Presenter Name">
            <a:extLst>
              <a:ext uri="{FF2B5EF4-FFF2-40B4-BE49-F238E27FC236}">
                <a16:creationId xmlns:a16="http://schemas.microsoft.com/office/drawing/2014/main" id="{4AE88B90-EC22-C6EF-BCEB-F007E6DE2D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6113" y="5434790"/>
            <a:ext cx="3481750" cy="422405"/>
          </a:xfrm>
          <a:noFill/>
        </p:spPr>
        <p:txBody>
          <a:bodyPr wrap="square" lIns="0" tIns="72000" rIns="108000" bIns="72000" anchor="ctr" anchorCtr="0">
            <a:spAutoFit/>
          </a:bodyPr>
          <a:lstStyle>
            <a:lvl1pPr marL="0" indent="0">
              <a:buNone/>
              <a:defRPr kumimoji="0" lang="en-GB" sz="18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/>
              <a:t>Christian M Surname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0CBCAC-4EE7-753A-1B47-468AFDE2B4D8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0622183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reen Title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DA08B-339D-4EE7-A2CE-FF3EFB4C2B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461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413AD0-5D00-4A38-A653-6FE92BC35A61}"/>
              </a:ext>
            </a:extLst>
          </p:cNvPr>
          <p:cNvSpPr/>
          <p:nvPr userDrawn="1"/>
        </p:nvSpPr>
        <p:spPr>
          <a:xfrm>
            <a:off x="975023" y="308168"/>
            <a:ext cx="742634" cy="525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BFE4F5-C74E-4654-A422-E2EC2B90A3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2" y="485969"/>
            <a:ext cx="11135210" cy="690638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6600" spc="20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E088EA-714F-AA82-0DB5-A8841C5033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6111" y="1240366"/>
            <a:ext cx="11135209" cy="5302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 marL="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73002191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ext Only - Light / Single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78950F3-DE45-6BC0-F635-21C29B8F7305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97396DB5-4A88-B5CD-65BB-423C622A1C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sp>
        <p:nvSpPr>
          <p:cNvPr id="7" name="Title">
            <a:extLst>
              <a:ext uri="{FF2B5EF4-FFF2-40B4-BE49-F238E27FC236}">
                <a16:creationId xmlns:a16="http://schemas.microsoft.com/office/drawing/2014/main" id="{F845224C-F4F0-622C-0CB3-99CC26947C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9550037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Please insert title of this slide</a:t>
            </a:r>
            <a:endParaRPr lang="en-US"/>
          </a:p>
        </p:txBody>
      </p:sp>
      <p:sp>
        <p:nvSpPr>
          <p:cNvPr id="8" name="Subhead">
            <a:extLst>
              <a:ext uri="{FF2B5EF4-FFF2-40B4-BE49-F238E27FC236}">
                <a16:creationId xmlns:a16="http://schemas.microsoft.com/office/drawing/2014/main" id="{51242161-7F1D-C78E-D8CF-E26FEC446EB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6113" y="1066347"/>
            <a:ext cx="10899773" cy="391628"/>
          </a:xfrm>
          <a:solidFill>
            <a:schemeClr val="accent1"/>
          </a:solidFill>
        </p:spPr>
        <p:txBody>
          <a:bodyPr wrap="square" lIns="108000" tIns="72000" rIns="108000" bIns="72000" anchor="t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Subheading</a:t>
            </a:r>
          </a:p>
        </p:txBody>
      </p:sp>
    </p:spTree>
    <p:extLst>
      <p:ext uri="{BB962C8B-B14F-4D97-AF65-F5344CB8AC3E}">
        <p14:creationId xmlns:p14="http://schemas.microsoft.com/office/powerpoint/2010/main" val="1474088010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Charts 1:1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8000" y="360000"/>
            <a:ext cx="10235590" cy="1412694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Organize your relevant numbers and figures with </a:t>
            </a:r>
            <a:r>
              <a:rPr lang="en-GB">
                <a:solidFill>
                  <a:schemeClr val="accent2"/>
                </a:solidFill>
              </a:rPr>
              <a:t>tables</a:t>
            </a:r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129ACDD-633F-B2C0-2DAA-D9C5735292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9288" y="2066305"/>
            <a:ext cx="5263700" cy="4423395"/>
          </a:xfrm>
        </p:spPr>
        <p:txBody>
          <a:bodyPr/>
          <a:lstStyle/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do </a:t>
            </a:r>
            <a:r>
              <a:rPr lang="en-US" err="1"/>
              <a:t>eiusmod</a:t>
            </a:r>
            <a:r>
              <a:rPr lang="en-US"/>
              <a:t> </a:t>
            </a:r>
            <a:r>
              <a:rPr lang="en-US" err="1"/>
              <a:t>tempor</a:t>
            </a:r>
            <a:r>
              <a:rPr lang="en-US"/>
              <a:t> </a:t>
            </a:r>
            <a:r>
              <a:rPr lang="en-US" err="1"/>
              <a:t>incididunt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labore et dolore magna </a:t>
            </a:r>
            <a:r>
              <a:rPr lang="en-US" err="1"/>
              <a:t>aliqua</a:t>
            </a:r>
            <a:r>
              <a:rPr lang="en-US"/>
              <a:t>. Ut </a:t>
            </a:r>
            <a:r>
              <a:rPr lang="en-US" err="1"/>
              <a:t>enim</a:t>
            </a:r>
            <a:r>
              <a:rPr lang="en-US"/>
              <a:t> ad minim </a:t>
            </a:r>
            <a:r>
              <a:rPr lang="en-US" err="1"/>
              <a:t>veniam</a:t>
            </a:r>
            <a:r>
              <a:rPr lang="en-US"/>
              <a:t>,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nostrud</a:t>
            </a:r>
            <a:r>
              <a:rPr lang="en-US"/>
              <a:t> exercitation </a:t>
            </a:r>
            <a:r>
              <a:rPr lang="en-US" err="1"/>
              <a:t>ullamco</a:t>
            </a:r>
            <a:r>
              <a:rPr lang="en-US"/>
              <a:t> </a:t>
            </a:r>
            <a:r>
              <a:rPr lang="en-US" err="1"/>
              <a:t>laboris</a:t>
            </a:r>
            <a:r>
              <a:rPr lang="en-US"/>
              <a:t> nisi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aliquip</a:t>
            </a:r>
            <a:r>
              <a:rPr lang="en-US"/>
              <a:t> ex </a:t>
            </a:r>
            <a:r>
              <a:rPr lang="en-US" err="1"/>
              <a:t>ea</a:t>
            </a:r>
            <a:r>
              <a:rPr lang="en-US"/>
              <a:t> </a:t>
            </a:r>
            <a:r>
              <a:rPr lang="en-US" err="1"/>
              <a:t>commodo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Duis </a:t>
            </a:r>
            <a:r>
              <a:rPr lang="en-US" err="1"/>
              <a:t>aute</a:t>
            </a:r>
            <a:r>
              <a:rPr lang="en-US"/>
              <a:t> </a:t>
            </a:r>
            <a:r>
              <a:rPr lang="en-US" err="1"/>
              <a:t>irure</a:t>
            </a:r>
            <a:r>
              <a:rPr lang="en-US"/>
              <a:t> dolor in </a:t>
            </a:r>
            <a:r>
              <a:rPr lang="en-US" err="1"/>
              <a:t>reprehenderit</a:t>
            </a:r>
            <a:r>
              <a:rPr lang="en-US"/>
              <a:t> in </a:t>
            </a:r>
            <a:r>
              <a:rPr lang="en-US" err="1"/>
              <a:t>voluptate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esse</a:t>
            </a:r>
            <a:r>
              <a:rPr lang="en-US"/>
              <a:t> </a:t>
            </a:r>
            <a:r>
              <a:rPr lang="en-US" err="1"/>
              <a:t>cillum</a:t>
            </a:r>
            <a:r>
              <a:rPr lang="en-US"/>
              <a:t> dolore </a:t>
            </a:r>
            <a:r>
              <a:rPr lang="en-US" err="1"/>
              <a:t>eu</a:t>
            </a:r>
            <a:r>
              <a:rPr lang="en-US"/>
              <a:t> </a:t>
            </a:r>
            <a:r>
              <a:rPr lang="en-US" err="1"/>
              <a:t>fugiat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pariatur</a:t>
            </a:r>
            <a:r>
              <a:rPr lang="en-US"/>
              <a:t>. </a:t>
            </a:r>
            <a:r>
              <a:rPr lang="en-US" err="1"/>
              <a:t>Excepteur</a:t>
            </a:r>
            <a:r>
              <a:rPr lang="en-US"/>
              <a:t> </a:t>
            </a:r>
            <a:r>
              <a:rPr lang="en-US" err="1"/>
              <a:t>sint</a:t>
            </a:r>
            <a:r>
              <a:rPr lang="en-US"/>
              <a:t> </a:t>
            </a:r>
            <a:r>
              <a:rPr lang="en-US" err="1"/>
              <a:t>occaecat</a:t>
            </a:r>
            <a:r>
              <a:rPr lang="en-US"/>
              <a:t> </a:t>
            </a:r>
            <a:r>
              <a:rPr lang="en-US" err="1"/>
              <a:t>cupidatat</a:t>
            </a:r>
            <a:r>
              <a:rPr lang="en-US"/>
              <a:t> non </a:t>
            </a:r>
            <a:r>
              <a:rPr lang="en-US" err="1"/>
              <a:t>proident</a:t>
            </a:r>
            <a:r>
              <a:rPr lang="en-US"/>
              <a:t>, sunt in culpa qui </a:t>
            </a:r>
            <a:r>
              <a:rPr lang="en-US" err="1"/>
              <a:t>officia</a:t>
            </a:r>
            <a:r>
              <a:rPr lang="en-US"/>
              <a:t> </a:t>
            </a:r>
            <a:r>
              <a:rPr lang="en-US" err="1"/>
              <a:t>deserunt</a:t>
            </a:r>
            <a:r>
              <a:rPr lang="en-US"/>
              <a:t> </a:t>
            </a:r>
            <a:r>
              <a:rPr lang="en-US" err="1"/>
              <a:t>mollit</a:t>
            </a:r>
            <a:r>
              <a:rPr lang="en-US"/>
              <a:t> </a:t>
            </a:r>
            <a:r>
              <a:rPr lang="en-US" err="1"/>
              <a:t>anim</a:t>
            </a:r>
            <a:r>
              <a:rPr lang="en-US"/>
              <a:t> id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laborum</a:t>
            </a:r>
            <a:r>
              <a:rPr lang="en-US"/>
              <a:t>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0A11AA6-3A35-341E-5A80-49D6E018A5B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48000" y="2066304"/>
            <a:ext cx="5038113" cy="4423395"/>
          </a:xfrm>
          <a:noFill/>
        </p:spPr>
        <p:txBody>
          <a:bodyPr tIns="1440000" anchor="ctr" anchorCtr="0"/>
          <a:lstStyle>
            <a:lvl1pPr marL="0" indent="0" algn="ctr">
              <a:buNone/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Click appropriate icon to insert custom content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6703AE3-226B-52E1-F219-E827D8D8C1D7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AEECB50C-3B44-4E4A-7900-74EEE1584C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008958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s Only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8000" y="360000"/>
            <a:ext cx="5038113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Charts</a:t>
            </a:r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6703AE3-226B-52E1-F219-E827D8D8C1D7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AEECB50C-3B44-4E4A-7900-74EEE1584C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17B432AE-644F-28D8-99E7-727CA121E30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48000" y="1365177"/>
            <a:ext cx="10904988" cy="4423395"/>
          </a:xfrm>
          <a:noFill/>
        </p:spPr>
        <p:txBody>
          <a:bodyPr tIns="1440000" anchor="ctr" anchorCtr="0"/>
          <a:lstStyle>
            <a:lvl1pPr marL="0" indent="0" algn="ctr">
              <a:buNone/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Click appropriate icon to insert custom content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C880E824-780C-FFC6-2153-7D5D8D4516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8000" y="6080745"/>
            <a:ext cx="5263700" cy="36069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You can insert graphs from Excel or Google Sheets</a:t>
            </a:r>
          </a:p>
        </p:txBody>
      </p:sp>
    </p:spTree>
    <p:extLst>
      <p:ext uri="{BB962C8B-B14F-4D97-AF65-F5344CB8AC3E}">
        <p14:creationId xmlns:p14="http://schemas.microsoft.com/office/powerpoint/2010/main" val="2151495278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x Segment Pie Chart (Fixed) with Text 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3F10DC-D0E0-4E06-8021-C47475CF21EA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6A52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97E2AE5-CF14-C4A5-AA23-8E44C12F6F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sp>
        <p:nvSpPr>
          <p:cNvPr id="5" name="Subhead">
            <a:extLst>
              <a:ext uri="{FF2B5EF4-FFF2-40B4-BE49-F238E27FC236}">
                <a16:creationId xmlns:a16="http://schemas.microsoft.com/office/drawing/2014/main" id="{FF28844C-3B2A-59A6-5E5C-F3233E44699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6113" y="1194285"/>
            <a:ext cx="3210916" cy="391628"/>
          </a:xfrm>
          <a:solidFill>
            <a:schemeClr val="accent1"/>
          </a:solidFill>
        </p:spPr>
        <p:txBody>
          <a:bodyPr wrap="none" lIns="108000" tIns="72000" rIns="108000" bIns="72000" anchor="ctr" anchorCtr="0">
            <a:spAutoFit/>
          </a:bodyPr>
          <a:lstStyle>
            <a:lvl1pPr marL="0" indent="0">
              <a:buNone/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1pPr>
            <a:lvl2pPr>
              <a:defRPr kumimoji="0" lang="en-GB" sz="1600" b="0" i="0" u="none" strike="noStrike" kern="1200" cap="none" spc="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ublico Headline Bold" panose="020406020605040D0203" pitchFamily="18" charset="77"/>
                <a:ea typeface="+mn-ea"/>
                <a:cs typeface="+mn-cs"/>
              </a:defRPr>
            </a:lvl2pPr>
          </a:lstStyle>
          <a:p>
            <a:pPr lvl="0"/>
            <a:r>
              <a:rPr lang="en-GB" noProof="0"/>
              <a:t>Insert relevant subheading title</a:t>
            </a:r>
          </a:p>
        </p:txBody>
      </p:sp>
      <p:graphicFrame>
        <p:nvGraphicFramePr>
          <p:cNvPr id="7" name="Content Placeholder 8">
            <a:extLst>
              <a:ext uri="{FF2B5EF4-FFF2-40B4-BE49-F238E27FC236}">
                <a16:creationId xmlns:a16="http://schemas.microsoft.com/office/drawing/2014/main" id="{51D38193-38E4-3758-2295-50F184B6E66D}"/>
              </a:ext>
            </a:extLst>
          </p:cNvPr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523949011"/>
              </p:ext>
            </p:extLst>
          </p:nvPr>
        </p:nvGraphicFramePr>
        <p:xfrm>
          <a:off x="706437" y="1861501"/>
          <a:ext cx="10779125" cy="4220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91F6AC3-1136-A50C-BD77-E3B0DB8D4B29}"/>
              </a:ext>
            </a:extLst>
          </p:cNvPr>
          <p:cNvCxnSpPr>
            <a:cxnSpLocks/>
          </p:cNvCxnSpPr>
          <p:nvPr userDrawn="1"/>
        </p:nvCxnSpPr>
        <p:spPr>
          <a:xfrm flipH="1">
            <a:off x="7452359" y="2680608"/>
            <a:ext cx="3377046" cy="0"/>
          </a:xfrm>
          <a:prstGeom prst="line">
            <a:avLst/>
          </a:prstGeom>
          <a:noFill/>
          <a:ln w="50800" cap="flat" cmpd="sng" algn="ctr">
            <a:solidFill>
              <a:schemeClr val="accent1"/>
            </a:solidFill>
            <a:prstDash val="solid"/>
            <a:miter lim="800000"/>
            <a:headEnd type="oval"/>
          </a:ln>
          <a:effectLst/>
        </p:spPr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596958B-672E-1864-7566-BCF6A1BAE089}"/>
              </a:ext>
            </a:extLst>
          </p:cNvPr>
          <p:cNvCxnSpPr>
            <a:cxnSpLocks/>
          </p:cNvCxnSpPr>
          <p:nvPr userDrawn="1"/>
        </p:nvCxnSpPr>
        <p:spPr>
          <a:xfrm>
            <a:off x="1374335" y="2680608"/>
            <a:ext cx="3377046" cy="0"/>
          </a:xfrm>
          <a:prstGeom prst="line">
            <a:avLst/>
          </a:prstGeom>
          <a:noFill/>
          <a:ln w="50800" cap="flat" cmpd="sng" algn="ctr">
            <a:solidFill>
              <a:schemeClr val="accent4"/>
            </a:solidFill>
            <a:prstDash val="solid"/>
            <a:miter lim="800000"/>
            <a:headEnd type="oval"/>
          </a:ln>
          <a:effectLst/>
        </p:spPr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E133ED3-5B9F-087F-6A0B-3F5972B2586A}"/>
              </a:ext>
            </a:extLst>
          </p:cNvPr>
          <p:cNvCxnSpPr>
            <a:cxnSpLocks/>
          </p:cNvCxnSpPr>
          <p:nvPr userDrawn="1"/>
        </p:nvCxnSpPr>
        <p:spPr>
          <a:xfrm>
            <a:off x="1374335" y="4659365"/>
            <a:ext cx="2878953" cy="0"/>
          </a:xfrm>
          <a:prstGeom prst="line">
            <a:avLst/>
          </a:prstGeom>
          <a:noFill/>
          <a:ln w="50800" cap="flat" cmpd="sng" algn="ctr">
            <a:solidFill>
              <a:schemeClr val="accent3"/>
            </a:solidFill>
            <a:prstDash val="solid"/>
            <a:miter lim="800000"/>
            <a:headEnd type="oval"/>
          </a:ln>
          <a:effectLst/>
        </p:spPr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1ABF46A-1C7E-A48B-DF6A-170E1B228927}"/>
              </a:ext>
            </a:extLst>
          </p:cNvPr>
          <p:cNvCxnSpPr>
            <a:cxnSpLocks/>
          </p:cNvCxnSpPr>
          <p:nvPr userDrawn="1"/>
        </p:nvCxnSpPr>
        <p:spPr>
          <a:xfrm flipH="1">
            <a:off x="7893973" y="4659365"/>
            <a:ext cx="2935432" cy="0"/>
          </a:xfrm>
          <a:prstGeom prst="line">
            <a:avLst/>
          </a:prstGeom>
          <a:noFill/>
          <a:ln w="50800" cap="flat" cmpd="sng" algn="ctr">
            <a:solidFill>
              <a:schemeClr val="accent5"/>
            </a:solidFill>
            <a:prstDash val="solid"/>
            <a:miter lim="800000"/>
            <a:headEnd type="oval"/>
          </a:ln>
          <a:effectLst/>
        </p:spPr>
      </p:cxn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1DCE5D05-EC48-AE42-9B6B-06AEBAE43CE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02814" y="2877509"/>
            <a:ext cx="1934089" cy="898077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endParaRPr lang="en-GB"/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ADFBBC2C-81AF-7036-675D-ED64CA6559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02814" y="4867262"/>
            <a:ext cx="1934089" cy="898076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endParaRPr lang="en-GB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C4801224-6C01-3D2D-88FB-D2FDF44E3A9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939592" y="2877509"/>
            <a:ext cx="1934089" cy="898077"/>
          </a:xfrm>
        </p:spPr>
        <p:txBody>
          <a:bodyPr/>
          <a:lstStyle>
            <a:lvl1pPr marL="0" indent="0" algn="r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endParaRPr lang="en-GB"/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659B8F2C-9FAA-E73C-0B62-265ACF73486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939592" y="4867262"/>
            <a:ext cx="1934089" cy="898074"/>
          </a:xfrm>
        </p:spPr>
        <p:txBody>
          <a:bodyPr/>
          <a:lstStyle>
            <a:lvl1pPr marL="0" indent="0" algn="r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endParaRPr lang="en-GB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CE0D6AE0-45DB-242E-970C-5BFE0ED7F3E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28956" y="3259378"/>
            <a:ext cx="1934089" cy="898076"/>
          </a:xfrm>
        </p:spPr>
        <p:txBody>
          <a:bodyPr/>
          <a:lstStyle>
            <a:lvl1pPr marL="0" indent="0" algn="ctr">
              <a:buNone/>
              <a:defRPr sz="6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00%</a:t>
            </a:r>
          </a:p>
        </p:txBody>
      </p:sp>
      <p:sp>
        <p:nvSpPr>
          <p:cNvPr id="27" name="Text Placeholder 8">
            <a:extLst>
              <a:ext uri="{FF2B5EF4-FFF2-40B4-BE49-F238E27FC236}">
                <a16:creationId xmlns:a16="http://schemas.microsoft.com/office/drawing/2014/main" id="{1F8244E2-BF2F-E22A-0264-B9D26C2A2A5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28956" y="4173755"/>
            <a:ext cx="1934089" cy="518573"/>
          </a:xfrm>
        </p:spPr>
        <p:txBody>
          <a:bodyPr/>
          <a:lstStyle>
            <a:lvl1pPr marL="0" indent="0" algn="ctr"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796476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x Segments with Icon &amp; Text 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3F10DC-D0E0-4E06-8021-C47475CF21EA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6A52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97E2AE5-CF14-C4A5-AA23-8E44C12F6F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84B66721-B822-3E20-6E3A-0C77EAA8C649}"/>
              </a:ext>
            </a:extLst>
          </p:cNvPr>
          <p:cNvGraphicFramePr/>
          <p:nvPr userDrawn="1">
            <p:extLst>
              <p:ext uri="{D42A27DB-BD31-4B8C-83A1-F6EECF244321}">
                <p14:modId xmlns:p14="http://schemas.microsoft.com/office/powerpoint/2010/main" val="3999049048"/>
              </p:ext>
            </p:extLst>
          </p:nvPr>
        </p:nvGraphicFramePr>
        <p:xfrm>
          <a:off x="2280357" y="1323975"/>
          <a:ext cx="7636212" cy="5090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C65C17E3-61B8-812C-E90D-7B1BADB4D031}"/>
              </a:ext>
            </a:extLst>
          </p:cNvPr>
          <p:cNvSpPr/>
          <p:nvPr userDrawn="1"/>
        </p:nvSpPr>
        <p:spPr>
          <a:xfrm>
            <a:off x="3650198" y="1588461"/>
            <a:ext cx="1467078" cy="1467078"/>
          </a:xfrm>
          <a:prstGeom prst="ellipse">
            <a:avLst/>
          </a:prstGeom>
          <a:solidFill>
            <a:schemeClr val="accent4"/>
          </a:solidFill>
          <a:ln w="1143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Poppins Light" panose="00000400000000000000" pitchFamily="2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1F8E1C1-8F14-C4CA-A469-4F634B1DE9AC}"/>
              </a:ext>
            </a:extLst>
          </p:cNvPr>
          <p:cNvSpPr/>
          <p:nvPr userDrawn="1"/>
        </p:nvSpPr>
        <p:spPr>
          <a:xfrm>
            <a:off x="7079652" y="1588461"/>
            <a:ext cx="1467078" cy="1467078"/>
          </a:xfrm>
          <a:prstGeom prst="ellipse">
            <a:avLst/>
          </a:prstGeom>
          <a:solidFill>
            <a:schemeClr val="accent1"/>
          </a:solidFill>
          <a:ln w="1143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Poppins Light" panose="00000400000000000000" pitchFamily="2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DDA23D3-66E3-BD5F-4061-134ECBC8C2CB}"/>
              </a:ext>
            </a:extLst>
          </p:cNvPr>
          <p:cNvSpPr/>
          <p:nvPr userDrawn="1"/>
        </p:nvSpPr>
        <p:spPr>
          <a:xfrm>
            <a:off x="3650198" y="4756159"/>
            <a:ext cx="1467078" cy="1467078"/>
          </a:xfrm>
          <a:prstGeom prst="ellipse">
            <a:avLst/>
          </a:prstGeom>
          <a:solidFill>
            <a:schemeClr val="accent3"/>
          </a:solidFill>
          <a:ln w="1143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Poppins Light" panose="00000400000000000000" pitchFamily="2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6A11E6D-54F4-70CE-1AA5-A71ACAAD0C16}"/>
              </a:ext>
            </a:extLst>
          </p:cNvPr>
          <p:cNvSpPr/>
          <p:nvPr userDrawn="1"/>
        </p:nvSpPr>
        <p:spPr>
          <a:xfrm>
            <a:off x="7079652" y="4756159"/>
            <a:ext cx="1467078" cy="1467078"/>
          </a:xfrm>
          <a:prstGeom prst="ellipse">
            <a:avLst/>
          </a:prstGeom>
          <a:solidFill>
            <a:schemeClr val="accent5"/>
          </a:solidFill>
          <a:ln w="1143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Poppins Light" panose="00000400000000000000" pitchFamily="2" charset="0"/>
            </a:endParaRP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05B4B3C1-6623-B4F6-D370-D62A1E7E84F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9303" y="2258260"/>
            <a:ext cx="2431368" cy="1079181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34" name="Text Placeholder 8">
            <a:extLst>
              <a:ext uri="{FF2B5EF4-FFF2-40B4-BE49-F238E27FC236}">
                <a16:creationId xmlns:a16="http://schemas.microsoft.com/office/drawing/2014/main" id="{632DF5B9-7C82-84C1-6D98-FD1B406752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9302" y="1488589"/>
            <a:ext cx="2431367" cy="794348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endParaRPr lang="en-GB"/>
          </a:p>
        </p:txBody>
      </p:sp>
      <p:sp>
        <p:nvSpPr>
          <p:cNvPr id="35" name="Text Placeholder 8">
            <a:extLst>
              <a:ext uri="{FF2B5EF4-FFF2-40B4-BE49-F238E27FC236}">
                <a16:creationId xmlns:a16="http://schemas.microsoft.com/office/drawing/2014/main" id="{F0306F36-2543-B46D-EF46-BB20B8A3D72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746255" y="2258260"/>
            <a:ext cx="2431368" cy="1079181"/>
          </a:xfrm>
        </p:spPr>
        <p:txBody>
          <a:bodyPr/>
          <a:lstStyle>
            <a:lvl1pPr marL="0" indent="0" algn="r">
              <a:buNone/>
              <a:defRPr sz="16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36" name="Text Placeholder 8">
            <a:extLst>
              <a:ext uri="{FF2B5EF4-FFF2-40B4-BE49-F238E27FC236}">
                <a16:creationId xmlns:a16="http://schemas.microsoft.com/office/drawing/2014/main" id="{52F20269-B4D9-A3FA-9C73-055C958BEEE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746254" y="1488589"/>
            <a:ext cx="2431367" cy="794348"/>
          </a:xfrm>
        </p:spPr>
        <p:txBody>
          <a:bodyPr/>
          <a:lstStyle>
            <a:lvl1pPr marL="0" indent="0" algn="r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endParaRPr lang="en-GB"/>
          </a:p>
        </p:txBody>
      </p:sp>
      <p:sp>
        <p:nvSpPr>
          <p:cNvPr id="37" name="Text Placeholder 8">
            <a:extLst>
              <a:ext uri="{FF2B5EF4-FFF2-40B4-BE49-F238E27FC236}">
                <a16:creationId xmlns:a16="http://schemas.microsoft.com/office/drawing/2014/main" id="{1047A8A4-843B-DCC8-BD18-627948A0EBD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6255" y="4994434"/>
            <a:ext cx="2431368" cy="1079181"/>
          </a:xfrm>
        </p:spPr>
        <p:txBody>
          <a:bodyPr/>
          <a:lstStyle>
            <a:lvl1pPr marL="0" indent="0" algn="r">
              <a:buNone/>
              <a:defRPr sz="16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38" name="Text Placeholder 8">
            <a:extLst>
              <a:ext uri="{FF2B5EF4-FFF2-40B4-BE49-F238E27FC236}">
                <a16:creationId xmlns:a16="http://schemas.microsoft.com/office/drawing/2014/main" id="{BF172CFA-E58C-8EB8-8303-0519E61216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746254" y="4224763"/>
            <a:ext cx="2431367" cy="794348"/>
          </a:xfrm>
        </p:spPr>
        <p:txBody>
          <a:bodyPr/>
          <a:lstStyle>
            <a:lvl1pPr marL="0" indent="0" algn="r">
              <a:buNone/>
              <a:defRPr sz="2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endParaRPr lang="en-GB"/>
          </a:p>
        </p:txBody>
      </p:sp>
      <p:sp>
        <p:nvSpPr>
          <p:cNvPr id="39" name="Text Placeholder 8">
            <a:extLst>
              <a:ext uri="{FF2B5EF4-FFF2-40B4-BE49-F238E27FC236}">
                <a16:creationId xmlns:a16="http://schemas.microsoft.com/office/drawing/2014/main" id="{E0CCC474-0495-4631-F305-A5D107C4BCC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19303" y="4994434"/>
            <a:ext cx="2431368" cy="1079181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F22E0613-2139-6034-7911-4B592BB547D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019302" y="4224763"/>
            <a:ext cx="2431367" cy="794348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endParaRPr lang="en-GB"/>
          </a:p>
        </p:txBody>
      </p:sp>
      <p:sp>
        <p:nvSpPr>
          <p:cNvPr id="41" name="Text Placeholder 8">
            <a:extLst>
              <a:ext uri="{FF2B5EF4-FFF2-40B4-BE49-F238E27FC236}">
                <a16:creationId xmlns:a16="http://schemas.microsoft.com/office/drawing/2014/main" id="{43FD5F61-BAC4-8BDE-4B17-4A10E2F8BD7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77688" y="2953915"/>
            <a:ext cx="2574273" cy="884320"/>
          </a:xfrm>
        </p:spPr>
        <p:txBody>
          <a:bodyPr anchor="ctr"/>
          <a:lstStyle>
            <a:lvl1pPr marL="0" indent="0" algn="ctr">
              <a:buNone/>
              <a:defRPr sz="8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00%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98B8C4FB-BEB0-0C02-7C3F-DB6D74BBFFA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877688" y="3921277"/>
            <a:ext cx="2574273" cy="922628"/>
          </a:xfrm>
        </p:spPr>
        <p:txBody>
          <a:bodyPr/>
          <a:lstStyle>
            <a:lvl1pPr marL="0" indent="0" algn="ctr">
              <a:buNone/>
              <a:defRPr sz="3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</a:t>
            </a:r>
          </a:p>
        </p:txBody>
      </p:sp>
      <p:sp>
        <p:nvSpPr>
          <p:cNvPr id="43" name="Picture Placeholder 7">
            <a:extLst>
              <a:ext uri="{FF2B5EF4-FFF2-40B4-BE49-F238E27FC236}">
                <a16:creationId xmlns:a16="http://schemas.microsoft.com/office/drawing/2014/main" id="{5CAFC028-3A5B-2D59-01C4-060B3CED4A5B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3961495" y="1899758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44" name="Picture Placeholder 7">
            <a:extLst>
              <a:ext uri="{FF2B5EF4-FFF2-40B4-BE49-F238E27FC236}">
                <a16:creationId xmlns:a16="http://schemas.microsoft.com/office/drawing/2014/main" id="{9C0D4753-C754-39F2-E68E-285FBDBFB53F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3961495" y="5067456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45" name="Picture Placeholder 7">
            <a:extLst>
              <a:ext uri="{FF2B5EF4-FFF2-40B4-BE49-F238E27FC236}">
                <a16:creationId xmlns:a16="http://schemas.microsoft.com/office/drawing/2014/main" id="{4B4CCB71-A41C-86F6-FA2D-D31819D2038E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7390949" y="5067456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46" name="Picture Placeholder 7">
            <a:extLst>
              <a:ext uri="{FF2B5EF4-FFF2-40B4-BE49-F238E27FC236}">
                <a16:creationId xmlns:a16="http://schemas.microsoft.com/office/drawing/2014/main" id="{65C9D602-062D-8A4C-99C5-E036F53FC8BB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7390949" y="1899758"/>
            <a:ext cx="844484" cy="844484"/>
          </a:xfrm>
        </p:spPr>
        <p:txBody>
          <a:bodyPr/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</p:spTree>
    <p:extLst>
      <p:ext uri="{BB962C8B-B14F-4D97-AF65-F5344CB8AC3E}">
        <p14:creationId xmlns:p14="http://schemas.microsoft.com/office/powerpoint/2010/main" val="1487514381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x Segments with Icon &amp; Text 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3F10DC-D0E0-4E06-8021-C47475CF21EA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6A52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97E2AE5-CF14-C4A5-AA23-8E44C12F6F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F0F9F4B0-5162-DCB5-60FF-A9F36515F782}"/>
              </a:ext>
            </a:extLst>
          </p:cNvPr>
          <p:cNvGraphicFramePr/>
          <p:nvPr userDrawn="1">
            <p:extLst>
              <p:ext uri="{D42A27DB-BD31-4B8C-83A1-F6EECF244321}">
                <p14:modId xmlns:p14="http://schemas.microsoft.com/office/powerpoint/2010/main" val="3584986040"/>
              </p:ext>
            </p:extLst>
          </p:nvPr>
        </p:nvGraphicFramePr>
        <p:xfrm>
          <a:off x="2261103" y="1306880"/>
          <a:ext cx="7620885" cy="50805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Oval 6">
            <a:extLst>
              <a:ext uri="{FF2B5EF4-FFF2-40B4-BE49-F238E27FC236}">
                <a16:creationId xmlns:a16="http://schemas.microsoft.com/office/drawing/2014/main" id="{8B0DC0DD-2C06-AFEB-A8ED-1B3F7B175EC2}"/>
              </a:ext>
            </a:extLst>
          </p:cNvPr>
          <p:cNvSpPr/>
          <p:nvPr userDrawn="1"/>
        </p:nvSpPr>
        <p:spPr>
          <a:xfrm>
            <a:off x="4346167" y="1369490"/>
            <a:ext cx="1100026" cy="1100026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Poppins Light" panose="00000400000000000000" pitchFamily="2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AE85CE3-F3C3-2717-7224-4AC25BD6C165}"/>
              </a:ext>
            </a:extLst>
          </p:cNvPr>
          <p:cNvSpPr/>
          <p:nvPr userDrawn="1"/>
        </p:nvSpPr>
        <p:spPr>
          <a:xfrm>
            <a:off x="6635771" y="1369490"/>
            <a:ext cx="1100026" cy="1100026"/>
          </a:xfrm>
          <a:prstGeom prst="ellipse">
            <a:avLst/>
          </a:prstGeom>
          <a:solidFill>
            <a:srgbClr val="0D72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Poppins Light" panose="00000400000000000000" pitchFamily="2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EFE9B08-5DEB-75D5-B434-F4BD33739676}"/>
              </a:ext>
            </a:extLst>
          </p:cNvPr>
          <p:cNvSpPr/>
          <p:nvPr userDrawn="1"/>
        </p:nvSpPr>
        <p:spPr>
          <a:xfrm>
            <a:off x="4346167" y="5224834"/>
            <a:ext cx="1100026" cy="110002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Poppins Light" panose="00000400000000000000" pitchFamily="2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0B80235-96C5-85D5-D514-06BFA0FE6798}"/>
              </a:ext>
            </a:extLst>
          </p:cNvPr>
          <p:cNvSpPr/>
          <p:nvPr userDrawn="1"/>
        </p:nvSpPr>
        <p:spPr>
          <a:xfrm>
            <a:off x="6635771" y="5224834"/>
            <a:ext cx="1100026" cy="110002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Poppins Light" panose="00000400000000000000" pitchFamily="2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AA4B089-35D7-6B7D-C0C2-CDC83817CF0F}"/>
              </a:ext>
            </a:extLst>
          </p:cNvPr>
          <p:cNvSpPr/>
          <p:nvPr userDrawn="1"/>
        </p:nvSpPr>
        <p:spPr>
          <a:xfrm>
            <a:off x="3263011" y="3297162"/>
            <a:ext cx="1100026" cy="110002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Poppins Light" panose="00000400000000000000" pitchFamily="2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3258829-CFA8-E192-61B4-9A7D2ABB1285}"/>
              </a:ext>
            </a:extLst>
          </p:cNvPr>
          <p:cNvSpPr/>
          <p:nvPr userDrawn="1"/>
        </p:nvSpPr>
        <p:spPr>
          <a:xfrm>
            <a:off x="7721687" y="3297162"/>
            <a:ext cx="1100026" cy="110002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Poppins Light" panose="00000400000000000000" pitchFamily="2" charset="0"/>
            </a:endParaRPr>
          </a:p>
        </p:txBody>
      </p:sp>
      <p:sp>
        <p:nvSpPr>
          <p:cNvPr id="30" name="Picture Placeholder 7">
            <a:extLst>
              <a:ext uri="{FF2B5EF4-FFF2-40B4-BE49-F238E27FC236}">
                <a16:creationId xmlns:a16="http://schemas.microsoft.com/office/drawing/2014/main" id="{36CA4B39-D6CE-A29D-A871-0231CA9E717C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578943" y="1602266"/>
            <a:ext cx="634474" cy="634474"/>
          </a:xfrm>
        </p:spPr>
        <p:txBody>
          <a:bodyPr/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31" name="Picture Placeholder 7">
            <a:extLst>
              <a:ext uri="{FF2B5EF4-FFF2-40B4-BE49-F238E27FC236}">
                <a16:creationId xmlns:a16="http://schemas.microsoft.com/office/drawing/2014/main" id="{2F5BEA72-DA41-4154-DFC0-D9D74A157214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6868547" y="1602266"/>
            <a:ext cx="634474" cy="634474"/>
          </a:xfrm>
        </p:spPr>
        <p:txBody>
          <a:bodyPr/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33" name="Picture Placeholder 7">
            <a:extLst>
              <a:ext uri="{FF2B5EF4-FFF2-40B4-BE49-F238E27FC236}">
                <a16:creationId xmlns:a16="http://schemas.microsoft.com/office/drawing/2014/main" id="{9A8C66FD-C6CA-B177-42B0-BD2EF3EC13F4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4578943" y="5458870"/>
            <a:ext cx="634474" cy="634474"/>
          </a:xfrm>
        </p:spPr>
        <p:txBody>
          <a:bodyPr/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47" name="Picture Placeholder 7">
            <a:extLst>
              <a:ext uri="{FF2B5EF4-FFF2-40B4-BE49-F238E27FC236}">
                <a16:creationId xmlns:a16="http://schemas.microsoft.com/office/drawing/2014/main" id="{959AF53D-0A19-08DE-0F10-4E748B67B5BD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6868547" y="5458870"/>
            <a:ext cx="634474" cy="634474"/>
          </a:xfrm>
        </p:spPr>
        <p:txBody>
          <a:bodyPr/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48" name="Picture Placeholder 7">
            <a:extLst>
              <a:ext uri="{FF2B5EF4-FFF2-40B4-BE49-F238E27FC236}">
                <a16:creationId xmlns:a16="http://schemas.microsoft.com/office/drawing/2014/main" id="{820F001A-10CC-8A6B-2688-B29793092D07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495787" y="3529938"/>
            <a:ext cx="634474" cy="634474"/>
          </a:xfrm>
        </p:spPr>
        <p:txBody>
          <a:bodyPr/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49" name="Picture Placeholder 7">
            <a:extLst>
              <a:ext uri="{FF2B5EF4-FFF2-40B4-BE49-F238E27FC236}">
                <a16:creationId xmlns:a16="http://schemas.microsoft.com/office/drawing/2014/main" id="{48AC63B4-2FA9-797E-EC87-3434C667D469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7957354" y="3529938"/>
            <a:ext cx="634474" cy="634474"/>
          </a:xfrm>
        </p:spPr>
        <p:txBody>
          <a:bodyPr/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11F7D49D-EDAD-B480-02FB-D4C792A0EFE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897868" y="3111810"/>
            <a:ext cx="2340248" cy="1485902"/>
          </a:xfrm>
        </p:spPr>
        <p:txBody>
          <a:bodyPr anchor="ctr"/>
          <a:lstStyle>
            <a:lvl1pPr marL="0" indent="0" algn="ctr">
              <a:buNone/>
              <a:defRPr sz="3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son  </a:t>
            </a:r>
            <a:r>
              <a:rPr lang="en-GB" err="1"/>
              <a:t>dolor</a:t>
            </a:r>
            <a:r>
              <a:rPr lang="en-GB"/>
              <a:t> </a:t>
            </a:r>
          </a:p>
        </p:txBody>
      </p:sp>
      <p:sp>
        <p:nvSpPr>
          <p:cNvPr id="51" name="Text Placeholder 8">
            <a:extLst>
              <a:ext uri="{FF2B5EF4-FFF2-40B4-BE49-F238E27FC236}">
                <a16:creationId xmlns:a16="http://schemas.microsoft.com/office/drawing/2014/main" id="{31539FF0-F582-BA54-6E09-AD46004375D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7567" y="1866265"/>
            <a:ext cx="2548068" cy="76878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52" name="Text Placeholder 8">
            <a:extLst>
              <a:ext uri="{FF2B5EF4-FFF2-40B4-BE49-F238E27FC236}">
                <a16:creationId xmlns:a16="http://schemas.microsoft.com/office/drawing/2014/main" id="{D3E70A35-C78F-5756-B6C5-BF04FCD21E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7566" y="1498526"/>
            <a:ext cx="2548068" cy="410569"/>
          </a:xfrm>
        </p:spPr>
        <p:txBody>
          <a:bodyPr/>
          <a:lstStyle>
            <a:lvl1pPr marL="0" indent="0">
              <a:buNone/>
              <a:defRPr sz="2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8E19F8FD-5A7C-ACFA-AE52-14A58BDCD6C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117567" y="3477887"/>
            <a:ext cx="1894649" cy="118300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54" name="Text Placeholder 8">
            <a:extLst>
              <a:ext uri="{FF2B5EF4-FFF2-40B4-BE49-F238E27FC236}">
                <a16:creationId xmlns:a16="http://schemas.microsoft.com/office/drawing/2014/main" id="{A95C93DD-D13B-4044-EA7A-2419E723C4B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117566" y="3110148"/>
            <a:ext cx="1894649" cy="410569"/>
          </a:xfrm>
        </p:spPr>
        <p:txBody>
          <a:bodyPr/>
          <a:lstStyle>
            <a:lvl1pPr marL="0" indent="0">
              <a:buNone/>
              <a:defRPr sz="2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55" name="Text Placeholder 8">
            <a:extLst>
              <a:ext uri="{FF2B5EF4-FFF2-40B4-BE49-F238E27FC236}">
                <a16:creationId xmlns:a16="http://schemas.microsoft.com/office/drawing/2014/main" id="{142735D8-6147-A0A9-91AB-1FCC22E924B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117567" y="5470050"/>
            <a:ext cx="2548068" cy="76878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AF39618E-D3C7-E12B-4E7C-FF381377A84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117566" y="5102311"/>
            <a:ext cx="2548068" cy="410569"/>
          </a:xfrm>
        </p:spPr>
        <p:txBody>
          <a:bodyPr/>
          <a:lstStyle>
            <a:lvl1pPr marL="0" indent="0">
              <a:buNone/>
              <a:defRPr sz="2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57" name="Text Placeholder 8">
            <a:extLst>
              <a:ext uri="{FF2B5EF4-FFF2-40B4-BE49-F238E27FC236}">
                <a16:creationId xmlns:a16="http://schemas.microsoft.com/office/drawing/2014/main" id="{D306E112-6A9D-2F9E-4044-81F04A167AE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057380" y="1866265"/>
            <a:ext cx="2548068" cy="768780"/>
          </a:xfrm>
        </p:spPr>
        <p:txBody>
          <a:bodyPr/>
          <a:lstStyle>
            <a:lvl1pPr marL="0" indent="0" algn="r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58" name="Text Placeholder 8">
            <a:extLst>
              <a:ext uri="{FF2B5EF4-FFF2-40B4-BE49-F238E27FC236}">
                <a16:creationId xmlns:a16="http://schemas.microsoft.com/office/drawing/2014/main" id="{3EADEB42-19CA-482F-0048-A581A13EF31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057379" y="1498526"/>
            <a:ext cx="2548068" cy="410569"/>
          </a:xfrm>
        </p:spPr>
        <p:txBody>
          <a:bodyPr/>
          <a:lstStyle>
            <a:lvl1pPr marL="0" indent="0" algn="r">
              <a:buNone/>
              <a:defRPr sz="2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59" name="Text Placeholder 8">
            <a:extLst>
              <a:ext uri="{FF2B5EF4-FFF2-40B4-BE49-F238E27FC236}">
                <a16:creationId xmlns:a16="http://schemas.microsoft.com/office/drawing/2014/main" id="{0C916F6D-50B4-8050-321E-DD4B8FC44BD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710799" y="3477887"/>
            <a:ext cx="1894649" cy="1183000"/>
          </a:xfrm>
        </p:spPr>
        <p:txBody>
          <a:bodyPr/>
          <a:lstStyle>
            <a:lvl1pPr marL="0" indent="0" algn="r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60" name="Text Placeholder 8">
            <a:extLst>
              <a:ext uri="{FF2B5EF4-FFF2-40B4-BE49-F238E27FC236}">
                <a16:creationId xmlns:a16="http://schemas.microsoft.com/office/drawing/2014/main" id="{58BE60A3-679D-219D-3DB7-E995AC63566C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710799" y="3110148"/>
            <a:ext cx="1894649" cy="410569"/>
          </a:xfrm>
        </p:spPr>
        <p:txBody>
          <a:bodyPr/>
          <a:lstStyle>
            <a:lvl1pPr marL="0" indent="0" algn="r">
              <a:buNone/>
              <a:defRPr sz="2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61" name="Text Placeholder 8">
            <a:extLst>
              <a:ext uri="{FF2B5EF4-FFF2-40B4-BE49-F238E27FC236}">
                <a16:creationId xmlns:a16="http://schemas.microsoft.com/office/drawing/2014/main" id="{D8B5265A-EA5E-F216-393A-E300641D21C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057380" y="5470050"/>
            <a:ext cx="2548068" cy="768780"/>
          </a:xfrm>
        </p:spPr>
        <p:txBody>
          <a:bodyPr/>
          <a:lstStyle>
            <a:lvl1pPr marL="0" indent="0" algn="r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62" name="Text Placeholder 8">
            <a:extLst>
              <a:ext uri="{FF2B5EF4-FFF2-40B4-BE49-F238E27FC236}">
                <a16:creationId xmlns:a16="http://schemas.microsoft.com/office/drawing/2014/main" id="{3C873A2A-E3BB-0BDD-C4DB-9A4CC083C76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057379" y="5102311"/>
            <a:ext cx="2548068" cy="410569"/>
          </a:xfrm>
        </p:spPr>
        <p:txBody>
          <a:bodyPr/>
          <a:lstStyle>
            <a:lvl1pPr marL="0" indent="0" algn="r">
              <a:buNone/>
              <a:defRPr sz="2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4247953780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admap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3F10DC-D0E0-4E06-8021-C47475CF21EA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6A52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97E2AE5-CF14-C4A5-AA23-8E44C12F6F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CBB3A138-CB3E-FB1C-7F09-F38AA0B50C2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t="35000" r="1172" b="16527"/>
          <a:stretch/>
        </p:blipFill>
        <p:spPr>
          <a:xfrm flipH="1">
            <a:off x="142874" y="1377950"/>
            <a:ext cx="12049125" cy="4928236"/>
          </a:xfrm>
          <a:prstGeom prst="rect">
            <a:avLst/>
          </a:prstGeom>
        </p:spPr>
      </p:pic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A8167A38-74BA-E75C-1AC3-DABAE5A55A4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3789" y="2886075"/>
            <a:ext cx="18000" cy="3582491"/>
          </a:xfrm>
          <a:solidFill>
            <a:schemeClr val="accent1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3693BF8F-31B3-1AAB-31DF-8ECDBB21824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712" y="2766847"/>
            <a:ext cx="124155" cy="124155"/>
          </a:xfrm>
          <a:prstGeom prst="ellipse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40" name="Text Placeholder 36">
            <a:extLst>
              <a:ext uri="{FF2B5EF4-FFF2-40B4-BE49-F238E27FC236}">
                <a16:creationId xmlns:a16="http://schemas.microsoft.com/office/drawing/2014/main" id="{C7CC6B07-EC18-C13B-9EA8-0CCB13B2B16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147552" y="3375660"/>
            <a:ext cx="18000" cy="3096000"/>
          </a:xfrm>
          <a:solidFill>
            <a:schemeClr val="accent6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41" name="Text Placeholder 38">
            <a:extLst>
              <a:ext uri="{FF2B5EF4-FFF2-40B4-BE49-F238E27FC236}">
                <a16:creationId xmlns:a16="http://schemas.microsoft.com/office/drawing/2014/main" id="{06A593B2-6FE3-F25F-DA17-30B709A42DE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4475" y="3256432"/>
            <a:ext cx="124155" cy="124155"/>
          </a:xfrm>
          <a:prstGeom prst="ellipse">
            <a:avLst/>
          </a:prstGeom>
          <a:solidFill>
            <a:schemeClr val="accent6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42" name="Text Placeholder 36">
            <a:extLst>
              <a:ext uri="{FF2B5EF4-FFF2-40B4-BE49-F238E27FC236}">
                <a16:creationId xmlns:a16="http://schemas.microsoft.com/office/drawing/2014/main" id="{2352C583-79CF-10B3-526E-F7142BE498B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600049" y="5059134"/>
            <a:ext cx="18000" cy="1404000"/>
          </a:xfrm>
          <a:solidFill>
            <a:schemeClr val="accent3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43" name="Text Placeholder 38">
            <a:extLst>
              <a:ext uri="{FF2B5EF4-FFF2-40B4-BE49-F238E27FC236}">
                <a16:creationId xmlns:a16="http://schemas.microsoft.com/office/drawing/2014/main" id="{55C89D50-7AE4-D90A-5A03-B29968FD37E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46972" y="4939906"/>
            <a:ext cx="124155" cy="124155"/>
          </a:xfrm>
          <a:prstGeom prst="ellipse">
            <a:avLst/>
          </a:prstGeom>
          <a:solidFill>
            <a:schemeClr val="accent3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45" name="Text Placeholder 36">
            <a:extLst>
              <a:ext uri="{FF2B5EF4-FFF2-40B4-BE49-F238E27FC236}">
                <a16:creationId xmlns:a16="http://schemas.microsoft.com/office/drawing/2014/main" id="{0143A45E-E3C7-C627-6E45-90EBB5FFB7C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421036" y="1240052"/>
            <a:ext cx="18000" cy="2376000"/>
          </a:xfrm>
          <a:solidFill>
            <a:schemeClr val="accent3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46" name="Text Placeholder 38">
            <a:extLst>
              <a:ext uri="{FF2B5EF4-FFF2-40B4-BE49-F238E27FC236}">
                <a16:creationId xmlns:a16="http://schemas.microsoft.com/office/drawing/2014/main" id="{743A06DD-9307-D455-9B15-71E6604BE8A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367959" y="3585997"/>
            <a:ext cx="124155" cy="124155"/>
          </a:xfrm>
          <a:prstGeom prst="ellipse">
            <a:avLst/>
          </a:prstGeom>
          <a:solidFill>
            <a:schemeClr val="accent3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63" name="Text Placeholder 36">
            <a:extLst>
              <a:ext uri="{FF2B5EF4-FFF2-40B4-BE49-F238E27FC236}">
                <a16:creationId xmlns:a16="http://schemas.microsoft.com/office/drawing/2014/main" id="{9EDEFCC8-14F3-A016-098B-ECB736FEFE7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873800" y="1240052"/>
            <a:ext cx="18000" cy="1944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64" name="Text Placeholder 38">
            <a:extLst>
              <a:ext uri="{FF2B5EF4-FFF2-40B4-BE49-F238E27FC236}">
                <a16:creationId xmlns:a16="http://schemas.microsoft.com/office/drawing/2014/main" id="{EC0FE53B-E620-E1F4-71AD-B0119E6502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820723" y="3141086"/>
            <a:ext cx="124155" cy="124155"/>
          </a:xfrm>
          <a:prstGeom prst="ellipse">
            <a:avLst/>
          </a:prstGeom>
          <a:solidFill>
            <a:schemeClr val="accent5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65" name="Text Placeholder 36">
            <a:extLst>
              <a:ext uri="{FF2B5EF4-FFF2-40B4-BE49-F238E27FC236}">
                <a16:creationId xmlns:a16="http://schemas.microsoft.com/office/drawing/2014/main" id="{727B11EC-79A1-842E-D88B-D913B546B94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332842" y="1240052"/>
            <a:ext cx="18000" cy="2196000"/>
          </a:xfrm>
          <a:solidFill>
            <a:schemeClr val="accent1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66" name="Text Placeholder 38">
            <a:extLst>
              <a:ext uri="{FF2B5EF4-FFF2-40B4-BE49-F238E27FC236}">
                <a16:creationId xmlns:a16="http://schemas.microsoft.com/office/drawing/2014/main" id="{C947E5D8-ABD2-91E1-1264-2BFDC92835B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279765" y="3379598"/>
            <a:ext cx="124155" cy="124155"/>
          </a:xfrm>
          <a:prstGeom prst="ellipse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67" name="Text Placeholder 8">
            <a:extLst>
              <a:ext uri="{FF2B5EF4-FFF2-40B4-BE49-F238E27FC236}">
                <a16:creationId xmlns:a16="http://schemas.microsoft.com/office/drawing/2014/main" id="{D1ECDE0A-29DC-2E72-AABE-23FCC514066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559989" y="1596732"/>
            <a:ext cx="2548068" cy="76878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68" name="Text Placeholder 8">
            <a:extLst>
              <a:ext uri="{FF2B5EF4-FFF2-40B4-BE49-F238E27FC236}">
                <a16:creationId xmlns:a16="http://schemas.microsoft.com/office/drawing/2014/main" id="{66F8A053-0727-8FBF-0629-A26B581A398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559988" y="1165807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72" name="Text Placeholder 8">
            <a:extLst>
              <a:ext uri="{FF2B5EF4-FFF2-40B4-BE49-F238E27FC236}">
                <a16:creationId xmlns:a16="http://schemas.microsoft.com/office/drawing/2014/main" id="{D55C75C6-D857-56F3-026C-BA11A4FC192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017897" y="1596732"/>
            <a:ext cx="2548068" cy="76878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73" name="Text Placeholder 8">
            <a:extLst>
              <a:ext uri="{FF2B5EF4-FFF2-40B4-BE49-F238E27FC236}">
                <a16:creationId xmlns:a16="http://schemas.microsoft.com/office/drawing/2014/main" id="{EA83A77D-8B95-BC0A-90E0-B422A4B31DA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17896" y="1165807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74" name="Text Placeholder 8">
            <a:extLst>
              <a:ext uri="{FF2B5EF4-FFF2-40B4-BE49-F238E27FC236}">
                <a16:creationId xmlns:a16="http://schemas.microsoft.com/office/drawing/2014/main" id="{A8848765-1B99-548E-67F5-A0C6212B40A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475804" y="1596732"/>
            <a:ext cx="2548068" cy="76878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75" name="Text Placeholder 8">
            <a:extLst>
              <a:ext uri="{FF2B5EF4-FFF2-40B4-BE49-F238E27FC236}">
                <a16:creationId xmlns:a16="http://schemas.microsoft.com/office/drawing/2014/main" id="{2F4CE86D-C294-E810-DB50-25A2E15F5D4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475803" y="1165807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76" name="Text Placeholder 8">
            <a:extLst>
              <a:ext uri="{FF2B5EF4-FFF2-40B4-BE49-F238E27FC236}">
                <a16:creationId xmlns:a16="http://schemas.microsoft.com/office/drawing/2014/main" id="{8537E843-6D6C-0D54-5835-583C05731B7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25813" y="5775576"/>
            <a:ext cx="2548068" cy="76878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77" name="Text Placeholder 8">
            <a:extLst>
              <a:ext uri="{FF2B5EF4-FFF2-40B4-BE49-F238E27FC236}">
                <a16:creationId xmlns:a16="http://schemas.microsoft.com/office/drawing/2014/main" id="{28EAB19C-418B-CAB1-1E15-6484ADD7DBE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25812" y="5344651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78" name="Text Placeholder 8">
            <a:extLst>
              <a:ext uri="{FF2B5EF4-FFF2-40B4-BE49-F238E27FC236}">
                <a16:creationId xmlns:a16="http://schemas.microsoft.com/office/drawing/2014/main" id="{CC8B31E4-6366-5BF3-9A1D-FC6389911EE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283721" y="5775576"/>
            <a:ext cx="2548068" cy="76878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79" name="Text Placeholder 8">
            <a:extLst>
              <a:ext uri="{FF2B5EF4-FFF2-40B4-BE49-F238E27FC236}">
                <a16:creationId xmlns:a16="http://schemas.microsoft.com/office/drawing/2014/main" id="{F159FD3E-6B80-C011-FCE4-94FCCDA5C4B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283720" y="5344651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80" name="Text Placeholder 8">
            <a:extLst>
              <a:ext uri="{FF2B5EF4-FFF2-40B4-BE49-F238E27FC236}">
                <a16:creationId xmlns:a16="http://schemas.microsoft.com/office/drawing/2014/main" id="{629668DC-4C72-E5C0-1E2B-6D4828E73886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741628" y="5775576"/>
            <a:ext cx="2548068" cy="76878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81" name="Text Placeholder 8">
            <a:extLst>
              <a:ext uri="{FF2B5EF4-FFF2-40B4-BE49-F238E27FC236}">
                <a16:creationId xmlns:a16="http://schemas.microsoft.com/office/drawing/2014/main" id="{445B4ADF-486B-6E3E-B8D3-84A4BA01E4C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741627" y="5344651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3405019878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admap - Gre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CBB3A138-CB3E-FB1C-7F09-F38AA0B50C2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35000" r="1172" b="16527"/>
          <a:stretch/>
        </p:blipFill>
        <p:spPr>
          <a:xfrm flipH="1">
            <a:off x="142874" y="1377950"/>
            <a:ext cx="12049125" cy="4928236"/>
          </a:xfrm>
          <a:prstGeom prst="rect">
            <a:avLst/>
          </a:prstGeom>
        </p:spPr>
      </p:pic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A8167A38-74BA-E75C-1AC3-DABAE5A55A4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3789" y="2886075"/>
            <a:ext cx="18000" cy="3582491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3693BF8F-31B3-1AAB-31DF-8ECDBB21824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712" y="2766847"/>
            <a:ext cx="124155" cy="12415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40" name="Text Placeholder 36">
            <a:extLst>
              <a:ext uri="{FF2B5EF4-FFF2-40B4-BE49-F238E27FC236}">
                <a16:creationId xmlns:a16="http://schemas.microsoft.com/office/drawing/2014/main" id="{C7CC6B07-EC18-C13B-9EA8-0CCB13B2B16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147552" y="3375660"/>
            <a:ext cx="18000" cy="3096000"/>
          </a:xfrm>
          <a:solidFill>
            <a:schemeClr val="accent6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41" name="Text Placeholder 38">
            <a:extLst>
              <a:ext uri="{FF2B5EF4-FFF2-40B4-BE49-F238E27FC236}">
                <a16:creationId xmlns:a16="http://schemas.microsoft.com/office/drawing/2014/main" id="{06A593B2-6FE3-F25F-DA17-30B709A42DE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4475" y="3256432"/>
            <a:ext cx="124155" cy="124155"/>
          </a:xfrm>
          <a:prstGeom prst="ellipse">
            <a:avLst/>
          </a:prstGeom>
          <a:solidFill>
            <a:schemeClr val="accent6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42" name="Text Placeholder 36">
            <a:extLst>
              <a:ext uri="{FF2B5EF4-FFF2-40B4-BE49-F238E27FC236}">
                <a16:creationId xmlns:a16="http://schemas.microsoft.com/office/drawing/2014/main" id="{2352C583-79CF-10B3-526E-F7142BE498B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600049" y="5059134"/>
            <a:ext cx="18000" cy="1404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43" name="Text Placeholder 38">
            <a:extLst>
              <a:ext uri="{FF2B5EF4-FFF2-40B4-BE49-F238E27FC236}">
                <a16:creationId xmlns:a16="http://schemas.microsoft.com/office/drawing/2014/main" id="{55C89D50-7AE4-D90A-5A03-B29968FD37E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46972" y="4939906"/>
            <a:ext cx="124155" cy="12415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45" name="Text Placeholder 36">
            <a:extLst>
              <a:ext uri="{FF2B5EF4-FFF2-40B4-BE49-F238E27FC236}">
                <a16:creationId xmlns:a16="http://schemas.microsoft.com/office/drawing/2014/main" id="{0143A45E-E3C7-C627-6E45-90EBB5FFB7C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421036" y="1240052"/>
            <a:ext cx="18000" cy="2376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46" name="Text Placeholder 38">
            <a:extLst>
              <a:ext uri="{FF2B5EF4-FFF2-40B4-BE49-F238E27FC236}">
                <a16:creationId xmlns:a16="http://schemas.microsoft.com/office/drawing/2014/main" id="{743A06DD-9307-D455-9B15-71E6604BE8A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367959" y="3585997"/>
            <a:ext cx="124155" cy="12415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63" name="Text Placeholder 36">
            <a:extLst>
              <a:ext uri="{FF2B5EF4-FFF2-40B4-BE49-F238E27FC236}">
                <a16:creationId xmlns:a16="http://schemas.microsoft.com/office/drawing/2014/main" id="{9EDEFCC8-14F3-A016-098B-ECB736FEFE7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873800" y="1240052"/>
            <a:ext cx="18000" cy="1944000"/>
          </a:xfrm>
          <a:solidFill>
            <a:schemeClr val="accent5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64" name="Text Placeholder 38">
            <a:extLst>
              <a:ext uri="{FF2B5EF4-FFF2-40B4-BE49-F238E27FC236}">
                <a16:creationId xmlns:a16="http://schemas.microsoft.com/office/drawing/2014/main" id="{EC0FE53B-E620-E1F4-71AD-B0119E6502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820723" y="3141086"/>
            <a:ext cx="124155" cy="124155"/>
          </a:xfrm>
          <a:prstGeom prst="ellipse">
            <a:avLst/>
          </a:prstGeom>
          <a:solidFill>
            <a:schemeClr val="accent5"/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65" name="Text Placeholder 36">
            <a:extLst>
              <a:ext uri="{FF2B5EF4-FFF2-40B4-BE49-F238E27FC236}">
                <a16:creationId xmlns:a16="http://schemas.microsoft.com/office/drawing/2014/main" id="{727B11EC-79A1-842E-D88B-D913B546B94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332842" y="1240052"/>
            <a:ext cx="18000" cy="219600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66" name="Text Placeholder 38">
            <a:extLst>
              <a:ext uri="{FF2B5EF4-FFF2-40B4-BE49-F238E27FC236}">
                <a16:creationId xmlns:a16="http://schemas.microsoft.com/office/drawing/2014/main" id="{C947E5D8-ABD2-91E1-1264-2BFDC92835B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279765" y="3379598"/>
            <a:ext cx="124155" cy="12415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67" name="Text Placeholder 8">
            <a:extLst>
              <a:ext uri="{FF2B5EF4-FFF2-40B4-BE49-F238E27FC236}">
                <a16:creationId xmlns:a16="http://schemas.microsoft.com/office/drawing/2014/main" id="{D1ECDE0A-29DC-2E72-AABE-23FCC514066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559989" y="1596732"/>
            <a:ext cx="2548068" cy="768780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68" name="Text Placeholder 8">
            <a:extLst>
              <a:ext uri="{FF2B5EF4-FFF2-40B4-BE49-F238E27FC236}">
                <a16:creationId xmlns:a16="http://schemas.microsoft.com/office/drawing/2014/main" id="{66F8A053-0727-8FBF-0629-A26B581A398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559988" y="1165807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72" name="Text Placeholder 8">
            <a:extLst>
              <a:ext uri="{FF2B5EF4-FFF2-40B4-BE49-F238E27FC236}">
                <a16:creationId xmlns:a16="http://schemas.microsoft.com/office/drawing/2014/main" id="{D55C75C6-D857-56F3-026C-BA11A4FC192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017897" y="1596732"/>
            <a:ext cx="2548068" cy="768780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73" name="Text Placeholder 8">
            <a:extLst>
              <a:ext uri="{FF2B5EF4-FFF2-40B4-BE49-F238E27FC236}">
                <a16:creationId xmlns:a16="http://schemas.microsoft.com/office/drawing/2014/main" id="{EA83A77D-8B95-BC0A-90E0-B422A4B31DA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17896" y="1165807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74" name="Text Placeholder 8">
            <a:extLst>
              <a:ext uri="{FF2B5EF4-FFF2-40B4-BE49-F238E27FC236}">
                <a16:creationId xmlns:a16="http://schemas.microsoft.com/office/drawing/2014/main" id="{A8848765-1B99-548E-67F5-A0C6212B40A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475804" y="1596732"/>
            <a:ext cx="2548068" cy="768780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75" name="Text Placeholder 8">
            <a:extLst>
              <a:ext uri="{FF2B5EF4-FFF2-40B4-BE49-F238E27FC236}">
                <a16:creationId xmlns:a16="http://schemas.microsoft.com/office/drawing/2014/main" id="{2F4CE86D-C294-E810-DB50-25A2E15F5D4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475803" y="1165807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76" name="Text Placeholder 8">
            <a:extLst>
              <a:ext uri="{FF2B5EF4-FFF2-40B4-BE49-F238E27FC236}">
                <a16:creationId xmlns:a16="http://schemas.microsoft.com/office/drawing/2014/main" id="{8537E843-6D6C-0D54-5835-583C05731B7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25813" y="5775576"/>
            <a:ext cx="2548068" cy="768780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77" name="Text Placeholder 8">
            <a:extLst>
              <a:ext uri="{FF2B5EF4-FFF2-40B4-BE49-F238E27FC236}">
                <a16:creationId xmlns:a16="http://schemas.microsoft.com/office/drawing/2014/main" id="{28EAB19C-418B-CAB1-1E15-6484ADD7DBE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25812" y="5344651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78" name="Text Placeholder 8">
            <a:extLst>
              <a:ext uri="{FF2B5EF4-FFF2-40B4-BE49-F238E27FC236}">
                <a16:creationId xmlns:a16="http://schemas.microsoft.com/office/drawing/2014/main" id="{CC8B31E4-6366-5BF3-9A1D-FC6389911EE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283721" y="5775576"/>
            <a:ext cx="2548068" cy="768780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79" name="Text Placeholder 8">
            <a:extLst>
              <a:ext uri="{FF2B5EF4-FFF2-40B4-BE49-F238E27FC236}">
                <a16:creationId xmlns:a16="http://schemas.microsoft.com/office/drawing/2014/main" id="{F159FD3E-6B80-C011-FCE4-94FCCDA5C4B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283720" y="5344651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80" name="Text Placeholder 8">
            <a:extLst>
              <a:ext uri="{FF2B5EF4-FFF2-40B4-BE49-F238E27FC236}">
                <a16:creationId xmlns:a16="http://schemas.microsoft.com/office/drawing/2014/main" id="{629668DC-4C72-E5C0-1E2B-6D4828E73886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741628" y="5775576"/>
            <a:ext cx="2548068" cy="768780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. </a:t>
            </a:r>
            <a:r>
              <a:rPr lang="en-GB" err="1"/>
              <a:t>Praesent</a:t>
            </a:r>
            <a:r>
              <a:rPr lang="en-GB"/>
              <a:t> </a:t>
            </a:r>
            <a:r>
              <a:rPr lang="en-GB" err="1"/>
              <a:t>molestie</a:t>
            </a:r>
            <a:r>
              <a:rPr lang="en-GB"/>
              <a:t> </a:t>
            </a:r>
            <a:r>
              <a:rPr lang="en-GB" err="1"/>
              <a:t>efficitur</a:t>
            </a:r>
            <a:r>
              <a:rPr lang="en-GB"/>
              <a:t> est.</a:t>
            </a:r>
          </a:p>
        </p:txBody>
      </p:sp>
      <p:sp>
        <p:nvSpPr>
          <p:cNvPr id="81" name="Text Placeholder 8">
            <a:extLst>
              <a:ext uri="{FF2B5EF4-FFF2-40B4-BE49-F238E27FC236}">
                <a16:creationId xmlns:a16="http://schemas.microsoft.com/office/drawing/2014/main" id="{445B4ADF-486B-6E3E-B8D3-84A4BA01E4C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741627" y="5344651"/>
            <a:ext cx="2548068" cy="410569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GB"/>
              <a:t>Lorem ipsum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209D9C-E9EE-C032-5F26-92EBCEFDC4D6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5213997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admap #2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839AD4ED-3636-6D59-CE2B-FF5D51E34D4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716371" y="4721100"/>
            <a:ext cx="654695" cy="790288"/>
          </a:xfrm>
          <a:custGeom>
            <a:avLst/>
            <a:gdLst>
              <a:gd name="connsiteX0" fmla="*/ 327348 w 654695"/>
              <a:gd name="connsiteY0" fmla="*/ 0 h 790288"/>
              <a:gd name="connsiteX1" fmla="*/ 558818 w 654695"/>
              <a:gd name="connsiteY1" fmla="*/ 231470 h 790288"/>
              <a:gd name="connsiteX2" fmla="*/ 558818 w 654695"/>
              <a:gd name="connsiteY2" fmla="*/ 694410 h 790288"/>
              <a:gd name="connsiteX3" fmla="*/ 95878 w 654695"/>
              <a:gd name="connsiteY3" fmla="*/ 694410 h 790288"/>
              <a:gd name="connsiteX4" fmla="*/ 95878 w 654695"/>
              <a:gd name="connsiteY4" fmla="*/ 694410 h 790288"/>
              <a:gd name="connsiteX5" fmla="*/ 95878 w 654695"/>
              <a:gd name="connsiteY5" fmla="*/ 231470 h 790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4695" h="790288">
                <a:moveTo>
                  <a:pt x="327348" y="0"/>
                </a:moveTo>
                <a:lnTo>
                  <a:pt x="558818" y="231470"/>
                </a:lnTo>
                <a:cubicBezTo>
                  <a:pt x="686655" y="359308"/>
                  <a:pt x="686655" y="566573"/>
                  <a:pt x="558818" y="694410"/>
                </a:cubicBezTo>
                <a:cubicBezTo>
                  <a:pt x="430980" y="822248"/>
                  <a:pt x="223715" y="822248"/>
                  <a:pt x="95878" y="694410"/>
                </a:cubicBezTo>
                <a:lnTo>
                  <a:pt x="95878" y="694410"/>
                </a:lnTo>
                <a:cubicBezTo>
                  <a:pt x="-31959" y="566573"/>
                  <a:pt x="-31959" y="359307"/>
                  <a:pt x="95878" y="231470"/>
                </a:cubicBezTo>
                <a:close/>
              </a:path>
            </a:pathLst>
          </a:custGeom>
          <a:solidFill>
            <a:schemeClr val="accent2"/>
          </a:solidFill>
        </p:spPr>
        <p:txBody>
          <a:bodyPr wrap="square" tIns="108000"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02</a:t>
            </a:r>
            <a:endParaRPr lang="en-GB"/>
          </a:p>
        </p:txBody>
      </p:sp>
      <p:sp>
        <p:nvSpPr>
          <p:cNvPr id="30" name="Text Placeholder 8">
            <a:extLst>
              <a:ext uri="{FF2B5EF4-FFF2-40B4-BE49-F238E27FC236}">
                <a16:creationId xmlns:a16="http://schemas.microsoft.com/office/drawing/2014/main" id="{2D8D2079-3DD2-FF45-48D7-B2B5DC7C190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991739" y="1377087"/>
            <a:ext cx="1411287" cy="595145"/>
          </a:xfrm>
        </p:spPr>
        <p:txBody>
          <a:bodyPr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4BA18B7F-4157-69BA-2697-43F670EA3C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74136" y="2088406"/>
            <a:ext cx="654694" cy="790288"/>
          </a:xfrm>
          <a:custGeom>
            <a:avLst/>
            <a:gdLst>
              <a:gd name="connsiteX0" fmla="*/ 327348 w 654694"/>
              <a:gd name="connsiteY0" fmla="*/ 0 h 790288"/>
              <a:gd name="connsiteX1" fmla="*/ 558818 w 654694"/>
              <a:gd name="connsiteY1" fmla="*/ 95878 h 790288"/>
              <a:gd name="connsiteX2" fmla="*/ 558817 w 654694"/>
              <a:gd name="connsiteY2" fmla="*/ 95879 h 790288"/>
              <a:gd name="connsiteX3" fmla="*/ 558817 w 654694"/>
              <a:gd name="connsiteY3" fmla="*/ 558819 h 790288"/>
              <a:gd name="connsiteX4" fmla="*/ 327348 w 654694"/>
              <a:gd name="connsiteY4" fmla="*/ 790288 h 790288"/>
              <a:gd name="connsiteX5" fmla="*/ 95878 w 654694"/>
              <a:gd name="connsiteY5" fmla="*/ 558818 h 790288"/>
              <a:gd name="connsiteX6" fmla="*/ 95878 w 654694"/>
              <a:gd name="connsiteY6" fmla="*/ 95878 h 790288"/>
              <a:gd name="connsiteX7" fmla="*/ 327348 w 654694"/>
              <a:gd name="connsiteY7" fmla="*/ 0 h 790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4694" h="790288">
                <a:moveTo>
                  <a:pt x="327348" y="0"/>
                </a:moveTo>
                <a:cubicBezTo>
                  <a:pt x="411123" y="0"/>
                  <a:pt x="494899" y="31959"/>
                  <a:pt x="558818" y="95878"/>
                </a:cubicBezTo>
                <a:lnTo>
                  <a:pt x="558817" y="95879"/>
                </a:lnTo>
                <a:cubicBezTo>
                  <a:pt x="686654" y="223716"/>
                  <a:pt x="686654" y="430981"/>
                  <a:pt x="558817" y="558819"/>
                </a:cubicBezTo>
                <a:lnTo>
                  <a:pt x="327348" y="790288"/>
                </a:lnTo>
                <a:lnTo>
                  <a:pt x="95878" y="558818"/>
                </a:lnTo>
                <a:cubicBezTo>
                  <a:pt x="-31959" y="430981"/>
                  <a:pt x="-31959" y="223715"/>
                  <a:pt x="95878" y="95878"/>
                </a:cubicBezTo>
                <a:cubicBezTo>
                  <a:pt x="159796" y="31959"/>
                  <a:pt x="243572" y="0"/>
                  <a:pt x="327348" y="0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tIns="180000" anchor="t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03</a:t>
            </a:r>
            <a:endParaRPr lang="en-GB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0E412041-4632-6703-E97B-41A1F068C54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778236" y="2088406"/>
            <a:ext cx="654694" cy="790288"/>
          </a:xfrm>
          <a:custGeom>
            <a:avLst/>
            <a:gdLst>
              <a:gd name="connsiteX0" fmla="*/ 327348 w 654694"/>
              <a:gd name="connsiteY0" fmla="*/ 0 h 790288"/>
              <a:gd name="connsiteX1" fmla="*/ 558818 w 654694"/>
              <a:gd name="connsiteY1" fmla="*/ 95878 h 790288"/>
              <a:gd name="connsiteX2" fmla="*/ 558817 w 654694"/>
              <a:gd name="connsiteY2" fmla="*/ 95879 h 790288"/>
              <a:gd name="connsiteX3" fmla="*/ 558817 w 654694"/>
              <a:gd name="connsiteY3" fmla="*/ 558819 h 790288"/>
              <a:gd name="connsiteX4" fmla="*/ 327348 w 654694"/>
              <a:gd name="connsiteY4" fmla="*/ 790288 h 790288"/>
              <a:gd name="connsiteX5" fmla="*/ 95878 w 654694"/>
              <a:gd name="connsiteY5" fmla="*/ 558818 h 790288"/>
              <a:gd name="connsiteX6" fmla="*/ 95878 w 654694"/>
              <a:gd name="connsiteY6" fmla="*/ 95878 h 790288"/>
              <a:gd name="connsiteX7" fmla="*/ 327348 w 654694"/>
              <a:gd name="connsiteY7" fmla="*/ 0 h 790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4694" h="790288">
                <a:moveTo>
                  <a:pt x="327348" y="0"/>
                </a:moveTo>
                <a:cubicBezTo>
                  <a:pt x="411123" y="0"/>
                  <a:pt x="494899" y="31959"/>
                  <a:pt x="558818" y="95878"/>
                </a:cubicBezTo>
                <a:lnTo>
                  <a:pt x="558817" y="95879"/>
                </a:lnTo>
                <a:cubicBezTo>
                  <a:pt x="686654" y="223716"/>
                  <a:pt x="686654" y="430981"/>
                  <a:pt x="558817" y="558819"/>
                </a:cubicBezTo>
                <a:lnTo>
                  <a:pt x="327348" y="790288"/>
                </a:lnTo>
                <a:lnTo>
                  <a:pt x="95878" y="558818"/>
                </a:lnTo>
                <a:cubicBezTo>
                  <a:pt x="-31959" y="430981"/>
                  <a:pt x="-31959" y="223715"/>
                  <a:pt x="95878" y="95878"/>
                </a:cubicBezTo>
                <a:cubicBezTo>
                  <a:pt x="159796" y="31959"/>
                  <a:pt x="243572" y="0"/>
                  <a:pt x="32734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 tIns="180000" anchor="t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05</a:t>
            </a:r>
            <a:endParaRPr lang="en-GB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0B5E0AAC-CAC3-A916-B747-26C04A6EDC9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70036" y="2088406"/>
            <a:ext cx="654694" cy="790288"/>
          </a:xfrm>
          <a:custGeom>
            <a:avLst/>
            <a:gdLst>
              <a:gd name="connsiteX0" fmla="*/ 327348 w 654694"/>
              <a:gd name="connsiteY0" fmla="*/ 0 h 790288"/>
              <a:gd name="connsiteX1" fmla="*/ 558818 w 654694"/>
              <a:gd name="connsiteY1" fmla="*/ 95878 h 790288"/>
              <a:gd name="connsiteX2" fmla="*/ 558817 w 654694"/>
              <a:gd name="connsiteY2" fmla="*/ 95879 h 790288"/>
              <a:gd name="connsiteX3" fmla="*/ 558817 w 654694"/>
              <a:gd name="connsiteY3" fmla="*/ 558819 h 790288"/>
              <a:gd name="connsiteX4" fmla="*/ 327348 w 654694"/>
              <a:gd name="connsiteY4" fmla="*/ 790288 h 790288"/>
              <a:gd name="connsiteX5" fmla="*/ 95878 w 654694"/>
              <a:gd name="connsiteY5" fmla="*/ 558818 h 790288"/>
              <a:gd name="connsiteX6" fmla="*/ 95878 w 654694"/>
              <a:gd name="connsiteY6" fmla="*/ 95878 h 790288"/>
              <a:gd name="connsiteX7" fmla="*/ 327348 w 654694"/>
              <a:gd name="connsiteY7" fmla="*/ 0 h 790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4694" h="790288">
                <a:moveTo>
                  <a:pt x="327348" y="0"/>
                </a:moveTo>
                <a:cubicBezTo>
                  <a:pt x="411123" y="0"/>
                  <a:pt x="494899" y="31959"/>
                  <a:pt x="558818" y="95878"/>
                </a:cubicBezTo>
                <a:lnTo>
                  <a:pt x="558817" y="95879"/>
                </a:lnTo>
                <a:cubicBezTo>
                  <a:pt x="686654" y="223716"/>
                  <a:pt x="686654" y="430981"/>
                  <a:pt x="558817" y="558819"/>
                </a:cubicBezTo>
                <a:lnTo>
                  <a:pt x="327348" y="790288"/>
                </a:lnTo>
                <a:lnTo>
                  <a:pt x="95878" y="558818"/>
                </a:lnTo>
                <a:cubicBezTo>
                  <a:pt x="-31959" y="430981"/>
                  <a:pt x="-31959" y="223715"/>
                  <a:pt x="95878" y="95878"/>
                </a:cubicBezTo>
                <a:cubicBezTo>
                  <a:pt x="159796" y="31959"/>
                  <a:pt x="243572" y="0"/>
                  <a:pt x="327348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 tIns="180000" anchor="t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01</a:t>
            </a:r>
            <a:endParaRPr lang="en-GB"/>
          </a:p>
        </p:txBody>
      </p:sp>
      <p:sp>
        <p:nvSpPr>
          <p:cNvPr id="5" name="Google Shape;473;p40">
            <a:extLst>
              <a:ext uri="{FF2B5EF4-FFF2-40B4-BE49-F238E27FC236}">
                <a16:creationId xmlns:a16="http://schemas.microsoft.com/office/drawing/2014/main" id="{3E10CB64-6767-0E2B-1AF3-C9065495EA9A}"/>
              </a:ext>
            </a:extLst>
          </p:cNvPr>
          <p:cNvSpPr/>
          <p:nvPr userDrawn="1"/>
        </p:nvSpPr>
        <p:spPr>
          <a:xfrm>
            <a:off x="0" y="3142902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228600" cap="flat" cmpd="sng">
            <a:solidFill>
              <a:schemeClr val="accent1">
                <a:lumMod val="50000"/>
              </a:schemeClr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kkurat LL Light" panose="020B0404020101010102" pitchFamily="34" charset="-126"/>
              <a:ea typeface="Akkurat LL Light" panose="020B0404020101010102" pitchFamily="34" charset="-126"/>
              <a:cs typeface="Akkurat LL Light" panose="020B0404020101010102" pitchFamily="34" charset="-126"/>
              <a:sym typeface="Calibri"/>
            </a:endParaRPr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97E2AE5-CF14-C4A5-AA23-8E44C12F6F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sp>
        <p:nvSpPr>
          <p:cNvPr id="6" name="Google Shape;474;p40">
            <a:extLst>
              <a:ext uri="{FF2B5EF4-FFF2-40B4-BE49-F238E27FC236}">
                <a16:creationId xmlns:a16="http://schemas.microsoft.com/office/drawing/2014/main" id="{C525FC9A-D167-6FBE-8893-EE1B94D7F2E0}"/>
              </a:ext>
            </a:extLst>
          </p:cNvPr>
          <p:cNvSpPr/>
          <p:nvPr userDrawn="1"/>
        </p:nvSpPr>
        <p:spPr>
          <a:xfrm>
            <a:off x="0" y="3133635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19050" cap="flat" cmpd="sng">
            <a:solidFill>
              <a:schemeClr val="lt1"/>
            </a:solidFill>
            <a:prstDash val="dash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Akkurat LL Light" panose="020B0404020101010102" pitchFamily="34" charset="-126"/>
              <a:cs typeface="Akkurat LL Light" panose="020B0404020101010102" pitchFamily="34" charset="-126"/>
              <a:sym typeface="Calibri"/>
            </a:endParaRPr>
          </a:p>
        </p:txBody>
      </p:sp>
      <p:sp>
        <p:nvSpPr>
          <p:cNvPr id="19" name="Content Placeholder 5">
            <a:extLst>
              <a:ext uri="{FF2B5EF4-FFF2-40B4-BE49-F238E27FC236}">
                <a16:creationId xmlns:a16="http://schemas.microsoft.com/office/drawing/2014/main" id="{430CFCE0-EB72-C8B4-80B5-37C7D8D76C57}"/>
              </a:ext>
            </a:extLst>
          </p:cNvPr>
          <p:cNvSpPr txBox="1">
            <a:spLocks/>
          </p:cNvSpPr>
          <p:nvPr userDrawn="1"/>
        </p:nvSpPr>
        <p:spPr>
          <a:xfrm>
            <a:off x="2566354" y="2260078"/>
            <a:ext cx="262061" cy="253266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05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80975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050" b="0" kern="1200">
                <a:solidFill>
                  <a:schemeClr val="tx2"/>
                </a:solidFill>
                <a:latin typeface="+mn-lt"/>
                <a:ea typeface="Akkurat LL" panose="020B0504020101010102" pitchFamily="34" charset="-126"/>
                <a:cs typeface="Akkurat LL" panose="020B0504020101010102" pitchFamily="34" charset="-126"/>
              </a:defRPr>
            </a:lvl2pPr>
            <a:lvl3pPr marL="361950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0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542925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 sz="9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4375" indent="-1714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9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kkurat LL Light"/>
                <a:ea typeface="+mn-ea"/>
                <a:cs typeface="+mn-cs"/>
              </a:rPr>
              <a:t>01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3D612B34-2F47-0C42-BB61-B807E19E30D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338074" y="5670992"/>
            <a:ext cx="1411287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FE0E5D5A-7FD6-0FD5-2AC5-ACF241F7ADA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455247" y="4721100"/>
            <a:ext cx="654695" cy="790288"/>
          </a:xfrm>
          <a:custGeom>
            <a:avLst/>
            <a:gdLst>
              <a:gd name="connsiteX0" fmla="*/ 327348 w 654695"/>
              <a:gd name="connsiteY0" fmla="*/ 0 h 790288"/>
              <a:gd name="connsiteX1" fmla="*/ 558818 w 654695"/>
              <a:gd name="connsiteY1" fmla="*/ 231470 h 790288"/>
              <a:gd name="connsiteX2" fmla="*/ 558818 w 654695"/>
              <a:gd name="connsiteY2" fmla="*/ 694410 h 790288"/>
              <a:gd name="connsiteX3" fmla="*/ 95878 w 654695"/>
              <a:gd name="connsiteY3" fmla="*/ 694410 h 790288"/>
              <a:gd name="connsiteX4" fmla="*/ 95878 w 654695"/>
              <a:gd name="connsiteY4" fmla="*/ 694410 h 790288"/>
              <a:gd name="connsiteX5" fmla="*/ 95878 w 654695"/>
              <a:gd name="connsiteY5" fmla="*/ 231470 h 790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4695" h="790288">
                <a:moveTo>
                  <a:pt x="327348" y="0"/>
                </a:moveTo>
                <a:lnTo>
                  <a:pt x="558818" y="231470"/>
                </a:lnTo>
                <a:cubicBezTo>
                  <a:pt x="686655" y="359308"/>
                  <a:pt x="686655" y="566573"/>
                  <a:pt x="558818" y="694410"/>
                </a:cubicBezTo>
                <a:cubicBezTo>
                  <a:pt x="430980" y="822248"/>
                  <a:pt x="223715" y="822248"/>
                  <a:pt x="95878" y="694410"/>
                </a:cubicBezTo>
                <a:lnTo>
                  <a:pt x="95878" y="694410"/>
                </a:lnTo>
                <a:cubicBezTo>
                  <a:pt x="-31959" y="566573"/>
                  <a:pt x="-31959" y="359307"/>
                  <a:pt x="95878" y="23147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tIns="108000"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04</a:t>
            </a:r>
            <a:endParaRPr lang="en-GB"/>
          </a:p>
        </p:txBody>
      </p:sp>
      <p:sp>
        <p:nvSpPr>
          <p:cNvPr id="36" name="Text Placeholder 8">
            <a:extLst>
              <a:ext uri="{FF2B5EF4-FFF2-40B4-BE49-F238E27FC236}">
                <a16:creationId xmlns:a16="http://schemas.microsoft.com/office/drawing/2014/main" id="{F40438B2-7962-DEDC-9208-083E370E4EB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076950" y="5670992"/>
            <a:ext cx="1411287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0FB3BF2F-B6BD-D6B2-BFC6-7840E503336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94123" y="4721100"/>
            <a:ext cx="654695" cy="790288"/>
          </a:xfrm>
          <a:custGeom>
            <a:avLst/>
            <a:gdLst>
              <a:gd name="connsiteX0" fmla="*/ 327348 w 654695"/>
              <a:gd name="connsiteY0" fmla="*/ 0 h 790288"/>
              <a:gd name="connsiteX1" fmla="*/ 558818 w 654695"/>
              <a:gd name="connsiteY1" fmla="*/ 231470 h 790288"/>
              <a:gd name="connsiteX2" fmla="*/ 558818 w 654695"/>
              <a:gd name="connsiteY2" fmla="*/ 694410 h 790288"/>
              <a:gd name="connsiteX3" fmla="*/ 95878 w 654695"/>
              <a:gd name="connsiteY3" fmla="*/ 694410 h 790288"/>
              <a:gd name="connsiteX4" fmla="*/ 95878 w 654695"/>
              <a:gd name="connsiteY4" fmla="*/ 694410 h 790288"/>
              <a:gd name="connsiteX5" fmla="*/ 95878 w 654695"/>
              <a:gd name="connsiteY5" fmla="*/ 231470 h 790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4695" h="790288">
                <a:moveTo>
                  <a:pt x="327348" y="0"/>
                </a:moveTo>
                <a:lnTo>
                  <a:pt x="558818" y="231470"/>
                </a:lnTo>
                <a:cubicBezTo>
                  <a:pt x="686655" y="359308"/>
                  <a:pt x="686655" y="566573"/>
                  <a:pt x="558818" y="694410"/>
                </a:cubicBezTo>
                <a:cubicBezTo>
                  <a:pt x="430980" y="822248"/>
                  <a:pt x="223715" y="822248"/>
                  <a:pt x="95878" y="694410"/>
                </a:cubicBezTo>
                <a:lnTo>
                  <a:pt x="95878" y="694410"/>
                </a:lnTo>
                <a:cubicBezTo>
                  <a:pt x="-31959" y="566573"/>
                  <a:pt x="-31959" y="359307"/>
                  <a:pt x="95878" y="23147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tIns="108000"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06</a:t>
            </a:r>
            <a:endParaRPr lang="en-GB"/>
          </a:p>
        </p:txBody>
      </p:sp>
      <p:sp>
        <p:nvSpPr>
          <p:cNvPr id="38" name="Text Placeholder 8">
            <a:extLst>
              <a:ext uri="{FF2B5EF4-FFF2-40B4-BE49-F238E27FC236}">
                <a16:creationId xmlns:a16="http://schemas.microsoft.com/office/drawing/2014/main" id="{38E8EA2D-F18F-C569-F90D-0F2EEA1F4B7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815826" y="5670992"/>
            <a:ext cx="1411287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39" name="Text Placeholder 8">
            <a:extLst>
              <a:ext uri="{FF2B5EF4-FFF2-40B4-BE49-F238E27FC236}">
                <a16:creationId xmlns:a16="http://schemas.microsoft.com/office/drawing/2014/main" id="{188CA7CA-E4C0-604D-FC4B-F5EA7D6C4D8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695840" y="1377087"/>
            <a:ext cx="1411287" cy="595145"/>
          </a:xfrm>
        </p:spPr>
        <p:txBody>
          <a:bodyPr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C98C097A-97C4-CF06-4927-16A029EA1EB2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399940" y="1377087"/>
            <a:ext cx="1411287" cy="595145"/>
          </a:xfrm>
        </p:spPr>
        <p:txBody>
          <a:bodyPr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3F10DC-D0E0-4E06-8021-C47475CF21EA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6A52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3303874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ow Chart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7EB0EDEC-6319-9BCE-7485-A72CBEB355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0794" y="2317437"/>
            <a:ext cx="1628186" cy="602374"/>
          </a:xfrm>
          <a:custGeom>
            <a:avLst/>
            <a:gdLst>
              <a:gd name="connsiteX0" fmla="*/ 0 w 1628186"/>
              <a:gd name="connsiteY0" fmla="*/ 0 h 602374"/>
              <a:gd name="connsiteX1" fmla="*/ 1432158 w 1628186"/>
              <a:gd name="connsiteY1" fmla="*/ 0 h 602374"/>
              <a:gd name="connsiteX2" fmla="*/ 1454831 w 1628186"/>
              <a:gd name="connsiteY2" fmla="*/ 0 h 602374"/>
              <a:gd name="connsiteX3" fmla="*/ 1454831 w 1628186"/>
              <a:gd name="connsiteY3" fmla="*/ 2286 h 602374"/>
              <a:gd name="connsiteX4" fmla="*/ 1471664 w 1628186"/>
              <a:gd name="connsiteY4" fmla="*/ 3983 h 602374"/>
              <a:gd name="connsiteX5" fmla="*/ 1628186 w 1628186"/>
              <a:gd name="connsiteY5" fmla="*/ 196028 h 602374"/>
              <a:gd name="connsiteX6" fmla="*/ 1471664 w 1628186"/>
              <a:gd name="connsiteY6" fmla="*/ 388074 h 602374"/>
              <a:gd name="connsiteX7" fmla="*/ 1454831 w 1628186"/>
              <a:gd name="connsiteY7" fmla="*/ 389771 h 602374"/>
              <a:gd name="connsiteX8" fmla="*/ 1454831 w 1628186"/>
              <a:gd name="connsiteY8" fmla="*/ 392055 h 602374"/>
              <a:gd name="connsiteX9" fmla="*/ 1432168 w 1628186"/>
              <a:gd name="connsiteY9" fmla="*/ 392055 h 602374"/>
              <a:gd name="connsiteX10" fmla="*/ 1432158 w 1628186"/>
              <a:gd name="connsiteY10" fmla="*/ 392056 h 602374"/>
              <a:gd name="connsiteX11" fmla="*/ 1432148 w 1628186"/>
              <a:gd name="connsiteY11" fmla="*/ 392055 h 602374"/>
              <a:gd name="connsiteX12" fmla="*/ 946092 w 1628186"/>
              <a:gd name="connsiteY12" fmla="*/ 392055 h 602374"/>
              <a:gd name="connsiteX13" fmla="*/ 807322 w 1628186"/>
              <a:gd name="connsiteY13" fmla="*/ 602374 h 602374"/>
              <a:gd name="connsiteX14" fmla="*/ 668552 w 1628186"/>
              <a:gd name="connsiteY14" fmla="*/ 392055 h 602374"/>
              <a:gd name="connsiteX15" fmla="*/ 0 w 1628186"/>
              <a:gd name="connsiteY15" fmla="*/ 392055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28186" h="602374">
                <a:moveTo>
                  <a:pt x="0" y="0"/>
                </a:moveTo>
                <a:lnTo>
                  <a:pt x="1432158" y="0"/>
                </a:lnTo>
                <a:lnTo>
                  <a:pt x="1454831" y="0"/>
                </a:lnTo>
                <a:lnTo>
                  <a:pt x="1454831" y="2286"/>
                </a:lnTo>
                <a:lnTo>
                  <a:pt x="1471664" y="3983"/>
                </a:lnTo>
                <a:cubicBezTo>
                  <a:pt x="1560991" y="22262"/>
                  <a:pt x="1628186" y="101298"/>
                  <a:pt x="1628186" y="196028"/>
                </a:cubicBezTo>
                <a:cubicBezTo>
                  <a:pt x="1628186" y="290758"/>
                  <a:pt x="1560991" y="369795"/>
                  <a:pt x="1471664" y="388074"/>
                </a:cubicBezTo>
                <a:lnTo>
                  <a:pt x="1454831" y="389771"/>
                </a:lnTo>
                <a:lnTo>
                  <a:pt x="1454831" y="392055"/>
                </a:lnTo>
                <a:lnTo>
                  <a:pt x="1432168" y="392055"/>
                </a:lnTo>
                <a:lnTo>
                  <a:pt x="1432158" y="392056"/>
                </a:lnTo>
                <a:lnTo>
                  <a:pt x="1432148" y="392055"/>
                </a:lnTo>
                <a:lnTo>
                  <a:pt x="946092" y="392055"/>
                </a:lnTo>
                <a:lnTo>
                  <a:pt x="807322" y="602374"/>
                </a:lnTo>
                <a:lnTo>
                  <a:pt x="668552" y="392055"/>
                </a:lnTo>
                <a:lnTo>
                  <a:pt x="0" y="392055"/>
                </a:lnTo>
                <a:close/>
              </a:path>
            </a:pathLst>
          </a:custGeom>
          <a:solidFill>
            <a:schemeClr val="accent5"/>
          </a:solidFill>
        </p:spPr>
        <p:txBody>
          <a:bodyPr wrap="square" tIns="100800" anchor="t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9314DD69-580B-52D3-C1D2-63E11EFFDF4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50374" y="2317437"/>
            <a:ext cx="1622425" cy="602374"/>
          </a:xfrm>
          <a:custGeom>
            <a:avLst/>
            <a:gdLst>
              <a:gd name="connsiteX0" fmla="*/ 0 w 1622425"/>
              <a:gd name="connsiteY0" fmla="*/ 0 h 602374"/>
              <a:gd name="connsiteX1" fmla="*/ 1622425 w 1622425"/>
              <a:gd name="connsiteY1" fmla="*/ 0 h 602374"/>
              <a:gd name="connsiteX2" fmla="*/ 1622425 w 1622425"/>
              <a:gd name="connsiteY2" fmla="*/ 392055 h 602374"/>
              <a:gd name="connsiteX3" fmla="*/ 949983 w 1622425"/>
              <a:gd name="connsiteY3" fmla="*/ 392055 h 602374"/>
              <a:gd name="connsiteX4" fmla="*/ 811213 w 1622425"/>
              <a:gd name="connsiteY4" fmla="*/ 602374 h 602374"/>
              <a:gd name="connsiteX5" fmla="*/ 672443 w 1622425"/>
              <a:gd name="connsiteY5" fmla="*/ 392055 h 602374"/>
              <a:gd name="connsiteX6" fmla="*/ 0 w 1622425"/>
              <a:gd name="connsiteY6" fmla="*/ 392055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0" y="0"/>
                </a:moveTo>
                <a:lnTo>
                  <a:pt x="1622425" y="0"/>
                </a:lnTo>
                <a:lnTo>
                  <a:pt x="1622425" y="392055"/>
                </a:lnTo>
                <a:lnTo>
                  <a:pt x="949983" y="392055"/>
                </a:lnTo>
                <a:lnTo>
                  <a:pt x="811213" y="602374"/>
                </a:lnTo>
                <a:lnTo>
                  <a:pt x="672443" y="392055"/>
                </a:lnTo>
                <a:lnTo>
                  <a:pt x="0" y="392055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 tIns="100800" anchor="t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</a:t>
            </a:r>
            <a:endParaRPr lang="en-GB"/>
          </a:p>
        </p:txBody>
      </p:sp>
      <p:sp>
        <p:nvSpPr>
          <p:cNvPr id="51" name="Text Placeholder 50">
            <a:extLst>
              <a:ext uri="{FF2B5EF4-FFF2-40B4-BE49-F238E27FC236}">
                <a16:creationId xmlns:a16="http://schemas.microsoft.com/office/drawing/2014/main" id="{6B1AD821-A41C-D539-87A6-5ACF5A2BC6E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01125" y="2107119"/>
            <a:ext cx="1622425" cy="602374"/>
          </a:xfrm>
          <a:custGeom>
            <a:avLst/>
            <a:gdLst>
              <a:gd name="connsiteX0" fmla="*/ 811213 w 1622425"/>
              <a:gd name="connsiteY0" fmla="*/ 0 h 602374"/>
              <a:gd name="connsiteX1" fmla="*/ 949983 w 1622425"/>
              <a:gd name="connsiteY1" fmla="*/ 210319 h 602374"/>
              <a:gd name="connsiteX2" fmla="*/ 1622425 w 1622425"/>
              <a:gd name="connsiteY2" fmla="*/ 210319 h 602374"/>
              <a:gd name="connsiteX3" fmla="*/ 1622425 w 1622425"/>
              <a:gd name="connsiteY3" fmla="*/ 602374 h 602374"/>
              <a:gd name="connsiteX4" fmla="*/ 0 w 1622425"/>
              <a:gd name="connsiteY4" fmla="*/ 602374 h 602374"/>
              <a:gd name="connsiteX5" fmla="*/ 0 w 1622425"/>
              <a:gd name="connsiteY5" fmla="*/ 210319 h 602374"/>
              <a:gd name="connsiteX6" fmla="*/ 672443 w 1622425"/>
              <a:gd name="connsiteY6" fmla="*/ 210319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811213" y="0"/>
                </a:moveTo>
                <a:lnTo>
                  <a:pt x="949983" y="210319"/>
                </a:lnTo>
                <a:lnTo>
                  <a:pt x="1622425" y="210319"/>
                </a:lnTo>
                <a:lnTo>
                  <a:pt x="1622425" y="602374"/>
                </a:lnTo>
                <a:lnTo>
                  <a:pt x="0" y="602374"/>
                </a:lnTo>
                <a:lnTo>
                  <a:pt x="0" y="210319"/>
                </a:lnTo>
                <a:lnTo>
                  <a:pt x="672443" y="210319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tIns="234000"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7101B038-6141-9157-318B-EEE91DDBDBE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112" y="2317437"/>
            <a:ext cx="1628186" cy="602374"/>
          </a:xfrm>
          <a:custGeom>
            <a:avLst/>
            <a:gdLst>
              <a:gd name="connsiteX0" fmla="*/ 173355 w 1628186"/>
              <a:gd name="connsiteY0" fmla="*/ 0 h 602374"/>
              <a:gd name="connsiteX1" fmla="*/ 196028 w 1628186"/>
              <a:gd name="connsiteY1" fmla="*/ 0 h 602374"/>
              <a:gd name="connsiteX2" fmla="*/ 1628186 w 1628186"/>
              <a:gd name="connsiteY2" fmla="*/ 0 h 602374"/>
              <a:gd name="connsiteX3" fmla="*/ 1628186 w 1628186"/>
              <a:gd name="connsiteY3" fmla="*/ 392055 h 602374"/>
              <a:gd name="connsiteX4" fmla="*/ 959634 w 1628186"/>
              <a:gd name="connsiteY4" fmla="*/ 392055 h 602374"/>
              <a:gd name="connsiteX5" fmla="*/ 820864 w 1628186"/>
              <a:gd name="connsiteY5" fmla="*/ 602374 h 602374"/>
              <a:gd name="connsiteX6" fmla="*/ 682094 w 1628186"/>
              <a:gd name="connsiteY6" fmla="*/ 392055 h 602374"/>
              <a:gd name="connsiteX7" fmla="*/ 196038 w 1628186"/>
              <a:gd name="connsiteY7" fmla="*/ 392055 h 602374"/>
              <a:gd name="connsiteX8" fmla="*/ 196028 w 1628186"/>
              <a:gd name="connsiteY8" fmla="*/ 392056 h 602374"/>
              <a:gd name="connsiteX9" fmla="*/ 196018 w 1628186"/>
              <a:gd name="connsiteY9" fmla="*/ 392055 h 602374"/>
              <a:gd name="connsiteX10" fmla="*/ 173355 w 1628186"/>
              <a:gd name="connsiteY10" fmla="*/ 392055 h 602374"/>
              <a:gd name="connsiteX11" fmla="*/ 173355 w 1628186"/>
              <a:gd name="connsiteY11" fmla="*/ 389770 h 602374"/>
              <a:gd name="connsiteX12" fmla="*/ 156522 w 1628186"/>
              <a:gd name="connsiteY12" fmla="*/ 388074 h 602374"/>
              <a:gd name="connsiteX13" fmla="*/ 0 w 1628186"/>
              <a:gd name="connsiteY13" fmla="*/ 196028 h 602374"/>
              <a:gd name="connsiteX14" fmla="*/ 156522 w 1628186"/>
              <a:gd name="connsiteY14" fmla="*/ 3983 h 602374"/>
              <a:gd name="connsiteX15" fmla="*/ 173355 w 1628186"/>
              <a:gd name="connsiteY15" fmla="*/ 2286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28186" h="602374">
                <a:moveTo>
                  <a:pt x="173355" y="0"/>
                </a:moveTo>
                <a:lnTo>
                  <a:pt x="196028" y="0"/>
                </a:lnTo>
                <a:lnTo>
                  <a:pt x="1628186" y="0"/>
                </a:lnTo>
                <a:lnTo>
                  <a:pt x="1628186" y="392055"/>
                </a:lnTo>
                <a:lnTo>
                  <a:pt x="959634" y="392055"/>
                </a:lnTo>
                <a:lnTo>
                  <a:pt x="820864" y="602374"/>
                </a:lnTo>
                <a:lnTo>
                  <a:pt x="682094" y="392055"/>
                </a:lnTo>
                <a:lnTo>
                  <a:pt x="196038" y="392055"/>
                </a:lnTo>
                <a:lnTo>
                  <a:pt x="196028" y="392056"/>
                </a:lnTo>
                <a:lnTo>
                  <a:pt x="196018" y="392055"/>
                </a:lnTo>
                <a:lnTo>
                  <a:pt x="173355" y="392055"/>
                </a:lnTo>
                <a:lnTo>
                  <a:pt x="173355" y="389770"/>
                </a:lnTo>
                <a:lnTo>
                  <a:pt x="156522" y="388074"/>
                </a:lnTo>
                <a:cubicBezTo>
                  <a:pt x="67195" y="369795"/>
                  <a:pt x="0" y="290758"/>
                  <a:pt x="0" y="196028"/>
                </a:cubicBezTo>
                <a:cubicBezTo>
                  <a:pt x="0" y="101298"/>
                  <a:pt x="67195" y="22262"/>
                  <a:pt x="156522" y="3983"/>
                </a:cubicBezTo>
                <a:lnTo>
                  <a:pt x="173355" y="2286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100800"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3F10DC-D0E0-4E06-8021-C47475CF21EA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6A52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97E2AE5-CF14-C4A5-AA23-8E44C12F6F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38D124C3-E59E-2566-710A-952701FAA41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99623" y="2107119"/>
            <a:ext cx="1622425" cy="602374"/>
          </a:xfrm>
          <a:custGeom>
            <a:avLst/>
            <a:gdLst>
              <a:gd name="connsiteX0" fmla="*/ 811213 w 1622425"/>
              <a:gd name="connsiteY0" fmla="*/ 0 h 602374"/>
              <a:gd name="connsiteX1" fmla="*/ 949983 w 1622425"/>
              <a:gd name="connsiteY1" fmla="*/ 210319 h 602374"/>
              <a:gd name="connsiteX2" fmla="*/ 1622425 w 1622425"/>
              <a:gd name="connsiteY2" fmla="*/ 210319 h 602374"/>
              <a:gd name="connsiteX3" fmla="*/ 1622425 w 1622425"/>
              <a:gd name="connsiteY3" fmla="*/ 602374 h 602374"/>
              <a:gd name="connsiteX4" fmla="*/ 0 w 1622425"/>
              <a:gd name="connsiteY4" fmla="*/ 602374 h 602374"/>
              <a:gd name="connsiteX5" fmla="*/ 0 w 1622425"/>
              <a:gd name="connsiteY5" fmla="*/ 210319 h 602374"/>
              <a:gd name="connsiteX6" fmla="*/ 672443 w 1622425"/>
              <a:gd name="connsiteY6" fmla="*/ 210319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811213" y="0"/>
                </a:moveTo>
                <a:lnTo>
                  <a:pt x="949983" y="210319"/>
                </a:lnTo>
                <a:lnTo>
                  <a:pt x="1622425" y="210319"/>
                </a:lnTo>
                <a:lnTo>
                  <a:pt x="1622425" y="602374"/>
                </a:lnTo>
                <a:lnTo>
                  <a:pt x="0" y="602374"/>
                </a:lnTo>
                <a:lnTo>
                  <a:pt x="0" y="210319"/>
                </a:lnTo>
                <a:lnTo>
                  <a:pt x="672443" y="210319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tIns="234000"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62" name="Text Placeholder 8">
            <a:extLst>
              <a:ext uri="{FF2B5EF4-FFF2-40B4-BE49-F238E27FC236}">
                <a16:creationId xmlns:a16="http://schemas.microsoft.com/office/drawing/2014/main" id="{11DD0C47-5DB0-1715-CF36-F8A0E86A99E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33239" y="2989316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69" name="Text Placeholder 8">
            <a:extLst>
              <a:ext uri="{FF2B5EF4-FFF2-40B4-BE49-F238E27FC236}">
                <a16:creationId xmlns:a16="http://schemas.microsoft.com/office/drawing/2014/main" id="{F608D599-8279-2747-D170-D0AE12D3760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134620" y="2989316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70" name="Text Placeholder 8">
            <a:extLst>
              <a:ext uri="{FF2B5EF4-FFF2-40B4-BE49-F238E27FC236}">
                <a16:creationId xmlns:a16="http://schemas.microsoft.com/office/drawing/2014/main" id="{CB26431E-9E0F-B8BC-6B19-741B579C0AB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485371" y="1429887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71" name="Text Placeholder 8">
            <a:extLst>
              <a:ext uri="{FF2B5EF4-FFF2-40B4-BE49-F238E27FC236}">
                <a16:creationId xmlns:a16="http://schemas.microsoft.com/office/drawing/2014/main" id="{B369B657-5C49-85F7-008F-410EFECFDAF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783869" y="1429887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82" name="Text Placeholder 8">
            <a:extLst>
              <a:ext uri="{FF2B5EF4-FFF2-40B4-BE49-F238E27FC236}">
                <a16:creationId xmlns:a16="http://schemas.microsoft.com/office/drawing/2014/main" id="{DB688304-E2CA-C351-F613-0AD61258FB96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437921" y="2989316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84" name="Text Placeholder 83">
            <a:extLst>
              <a:ext uri="{FF2B5EF4-FFF2-40B4-BE49-F238E27FC236}">
                <a16:creationId xmlns:a16="http://schemas.microsoft.com/office/drawing/2014/main" id="{A75778E1-1925-3090-A462-E401F7DD2060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637224" y="4832251"/>
            <a:ext cx="1622425" cy="602374"/>
          </a:xfrm>
          <a:custGeom>
            <a:avLst/>
            <a:gdLst>
              <a:gd name="connsiteX0" fmla="*/ 0 w 1622425"/>
              <a:gd name="connsiteY0" fmla="*/ 0 h 602374"/>
              <a:gd name="connsiteX1" fmla="*/ 1622425 w 1622425"/>
              <a:gd name="connsiteY1" fmla="*/ 0 h 602374"/>
              <a:gd name="connsiteX2" fmla="*/ 1622425 w 1622425"/>
              <a:gd name="connsiteY2" fmla="*/ 392055 h 602374"/>
              <a:gd name="connsiteX3" fmla="*/ 949983 w 1622425"/>
              <a:gd name="connsiteY3" fmla="*/ 392055 h 602374"/>
              <a:gd name="connsiteX4" fmla="*/ 811213 w 1622425"/>
              <a:gd name="connsiteY4" fmla="*/ 602374 h 602374"/>
              <a:gd name="connsiteX5" fmla="*/ 672443 w 1622425"/>
              <a:gd name="connsiteY5" fmla="*/ 392055 h 602374"/>
              <a:gd name="connsiteX6" fmla="*/ 0 w 1622425"/>
              <a:gd name="connsiteY6" fmla="*/ 392055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0" y="0"/>
                </a:moveTo>
                <a:lnTo>
                  <a:pt x="1622425" y="0"/>
                </a:lnTo>
                <a:lnTo>
                  <a:pt x="1622425" y="392055"/>
                </a:lnTo>
                <a:lnTo>
                  <a:pt x="949983" y="392055"/>
                </a:lnTo>
                <a:lnTo>
                  <a:pt x="811213" y="602374"/>
                </a:lnTo>
                <a:lnTo>
                  <a:pt x="672443" y="392055"/>
                </a:lnTo>
                <a:lnTo>
                  <a:pt x="0" y="392055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tIns="100800" anchor="t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</a:t>
            </a:r>
            <a:endParaRPr lang="en-GB"/>
          </a:p>
        </p:txBody>
      </p:sp>
      <p:sp>
        <p:nvSpPr>
          <p:cNvPr id="85" name="Text Placeholder 84">
            <a:extLst>
              <a:ext uri="{FF2B5EF4-FFF2-40B4-BE49-F238E27FC236}">
                <a16:creationId xmlns:a16="http://schemas.microsoft.com/office/drawing/2014/main" id="{BECA8278-29A3-318E-4B20-0B0136DF795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987975" y="4621933"/>
            <a:ext cx="1622425" cy="602374"/>
          </a:xfrm>
          <a:custGeom>
            <a:avLst/>
            <a:gdLst>
              <a:gd name="connsiteX0" fmla="*/ 811213 w 1622425"/>
              <a:gd name="connsiteY0" fmla="*/ 0 h 602374"/>
              <a:gd name="connsiteX1" fmla="*/ 949983 w 1622425"/>
              <a:gd name="connsiteY1" fmla="*/ 210319 h 602374"/>
              <a:gd name="connsiteX2" fmla="*/ 1622425 w 1622425"/>
              <a:gd name="connsiteY2" fmla="*/ 210319 h 602374"/>
              <a:gd name="connsiteX3" fmla="*/ 1622425 w 1622425"/>
              <a:gd name="connsiteY3" fmla="*/ 602374 h 602374"/>
              <a:gd name="connsiteX4" fmla="*/ 0 w 1622425"/>
              <a:gd name="connsiteY4" fmla="*/ 602374 h 602374"/>
              <a:gd name="connsiteX5" fmla="*/ 0 w 1622425"/>
              <a:gd name="connsiteY5" fmla="*/ 210319 h 602374"/>
              <a:gd name="connsiteX6" fmla="*/ 672443 w 1622425"/>
              <a:gd name="connsiteY6" fmla="*/ 210319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811213" y="0"/>
                </a:moveTo>
                <a:lnTo>
                  <a:pt x="949983" y="210319"/>
                </a:lnTo>
                <a:lnTo>
                  <a:pt x="1622425" y="210319"/>
                </a:lnTo>
                <a:lnTo>
                  <a:pt x="1622425" y="602374"/>
                </a:lnTo>
                <a:lnTo>
                  <a:pt x="0" y="602374"/>
                </a:lnTo>
                <a:lnTo>
                  <a:pt x="0" y="210319"/>
                </a:lnTo>
                <a:lnTo>
                  <a:pt x="672443" y="210319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</p:spPr>
        <p:txBody>
          <a:bodyPr wrap="square" tIns="234000"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86" name="Text Placeholder 85">
            <a:extLst>
              <a:ext uri="{FF2B5EF4-FFF2-40B4-BE49-F238E27FC236}">
                <a16:creationId xmlns:a16="http://schemas.microsoft.com/office/drawing/2014/main" id="{38A17316-DAE1-1876-37CC-4B907ADC8B5C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2962" y="4832251"/>
            <a:ext cx="1628186" cy="602374"/>
          </a:xfrm>
          <a:custGeom>
            <a:avLst/>
            <a:gdLst>
              <a:gd name="connsiteX0" fmla="*/ 173355 w 1628186"/>
              <a:gd name="connsiteY0" fmla="*/ 0 h 602374"/>
              <a:gd name="connsiteX1" fmla="*/ 196028 w 1628186"/>
              <a:gd name="connsiteY1" fmla="*/ 0 h 602374"/>
              <a:gd name="connsiteX2" fmla="*/ 1628186 w 1628186"/>
              <a:gd name="connsiteY2" fmla="*/ 0 h 602374"/>
              <a:gd name="connsiteX3" fmla="*/ 1628186 w 1628186"/>
              <a:gd name="connsiteY3" fmla="*/ 392055 h 602374"/>
              <a:gd name="connsiteX4" fmla="*/ 959634 w 1628186"/>
              <a:gd name="connsiteY4" fmla="*/ 392055 h 602374"/>
              <a:gd name="connsiteX5" fmla="*/ 820864 w 1628186"/>
              <a:gd name="connsiteY5" fmla="*/ 602374 h 602374"/>
              <a:gd name="connsiteX6" fmla="*/ 682094 w 1628186"/>
              <a:gd name="connsiteY6" fmla="*/ 392055 h 602374"/>
              <a:gd name="connsiteX7" fmla="*/ 196038 w 1628186"/>
              <a:gd name="connsiteY7" fmla="*/ 392055 h 602374"/>
              <a:gd name="connsiteX8" fmla="*/ 196028 w 1628186"/>
              <a:gd name="connsiteY8" fmla="*/ 392056 h 602374"/>
              <a:gd name="connsiteX9" fmla="*/ 196018 w 1628186"/>
              <a:gd name="connsiteY9" fmla="*/ 392055 h 602374"/>
              <a:gd name="connsiteX10" fmla="*/ 173355 w 1628186"/>
              <a:gd name="connsiteY10" fmla="*/ 392055 h 602374"/>
              <a:gd name="connsiteX11" fmla="*/ 173355 w 1628186"/>
              <a:gd name="connsiteY11" fmla="*/ 389770 h 602374"/>
              <a:gd name="connsiteX12" fmla="*/ 156522 w 1628186"/>
              <a:gd name="connsiteY12" fmla="*/ 388074 h 602374"/>
              <a:gd name="connsiteX13" fmla="*/ 0 w 1628186"/>
              <a:gd name="connsiteY13" fmla="*/ 196028 h 602374"/>
              <a:gd name="connsiteX14" fmla="*/ 156522 w 1628186"/>
              <a:gd name="connsiteY14" fmla="*/ 3983 h 602374"/>
              <a:gd name="connsiteX15" fmla="*/ 173355 w 1628186"/>
              <a:gd name="connsiteY15" fmla="*/ 2286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28186" h="602374">
                <a:moveTo>
                  <a:pt x="173355" y="0"/>
                </a:moveTo>
                <a:lnTo>
                  <a:pt x="196028" y="0"/>
                </a:lnTo>
                <a:lnTo>
                  <a:pt x="1628186" y="0"/>
                </a:lnTo>
                <a:lnTo>
                  <a:pt x="1628186" y="392055"/>
                </a:lnTo>
                <a:lnTo>
                  <a:pt x="959634" y="392055"/>
                </a:lnTo>
                <a:lnTo>
                  <a:pt x="820864" y="602374"/>
                </a:lnTo>
                <a:lnTo>
                  <a:pt x="682094" y="392055"/>
                </a:lnTo>
                <a:lnTo>
                  <a:pt x="196038" y="392055"/>
                </a:lnTo>
                <a:lnTo>
                  <a:pt x="196028" y="392056"/>
                </a:lnTo>
                <a:lnTo>
                  <a:pt x="196018" y="392055"/>
                </a:lnTo>
                <a:lnTo>
                  <a:pt x="173355" y="392055"/>
                </a:lnTo>
                <a:lnTo>
                  <a:pt x="173355" y="389770"/>
                </a:lnTo>
                <a:lnTo>
                  <a:pt x="156522" y="388074"/>
                </a:lnTo>
                <a:cubicBezTo>
                  <a:pt x="67195" y="369795"/>
                  <a:pt x="0" y="290758"/>
                  <a:pt x="0" y="196028"/>
                </a:cubicBezTo>
                <a:cubicBezTo>
                  <a:pt x="0" y="101298"/>
                  <a:pt x="67195" y="22262"/>
                  <a:pt x="156522" y="3983"/>
                </a:cubicBezTo>
                <a:lnTo>
                  <a:pt x="173355" y="2286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100800"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88" name="Text Placeholder 8">
            <a:extLst>
              <a:ext uri="{FF2B5EF4-FFF2-40B4-BE49-F238E27FC236}">
                <a16:creationId xmlns:a16="http://schemas.microsoft.com/office/drawing/2014/main" id="{62376E5E-B39F-FB69-4BA6-19204B66FC63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20089" y="5504130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89" name="Text Placeholder 8">
            <a:extLst>
              <a:ext uri="{FF2B5EF4-FFF2-40B4-BE49-F238E27FC236}">
                <a16:creationId xmlns:a16="http://schemas.microsoft.com/office/drawing/2014/main" id="{4F5A92AB-7351-39EA-C00D-517E7CBCAA3C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821470" y="5504130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90" name="Text Placeholder 8">
            <a:extLst>
              <a:ext uri="{FF2B5EF4-FFF2-40B4-BE49-F238E27FC236}">
                <a16:creationId xmlns:a16="http://schemas.microsoft.com/office/drawing/2014/main" id="{B824F886-010D-266C-0F18-202A853FE5E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172221" y="3944701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92" name="Text Placeholder 8">
            <a:extLst>
              <a:ext uri="{FF2B5EF4-FFF2-40B4-BE49-F238E27FC236}">
                <a16:creationId xmlns:a16="http://schemas.microsoft.com/office/drawing/2014/main" id="{5A5A9896-9606-C820-FBE3-86520F15EE0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143977" y="5505084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93" name="Text Placeholder 92">
            <a:extLst>
              <a:ext uri="{FF2B5EF4-FFF2-40B4-BE49-F238E27FC236}">
                <a16:creationId xmlns:a16="http://schemas.microsoft.com/office/drawing/2014/main" id="{FC9FAB4D-AAA2-1006-40CB-EF5208A91B4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954928" y="4833205"/>
            <a:ext cx="1622425" cy="602374"/>
          </a:xfrm>
          <a:custGeom>
            <a:avLst/>
            <a:gdLst>
              <a:gd name="connsiteX0" fmla="*/ 0 w 1622425"/>
              <a:gd name="connsiteY0" fmla="*/ 0 h 602374"/>
              <a:gd name="connsiteX1" fmla="*/ 1622425 w 1622425"/>
              <a:gd name="connsiteY1" fmla="*/ 0 h 602374"/>
              <a:gd name="connsiteX2" fmla="*/ 1622425 w 1622425"/>
              <a:gd name="connsiteY2" fmla="*/ 392055 h 602374"/>
              <a:gd name="connsiteX3" fmla="*/ 949983 w 1622425"/>
              <a:gd name="connsiteY3" fmla="*/ 392055 h 602374"/>
              <a:gd name="connsiteX4" fmla="*/ 811213 w 1622425"/>
              <a:gd name="connsiteY4" fmla="*/ 602374 h 602374"/>
              <a:gd name="connsiteX5" fmla="*/ 672443 w 1622425"/>
              <a:gd name="connsiteY5" fmla="*/ 392055 h 602374"/>
              <a:gd name="connsiteX6" fmla="*/ 0 w 1622425"/>
              <a:gd name="connsiteY6" fmla="*/ 392055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0" y="0"/>
                </a:moveTo>
                <a:lnTo>
                  <a:pt x="1622425" y="0"/>
                </a:lnTo>
                <a:lnTo>
                  <a:pt x="1622425" y="392055"/>
                </a:lnTo>
                <a:lnTo>
                  <a:pt x="949983" y="392055"/>
                </a:lnTo>
                <a:lnTo>
                  <a:pt x="811213" y="602374"/>
                </a:lnTo>
                <a:lnTo>
                  <a:pt x="672443" y="392055"/>
                </a:lnTo>
                <a:lnTo>
                  <a:pt x="0" y="392055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tIns="100800" anchor="t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</a:t>
            </a:r>
            <a:endParaRPr lang="en-GB"/>
          </a:p>
        </p:txBody>
      </p:sp>
      <p:sp>
        <p:nvSpPr>
          <p:cNvPr id="5" name="Text Placeholder 50">
            <a:extLst>
              <a:ext uri="{FF2B5EF4-FFF2-40B4-BE49-F238E27FC236}">
                <a16:creationId xmlns:a16="http://schemas.microsoft.com/office/drawing/2014/main" id="{24545911-973F-9912-6468-EC8E60B05A1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296076" y="4615422"/>
            <a:ext cx="1622425" cy="602374"/>
          </a:xfrm>
          <a:custGeom>
            <a:avLst/>
            <a:gdLst>
              <a:gd name="connsiteX0" fmla="*/ 811213 w 1622425"/>
              <a:gd name="connsiteY0" fmla="*/ 0 h 602374"/>
              <a:gd name="connsiteX1" fmla="*/ 949983 w 1622425"/>
              <a:gd name="connsiteY1" fmla="*/ 210319 h 602374"/>
              <a:gd name="connsiteX2" fmla="*/ 1622425 w 1622425"/>
              <a:gd name="connsiteY2" fmla="*/ 210319 h 602374"/>
              <a:gd name="connsiteX3" fmla="*/ 1622425 w 1622425"/>
              <a:gd name="connsiteY3" fmla="*/ 602374 h 602374"/>
              <a:gd name="connsiteX4" fmla="*/ 0 w 1622425"/>
              <a:gd name="connsiteY4" fmla="*/ 602374 h 602374"/>
              <a:gd name="connsiteX5" fmla="*/ 0 w 1622425"/>
              <a:gd name="connsiteY5" fmla="*/ 210319 h 602374"/>
              <a:gd name="connsiteX6" fmla="*/ 672443 w 1622425"/>
              <a:gd name="connsiteY6" fmla="*/ 210319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811213" y="0"/>
                </a:moveTo>
                <a:lnTo>
                  <a:pt x="949983" y="210319"/>
                </a:lnTo>
                <a:lnTo>
                  <a:pt x="1622425" y="210319"/>
                </a:lnTo>
                <a:lnTo>
                  <a:pt x="1622425" y="602374"/>
                </a:lnTo>
                <a:lnTo>
                  <a:pt x="0" y="602374"/>
                </a:lnTo>
                <a:lnTo>
                  <a:pt x="0" y="210319"/>
                </a:lnTo>
                <a:lnTo>
                  <a:pt x="672443" y="210319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 tIns="234000"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2C74EAB4-C7C4-7397-502D-E91A98060BB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480322" y="3938190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19" name="Text Placeholder 60">
            <a:extLst>
              <a:ext uri="{FF2B5EF4-FFF2-40B4-BE49-F238E27FC236}">
                <a16:creationId xmlns:a16="http://schemas.microsoft.com/office/drawing/2014/main" id="{CABB814E-1DF2-BBB6-3912-E35AF3BDE645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0263386" y="4825740"/>
            <a:ext cx="1628186" cy="602374"/>
          </a:xfrm>
          <a:custGeom>
            <a:avLst/>
            <a:gdLst>
              <a:gd name="connsiteX0" fmla="*/ 0 w 1628186"/>
              <a:gd name="connsiteY0" fmla="*/ 0 h 602374"/>
              <a:gd name="connsiteX1" fmla="*/ 1432158 w 1628186"/>
              <a:gd name="connsiteY1" fmla="*/ 0 h 602374"/>
              <a:gd name="connsiteX2" fmla="*/ 1454831 w 1628186"/>
              <a:gd name="connsiteY2" fmla="*/ 0 h 602374"/>
              <a:gd name="connsiteX3" fmla="*/ 1454831 w 1628186"/>
              <a:gd name="connsiteY3" fmla="*/ 2286 h 602374"/>
              <a:gd name="connsiteX4" fmla="*/ 1471664 w 1628186"/>
              <a:gd name="connsiteY4" fmla="*/ 3983 h 602374"/>
              <a:gd name="connsiteX5" fmla="*/ 1628186 w 1628186"/>
              <a:gd name="connsiteY5" fmla="*/ 196028 h 602374"/>
              <a:gd name="connsiteX6" fmla="*/ 1471664 w 1628186"/>
              <a:gd name="connsiteY6" fmla="*/ 388074 h 602374"/>
              <a:gd name="connsiteX7" fmla="*/ 1454831 w 1628186"/>
              <a:gd name="connsiteY7" fmla="*/ 389771 h 602374"/>
              <a:gd name="connsiteX8" fmla="*/ 1454831 w 1628186"/>
              <a:gd name="connsiteY8" fmla="*/ 392055 h 602374"/>
              <a:gd name="connsiteX9" fmla="*/ 1432168 w 1628186"/>
              <a:gd name="connsiteY9" fmla="*/ 392055 h 602374"/>
              <a:gd name="connsiteX10" fmla="*/ 1432158 w 1628186"/>
              <a:gd name="connsiteY10" fmla="*/ 392056 h 602374"/>
              <a:gd name="connsiteX11" fmla="*/ 1432148 w 1628186"/>
              <a:gd name="connsiteY11" fmla="*/ 392055 h 602374"/>
              <a:gd name="connsiteX12" fmla="*/ 946092 w 1628186"/>
              <a:gd name="connsiteY12" fmla="*/ 392055 h 602374"/>
              <a:gd name="connsiteX13" fmla="*/ 807322 w 1628186"/>
              <a:gd name="connsiteY13" fmla="*/ 602374 h 602374"/>
              <a:gd name="connsiteX14" fmla="*/ 668552 w 1628186"/>
              <a:gd name="connsiteY14" fmla="*/ 392055 h 602374"/>
              <a:gd name="connsiteX15" fmla="*/ 0 w 1628186"/>
              <a:gd name="connsiteY15" fmla="*/ 392055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28186" h="602374">
                <a:moveTo>
                  <a:pt x="0" y="0"/>
                </a:moveTo>
                <a:lnTo>
                  <a:pt x="1432158" y="0"/>
                </a:lnTo>
                <a:lnTo>
                  <a:pt x="1454831" y="0"/>
                </a:lnTo>
                <a:lnTo>
                  <a:pt x="1454831" y="2286"/>
                </a:lnTo>
                <a:lnTo>
                  <a:pt x="1471664" y="3983"/>
                </a:lnTo>
                <a:cubicBezTo>
                  <a:pt x="1560991" y="22262"/>
                  <a:pt x="1628186" y="101298"/>
                  <a:pt x="1628186" y="196028"/>
                </a:cubicBezTo>
                <a:cubicBezTo>
                  <a:pt x="1628186" y="290758"/>
                  <a:pt x="1560991" y="369795"/>
                  <a:pt x="1471664" y="388074"/>
                </a:cubicBezTo>
                <a:lnTo>
                  <a:pt x="1454831" y="389771"/>
                </a:lnTo>
                <a:lnTo>
                  <a:pt x="1454831" y="392055"/>
                </a:lnTo>
                <a:lnTo>
                  <a:pt x="1432168" y="392055"/>
                </a:lnTo>
                <a:lnTo>
                  <a:pt x="1432158" y="392056"/>
                </a:lnTo>
                <a:lnTo>
                  <a:pt x="1432148" y="392055"/>
                </a:lnTo>
                <a:lnTo>
                  <a:pt x="946092" y="392055"/>
                </a:lnTo>
                <a:lnTo>
                  <a:pt x="807322" y="602374"/>
                </a:lnTo>
                <a:lnTo>
                  <a:pt x="668552" y="392055"/>
                </a:lnTo>
                <a:lnTo>
                  <a:pt x="0" y="392055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 tIns="100800" anchor="t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20" name="Text Placeholder 55">
            <a:extLst>
              <a:ext uri="{FF2B5EF4-FFF2-40B4-BE49-F238E27FC236}">
                <a16:creationId xmlns:a16="http://schemas.microsoft.com/office/drawing/2014/main" id="{DBEAC961-C1AA-2AC5-7A85-C96B76BED80D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8612214" y="4615422"/>
            <a:ext cx="1622425" cy="602374"/>
          </a:xfrm>
          <a:custGeom>
            <a:avLst/>
            <a:gdLst>
              <a:gd name="connsiteX0" fmla="*/ 811213 w 1622425"/>
              <a:gd name="connsiteY0" fmla="*/ 0 h 602374"/>
              <a:gd name="connsiteX1" fmla="*/ 949983 w 1622425"/>
              <a:gd name="connsiteY1" fmla="*/ 210319 h 602374"/>
              <a:gd name="connsiteX2" fmla="*/ 1622425 w 1622425"/>
              <a:gd name="connsiteY2" fmla="*/ 210319 h 602374"/>
              <a:gd name="connsiteX3" fmla="*/ 1622425 w 1622425"/>
              <a:gd name="connsiteY3" fmla="*/ 602374 h 602374"/>
              <a:gd name="connsiteX4" fmla="*/ 0 w 1622425"/>
              <a:gd name="connsiteY4" fmla="*/ 602374 h 602374"/>
              <a:gd name="connsiteX5" fmla="*/ 0 w 1622425"/>
              <a:gd name="connsiteY5" fmla="*/ 210319 h 602374"/>
              <a:gd name="connsiteX6" fmla="*/ 672443 w 1622425"/>
              <a:gd name="connsiteY6" fmla="*/ 210319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811213" y="0"/>
                </a:moveTo>
                <a:lnTo>
                  <a:pt x="949983" y="210319"/>
                </a:lnTo>
                <a:lnTo>
                  <a:pt x="1622425" y="210319"/>
                </a:lnTo>
                <a:lnTo>
                  <a:pt x="1622425" y="602374"/>
                </a:lnTo>
                <a:lnTo>
                  <a:pt x="0" y="602374"/>
                </a:lnTo>
                <a:lnTo>
                  <a:pt x="0" y="210319"/>
                </a:lnTo>
                <a:lnTo>
                  <a:pt x="672443" y="210319"/>
                </a:lnTo>
                <a:close/>
              </a:path>
            </a:pathLst>
          </a:custGeom>
          <a:solidFill>
            <a:schemeClr val="accent5"/>
          </a:solidFill>
        </p:spPr>
        <p:txBody>
          <a:bodyPr wrap="square" tIns="234000"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3D8D7599-7578-A45A-2255-2B6F549732F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796461" y="3938190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3DC2989A-83ED-B12E-12D0-A14B534788A0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450513" y="5497619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2842092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ow Chart - Gre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 Placeholder 93">
            <a:extLst>
              <a:ext uri="{FF2B5EF4-FFF2-40B4-BE49-F238E27FC236}">
                <a16:creationId xmlns:a16="http://schemas.microsoft.com/office/drawing/2014/main" id="{4EB13186-7F93-8A00-9D64-88AA48278B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07724" y="4621933"/>
            <a:ext cx="1628186" cy="602374"/>
          </a:xfrm>
          <a:custGeom>
            <a:avLst/>
            <a:gdLst>
              <a:gd name="connsiteX0" fmla="*/ 807322 w 1628186"/>
              <a:gd name="connsiteY0" fmla="*/ 0 h 602374"/>
              <a:gd name="connsiteX1" fmla="*/ 946092 w 1628186"/>
              <a:gd name="connsiteY1" fmla="*/ 210319 h 602374"/>
              <a:gd name="connsiteX2" fmla="*/ 1432148 w 1628186"/>
              <a:gd name="connsiteY2" fmla="*/ 210319 h 602374"/>
              <a:gd name="connsiteX3" fmla="*/ 1432158 w 1628186"/>
              <a:gd name="connsiteY3" fmla="*/ 210318 h 602374"/>
              <a:gd name="connsiteX4" fmla="*/ 1432168 w 1628186"/>
              <a:gd name="connsiteY4" fmla="*/ 210319 h 602374"/>
              <a:gd name="connsiteX5" fmla="*/ 1454831 w 1628186"/>
              <a:gd name="connsiteY5" fmla="*/ 210319 h 602374"/>
              <a:gd name="connsiteX6" fmla="*/ 1454831 w 1628186"/>
              <a:gd name="connsiteY6" fmla="*/ 212603 h 602374"/>
              <a:gd name="connsiteX7" fmla="*/ 1471664 w 1628186"/>
              <a:gd name="connsiteY7" fmla="*/ 214300 h 602374"/>
              <a:gd name="connsiteX8" fmla="*/ 1628186 w 1628186"/>
              <a:gd name="connsiteY8" fmla="*/ 406346 h 602374"/>
              <a:gd name="connsiteX9" fmla="*/ 1471664 w 1628186"/>
              <a:gd name="connsiteY9" fmla="*/ 598391 h 602374"/>
              <a:gd name="connsiteX10" fmla="*/ 1454831 w 1628186"/>
              <a:gd name="connsiteY10" fmla="*/ 600088 h 602374"/>
              <a:gd name="connsiteX11" fmla="*/ 1454831 w 1628186"/>
              <a:gd name="connsiteY11" fmla="*/ 602374 h 602374"/>
              <a:gd name="connsiteX12" fmla="*/ 1432158 w 1628186"/>
              <a:gd name="connsiteY12" fmla="*/ 602374 h 602374"/>
              <a:gd name="connsiteX13" fmla="*/ 0 w 1628186"/>
              <a:gd name="connsiteY13" fmla="*/ 602374 h 602374"/>
              <a:gd name="connsiteX14" fmla="*/ 0 w 1628186"/>
              <a:gd name="connsiteY14" fmla="*/ 210319 h 602374"/>
              <a:gd name="connsiteX15" fmla="*/ 668552 w 1628186"/>
              <a:gd name="connsiteY15" fmla="*/ 210319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28186" h="602374">
                <a:moveTo>
                  <a:pt x="807322" y="0"/>
                </a:moveTo>
                <a:lnTo>
                  <a:pt x="946092" y="210319"/>
                </a:lnTo>
                <a:lnTo>
                  <a:pt x="1432148" y="210319"/>
                </a:lnTo>
                <a:lnTo>
                  <a:pt x="1432158" y="210318"/>
                </a:lnTo>
                <a:lnTo>
                  <a:pt x="1432168" y="210319"/>
                </a:lnTo>
                <a:lnTo>
                  <a:pt x="1454831" y="210319"/>
                </a:lnTo>
                <a:lnTo>
                  <a:pt x="1454831" y="212603"/>
                </a:lnTo>
                <a:lnTo>
                  <a:pt x="1471664" y="214300"/>
                </a:lnTo>
                <a:cubicBezTo>
                  <a:pt x="1560991" y="232579"/>
                  <a:pt x="1628186" y="311616"/>
                  <a:pt x="1628186" y="406346"/>
                </a:cubicBezTo>
                <a:cubicBezTo>
                  <a:pt x="1628186" y="501076"/>
                  <a:pt x="1560991" y="580112"/>
                  <a:pt x="1471664" y="598391"/>
                </a:cubicBezTo>
                <a:lnTo>
                  <a:pt x="1454831" y="600088"/>
                </a:lnTo>
                <a:lnTo>
                  <a:pt x="1454831" y="602374"/>
                </a:lnTo>
                <a:lnTo>
                  <a:pt x="1432158" y="602374"/>
                </a:lnTo>
                <a:lnTo>
                  <a:pt x="0" y="602374"/>
                </a:lnTo>
                <a:lnTo>
                  <a:pt x="0" y="210319"/>
                </a:lnTo>
                <a:lnTo>
                  <a:pt x="668552" y="210319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 tIns="234000"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GB"/>
              <a:t>00/00/0000</a:t>
            </a:r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7EB0EDEC-6319-9BCE-7485-A72CBEB355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0794" y="2317437"/>
            <a:ext cx="1628186" cy="602374"/>
          </a:xfrm>
          <a:custGeom>
            <a:avLst/>
            <a:gdLst>
              <a:gd name="connsiteX0" fmla="*/ 0 w 1628186"/>
              <a:gd name="connsiteY0" fmla="*/ 0 h 602374"/>
              <a:gd name="connsiteX1" fmla="*/ 1432158 w 1628186"/>
              <a:gd name="connsiteY1" fmla="*/ 0 h 602374"/>
              <a:gd name="connsiteX2" fmla="*/ 1454831 w 1628186"/>
              <a:gd name="connsiteY2" fmla="*/ 0 h 602374"/>
              <a:gd name="connsiteX3" fmla="*/ 1454831 w 1628186"/>
              <a:gd name="connsiteY3" fmla="*/ 2286 h 602374"/>
              <a:gd name="connsiteX4" fmla="*/ 1471664 w 1628186"/>
              <a:gd name="connsiteY4" fmla="*/ 3983 h 602374"/>
              <a:gd name="connsiteX5" fmla="*/ 1628186 w 1628186"/>
              <a:gd name="connsiteY5" fmla="*/ 196028 h 602374"/>
              <a:gd name="connsiteX6" fmla="*/ 1471664 w 1628186"/>
              <a:gd name="connsiteY6" fmla="*/ 388074 h 602374"/>
              <a:gd name="connsiteX7" fmla="*/ 1454831 w 1628186"/>
              <a:gd name="connsiteY7" fmla="*/ 389771 h 602374"/>
              <a:gd name="connsiteX8" fmla="*/ 1454831 w 1628186"/>
              <a:gd name="connsiteY8" fmla="*/ 392055 h 602374"/>
              <a:gd name="connsiteX9" fmla="*/ 1432168 w 1628186"/>
              <a:gd name="connsiteY9" fmla="*/ 392055 h 602374"/>
              <a:gd name="connsiteX10" fmla="*/ 1432158 w 1628186"/>
              <a:gd name="connsiteY10" fmla="*/ 392056 h 602374"/>
              <a:gd name="connsiteX11" fmla="*/ 1432148 w 1628186"/>
              <a:gd name="connsiteY11" fmla="*/ 392055 h 602374"/>
              <a:gd name="connsiteX12" fmla="*/ 946092 w 1628186"/>
              <a:gd name="connsiteY12" fmla="*/ 392055 h 602374"/>
              <a:gd name="connsiteX13" fmla="*/ 807322 w 1628186"/>
              <a:gd name="connsiteY13" fmla="*/ 602374 h 602374"/>
              <a:gd name="connsiteX14" fmla="*/ 668552 w 1628186"/>
              <a:gd name="connsiteY14" fmla="*/ 392055 h 602374"/>
              <a:gd name="connsiteX15" fmla="*/ 0 w 1628186"/>
              <a:gd name="connsiteY15" fmla="*/ 392055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28186" h="602374">
                <a:moveTo>
                  <a:pt x="0" y="0"/>
                </a:moveTo>
                <a:lnTo>
                  <a:pt x="1432158" y="0"/>
                </a:lnTo>
                <a:lnTo>
                  <a:pt x="1454831" y="0"/>
                </a:lnTo>
                <a:lnTo>
                  <a:pt x="1454831" y="2286"/>
                </a:lnTo>
                <a:lnTo>
                  <a:pt x="1471664" y="3983"/>
                </a:lnTo>
                <a:cubicBezTo>
                  <a:pt x="1560991" y="22262"/>
                  <a:pt x="1628186" y="101298"/>
                  <a:pt x="1628186" y="196028"/>
                </a:cubicBezTo>
                <a:cubicBezTo>
                  <a:pt x="1628186" y="290758"/>
                  <a:pt x="1560991" y="369795"/>
                  <a:pt x="1471664" y="388074"/>
                </a:cubicBezTo>
                <a:lnTo>
                  <a:pt x="1454831" y="389771"/>
                </a:lnTo>
                <a:lnTo>
                  <a:pt x="1454831" y="392055"/>
                </a:lnTo>
                <a:lnTo>
                  <a:pt x="1432168" y="392055"/>
                </a:lnTo>
                <a:lnTo>
                  <a:pt x="1432158" y="392056"/>
                </a:lnTo>
                <a:lnTo>
                  <a:pt x="1432148" y="392055"/>
                </a:lnTo>
                <a:lnTo>
                  <a:pt x="946092" y="392055"/>
                </a:lnTo>
                <a:lnTo>
                  <a:pt x="807322" y="602374"/>
                </a:lnTo>
                <a:lnTo>
                  <a:pt x="668552" y="392055"/>
                </a:lnTo>
                <a:lnTo>
                  <a:pt x="0" y="392055"/>
                </a:lnTo>
                <a:close/>
              </a:path>
            </a:pathLst>
          </a:custGeom>
          <a:solidFill>
            <a:schemeClr val="accent5"/>
          </a:solidFill>
        </p:spPr>
        <p:txBody>
          <a:bodyPr wrap="square" tIns="100800" anchor="t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9314DD69-580B-52D3-C1D2-63E11EFFDF4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50374" y="2317437"/>
            <a:ext cx="1622425" cy="602374"/>
          </a:xfrm>
          <a:custGeom>
            <a:avLst/>
            <a:gdLst>
              <a:gd name="connsiteX0" fmla="*/ 0 w 1622425"/>
              <a:gd name="connsiteY0" fmla="*/ 0 h 602374"/>
              <a:gd name="connsiteX1" fmla="*/ 1622425 w 1622425"/>
              <a:gd name="connsiteY1" fmla="*/ 0 h 602374"/>
              <a:gd name="connsiteX2" fmla="*/ 1622425 w 1622425"/>
              <a:gd name="connsiteY2" fmla="*/ 392055 h 602374"/>
              <a:gd name="connsiteX3" fmla="*/ 949983 w 1622425"/>
              <a:gd name="connsiteY3" fmla="*/ 392055 h 602374"/>
              <a:gd name="connsiteX4" fmla="*/ 811213 w 1622425"/>
              <a:gd name="connsiteY4" fmla="*/ 602374 h 602374"/>
              <a:gd name="connsiteX5" fmla="*/ 672443 w 1622425"/>
              <a:gd name="connsiteY5" fmla="*/ 392055 h 602374"/>
              <a:gd name="connsiteX6" fmla="*/ 0 w 1622425"/>
              <a:gd name="connsiteY6" fmla="*/ 392055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0" y="0"/>
                </a:moveTo>
                <a:lnTo>
                  <a:pt x="1622425" y="0"/>
                </a:lnTo>
                <a:lnTo>
                  <a:pt x="1622425" y="392055"/>
                </a:lnTo>
                <a:lnTo>
                  <a:pt x="949983" y="392055"/>
                </a:lnTo>
                <a:lnTo>
                  <a:pt x="811213" y="602374"/>
                </a:lnTo>
                <a:lnTo>
                  <a:pt x="672443" y="392055"/>
                </a:lnTo>
                <a:lnTo>
                  <a:pt x="0" y="392055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 tIns="100800" anchor="t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</a:t>
            </a:r>
            <a:endParaRPr lang="en-GB"/>
          </a:p>
        </p:txBody>
      </p:sp>
      <p:sp>
        <p:nvSpPr>
          <p:cNvPr id="51" name="Text Placeholder 50">
            <a:extLst>
              <a:ext uri="{FF2B5EF4-FFF2-40B4-BE49-F238E27FC236}">
                <a16:creationId xmlns:a16="http://schemas.microsoft.com/office/drawing/2014/main" id="{6B1AD821-A41C-D539-87A6-5ACF5A2BC6E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01125" y="2107119"/>
            <a:ext cx="1622425" cy="602374"/>
          </a:xfrm>
          <a:custGeom>
            <a:avLst/>
            <a:gdLst>
              <a:gd name="connsiteX0" fmla="*/ 811213 w 1622425"/>
              <a:gd name="connsiteY0" fmla="*/ 0 h 602374"/>
              <a:gd name="connsiteX1" fmla="*/ 949983 w 1622425"/>
              <a:gd name="connsiteY1" fmla="*/ 210319 h 602374"/>
              <a:gd name="connsiteX2" fmla="*/ 1622425 w 1622425"/>
              <a:gd name="connsiteY2" fmla="*/ 210319 h 602374"/>
              <a:gd name="connsiteX3" fmla="*/ 1622425 w 1622425"/>
              <a:gd name="connsiteY3" fmla="*/ 602374 h 602374"/>
              <a:gd name="connsiteX4" fmla="*/ 0 w 1622425"/>
              <a:gd name="connsiteY4" fmla="*/ 602374 h 602374"/>
              <a:gd name="connsiteX5" fmla="*/ 0 w 1622425"/>
              <a:gd name="connsiteY5" fmla="*/ 210319 h 602374"/>
              <a:gd name="connsiteX6" fmla="*/ 672443 w 1622425"/>
              <a:gd name="connsiteY6" fmla="*/ 210319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811213" y="0"/>
                </a:moveTo>
                <a:lnTo>
                  <a:pt x="949983" y="210319"/>
                </a:lnTo>
                <a:lnTo>
                  <a:pt x="1622425" y="210319"/>
                </a:lnTo>
                <a:lnTo>
                  <a:pt x="1622425" y="602374"/>
                </a:lnTo>
                <a:lnTo>
                  <a:pt x="0" y="602374"/>
                </a:lnTo>
                <a:lnTo>
                  <a:pt x="0" y="210319"/>
                </a:lnTo>
                <a:lnTo>
                  <a:pt x="672443" y="210319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tIns="234000"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7101B038-6141-9157-318B-EEE91DDBDBE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112" y="2317437"/>
            <a:ext cx="1628186" cy="602374"/>
          </a:xfrm>
          <a:custGeom>
            <a:avLst/>
            <a:gdLst>
              <a:gd name="connsiteX0" fmla="*/ 173355 w 1628186"/>
              <a:gd name="connsiteY0" fmla="*/ 0 h 602374"/>
              <a:gd name="connsiteX1" fmla="*/ 196028 w 1628186"/>
              <a:gd name="connsiteY1" fmla="*/ 0 h 602374"/>
              <a:gd name="connsiteX2" fmla="*/ 1628186 w 1628186"/>
              <a:gd name="connsiteY2" fmla="*/ 0 h 602374"/>
              <a:gd name="connsiteX3" fmla="*/ 1628186 w 1628186"/>
              <a:gd name="connsiteY3" fmla="*/ 392055 h 602374"/>
              <a:gd name="connsiteX4" fmla="*/ 959634 w 1628186"/>
              <a:gd name="connsiteY4" fmla="*/ 392055 h 602374"/>
              <a:gd name="connsiteX5" fmla="*/ 820864 w 1628186"/>
              <a:gd name="connsiteY5" fmla="*/ 602374 h 602374"/>
              <a:gd name="connsiteX6" fmla="*/ 682094 w 1628186"/>
              <a:gd name="connsiteY6" fmla="*/ 392055 h 602374"/>
              <a:gd name="connsiteX7" fmla="*/ 196038 w 1628186"/>
              <a:gd name="connsiteY7" fmla="*/ 392055 h 602374"/>
              <a:gd name="connsiteX8" fmla="*/ 196028 w 1628186"/>
              <a:gd name="connsiteY8" fmla="*/ 392056 h 602374"/>
              <a:gd name="connsiteX9" fmla="*/ 196018 w 1628186"/>
              <a:gd name="connsiteY9" fmla="*/ 392055 h 602374"/>
              <a:gd name="connsiteX10" fmla="*/ 173355 w 1628186"/>
              <a:gd name="connsiteY10" fmla="*/ 392055 h 602374"/>
              <a:gd name="connsiteX11" fmla="*/ 173355 w 1628186"/>
              <a:gd name="connsiteY11" fmla="*/ 389770 h 602374"/>
              <a:gd name="connsiteX12" fmla="*/ 156522 w 1628186"/>
              <a:gd name="connsiteY12" fmla="*/ 388074 h 602374"/>
              <a:gd name="connsiteX13" fmla="*/ 0 w 1628186"/>
              <a:gd name="connsiteY13" fmla="*/ 196028 h 602374"/>
              <a:gd name="connsiteX14" fmla="*/ 156522 w 1628186"/>
              <a:gd name="connsiteY14" fmla="*/ 3983 h 602374"/>
              <a:gd name="connsiteX15" fmla="*/ 173355 w 1628186"/>
              <a:gd name="connsiteY15" fmla="*/ 2286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28186" h="602374">
                <a:moveTo>
                  <a:pt x="173355" y="0"/>
                </a:moveTo>
                <a:lnTo>
                  <a:pt x="196028" y="0"/>
                </a:lnTo>
                <a:lnTo>
                  <a:pt x="1628186" y="0"/>
                </a:lnTo>
                <a:lnTo>
                  <a:pt x="1628186" y="392055"/>
                </a:lnTo>
                <a:lnTo>
                  <a:pt x="959634" y="392055"/>
                </a:lnTo>
                <a:lnTo>
                  <a:pt x="820864" y="602374"/>
                </a:lnTo>
                <a:lnTo>
                  <a:pt x="682094" y="392055"/>
                </a:lnTo>
                <a:lnTo>
                  <a:pt x="196038" y="392055"/>
                </a:lnTo>
                <a:lnTo>
                  <a:pt x="196028" y="392056"/>
                </a:lnTo>
                <a:lnTo>
                  <a:pt x="196018" y="392055"/>
                </a:lnTo>
                <a:lnTo>
                  <a:pt x="173355" y="392055"/>
                </a:lnTo>
                <a:lnTo>
                  <a:pt x="173355" y="389770"/>
                </a:lnTo>
                <a:lnTo>
                  <a:pt x="156522" y="388074"/>
                </a:lnTo>
                <a:cubicBezTo>
                  <a:pt x="67195" y="369795"/>
                  <a:pt x="0" y="290758"/>
                  <a:pt x="0" y="196028"/>
                </a:cubicBezTo>
                <a:cubicBezTo>
                  <a:pt x="0" y="101298"/>
                  <a:pt x="67195" y="22262"/>
                  <a:pt x="156522" y="3983"/>
                </a:cubicBezTo>
                <a:lnTo>
                  <a:pt x="173355" y="2286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tIns="100800"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38D124C3-E59E-2566-710A-952701FAA41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99623" y="2107119"/>
            <a:ext cx="1622425" cy="602374"/>
          </a:xfrm>
          <a:custGeom>
            <a:avLst/>
            <a:gdLst>
              <a:gd name="connsiteX0" fmla="*/ 811213 w 1622425"/>
              <a:gd name="connsiteY0" fmla="*/ 0 h 602374"/>
              <a:gd name="connsiteX1" fmla="*/ 949983 w 1622425"/>
              <a:gd name="connsiteY1" fmla="*/ 210319 h 602374"/>
              <a:gd name="connsiteX2" fmla="*/ 1622425 w 1622425"/>
              <a:gd name="connsiteY2" fmla="*/ 210319 h 602374"/>
              <a:gd name="connsiteX3" fmla="*/ 1622425 w 1622425"/>
              <a:gd name="connsiteY3" fmla="*/ 602374 h 602374"/>
              <a:gd name="connsiteX4" fmla="*/ 0 w 1622425"/>
              <a:gd name="connsiteY4" fmla="*/ 602374 h 602374"/>
              <a:gd name="connsiteX5" fmla="*/ 0 w 1622425"/>
              <a:gd name="connsiteY5" fmla="*/ 210319 h 602374"/>
              <a:gd name="connsiteX6" fmla="*/ 672443 w 1622425"/>
              <a:gd name="connsiteY6" fmla="*/ 210319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811213" y="0"/>
                </a:moveTo>
                <a:lnTo>
                  <a:pt x="949983" y="210319"/>
                </a:lnTo>
                <a:lnTo>
                  <a:pt x="1622425" y="210319"/>
                </a:lnTo>
                <a:lnTo>
                  <a:pt x="1622425" y="602374"/>
                </a:lnTo>
                <a:lnTo>
                  <a:pt x="0" y="602374"/>
                </a:lnTo>
                <a:lnTo>
                  <a:pt x="0" y="210319"/>
                </a:lnTo>
                <a:lnTo>
                  <a:pt x="672443" y="210319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tIns="234000"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62" name="Text Placeholder 8">
            <a:extLst>
              <a:ext uri="{FF2B5EF4-FFF2-40B4-BE49-F238E27FC236}">
                <a16:creationId xmlns:a16="http://schemas.microsoft.com/office/drawing/2014/main" id="{11DD0C47-5DB0-1715-CF36-F8A0E86A99E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33239" y="2989316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69" name="Text Placeholder 8">
            <a:extLst>
              <a:ext uri="{FF2B5EF4-FFF2-40B4-BE49-F238E27FC236}">
                <a16:creationId xmlns:a16="http://schemas.microsoft.com/office/drawing/2014/main" id="{F608D599-8279-2747-D170-D0AE12D3760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134620" y="2989316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70" name="Text Placeholder 8">
            <a:extLst>
              <a:ext uri="{FF2B5EF4-FFF2-40B4-BE49-F238E27FC236}">
                <a16:creationId xmlns:a16="http://schemas.microsoft.com/office/drawing/2014/main" id="{CB26431E-9E0F-B8BC-6B19-741B579C0AB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485371" y="1429887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71" name="Text Placeholder 8">
            <a:extLst>
              <a:ext uri="{FF2B5EF4-FFF2-40B4-BE49-F238E27FC236}">
                <a16:creationId xmlns:a16="http://schemas.microsoft.com/office/drawing/2014/main" id="{B369B657-5C49-85F7-008F-410EFECFDAF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783869" y="1429887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82" name="Text Placeholder 8">
            <a:extLst>
              <a:ext uri="{FF2B5EF4-FFF2-40B4-BE49-F238E27FC236}">
                <a16:creationId xmlns:a16="http://schemas.microsoft.com/office/drawing/2014/main" id="{DB688304-E2CA-C351-F613-0AD61258FB96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437921" y="2989316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84" name="Text Placeholder 83">
            <a:extLst>
              <a:ext uri="{FF2B5EF4-FFF2-40B4-BE49-F238E27FC236}">
                <a16:creationId xmlns:a16="http://schemas.microsoft.com/office/drawing/2014/main" id="{A75778E1-1925-3090-A462-E401F7DD2060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950374" y="4832251"/>
            <a:ext cx="1622425" cy="602374"/>
          </a:xfrm>
          <a:custGeom>
            <a:avLst/>
            <a:gdLst>
              <a:gd name="connsiteX0" fmla="*/ 0 w 1622425"/>
              <a:gd name="connsiteY0" fmla="*/ 0 h 602374"/>
              <a:gd name="connsiteX1" fmla="*/ 1622425 w 1622425"/>
              <a:gd name="connsiteY1" fmla="*/ 0 h 602374"/>
              <a:gd name="connsiteX2" fmla="*/ 1622425 w 1622425"/>
              <a:gd name="connsiteY2" fmla="*/ 392055 h 602374"/>
              <a:gd name="connsiteX3" fmla="*/ 949983 w 1622425"/>
              <a:gd name="connsiteY3" fmla="*/ 392055 h 602374"/>
              <a:gd name="connsiteX4" fmla="*/ 811213 w 1622425"/>
              <a:gd name="connsiteY4" fmla="*/ 602374 h 602374"/>
              <a:gd name="connsiteX5" fmla="*/ 672443 w 1622425"/>
              <a:gd name="connsiteY5" fmla="*/ 392055 h 602374"/>
              <a:gd name="connsiteX6" fmla="*/ 0 w 1622425"/>
              <a:gd name="connsiteY6" fmla="*/ 392055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0" y="0"/>
                </a:moveTo>
                <a:lnTo>
                  <a:pt x="1622425" y="0"/>
                </a:lnTo>
                <a:lnTo>
                  <a:pt x="1622425" y="392055"/>
                </a:lnTo>
                <a:lnTo>
                  <a:pt x="949983" y="392055"/>
                </a:lnTo>
                <a:lnTo>
                  <a:pt x="811213" y="602374"/>
                </a:lnTo>
                <a:lnTo>
                  <a:pt x="672443" y="392055"/>
                </a:lnTo>
                <a:lnTo>
                  <a:pt x="0" y="392055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 tIns="100800" anchor="t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</a:t>
            </a:r>
            <a:endParaRPr lang="en-GB"/>
          </a:p>
        </p:txBody>
      </p:sp>
      <p:sp>
        <p:nvSpPr>
          <p:cNvPr id="85" name="Text Placeholder 84">
            <a:extLst>
              <a:ext uri="{FF2B5EF4-FFF2-40B4-BE49-F238E27FC236}">
                <a16:creationId xmlns:a16="http://schemas.microsoft.com/office/drawing/2014/main" id="{BECA8278-29A3-318E-4B20-0B0136DF795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301125" y="4621933"/>
            <a:ext cx="1622425" cy="602374"/>
          </a:xfrm>
          <a:custGeom>
            <a:avLst/>
            <a:gdLst>
              <a:gd name="connsiteX0" fmla="*/ 811213 w 1622425"/>
              <a:gd name="connsiteY0" fmla="*/ 0 h 602374"/>
              <a:gd name="connsiteX1" fmla="*/ 949983 w 1622425"/>
              <a:gd name="connsiteY1" fmla="*/ 210319 h 602374"/>
              <a:gd name="connsiteX2" fmla="*/ 1622425 w 1622425"/>
              <a:gd name="connsiteY2" fmla="*/ 210319 h 602374"/>
              <a:gd name="connsiteX3" fmla="*/ 1622425 w 1622425"/>
              <a:gd name="connsiteY3" fmla="*/ 602374 h 602374"/>
              <a:gd name="connsiteX4" fmla="*/ 0 w 1622425"/>
              <a:gd name="connsiteY4" fmla="*/ 602374 h 602374"/>
              <a:gd name="connsiteX5" fmla="*/ 0 w 1622425"/>
              <a:gd name="connsiteY5" fmla="*/ 210319 h 602374"/>
              <a:gd name="connsiteX6" fmla="*/ 672443 w 1622425"/>
              <a:gd name="connsiteY6" fmla="*/ 210319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811213" y="0"/>
                </a:moveTo>
                <a:lnTo>
                  <a:pt x="949983" y="210319"/>
                </a:lnTo>
                <a:lnTo>
                  <a:pt x="1622425" y="210319"/>
                </a:lnTo>
                <a:lnTo>
                  <a:pt x="1622425" y="602374"/>
                </a:lnTo>
                <a:lnTo>
                  <a:pt x="0" y="602374"/>
                </a:lnTo>
                <a:lnTo>
                  <a:pt x="0" y="210319"/>
                </a:lnTo>
                <a:lnTo>
                  <a:pt x="672443" y="210319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tIns="234000"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86" name="Text Placeholder 85">
            <a:extLst>
              <a:ext uri="{FF2B5EF4-FFF2-40B4-BE49-F238E27FC236}">
                <a16:creationId xmlns:a16="http://schemas.microsoft.com/office/drawing/2014/main" id="{38A17316-DAE1-1876-37CC-4B907ADC8B5C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46112" y="4832251"/>
            <a:ext cx="1628186" cy="602374"/>
          </a:xfrm>
          <a:custGeom>
            <a:avLst/>
            <a:gdLst>
              <a:gd name="connsiteX0" fmla="*/ 173355 w 1628186"/>
              <a:gd name="connsiteY0" fmla="*/ 0 h 602374"/>
              <a:gd name="connsiteX1" fmla="*/ 196028 w 1628186"/>
              <a:gd name="connsiteY1" fmla="*/ 0 h 602374"/>
              <a:gd name="connsiteX2" fmla="*/ 1628186 w 1628186"/>
              <a:gd name="connsiteY2" fmla="*/ 0 h 602374"/>
              <a:gd name="connsiteX3" fmla="*/ 1628186 w 1628186"/>
              <a:gd name="connsiteY3" fmla="*/ 392055 h 602374"/>
              <a:gd name="connsiteX4" fmla="*/ 959634 w 1628186"/>
              <a:gd name="connsiteY4" fmla="*/ 392055 h 602374"/>
              <a:gd name="connsiteX5" fmla="*/ 820864 w 1628186"/>
              <a:gd name="connsiteY5" fmla="*/ 602374 h 602374"/>
              <a:gd name="connsiteX6" fmla="*/ 682094 w 1628186"/>
              <a:gd name="connsiteY6" fmla="*/ 392055 h 602374"/>
              <a:gd name="connsiteX7" fmla="*/ 196038 w 1628186"/>
              <a:gd name="connsiteY7" fmla="*/ 392055 h 602374"/>
              <a:gd name="connsiteX8" fmla="*/ 196028 w 1628186"/>
              <a:gd name="connsiteY8" fmla="*/ 392056 h 602374"/>
              <a:gd name="connsiteX9" fmla="*/ 196018 w 1628186"/>
              <a:gd name="connsiteY9" fmla="*/ 392055 h 602374"/>
              <a:gd name="connsiteX10" fmla="*/ 173355 w 1628186"/>
              <a:gd name="connsiteY10" fmla="*/ 392055 h 602374"/>
              <a:gd name="connsiteX11" fmla="*/ 173355 w 1628186"/>
              <a:gd name="connsiteY11" fmla="*/ 389770 h 602374"/>
              <a:gd name="connsiteX12" fmla="*/ 156522 w 1628186"/>
              <a:gd name="connsiteY12" fmla="*/ 388074 h 602374"/>
              <a:gd name="connsiteX13" fmla="*/ 0 w 1628186"/>
              <a:gd name="connsiteY13" fmla="*/ 196028 h 602374"/>
              <a:gd name="connsiteX14" fmla="*/ 156522 w 1628186"/>
              <a:gd name="connsiteY14" fmla="*/ 3983 h 602374"/>
              <a:gd name="connsiteX15" fmla="*/ 173355 w 1628186"/>
              <a:gd name="connsiteY15" fmla="*/ 2286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28186" h="602374">
                <a:moveTo>
                  <a:pt x="173355" y="0"/>
                </a:moveTo>
                <a:lnTo>
                  <a:pt x="196028" y="0"/>
                </a:lnTo>
                <a:lnTo>
                  <a:pt x="1628186" y="0"/>
                </a:lnTo>
                <a:lnTo>
                  <a:pt x="1628186" y="392055"/>
                </a:lnTo>
                <a:lnTo>
                  <a:pt x="959634" y="392055"/>
                </a:lnTo>
                <a:lnTo>
                  <a:pt x="820864" y="602374"/>
                </a:lnTo>
                <a:lnTo>
                  <a:pt x="682094" y="392055"/>
                </a:lnTo>
                <a:lnTo>
                  <a:pt x="196038" y="392055"/>
                </a:lnTo>
                <a:lnTo>
                  <a:pt x="196028" y="392056"/>
                </a:lnTo>
                <a:lnTo>
                  <a:pt x="196018" y="392055"/>
                </a:lnTo>
                <a:lnTo>
                  <a:pt x="173355" y="392055"/>
                </a:lnTo>
                <a:lnTo>
                  <a:pt x="173355" y="389770"/>
                </a:lnTo>
                <a:lnTo>
                  <a:pt x="156522" y="388074"/>
                </a:lnTo>
                <a:cubicBezTo>
                  <a:pt x="67195" y="369795"/>
                  <a:pt x="0" y="290758"/>
                  <a:pt x="0" y="196028"/>
                </a:cubicBezTo>
                <a:cubicBezTo>
                  <a:pt x="0" y="101298"/>
                  <a:pt x="67195" y="22262"/>
                  <a:pt x="156522" y="3983"/>
                </a:cubicBezTo>
                <a:lnTo>
                  <a:pt x="173355" y="2286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tIns="100800"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0A2D577F-7558-87F9-84B4-F8765800B86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599623" y="4621933"/>
            <a:ext cx="1622425" cy="602374"/>
          </a:xfrm>
          <a:custGeom>
            <a:avLst/>
            <a:gdLst>
              <a:gd name="connsiteX0" fmla="*/ 811213 w 1622425"/>
              <a:gd name="connsiteY0" fmla="*/ 0 h 602374"/>
              <a:gd name="connsiteX1" fmla="*/ 949983 w 1622425"/>
              <a:gd name="connsiteY1" fmla="*/ 210319 h 602374"/>
              <a:gd name="connsiteX2" fmla="*/ 1622425 w 1622425"/>
              <a:gd name="connsiteY2" fmla="*/ 210319 h 602374"/>
              <a:gd name="connsiteX3" fmla="*/ 1622425 w 1622425"/>
              <a:gd name="connsiteY3" fmla="*/ 602374 h 602374"/>
              <a:gd name="connsiteX4" fmla="*/ 0 w 1622425"/>
              <a:gd name="connsiteY4" fmla="*/ 602374 h 602374"/>
              <a:gd name="connsiteX5" fmla="*/ 0 w 1622425"/>
              <a:gd name="connsiteY5" fmla="*/ 210319 h 602374"/>
              <a:gd name="connsiteX6" fmla="*/ 672443 w 1622425"/>
              <a:gd name="connsiteY6" fmla="*/ 210319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811213" y="0"/>
                </a:moveTo>
                <a:lnTo>
                  <a:pt x="949983" y="210319"/>
                </a:lnTo>
                <a:lnTo>
                  <a:pt x="1622425" y="210319"/>
                </a:lnTo>
                <a:lnTo>
                  <a:pt x="1622425" y="602374"/>
                </a:lnTo>
                <a:lnTo>
                  <a:pt x="0" y="602374"/>
                </a:lnTo>
                <a:lnTo>
                  <a:pt x="0" y="210319"/>
                </a:lnTo>
                <a:lnTo>
                  <a:pt x="672443" y="210319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tIns="234000"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00/00/0000</a:t>
            </a:r>
            <a:endParaRPr lang="en-GB"/>
          </a:p>
        </p:txBody>
      </p:sp>
      <p:sp>
        <p:nvSpPr>
          <p:cNvPr id="88" name="Text Placeholder 8">
            <a:extLst>
              <a:ext uri="{FF2B5EF4-FFF2-40B4-BE49-F238E27FC236}">
                <a16:creationId xmlns:a16="http://schemas.microsoft.com/office/drawing/2014/main" id="{62376E5E-B39F-FB69-4BA6-19204B66FC63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33239" y="5504130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89" name="Text Placeholder 8">
            <a:extLst>
              <a:ext uri="{FF2B5EF4-FFF2-40B4-BE49-F238E27FC236}">
                <a16:creationId xmlns:a16="http://schemas.microsoft.com/office/drawing/2014/main" id="{4F5A92AB-7351-39EA-C00D-517E7CBCAA3C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134620" y="5504130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90" name="Text Placeholder 8">
            <a:extLst>
              <a:ext uri="{FF2B5EF4-FFF2-40B4-BE49-F238E27FC236}">
                <a16:creationId xmlns:a16="http://schemas.microsoft.com/office/drawing/2014/main" id="{B824F886-010D-266C-0F18-202A853FE5E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485371" y="3944701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91" name="Text Placeholder 8">
            <a:extLst>
              <a:ext uri="{FF2B5EF4-FFF2-40B4-BE49-F238E27FC236}">
                <a16:creationId xmlns:a16="http://schemas.microsoft.com/office/drawing/2014/main" id="{0077F3C2-7EAB-FF08-DBBE-244E1DBCEA9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783869" y="3944701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92" name="Text Placeholder 8">
            <a:extLst>
              <a:ext uri="{FF2B5EF4-FFF2-40B4-BE49-F238E27FC236}">
                <a16:creationId xmlns:a16="http://schemas.microsoft.com/office/drawing/2014/main" id="{5A5A9896-9606-C820-FBE3-86520F15EE0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437921" y="5504130"/>
            <a:ext cx="1253933" cy="595145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93" name="Text Placeholder 92">
            <a:extLst>
              <a:ext uri="{FF2B5EF4-FFF2-40B4-BE49-F238E27FC236}">
                <a16:creationId xmlns:a16="http://schemas.microsoft.com/office/drawing/2014/main" id="{FC9FAB4D-AAA2-1006-40CB-EF5208A91B4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248872" y="4832251"/>
            <a:ext cx="1622425" cy="602374"/>
          </a:xfrm>
          <a:custGeom>
            <a:avLst/>
            <a:gdLst>
              <a:gd name="connsiteX0" fmla="*/ 0 w 1622425"/>
              <a:gd name="connsiteY0" fmla="*/ 0 h 602374"/>
              <a:gd name="connsiteX1" fmla="*/ 1622425 w 1622425"/>
              <a:gd name="connsiteY1" fmla="*/ 0 h 602374"/>
              <a:gd name="connsiteX2" fmla="*/ 1622425 w 1622425"/>
              <a:gd name="connsiteY2" fmla="*/ 392055 h 602374"/>
              <a:gd name="connsiteX3" fmla="*/ 949983 w 1622425"/>
              <a:gd name="connsiteY3" fmla="*/ 392055 h 602374"/>
              <a:gd name="connsiteX4" fmla="*/ 811213 w 1622425"/>
              <a:gd name="connsiteY4" fmla="*/ 602374 h 602374"/>
              <a:gd name="connsiteX5" fmla="*/ 672443 w 1622425"/>
              <a:gd name="connsiteY5" fmla="*/ 392055 h 602374"/>
              <a:gd name="connsiteX6" fmla="*/ 0 w 1622425"/>
              <a:gd name="connsiteY6" fmla="*/ 392055 h 602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2425" h="602374">
                <a:moveTo>
                  <a:pt x="0" y="0"/>
                </a:moveTo>
                <a:lnTo>
                  <a:pt x="1622425" y="0"/>
                </a:lnTo>
                <a:lnTo>
                  <a:pt x="1622425" y="392055"/>
                </a:lnTo>
                <a:lnTo>
                  <a:pt x="949983" y="392055"/>
                </a:lnTo>
                <a:lnTo>
                  <a:pt x="811213" y="602374"/>
                </a:lnTo>
                <a:lnTo>
                  <a:pt x="672443" y="392055"/>
                </a:lnTo>
                <a:lnTo>
                  <a:pt x="0" y="392055"/>
                </a:lnTo>
                <a:close/>
              </a:path>
            </a:pathLst>
          </a:custGeom>
          <a:solidFill>
            <a:schemeClr val="accent5"/>
          </a:solidFill>
        </p:spPr>
        <p:txBody>
          <a:bodyPr wrap="square" tIns="100800" anchor="t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00/00/000</a:t>
            </a:r>
            <a:endParaRPr lang="en-GB"/>
          </a:p>
        </p:txBody>
      </p:sp>
      <p:sp>
        <p:nvSpPr>
          <p:cNvPr id="97" name="Text Placeholder 8">
            <a:extLst>
              <a:ext uri="{FF2B5EF4-FFF2-40B4-BE49-F238E27FC236}">
                <a16:creationId xmlns:a16="http://schemas.microsoft.com/office/drawing/2014/main" id="{5592020B-4552-9489-DBC0-BD1B935C9AB5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094850" y="3944701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952ADB-501D-4A95-3E84-5B39095E5E6B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6157039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3F10DC-D0E0-4E06-8021-C47475CF21EA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6A52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97E2AE5-CF14-C4A5-AA23-8E44C12F6F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sp>
        <p:nvSpPr>
          <p:cNvPr id="60" name="Text Placeholder 8">
            <a:extLst>
              <a:ext uri="{FF2B5EF4-FFF2-40B4-BE49-F238E27FC236}">
                <a16:creationId xmlns:a16="http://schemas.microsoft.com/office/drawing/2014/main" id="{B8221B33-0786-5494-B5BA-BB9455E2125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4611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63" name="Text Placeholder 8">
            <a:extLst>
              <a:ext uri="{FF2B5EF4-FFF2-40B4-BE49-F238E27FC236}">
                <a16:creationId xmlns:a16="http://schemas.microsoft.com/office/drawing/2014/main" id="{13EB6028-6A16-9262-6139-45E587E4899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53171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64" name="Text Placeholder 8">
            <a:extLst>
              <a:ext uri="{FF2B5EF4-FFF2-40B4-BE49-F238E27FC236}">
                <a16:creationId xmlns:a16="http://schemas.microsoft.com/office/drawing/2014/main" id="{B6AE41E3-BB3A-C64F-A597-71018527205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75459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65" name="Text Placeholder 8">
            <a:extLst>
              <a:ext uri="{FF2B5EF4-FFF2-40B4-BE49-F238E27FC236}">
                <a16:creationId xmlns:a16="http://schemas.microsoft.com/office/drawing/2014/main" id="{23894A0B-FE9E-BB70-D93C-19E8C3A34E6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97747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66" name="Text Placeholder 8">
            <a:extLst>
              <a:ext uri="{FF2B5EF4-FFF2-40B4-BE49-F238E27FC236}">
                <a16:creationId xmlns:a16="http://schemas.microsoft.com/office/drawing/2014/main" id="{9067456F-8CDA-2679-6C1F-A6673F75360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20035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67" name="Text Placeholder 8">
            <a:extLst>
              <a:ext uri="{FF2B5EF4-FFF2-40B4-BE49-F238E27FC236}">
                <a16:creationId xmlns:a16="http://schemas.microsoft.com/office/drawing/2014/main" id="{918E03C4-88D5-09D2-3029-28F9E503DA0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42323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68" name="Text Placeholder 8">
            <a:extLst>
              <a:ext uri="{FF2B5EF4-FFF2-40B4-BE49-F238E27FC236}">
                <a16:creationId xmlns:a16="http://schemas.microsoft.com/office/drawing/2014/main" id="{8919EBA4-CB4D-88E3-F5DE-9C1702D2EED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53476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72" name="Text Placeholder 8">
            <a:extLst>
              <a:ext uri="{FF2B5EF4-FFF2-40B4-BE49-F238E27FC236}">
                <a16:creationId xmlns:a16="http://schemas.microsoft.com/office/drawing/2014/main" id="{7F771055-4225-F902-CB9C-9634C3B90A4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042036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73" name="Text Placeholder 8">
            <a:extLst>
              <a:ext uri="{FF2B5EF4-FFF2-40B4-BE49-F238E27FC236}">
                <a16:creationId xmlns:a16="http://schemas.microsoft.com/office/drawing/2014/main" id="{FC728184-F98B-1D6F-6190-EB9DFA27759D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64324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74" name="Text Placeholder 8">
            <a:extLst>
              <a:ext uri="{FF2B5EF4-FFF2-40B4-BE49-F238E27FC236}">
                <a16:creationId xmlns:a16="http://schemas.microsoft.com/office/drawing/2014/main" id="{F69897F9-AFFD-26E2-46CC-1A66CA7ED398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86612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75" name="Text Placeholder 8">
            <a:extLst>
              <a:ext uri="{FF2B5EF4-FFF2-40B4-BE49-F238E27FC236}">
                <a16:creationId xmlns:a16="http://schemas.microsoft.com/office/drawing/2014/main" id="{EA36E826-4A15-415C-9FD0-040DA6166DBA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08900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76" name="Text Placeholder 8">
            <a:extLst>
              <a:ext uri="{FF2B5EF4-FFF2-40B4-BE49-F238E27FC236}">
                <a16:creationId xmlns:a16="http://schemas.microsoft.com/office/drawing/2014/main" id="{4917A4D2-EAF2-D7F8-3CF1-0D79D163062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31188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112" name="Text Placeholder 111">
            <a:extLst>
              <a:ext uri="{FF2B5EF4-FFF2-40B4-BE49-F238E27FC236}">
                <a16:creationId xmlns:a16="http://schemas.microsoft.com/office/drawing/2014/main" id="{81CA068B-7812-C635-D5CB-2500F8DD836A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0392337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4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dec</a:t>
            </a:r>
            <a:endParaRPr lang="en-GB"/>
          </a:p>
        </p:txBody>
      </p:sp>
      <p:sp>
        <p:nvSpPr>
          <p:cNvPr id="111" name="Text Placeholder 110">
            <a:extLst>
              <a:ext uri="{FF2B5EF4-FFF2-40B4-BE49-F238E27FC236}">
                <a16:creationId xmlns:a16="http://schemas.microsoft.com/office/drawing/2014/main" id="{093E7C88-741E-5F4D-9E75-CB31A182644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950631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4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nov</a:t>
            </a:r>
            <a:endParaRPr lang="en-GB"/>
          </a:p>
        </p:txBody>
      </p:sp>
      <p:sp>
        <p:nvSpPr>
          <p:cNvPr id="110" name="Text Placeholder 109">
            <a:extLst>
              <a:ext uri="{FF2B5EF4-FFF2-40B4-BE49-F238E27FC236}">
                <a16:creationId xmlns:a16="http://schemas.microsoft.com/office/drawing/2014/main" id="{7480BEFC-764D-E274-269D-B9217273BAC9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62029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4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oct</a:t>
            </a:r>
            <a:endParaRPr lang="en-GB"/>
          </a:p>
        </p:txBody>
      </p:sp>
      <p:sp>
        <p:nvSpPr>
          <p:cNvPr id="109" name="Text Placeholder 108">
            <a:extLst>
              <a:ext uri="{FF2B5EF4-FFF2-40B4-BE49-F238E27FC236}">
                <a16:creationId xmlns:a16="http://schemas.microsoft.com/office/drawing/2014/main" id="{43373742-2DEB-CF2F-D745-E5C6FD067239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73427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3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sep</a:t>
            </a:r>
            <a:endParaRPr lang="en-GB"/>
          </a:p>
        </p:txBody>
      </p:sp>
      <p:sp>
        <p:nvSpPr>
          <p:cNvPr id="108" name="Text Placeholder 107">
            <a:extLst>
              <a:ext uri="{FF2B5EF4-FFF2-40B4-BE49-F238E27FC236}">
                <a16:creationId xmlns:a16="http://schemas.microsoft.com/office/drawing/2014/main" id="{2B62C78E-251A-F699-E2D4-86298DBC7E15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84825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3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aug</a:t>
            </a:r>
            <a:endParaRPr lang="en-GB"/>
          </a:p>
        </p:txBody>
      </p:sp>
      <p:sp>
        <p:nvSpPr>
          <p:cNvPr id="107" name="Text Placeholder 106">
            <a:extLst>
              <a:ext uri="{FF2B5EF4-FFF2-40B4-BE49-F238E27FC236}">
                <a16:creationId xmlns:a16="http://schemas.microsoft.com/office/drawing/2014/main" id="{805E799B-F323-55EA-6AAC-233A4F6F9830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96223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3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jul</a:t>
            </a:r>
            <a:endParaRPr lang="en-GB"/>
          </a:p>
        </p:txBody>
      </p:sp>
      <p:sp>
        <p:nvSpPr>
          <p:cNvPr id="106" name="Text Placeholder 105">
            <a:extLst>
              <a:ext uri="{FF2B5EF4-FFF2-40B4-BE49-F238E27FC236}">
                <a16:creationId xmlns:a16="http://schemas.microsoft.com/office/drawing/2014/main" id="{DE410EAD-23C8-30A4-4DE2-B50C2778DD89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07621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2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jun</a:t>
            </a:r>
            <a:endParaRPr lang="en-GB"/>
          </a:p>
        </p:txBody>
      </p:sp>
      <p:sp>
        <p:nvSpPr>
          <p:cNvPr id="105" name="Text Placeholder 104">
            <a:extLst>
              <a:ext uri="{FF2B5EF4-FFF2-40B4-BE49-F238E27FC236}">
                <a16:creationId xmlns:a16="http://schemas.microsoft.com/office/drawing/2014/main" id="{7CCBE315-95AD-F022-D5B2-732E629BC25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419019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2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may</a:t>
            </a:r>
            <a:endParaRPr lang="en-GB"/>
          </a:p>
        </p:txBody>
      </p:sp>
      <p:sp>
        <p:nvSpPr>
          <p:cNvPr id="104" name="Text Placeholder 103">
            <a:extLst>
              <a:ext uri="{FF2B5EF4-FFF2-40B4-BE49-F238E27FC236}">
                <a16:creationId xmlns:a16="http://schemas.microsoft.com/office/drawing/2014/main" id="{E4046D4F-06C4-A7C8-9886-249C9FEBBA90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330417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2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apr</a:t>
            </a:r>
            <a:endParaRPr lang="en-GB"/>
          </a:p>
        </p:txBody>
      </p:sp>
      <p:sp>
        <p:nvSpPr>
          <p:cNvPr id="103" name="Text Placeholder 102">
            <a:extLst>
              <a:ext uri="{FF2B5EF4-FFF2-40B4-BE49-F238E27FC236}">
                <a16:creationId xmlns:a16="http://schemas.microsoft.com/office/drawing/2014/main" id="{D5D7DEC5-E455-2C20-6DB4-ABF54533F812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241815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1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mar</a:t>
            </a:r>
            <a:endParaRPr lang="en-GB"/>
          </a:p>
        </p:txBody>
      </p:sp>
      <p:sp>
        <p:nvSpPr>
          <p:cNvPr id="102" name="Text Placeholder 101">
            <a:extLst>
              <a:ext uri="{FF2B5EF4-FFF2-40B4-BE49-F238E27FC236}">
                <a16:creationId xmlns:a16="http://schemas.microsoft.com/office/drawing/2014/main" id="{90F3E4C6-27B7-963F-246F-F8F673F85147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153213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1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FEB</a:t>
            </a:r>
            <a:endParaRPr lang="en-GB"/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E83783D9-2A97-CAD3-BE22-20CC6122C489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4611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1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JAN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55046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- Gre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952ADB-501D-4A95-3E84-5B39095E5E6B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CAE1A3F7-1222-5783-178B-719188E4186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4611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50FFDE27-17A2-64E4-5C39-0EDEA659113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53171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16662C0A-69E9-9F95-C2AD-76EEA2E5DF2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75459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86B15EFA-46EF-4A62-B0D1-E1728040D22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97747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33A62D49-7E6C-930C-4729-94266140F42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20035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EEDD1A09-488A-A129-1A7A-EB541AFBDD50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423233" y="2343288"/>
            <a:ext cx="1253933" cy="595145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764A93CF-77F3-B3AB-56B4-13698F55B7B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53476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BB9D980-62D4-5D34-69C9-B37908575C2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042036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5CA0120D-1230-EF78-5544-0DAE4A525C9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64324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18038A0A-8A84-9C08-ABF4-0D40F73856E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86612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27" name="Text Placeholder 8">
            <a:extLst>
              <a:ext uri="{FF2B5EF4-FFF2-40B4-BE49-F238E27FC236}">
                <a16:creationId xmlns:a16="http://schemas.microsoft.com/office/drawing/2014/main" id="{125BC103-CBDA-8F70-A9B0-1F2ED6088669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08900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087EA1D6-9DF6-73B2-0794-024FC2809EDE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311884" y="3919567"/>
            <a:ext cx="1253933" cy="595145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829385A-A483-34E4-A629-B4FD9F2971D9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0392337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5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dec</a:t>
            </a:r>
            <a:endParaRPr lang="en-GB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FAD145EF-006E-CF07-03A1-97EC40DED30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950631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5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nov</a:t>
            </a:r>
            <a:endParaRPr lang="en-GB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EF976F2C-C4B4-B3F3-9D02-50BB96612BD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62029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5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oct</a:t>
            </a:r>
            <a:endParaRPr lang="en-GB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4C5E2C17-049C-CCB9-B39C-BC44D533C04D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73427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3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sep</a:t>
            </a:r>
            <a:endParaRPr lang="en-GB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B67EE3B8-8AF4-247D-F3FF-1FA068FD449F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84825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3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aug</a:t>
            </a:r>
            <a:endParaRPr lang="en-GB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13AB003E-F6DA-ABAC-8655-262DB4860C7D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96223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3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jul</a:t>
            </a:r>
            <a:endParaRPr lang="en-GB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9E37FB6F-41BE-326B-4F7F-EC17299F1985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07621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2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jun</a:t>
            </a:r>
            <a:endParaRPr lang="en-GB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8171851C-D4C5-F0B5-32C3-1EFE83ED95C6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419019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2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may</a:t>
            </a:r>
            <a:endParaRPr lang="en-GB"/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46B1964A-CE4F-C1CB-5535-C1460F6F2790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330417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accent2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err="1"/>
              <a:t>apr</a:t>
            </a:r>
            <a:endParaRPr lang="en-GB"/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914DA5F3-54BD-FA62-E642-4FE52313C84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241815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tx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mar</a:t>
            </a:r>
            <a:endParaRPr lang="en-GB"/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2634B4C8-EFA8-87AF-1952-05869B63929A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153213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tx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FEB</a:t>
            </a:r>
            <a:endParaRPr lang="en-GB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79607B16-220E-7136-64FC-67E1B9DB4648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46112" y="3166600"/>
            <a:ext cx="1076409" cy="524800"/>
          </a:xfrm>
          <a:custGeom>
            <a:avLst/>
            <a:gdLst>
              <a:gd name="connsiteX0" fmla="*/ 0 w 1076409"/>
              <a:gd name="connsiteY0" fmla="*/ 0 h 524800"/>
              <a:gd name="connsiteX1" fmla="*/ 912435 w 1076409"/>
              <a:gd name="connsiteY1" fmla="*/ 0 h 524800"/>
              <a:gd name="connsiteX2" fmla="*/ 1076409 w 1076409"/>
              <a:gd name="connsiteY2" fmla="*/ 262400 h 524800"/>
              <a:gd name="connsiteX3" fmla="*/ 912435 w 1076409"/>
              <a:gd name="connsiteY3" fmla="*/ 524800 h 524800"/>
              <a:gd name="connsiteX4" fmla="*/ 0 w 1076409"/>
              <a:gd name="connsiteY4" fmla="*/ 524800 h 52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6409" h="524800">
                <a:moveTo>
                  <a:pt x="0" y="0"/>
                </a:moveTo>
                <a:lnTo>
                  <a:pt x="912435" y="0"/>
                </a:lnTo>
                <a:lnTo>
                  <a:pt x="1076409" y="262400"/>
                </a:lnTo>
                <a:lnTo>
                  <a:pt x="912435" y="524800"/>
                </a:lnTo>
                <a:lnTo>
                  <a:pt x="0" y="5248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algn="ctr" rotWithShape="0">
              <a:schemeClr val="tx1">
                <a:alpha val="18000"/>
              </a:scheme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cap="all" baseline="0">
                <a:solidFill>
                  <a:schemeClr val="tx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JAN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008036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es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E9CEFDFE-DCA9-7B7B-BE49-09CC3E6B6F6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78195" y="2113068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1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01</a:t>
            </a:r>
            <a:endParaRPr lang="en-GB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3F10DC-D0E0-4E06-8021-C47475CF21EA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6A52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97E2AE5-CF14-C4A5-AA23-8E44C12F6F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sp>
        <p:nvSpPr>
          <p:cNvPr id="62" name="Text Placeholder 8">
            <a:extLst>
              <a:ext uri="{FF2B5EF4-FFF2-40B4-BE49-F238E27FC236}">
                <a16:creationId xmlns:a16="http://schemas.microsoft.com/office/drawing/2014/main" id="{6453D7B6-2E44-E788-A16B-B53ED6D5322C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64195" y="3454390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63" name="Text Placeholder 8">
            <a:extLst>
              <a:ext uri="{FF2B5EF4-FFF2-40B4-BE49-F238E27FC236}">
                <a16:creationId xmlns:a16="http://schemas.microsoft.com/office/drawing/2014/main" id="{81D9C706-D642-699F-81F2-AB8CD39E688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64195" y="3126525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64" name="Text Placeholder 63">
            <a:extLst>
              <a:ext uri="{FF2B5EF4-FFF2-40B4-BE49-F238E27FC236}">
                <a16:creationId xmlns:a16="http://schemas.microsoft.com/office/drawing/2014/main" id="{358047E6-026C-0CB5-36C9-40B191205950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270787" y="2113068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02</a:t>
            </a:r>
            <a:endParaRPr lang="en-GB"/>
          </a:p>
        </p:txBody>
      </p:sp>
      <p:sp>
        <p:nvSpPr>
          <p:cNvPr id="65" name="Text Placeholder 8">
            <a:extLst>
              <a:ext uri="{FF2B5EF4-FFF2-40B4-BE49-F238E27FC236}">
                <a16:creationId xmlns:a16="http://schemas.microsoft.com/office/drawing/2014/main" id="{2A74599B-DAB4-C51B-CD82-F1DD2C0168F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956787" y="3454390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66" name="Text Placeholder 8">
            <a:extLst>
              <a:ext uri="{FF2B5EF4-FFF2-40B4-BE49-F238E27FC236}">
                <a16:creationId xmlns:a16="http://schemas.microsoft.com/office/drawing/2014/main" id="{EA1AA08A-BCD6-92E9-19C8-78057A4B802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956787" y="3126525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7A475C86-E1B4-9BFF-60B2-078995D464A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663379" y="2113068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3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3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03</a:t>
            </a:r>
            <a:endParaRPr lang="en-GB"/>
          </a:p>
        </p:txBody>
      </p:sp>
      <p:sp>
        <p:nvSpPr>
          <p:cNvPr id="68" name="Text Placeholder 8">
            <a:extLst>
              <a:ext uri="{FF2B5EF4-FFF2-40B4-BE49-F238E27FC236}">
                <a16:creationId xmlns:a16="http://schemas.microsoft.com/office/drawing/2014/main" id="{67E5066C-A175-EAD0-22BD-1FB38248DE99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349379" y="3454390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69" name="Text Placeholder 8">
            <a:extLst>
              <a:ext uri="{FF2B5EF4-FFF2-40B4-BE49-F238E27FC236}">
                <a16:creationId xmlns:a16="http://schemas.microsoft.com/office/drawing/2014/main" id="{54C27E3A-E59D-D231-A1A6-4DD3ABD9833E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5349379" y="3126525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70" name="Text Placeholder 58">
            <a:extLst>
              <a:ext uri="{FF2B5EF4-FFF2-40B4-BE49-F238E27FC236}">
                <a16:creationId xmlns:a16="http://schemas.microsoft.com/office/drawing/2014/main" id="{8F0EEA03-29CE-B160-A101-B1941B18FF34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082700" y="2491268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81" name="Text Placeholder 58">
            <a:extLst>
              <a:ext uri="{FF2B5EF4-FFF2-40B4-BE49-F238E27FC236}">
                <a16:creationId xmlns:a16="http://schemas.microsoft.com/office/drawing/2014/main" id="{AF7F22BA-D051-6145-B161-2C3F91F7C4B9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689491" y="2491268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82" name="Text Placeholder 81">
            <a:extLst>
              <a:ext uri="{FF2B5EF4-FFF2-40B4-BE49-F238E27FC236}">
                <a16:creationId xmlns:a16="http://schemas.microsoft.com/office/drawing/2014/main" id="{7AB62C35-D113-7923-8117-BC67D291731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78195" y="4343352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1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01</a:t>
            </a:r>
            <a:endParaRPr lang="en-GB"/>
          </a:p>
        </p:txBody>
      </p:sp>
      <p:sp>
        <p:nvSpPr>
          <p:cNvPr id="83" name="Text Placeholder 8">
            <a:extLst>
              <a:ext uri="{FF2B5EF4-FFF2-40B4-BE49-F238E27FC236}">
                <a16:creationId xmlns:a16="http://schemas.microsoft.com/office/drawing/2014/main" id="{535FC017-503E-CAEA-DCC3-CA4474046ACD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64195" y="5684674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84" name="Text Placeholder 8">
            <a:extLst>
              <a:ext uri="{FF2B5EF4-FFF2-40B4-BE49-F238E27FC236}">
                <a16:creationId xmlns:a16="http://schemas.microsoft.com/office/drawing/2014/main" id="{8842AC29-B561-1317-4AFF-A8303AC6ABC5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64195" y="5356809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85" name="Text Placeholder 84">
            <a:extLst>
              <a:ext uri="{FF2B5EF4-FFF2-40B4-BE49-F238E27FC236}">
                <a16:creationId xmlns:a16="http://schemas.microsoft.com/office/drawing/2014/main" id="{020054FC-A419-22AB-2F64-1BEF33CF49BA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270787" y="4343352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02</a:t>
            </a:r>
            <a:endParaRPr lang="en-GB"/>
          </a:p>
        </p:txBody>
      </p:sp>
      <p:sp>
        <p:nvSpPr>
          <p:cNvPr id="86" name="Text Placeholder 8">
            <a:extLst>
              <a:ext uri="{FF2B5EF4-FFF2-40B4-BE49-F238E27FC236}">
                <a16:creationId xmlns:a16="http://schemas.microsoft.com/office/drawing/2014/main" id="{F0126B9D-17A0-70A1-8FB4-B079ED9D1410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956787" y="5684674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87" name="Text Placeholder 8">
            <a:extLst>
              <a:ext uri="{FF2B5EF4-FFF2-40B4-BE49-F238E27FC236}">
                <a16:creationId xmlns:a16="http://schemas.microsoft.com/office/drawing/2014/main" id="{39EC1E93-B046-41B4-E334-B1AADFD46C56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2956787" y="5356809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E1BE795D-71FC-907B-3228-D9C4E0B9766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663379" y="4343352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3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3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03</a:t>
            </a:r>
            <a:endParaRPr lang="en-GB"/>
          </a:p>
        </p:txBody>
      </p:sp>
      <p:sp>
        <p:nvSpPr>
          <p:cNvPr id="89" name="Text Placeholder 8">
            <a:extLst>
              <a:ext uri="{FF2B5EF4-FFF2-40B4-BE49-F238E27FC236}">
                <a16:creationId xmlns:a16="http://schemas.microsoft.com/office/drawing/2014/main" id="{B148E018-2CA2-FBF3-A9DA-4D0B6F99DD5E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349379" y="5684674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90" name="Text Placeholder 8">
            <a:extLst>
              <a:ext uri="{FF2B5EF4-FFF2-40B4-BE49-F238E27FC236}">
                <a16:creationId xmlns:a16="http://schemas.microsoft.com/office/drawing/2014/main" id="{F9F45888-DB2A-6763-9B8E-3AB75CD47EDA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5349379" y="5356809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91" name="Text Placeholder 58">
            <a:extLst>
              <a:ext uri="{FF2B5EF4-FFF2-40B4-BE49-F238E27FC236}">
                <a16:creationId xmlns:a16="http://schemas.microsoft.com/office/drawing/2014/main" id="{CF50C1AB-0FE4-9967-D62F-D3BC3EE83BC5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4082700" y="4721552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92" name="Text Placeholder 58">
            <a:extLst>
              <a:ext uri="{FF2B5EF4-FFF2-40B4-BE49-F238E27FC236}">
                <a16:creationId xmlns:a16="http://schemas.microsoft.com/office/drawing/2014/main" id="{9F6924DA-D5A9-8BFF-FEA6-CE1A740F548C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1689491" y="4721552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93" name="Text Placeholder 92">
            <a:extLst>
              <a:ext uri="{FF2B5EF4-FFF2-40B4-BE49-F238E27FC236}">
                <a16:creationId xmlns:a16="http://schemas.microsoft.com/office/drawing/2014/main" id="{05E28286-2C61-1FBC-0F48-4729E50CA4DE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055971" y="4343352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4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4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04</a:t>
            </a:r>
            <a:endParaRPr lang="en-GB"/>
          </a:p>
        </p:txBody>
      </p:sp>
      <p:sp>
        <p:nvSpPr>
          <p:cNvPr id="94" name="Text Placeholder 8">
            <a:extLst>
              <a:ext uri="{FF2B5EF4-FFF2-40B4-BE49-F238E27FC236}">
                <a16:creationId xmlns:a16="http://schemas.microsoft.com/office/drawing/2014/main" id="{738BBA83-2D58-5A2A-AEDF-546DF654A53A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7741971" y="5684674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95" name="Text Placeholder 8">
            <a:extLst>
              <a:ext uri="{FF2B5EF4-FFF2-40B4-BE49-F238E27FC236}">
                <a16:creationId xmlns:a16="http://schemas.microsoft.com/office/drawing/2014/main" id="{12B1E3CB-F6E7-B4E8-C840-D6276F22CB06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741971" y="5356809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96" name="Text Placeholder 95">
            <a:extLst>
              <a:ext uri="{FF2B5EF4-FFF2-40B4-BE49-F238E27FC236}">
                <a16:creationId xmlns:a16="http://schemas.microsoft.com/office/drawing/2014/main" id="{B84C6661-F61A-7231-37E6-870A63EDA64E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0448563" y="4343352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6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05</a:t>
            </a:r>
            <a:endParaRPr lang="en-GB"/>
          </a:p>
        </p:txBody>
      </p:sp>
      <p:sp>
        <p:nvSpPr>
          <p:cNvPr id="97" name="Text Placeholder 8">
            <a:extLst>
              <a:ext uri="{FF2B5EF4-FFF2-40B4-BE49-F238E27FC236}">
                <a16:creationId xmlns:a16="http://schemas.microsoft.com/office/drawing/2014/main" id="{BC932F9D-6BB4-946B-D1F1-68F9F07A4A47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10134563" y="5684674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98" name="Text Placeholder 8">
            <a:extLst>
              <a:ext uri="{FF2B5EF4-FFF2-40B4-BE49-F238E27FC236}">
                <a16:creationId xmlns:a16="http://schemas.microsoft.com/office/drawing/2014/main" id="{FDD70E47-937C-01D2-824D-13C85525B79F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0134563" y="5356809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tx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99" name="Text Placeholder 58">
            <a:extLst>
              <a:ext uri="{FF2B5EF4-FFF2-40B4-BE49-F238E27FC236}">
                <a16:creationId xmlns:a16="http://schemas.microsoft.com/office/drawing/2014/main" id="{8E1BAE88-0424-B140-83AA-1CC699150F7B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8867884" y="4721552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100" name="Text Placeholder 58">
            <a:extLst>
              <a:ext uri="{FF2B5EF4-FFF2-40B4-BE49-F238E27FC236}">
                <a16:creationId xmlns:a16="http://schemas.microsoft.com/office/drawing/2014/main" id="{8E870A72-01E0-B07F-C6C6-73B060786DF6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6474675" y="4721552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235740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es - Gre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952ADB-501D-4A95-3E84-5B39095E5E6B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rgbClr val="AFD3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  <p:sp>
        <p:nvSpPr>
          <p:cNvPr id="29" name="Text Placeholder 60">
            <a:extLst>
              <a:ext uri="{FF2B5EF4-FFF2-40B4-BE49-F238E27FC236}">
                <a16:creationId xmlns:a16="http://schemas.microsoft.com/office/drawing/2014/main" id="{7F870374-4342-D5E9-63C7-40FD2048251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78195" y="2113068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01</a:t>
            </a:r>
            <a:endParaRPr lang="en-GB"/>
          </a:p>
        </p:txBody>
      </p:sp>
      <p:sp>
        <p:nvSpPr>
          <p:cNvPr id="30" name="Text Placeholder 8">
            <a:extLst>
              <a:ext uri="{FF2B5EF4-FFF2-40B4-BE49-F238E27FC236}">
                <a16:creationId xmlns:a16="http://schemas.microsoft.com/office/drawing/2014/main" id="{B5E156B2-D454-6AF0-3C26-24549121387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64195" y="3454390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CA98BE45-B3F5-438F-46C7-BB40D791329B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64195" y="3126525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32" name="Text Placeholder 63">
            <a:extLst>
              <a:ext uri="{FF2B5EF4-FFF2-40B4-BE49-F238E27FC236}">
                <a16:creationId xmlns:a16="http://schemas.microsoft.com/office/drawing/2014/main" id="{744A1E28-C27A-4867-5C7C-9E348EFF431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270787" y="2113068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5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5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02</a:t>
            </a:r>
            <a:endParaRPr lang="en-GB"/>
          </a:p>
        </p:txBody>
      </p:sp>
      <p:sp>
        <p:nvSpPr>
          <p:cNvPr id="33" name="Text Placeholder 8">
            <a:extLst>
              <a:ext uri="{FF2B5EF4-FFF2-40B4-BE49-F238E27FC236}">
                <a16:creationId xmlns:a16="http://schemas.microsoft.com/office/drawing/2014/main" id="{0E8DDCC9-CCD0-4BA5-EF56-0C1E3ECFBA6A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956787" y="3454390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34" name="Text Placeholder 8">
            <a:extLst>
              <a:ext uri="{FF2B5EF4-FFF2-40B4-BE49-F238E27FC236}">
                <a16:creationId xmlns:a16="http://schemas.microsoft.com/office/drawing/2014/main" id="{EF243856-B8B2-08EC-75EB-1BC628A8043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956787" y="3126525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35" name="Text Placeholder 66">
            <a:extLst>
              <a:ext uri="{FF2B5EF4-FFF2-40B4-BE49-F238E27FC236}">
                <a16:creationId xmlns:a16="http://schemas.microsoft.com/office/drawing/2014/main" id="{491B5711-D497-B0EF-5C3A-7F4AA2F58EDE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663379" y="2113068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03</a:t>
            </a:r>
            <a:endParaRPr lang="en-GB"/>
          </a:p>
        </p:txBody>
      </p:sp>
      <p:sp>
        <p:nvSpPr>
          <p:cNvPr id="36" name="Text Placeholder 8">
            <a:extLst>
              <a:ext uri="{FF2B5EF4-FFF2-40B4-BE49-F238E27FC236}">
                <a16:creationId xmlns:a16="http://schemas.microsoft.com/office/drawing/2014/main" id="{558568BB-BB1A-1DD3-32E9-D871E535A7DD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349379" y="3454390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37" name="Text Placeholder 8">
            <a:extLst>
              <a:ext uri="{FF2B5EF4-FFF2-40B4-BE49-F238E27FC236}">
                <a16:creationId xmlns:a16="http://schemas.microsoft.com/office/drawing/2014/main" id="{899A906A-EEBF-B5B3-4360-B06EAD25EA3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5349379" y="3126525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38" name="Text Placeholder 58">
            <a:extLst>
              <a:ext uri="{FF2B5EF4-FFF2-40B4-BE49-F238E27FC236}">
                <a16:creationId xmlns:a16="http://schemas.microsoft.com/office/drawing/2014/main" id="{A9FA6B10-47B7-ED32-2FFE-93CCF65E272F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082700" y="2491268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39" name="Text Placeholder 58">
            <a:extLst>
              <a:ext uri="{FF2B5EF4-FFF2-40B4-BE49-F238E27FC236}">
                <a16:creationId xmlns:a16="http://schemas.microsoft.com/office/drawing/2014/main" id="{31AC5418-EAEA-58D6-56B0-3ED6280B4841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689491" y="2491268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40" name="Text Placeholder 81">
            <a:extLst>
              <a:ext uri="{FF2B5EF4-FFF2-40B4-BE49-F238E27FC236}">
                <a16:creationId xmlns:a16="http://schemas.microsoft.com/office/drawing/2014/main" id="{6C3863C9-F460-6A36-EFD9-202A2499A6B9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78195" y="4343352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01</a:t>
            </a:r>
            <a:endParaRPr lang="en-GB"/>
          </a:p>
        </p:txBody>
      </p:sp>
      <p:sp>
        <p:nvSpPr>
          <p:cNvPr id="41" name="Text Placeholder 8">
            <a:extLst>
              <a:ext uri="{FF2B5EF4-FFF2-40B4-BE49-F238E27FC236}">
                <a16:creationId xmlns:a16="http://schemas.microsoft.com/office/drawing/2014/main" id="{4360AB0B-599C-FB48-606F-66FAF034D671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64195" y="5684674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3C837A90-8AE1-6113-1184-47A2179450B4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64195" y="5356809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43" name="Text Placeholder 84">
            <a:extLst>
              <a:ext uri="{FF2B5EF4-FFF2-40B4-BE49-F238E27FC236}">
                <a16:creationId xmlns:a16="http://schemas.microsoft.com/office/drawing/2014/main" id="{A2327D43-2BCD-494C-EDA2-0266B65F6F6D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270787" y="4343352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5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5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02</a:t>
            </a:r>
            <a:endParaRPr lang="en-GB"/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8AD331D8-D9D2-0C2D-759A-7C331153D451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956787" y="5684674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A649BA8B-D9E3-D7A7-BB94-7DCD8A9A73C2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2956787" y="5356809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46" name="Text Placeholder 87">
            <a:extLst>
              <a:ext uri="{FF2B5EF4-FFF2-40B4-BE49-F238E27FC236}">
                <a16:creationId xmlns:a16="http://schemas.microsoft.com/office/drawing/2014/main" id="{DFE64535-548A-5E9D-DB27-5720F9179D0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663379" y="4343352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03</a:t>
            </a:r>
            <a:endParaRPr lang="en-GB"/>
          </a:p>
        </p:txBody>
      </p:sp>
      <p:sp>
        <p:nvSpPr>
          <p:cNvPr id="47" name="Text Placeholder 8">
            <a:extLst>
              <a:ext uri="{FF2B5EF4-FFF2-40B4-BE49-F238E27FC236}">
                <a16:creationId xmlns:a16="http://schemas.microsoft.com/office/drawing/2014/main" id="{D185E557-5358-D75E-8B12-3044AD713933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349379" y="5684674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48" name="Text Placeholder 8">
            <a:extLst>
              <a:ext uri="{FF2B5EF4-FFF2-40B4-BE49-F238E27FC236}">
                <a16:creationId xmlns:a16="http://schemas.microsoft.com/office/drawing/2014/main" id="{F72155B4-810A-93E6-9F21-067B028F715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5349379" y="5356809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49" name="Text Placeholder 58">
            <a:extLst>
              <a:ext uri="{FF2B5EF4-FFF2-40B4-BE49-F238E27FC236}">
                <a16:creationId xmlns:a16="http://schemas.microsoft.com/office/drawing/2014/main" id="{BBF2A6EB-B7C2-834B-70E1-7AF5229DD51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4082700" y="4721552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50" name="Text Placeholder 58">
            <a:extLst>
              <a:ext uri="{FF2B5EF4-FFF2-40B4-BE49-F238E27FC236}">
                <a16:creationId xmlns:a16="http://schemas.microsoft.com/office/drawing/2014/main" id="{1E808FDC-9D35-C236-BEF2-7140757165B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1689491" y="4721552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51" name="Text Placeholder 92">
            <a:extLst>
              <a:ext uri="{FF2B5EF4-FFF2-40B4-BE49-F238E27FC236}">
                <a16:creationId xmlns:a16="http://schemas.microsoft.com/office/drawing/2014/main" id="{D13AFFE0-E51A-6845-0E23-3276D0746C4B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055971" y="4343352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04</a:t>
            </a:r>
            <a:endParaRPr lang="en-GB"/>
          </a:p>
        </p:txBody>
      </p:sp>
      <p:sp>
        <p:nvSpPr>
          <p:cNvPr id="52" name="Text Placeholder 8">
            <a:extLst>
              <a:ext uri="{FF2B5EF4-FFF2-40B4-BE49-F238E27FC236}">
                <a16:creationId xmlns:a16="http://schemas.microsoft.com/office/drawing/2014/main" id="{F4BDABB9-DE3E-C924-FC20-35F1297A4048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7741971" y="5684674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EA796900-B737-E233-C61E-AA1FE42253E7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741971" y="5356809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54" name="Text Placeholder 95">
            <a:extLst>
              <a:ext uri="{FF2B5EF4-FFF2-40B4-BE49-F238E27FC236}">
                <a16:creationId xmlns:a16="http://schemas.microsoft.com/office/drawing/2014/main" id="{ABB470CA-1129-8AC9-9D01-D45BDAD0BF06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0448563" y="4343352"/>
            <a:ext cx="792400" cy="792400"/>
          </a:xfrm>
          <a:custGeom>
            <a:avLst/>
            <a:gdLst>
              <a:gd name="connsiteX0" fmla="*/ 396200 w 792400"/>
              <a:gd name="connsiteY0" fmla="*/ 0 h 792400"/>
              <a:gd name="connsiteX1" fmla="*/ 792400 w 792400"/>
              <a:gd name="connsiteY1" fmla="*/ 396200 h 792400"/>
              <a:gd name="connsiteX2" fmla="*/ 396200 w 792400"/>
              <a:gd name="connsiteY2" fmla="*/ 792400 h 792400"/>
              <a:gd name="connsiteX3" fmla="*/ 0 w 792400"/>
              <a:gd name="connsiteY3" fmla="*/ 396200 h 792400"/>
              <a:gd name="connsiteX4" fmla="*/ 396200 w 792400"/>
              <a:gd name="connsiteY4" fmla="*/ 0 h 79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00" h="792400">
                <a:moveTo>
                  <a:pt x="396200" y="0"/>
                </a:moveTo>
                <a:cubicBezTo>
                  <a:pt x="615015" y="0"/>
                  <a:pt x="792400" y="177385"/>
                  <a:pt x="792400" y="396200"/>
                </a:cubicBezTo>
                <a:cubicBezTo>
                  <a:pt x="792400" y="615015"/>
                  <a:pt x="615015" y="792400"/>
                  <a:pt x="396200" y="792400"/>
                </a:cubicBezTo>
                <a:cubicBezTo>
                  <a:pt x="177385" y="792400"/>
                  <a:pt x="0" y="615015"/>
                  <a:pt x="0" y="396200"/>
                </a:cubicBezTo>
                <a:cubicBezTo>
                  <a:pt x="0" y="177385"/>
                  <a:pt x="177385" y="0"/>
                  <a:pt x="396200" y="0"/>
                </a:cubicBez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accent6"/>
                </a:solidFill>
              </a:defRPr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05</a:t>
            </a:r>
            <a:endParaRPr lang="en-GB"/>
          </a:p>
        </p:txBody>
      </p:sp>
      <p:sp>
        <p:nvSpPr>
          <p:cNvPr id="55" name="Text Placeholder 8">
            <a:extLst>
              <a:ext uri="{FF2B5EF4-FFF2-40B4-BE49-F238E27FC236}">
                <a16:creationId xmlns:a16="http://schemas.microsoft.com/office/drawing/2014/main" id="{0C89A0F2-0D7F-DACF-B3B9-D452E454F5CA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10134563" y="5684674"/>
            <a:ext cx="1422656" cy="595145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/>
              <a:t>Lorem ipsum dolor sit amet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03B2B970-FDF0-8122-CA70-973244A15B90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0134563" y="5356809"/>
            <a:ext cx="1422656" cy="284804"/>
          </a:xfrm>
        </p:spPr>
        <p:txBody>
          <a:bodyPr anchor="t"/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Akkurat TT" panose="020B0504020101020102"/>
              </a:defRPr>
            </a:lvl1pPr>
          </a:lstStyle>
          <a:p>
            <a:pPr lvl="0"/>
            <a:r>
              <a:rPr lang="da-DK"/>
              <a:t>Lorem ipsum</a:t>
            </a:r>
          </a:p>
        </p:txBody>
      </p:sp>
      <p:sp>
        <p:nvSpPr>
          <p:cNvPr id="57" name="Text Placeholder 58">
            <a:extLst>
              <a:ext uri="{FF2B5EF4-FFF2-40B4-BE49-F238E27FC236}">
                <a16:creationId xmlns:a16="http://schemas.microsoft.com/office/drawing/2014/main" id="{A60041FE-65F0-4AAB-D9C0-0AD74AF249E1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8867884" y="4721552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  <p:sp>
        <p:nvSpPr>
          <p:cNvPr id="58" name="Text Placeholder 58">
            <a:extLst>
              <a:ext uri="{FF2B5EF4-FFF2-40B4-BE49-F238E27FC236}">
                <a16:creationId xmlns:a16="http://schemas.microsoft.com/office/drawing/2014/main" id="{348FC845-8932-18FD-7A35-55E1EE2CC2D5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6474675" y="4721552"/>
            <a:ext cx="1562400" cy="3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  <a:lvl2pPr marL="252000" indent="0">
              <a:buNone/>
              <a:defRPr/>
            </a:lvl2pPr>
            <a:lvl3pPr marL="46800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69769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PC Green Bold Date 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1A3115-E275-4545-927F-03EF18A1C4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2203" y="-17682"/>
            <a:ext cx="12139797" cy="68933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17">
            <a:extLst>
              <a:ext uri="{FF2B5EF4-FFF2-40B4-BE49-F238E27FC236}">
                <a16:creationId xmlns:a16="http://schemas.microsoft.com/office/drawing/2014/main" id="{38C45946-5407-4CFC-9ABF-CA5B8EA8F19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3481" y="2943684"/>
            <a:ext cx="8756651" cy="2441807"/>
          </a:xfrm>
        </p:spPr>
        <p:txBody>
          <a:bodyPr vert="horz" lIns="0" tIns="0" rIns="0" bIns="0" rtlCol="0" anchor="t">
            <a:noAutofit/>
          </a:bodyPr>
          <a:lstStyle>
            <a:lvl1pPr>
              <a:defRPr lang="en-US" sz="16600" kern="2000" cap="all" spc="100" baseline="0" dirty="0">
                <a:solidFill>
                  <a:srgbClr val="84BEA6"/>
                </a:solidFill>
                <a:latin typeface="Tungsten Condensed Black" pitchFamily="50" charset="0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en-US"/>
              <a:t>Insert title here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BD8A9887-A7FA-4DD5-9508-5B39D4004A8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dt" sz="half" idx="10"/>
          </p:nvPr>
        </p:nvSpPr>
        <p:spPr>
          <a:xfrm>
            <a:off x="734861" y="480313"/>
            <a:ext cx="2743200" cy="23103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fld id="{9AB7E79C-B3FB-469F-BC16-D595713CF2F3}" type="datetime2">
              <a:rPr lang="en-US" smtClean="0"/>
              <a:pPr/>
              <a:t>Tuesday, July 23, 2024</a:t>
            </a:fld>
            <a:endParaRPr lang="en-GB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710DC9A9-3D7C-4756-A758-441EE7808E2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4861" y="5378361"/>
            <a:ext cx="509828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14" name="Text Placeholder 17">
            <a:extLst>
              <a:ext uri="{FF2B5EF4-FFF2-40B4-BE49-F238E27FC236}">
                <a16:creationId xmlns:a16="http://schemas.microsoft.com/office/drawing/2014/main" id="{B628EAE1-7F71-42E3-9598-C21E8C291D1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42382" y="1043000"/>
            <a:ext cx="8756651" cy="2441807"/>
          </a:xfrm>
        </p:spPr>
        <p:txBody>
          <a:bodyPr vert="horz" lIns="0" tIns="0" rIns="0" bIns="0" rtlCol="0" anchor="t">
            <a:noAutofit/>
          </a:bodyPr>
          <a:lstStyle>
            <a:lvl1pPr>
              <a:defRPr lang="en-US" sz="16600" kern="2000" cap="all" spc="100" baseline="0" dirty="0">
                <a:solidFill>
                  <a:schemeClr val="bg1"/>
                </a:solidFill>
                <a:latin typeface="Tungsten Condensed Black" pitchFamily="50" charset="0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en-US"/>
              <a:t>Insert title here</a:t>
            </a:r>
          </a:p>
        </p:txBody>
      </p:sp>
      <p:pic>
        <p:nvPicPr>
          <p:cNvPr id="10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5565270E-12EB-2C2A-763E-E827B583554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5" r="9203" b="31988"/>
          <a:stretch/>
        </p:blipFill>
        <p:spPr>
          <a:xfrm>
            <a:off x="9759069" y="5714999"/>
            <a:ext cx="1936745" cy="64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2417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old Weave Da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93E8958-4E2E-3316-35FE-395F1E505407}"/>
              </a:ext>
            </a:extLst>
          </p:cNvPr>
          <p:cNvSpPr/>
          <p:nvPr userDrawn="1"/>
        </p:nvSpPr>
        <p:spPr>
          <a:xfrm>
            <a:off x="0" y="0"/>
            <a:ext cx="7048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7" name="object 3">
            <a:extLst>
              <a:ext uri="{FF2B5EF4-FFF2-40B4-BE49-F238E27FC236}">
                <a16:creationId xmlns:a16="http://schemas.microsoft.com/office/drawing/2014/main" id="{CB266A4E-45F3-4A11-8F19-C76B21BDBBAE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 rotWithShape="1">
          <a:blip r:embed="rId2" cstate="print"/>
          <a:srcRect b="22548"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D1F404-717D-1338-59C1-BCCA4782FC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5483" y="1869448"/>
            <a:ext cx="9468810" cy="1959602"/>
          </a:xfrm>
        </p:spPr>
        <p:txBody>
          <a:bodyPr vert="horz" lIns="0" tIns="252000" rIns="0" bIns="0" rtlCol="0" anchor="b">
            <a:noAutofit/>
          </a:bodyPr>
          <a:lstStyle>
            <a:lvl1pPr>
              <a:defRPr lang="en-US" sz="4800" b="0" baseline="0" dirty="0">
                <a:solidFill>
                  <a:schemeClr val="tx1"/>
                </a:solidFill>
                <a:highlight>
                  <a:srgbClr val="84BEA6"/>
                </a:highlight>
                <a:latin typeface="Publico Headline Bold" panose="02040802060504060203" pitchFamily="18" charset="0"/>
                <a:ea typeface="+mn-ea"/>
                <a:cs typeface="+mn-cs"/>
              </a:defRPr>
            </a:lvl1pPr>
          </a:lstStyle>
          <a:p>
            <a:pPr marL="0" marR="0" lvl="0" indent="0" fontAlgn="auto">
              <a:lnSpc>
                <a:spcPct val="62857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/>
              <a:t>Insert title here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A1C0226-3CC3-4453-A96B-B904BA8A12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dt" sz="half" idx="10"/>
          </p:nvPr>
        </p:nvSpPr>
        <p:spPr>
          <a:xfrm>
            <a:off x="734861" y="480313"/>
            <a:ext cx="2743200" cy="23103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fld id="{9AB7E79C-B3FB-469F-BC16-D595713CF2F3}" type="datetime2">
              <a:rPr lang="en-US" smtClean="0"/>
              <a:pPr/>
              <a:t>Tuesday, July 23, 2024</a:t>
            </a:fld>
            <a:endParaRPr lang="en-GB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2A1DE628-7548-4AD6-9E87-644CCFB34E1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4861" y="5378361"/>
            <a:ext cx="509828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pic>
        <p:nvPicPr>
          <p:cNvPr id="13" name="Picture 12" descr="A picture containing logo&#10;&#10;Description automatically generated">
            <a:extLst>
              <a:ext uri="{FF2B5EF4-FFF2-40B4-BE49-F238E27FC236}">
                <a16:creationId xmlns:a16="http://schemas.microsoft.com/office/drawing/2014/main" id="{6D921E50-F47A-C6C5-4AFB-3C54D884828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74" r="-1264" b="-3652"/>
          <a:stretch/>
        </p:blipFill>
        <p:spPr>
          <a:xfrm>
            <a:off x="10572460" y="5313068"/>
            <a:ext cx="1118737" cy="115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00799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PC 3D Spark 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56BA04A-4954-49E8-BDB5-B10B7F95A1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3" t="20818" r="42971" b="39336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5353D454-E8B1-4EA3-8904-4CC5511CCA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4861" y="480313"/>
            <a:ext cx="2743200" cy="23103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fld id="{9AB7E79C-B3FB-469F-BC16-D595713CF2F3}" type="datetime2">
              <a:rPr lang="en-US" smtClean="0"/>
              <a:pPr/>
              <a:t>Tuesday, July 23, 2024</a:t>
            </a:fld>
            <a:endParaRPr lang="en-GB"/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E8885257-6607-42EA-A6CA-15ED03F0DBB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4861" y="5378361"/>
            <a:ext cx="509828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383C37F-CD47-4A9F-8901-D87EBCE8F9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399" y="1209576"/>
            <a:ext cx="9468810" cy="1559552"/>
          </a:xfrm>
        </p:spPr>
        <p:txBody>
          <a:bodyPr vert="horz" lIns="0" tIns="252000" rIns="0" bIns="0" rtlCol="0" anchor="t">
            <a:noAutofit/>
          </a:bodyPr>
          <a:lstStyle>
            <a:lvl1pPr>
              <a:defRPr lang="en-US" sz="12500" b="0" kern="2000" spc="100" baseline="0" dirty="0">
                <a:solidFill>
                  <a:schemeClr val="bg1"/>
                </a:solidFill>
                <a:latin typeface="Tungsten Condensed Black" pitchFamily="50" charset="0"/>
                <a:ea typeface="+mn-ea"/>
                <a:cs typeface="+mn-cs"/>
              </a:defRPr>
            </a:lvl1pPr>
          </a:lstStyle>
          <a:p>
            <a:pPr marL="0" marR="0" lvl="0" indent="0" fontAlgn="auto">
              <a:lnSpc>
                <a:spcPct val="62857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16659155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4_Title Slide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33B20E2-A0BE-2021-8742-0D96D7FAEA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rot="-1800000">
            <a:off x="6290729" y="3990357"/>
            <a:ext cx="10166204" cy="3179284"/>
          </a:xfrm>
          <a:custGeom>
            <a:avLst/>
            <a:gdLst>
              <a:gd name="connsiteX0" fmla="*/ 10166204 w 10166204"/>
              <a:gd name="connsiteY0" fmla="*/ 9226 h 3179284"/>
              <a:gd name="connsiteX1" fmla="*/ 8335970 w 10166204"/>
              <a:gd name="connsiteY1" fmla="*/ 3179284 h 3179284"/>
              <a:gd name="connsiteX2" fmla="*/ 2725308 w 10166204"/>
              <a:gd name="connsiteY2" fmla="*/ 3179283 h 3179284"/>
              <a:gd name="connsiteX3" fmla="*/ 842 w 10166204"/>
              <a:gd name="connsiteY3" fmla="*/ 1606312 h 3179284"/>
              <a:gd name="connsiteX4" fmla="*/ 0 w 10166204"/>
              <a:gd name="connsiteY4" fmla="*/ 1589641 h 3179284"/>
              <a:gd name="connsiteX5" fmla="*/ 0 w 10166204"/>
              <a:gd name="connsiteY5" fmla="*/ 1589642 h 3179284"/>
              <a:gd name="connsiteX6" fmla="*/ 1589642 w 10166204"/>
              <a:gd name="connsiteY6" fmla="*/ 0 h 3179284"/>
              <a:gd name="connsiteX7" fmla="*/ 10019954 w 10166204"/>
              <a:gd name="connsiteY7" fmla="*/ 0 h 3179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166204" h="3179284">
                <a:moveTo>
                  <a:pt x="10166204" y="9226"/>
                </a:moveTo>
                <a:lnTo>
                  <a:pt x="8335970" y="3179284"/>
                </a:lnTo>
                <a:lnTo>
                  <a:pt x="2725308" y="3179283"/>
                </a:lnTo>
                <a:lnTo>
                  <a:pt x="842" y="1606312"/>
                </a:lnTo>
                <a:lnTo>
                  <a:pt x="0" y="1589641"/>
                </a:lnTo>
                <a:lnTo>
                  <a:pt x="0" y="1589642"/>
                </a:lnTo>
                <a:cubicBezTo>
                  <a:pt x="0" y="711707"/>
                  <a:pt x="711707" y="0"/>
                  <a:pt x="1589642" y="0"/>
                </a:cubicBezTo>
                <a:lnTo>
                  <a:pt x="10019954" y="0"/>
                </a:lnTo>
                <a:close/>
              </a:path>
            </a:pathLst>
          </a:cu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40000"/>
            <a:ext cx="10353191" cy="2782750"/>
          </a:xfrm>
        </p:spPr>
        <p:txBody>
          <a:bodyPr anchor="t"/>
          <a:lstStyle>
            <a:lvl1pPr algn="l">
              <a:lnSpc>
                <a:spcPct val="79000"/>
              </a:lnSpc>
              <a:defRPr sz="12500" spc="10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449887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4994C2-0C6F-14E6-1D43-2DFEB6A4BAA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2440" y="5760960"/>
            <a:ext cx="1781277" cy="56598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1AEF95C-73E7-4B21-A239-A52E05C4B6F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17538" y="223492"/>
            <a:ext cx="578075" cy="558018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55FE6812-3A9E-45B0-BA66-BC496D8FE12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dt" sz="half" idx="10"/>
          </p:nvPr>
        </p:nvSpPr>
        <p:spPr>
          <a:xfrm>
            <a:off x="8785563" y="450001"/>
            <a:ext cx="2743200" cy="231037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AECC1F52-D892-4F54-B7C6-D935496E0DC5}" type="datetime2">
              <a:rPr lang="en-US" smtClean="0"/>
              <a:pPr/>
              <a:t>Tuesday, July 23, 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072654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 Small Text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D551291-1733-B21B-2117-35405C8F6E4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rot="-1800000">
            <a:off x="3497011" y="2712791"/>
            <a:ext cx="10166204" cy="3179284"/>
          </a:xfrm>
          <a:custGeom>
            <a:avLst/>
            <a:gdLst>
              <a:gd name="connsiteX0" fmla="*/ 10166204 w 10166204"/>
              <a:gd name="connsiteY0" fmla="*/ 9226 h 3179284"/>
              <a:gd name="connsiteX1" fmla="*/ 8335970 w 10166204"/>
              <a:gd name="connsiteY1" fmla="*/ 3179284 h 3179284"/>
              <a:gd name="connsiteX2" fmla="*/ 2725308 w 10166204"/>
              <a:gd name="connsiteY2" fmla="*/ 3179283 h 3179284"/>
              <a:gd name="connsiteX3" fmla="*/ 842 w 10166204"/>
              <a:gd name="connsiteY3" fmla="*/ 1606312 h 3179284"/>
              <a:gd name="connsiteX4" fmla="*/ 0 w 10166204"/>
              <a:gd name="connsiteY4" fmla="*/ 1589641 h 3179284"/>
              <a:gd name="connsiteX5" fmla="*/ 0 w 10166204"/>
              <a:gd name="connsiteY5" fmla="*/ 1589642 h 3179284"/>
              <a:gd name="connsiteX6" fmla="*/ 1589642 w 10166204"/>
              <a:gd name="connsiteY6" fmla="*/ 0 h 3179284"/>
              <a:gd name="connsiteX7" fmla="*/ 10019954 w 10166204"/>
              <a:gd name="connsiteY7" fmla="*/ 0 h 3179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166204" h="3179284">
                <a:moveTo>
                  <a:pt x="10166204" y="9226"/>
                </a:moveTo>
                <a:lnTo>
                  <a:pt x="8335970" y="3179284"/>
                </a:lnTo>
                <a:lnTo>
                  <a:pt x="2725308" y="3179283"/>
                </a:lnTo>
                <a:lnTo>
                  <a:pt x="842" y="1606312"/>
                </a:lnTo>
                <a:lnTo>
                  <a:pt x="0" y="1589641"/>
                </a:lnTo>
                <a:lnTo>
                  <a:pt x="0" y="1589642"/>
                </a:lnTo>
                <a:cubicBezTo>
                  <a:pt x="0" y="711707"/>
                  <a:pt x="711707" y="0"/>
                  <a:pt x="1589642" y="0"/>
                </a:cubicBezTo>
                <a:lnTo>
                  <a:pt x="10019954" y="0"/>
                </a:lnTo>
                <a:close/>
              </a:path>
            </a:pathLst>
          </a:cu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39999"/>
            <a:ext cx="7259637" cy="2789101"/>
          </a:xfrm>
        </p:spPr>
        <p:txBody>
          <a:bodyPr anchor="t"/>
          <a:lstStyle>
            <a:lvl1pPr algn="l">
              <a:lnSpc>
                <a:spcPct val="79000"/>
              </a:lnSpc>
              <a:defRPr sz="80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449887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46FA80-E265-3A88-ABB2-EA2E994D06A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2440" y="5760960"/>
            <a:ext cx="1781277" cy="56598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FAE4F86-5D54-4B2B-9311-45ECC75F0A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0950355" y="331639"/>
            <a:ext cx="595533" cy="39883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1BE7D1B-AAE9-B319-49FB-AE2CA457DFC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0884787" y="6406098"/>
            <a:ext cx="595533" cy="39883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90154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 w/ Logo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40000"/>
            <a:ext cx="10353191" cy="3312001"/>
          </a:xfrm>
        </p:spPr>
        <p:txBody>
          <a:bodyPr anchor="t"/>
          <a:lstStyle>
            <a:lvl1pPr algn="l">
              <a:lnSpc>
                <a:spcPct val="79000"/>
              </a:lnSpc>
              <a:defRPr sz="125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4842481"/>
            <a:ext cx="4352925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4994C2-0C6F-14E6-1D43-2DFEB6A4BAA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2018" y="5760960"/>
            <a:ext cx="1781277" cy="565986"/>
          </a:xfrm>
          <a:prstGeom prst="rect">
            <a:avLst/>
          </a:prstGeom>
        </p:spPr>
      </p:pic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6C8D09D1-D5FE-C1C8-D967-EC4CED774FE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014815" y="5760960"/>
            <a:ext cx="1781277" cy="565986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insert logo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DF06516E-693A-48F8-8E10-BB57AEF0B0F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907612" y="5760960"/>
            <a:ext cx="1781277" cy="565986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insert logo here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93432E1-4772-4EE1-AAB8-A52BD932B31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800409" y="5760960"/>
            <a:ext cx="1781277" cy="565986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insert logo here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F0DD63-C12F-415C-A983-5ADFBE5E87F3}"/>
              </a:ext>
            </a:extLst>
          </p:cNvPr>
          <p:cNvSpPr/>
          <p:nvPr userDrawn="1"/>
        </p:nvSpPr>
        <p:spPr>
          <a:xfrm>
            <a:off x="975023" y="308168"/>
            <a:ext cx="742634" cy="525401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1359396-352C-4DCC-8453-4C46BE610D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33760" y="379828"/>
            <a:ext cx="342314" cy="453741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302583C-0A9C-0010-DB49-8CDE01C68F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0950355" y="331639"/>
            <a:ext cx="595533" cy="39883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832203E-39CD-9FEB-A860-F7D9F250A6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0831625" y="6407999"/>
            <a:ext cx="595533" cy="39883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FFA11D32-4089-C9F3-E066-914C23FEB30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41413" y="491179"/>
            <a:ext cx="2743200" cy="2310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500" kern="1200" cap="all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AB7E79C-B3FB-469F-BC16-D595713CF2F3}" type="datetime2">
              <a:rPr lang="en-US" sz="1500" kern="1200" cap="all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pPr/>
              <a:t>Tuesday, July 23, 2024</a:t>
            </a:fld>
            <a:endParaRPr lang="en-GB" sz="1500" kern="1200" cap="all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642131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old Title Slide w/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93E8958-4E2E-3316-35FE-395F1E505407}"/>
              </a:ext>
            </a:extLst>
          </p:cNvPr>
          <p:cNvSpPr/>
          <p:nvPr userDrawn="1"/>
        </p:nvSpPr>
        <p:spPr>
          <a:xfrm>
            <a:off x="0" y="0"/>
            <a:ext cx="7048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592582A-155E-4247-A9BB-B3F02B0A06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33" y="361950"/>
            <a:ext cx="11854563" cy="6496050"/>
          </a:xfrm>
          <a:prstGeom prst="rect">
            <a:avLst/>
          </a:prstGeom>
          <a:solidFill>
            <a:srgbClr val="DDE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D1F404-717D-1338-59C1-BCCA4782FC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5483" y="1869448"/>
            <a:ext cx="9468810" cy="1559552"/>
          </a:xfrm>
        </p:spPr>
        <p:txBody>
          <a:bodyPr vert="horz" lIns="0" tIns="252000" rIns="0" bIns="0" rtlCol="0" anchor="b">
            <a:noAutofit/>
          </a:bodyPr>
          <a:lstStyle>
            <a:lvl1pPr>
              <a:defRPr lang="en-US" sz="4800" b="0" spc="100" baseline="0" dirty="0">
                <a:solidFill>
                  <a:schemeClr val="tx1"/>
                </a:solidFill>
                <a:highlight>
                  <a:srgbClr val="006A52"/>
                </a:highlight>
                <a:latin typeface="Publico Headline Bold" panose="02040802060504060203" pitchFamily="18" charset="0"/>
                <a:ea typeface="+mn-ea"/>
                <a:cs typeface="+mn-cs"/>
              </a:defRPr>
            </a:lvl1pPr>
          </a:lstStyle>
          <a:p>
            <a:pPr marL="0" marR="0" lvl="0" indent="0" fontAlgn="auto">
              <a:lnSpc>
                <a:spcPct val="62857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/>
              <a:t>Insert title here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D3DEC62-A263-A0D9-1166-6537A0DA53D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2440" y="5760960"/>
            <a:ext cx="1781277" cy="56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710038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PC Green Bold Divider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1A3115-E275-4545-927F-03EF18A1C4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2203" y="-17682"/>
            <a:ext cx="12139797" cy="68933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5E5B9C2-A85B-4A93-B875-62DA82D594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89238" y="1511918"/>
            <a:ext cx="8756651" cy="2267373"/>
          </a:xfrm>
        </p:spPr>
        <p:txBody>
          <a:bodyPr anchor="b"/>
          <a:lstStyle>
            <a:lvl1pPr>
              <a:lnSpc>
                <a:spcPct val="90000"/>
              </a:lnSpc>
              <a:defRPr sz="16600">
                <a:solidFill>
                  <a:schemeClr val="bg1"/>
                </a:solidFill>
                <a:latin typeface="Tungsten Condensed Black" pitchFamily="50" charset="0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7" name="Text Placeholder 17">
            <a:extLst>
              <a:ext uri="{FF2B5EF4-FFF2-40B4-BE49-F238E27FC236}">
                <a16:creationId xmlns:a16="http://schemas.microsoft.com/office/drawing/2014/main" id="{38C45946-5407-4CFC-9ABF-CA5B8EA8F19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89237" y="3131254"/>
            <a:ext cx="8756651" cy="2441807"/>
          </a:xfrm>
        </p:spPr>
        <p:txBody>
          <a:bodyPr vert="horz" lIns="0" tIns="0" rIns="0" bIns="0" rtlCol="0" anchor="t">
            <a:noAutofit/>
          </a:bodyPr>
          <a:lstStyle>
            <a:lvl1pPr>
              <a:defRPr lang="en-US" sz="16600" kern="2000" cap="all" spc="100" baseline="0" dirty="0">
                <a:solidFill>
                  <a:srgbClr val="84BEA6"/>
                </a:solidFill>
                <a:latin typeface="Tungsten Condensed Black" pitchFamily="50" charset="0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en-US"/>
              <a:t>Insert title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0351697F-2764-D88C-F04C-99DA8F38A7E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>
                <a:solidFill>
                  <a:schemeClr val="bg1"/>
                </a:solidFill>
              </a:rPr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48F025B-8790-D889-D6B3-8044DCA8F2FB}"/>
              </a:ext>
            </a:extLst>
          </p:cNvPr>
          <p:cNvSpPr/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rgbClr val="AEF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8981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Title Weave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93E8958-4E2E-3316-35FE-395F1E505407}"/>
              </a:ext>
            </a:extLst>
          </p:cNvPr>
          <p:cNvSpPr/>
          <p:nvPr userDrawn="1"/>
        </p:nvSpPr>
        <p:spPr>
          <a:xfrm>
            <a:off x="0" y="0"/>
            <a:ext cx="7048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7" name="object 3">
            <a:extLst>
              <a:ext uri="{FF2B5EF4-FFF2-40B4-BE49-F238E27FC236}">
                <a16:creationId xmlns:a16="http://schemas.microsoft.com/office/drawing/2014/main" id="{CB266A4E-45F3-4A11-8F19-C76B21BDBBAE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 rotWithShape="1">
          <a:blip r:embed="rId2" cstate="print"/>
          <a:srcRect b="22548"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D1F404-717D-1338-59C1-BCCA4782FC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5483" y="1869448"/>
            <a:ext cx="9468810" cy="1559552"/>
          </a:xfrm>
        </p:spPr>
        <p:txBody>
          <a:bodyPr vert="horz" lIns="0" tIns="252000" rIns="0" bIns="0" rtlCol="0" anchor="b">
            <a:noAutofit/>
          </a:bodyPr>
          <a:lstStyle>
            <a:lvl1pPr>
              <a:defRPr lang="en-US" sz="4800" b="0" baseline="0" dirty="0">
                <a:solidFill>
                  <a:schemeClr val="tx1"/>
                </a:solidFill>
                <a:highlight>
                  <a:srgbClr val="84BEA6"/>
                </a:highlight>
                <a:latin typeface="Publico Headline Bold" panose="02040802060504060203" pitchFamily="18" charset="0"/>
                <a:ea typeface="+mn-ea"/>
                <a:cs typeface="+mn-cs"/>
              </a:defRPr>
            </a:lvl1pPr>
          </a:lstStyle>
          <a:p>
            <a:pPr marL="0" marR="0" lvl="0" indent="0" fontAlgn="auto">
              <a:lnSpc>
                <a:spcPct val="62857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/>
              <a:t>Insert title here  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BD7AA365-FF1A-448B-915D-C38FC80E00B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89601" y="5378361"/>
            <a:ext cx="509828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7481FACA-AA6E-4714-9D1C-FDAD2A08311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95483" y="3491944"/>
            <a:ext cx="4266384" cy="657225"/>
          </a:xfrm>
        </p:spPr>
        <p:txBody>
          <a:bodyPr/>
          <a:lstStyle>
            <a:lvl1pPr>
              <a:lnSpc>
                <a:spcPct val="128000"/>
              </a:lnSpc>
              <a:defRPr sz="2400" cap="none" baseline="0">
                <a:solidFill>
                  <a:schemeClr val="bg1"/>
                </a:solidFill>
                <a:highlight>
                  <a:srgbClr val="006A52"/>
                </a:highlight>
                <a:latin typeface="Publico Headline Medium" panose="02040602060504060203" pitchFamily="18" charset="0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89248C6-59C3-B309-00E6-622B8A1CF9B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>
                <a:solidFill>
                  <a:schemeClr val="bg1"/>
                </a:solidFill>
              </a:rPr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2D58D5A-4734-F981-B894-B41B2224E33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rgbClr val="AEF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432298"/>
      </p:ext>
    </p:extLst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PC Green Bold Divider with Text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F2866-28A5-67F6-7184-9410ECBFA7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 lIns="0" tIns="0" rIns="0" bIns="0" rtlCol="0" anchor="t">
            <a:noAutofit/>
          </a:bodyPr>
          <a:lstStyle>
            <a:lvl1pPr>
              <a:defRPr kumimoji="0" lang="en-GB" b="0" i="0" u="none" strike="noStrike" kern="1200" cap="none" spc="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defRPr>
            </a:lvl1pPr>
          </a:lstStyle>
          <a:p>
            <a:pPr marL="0" marR="0" lvl="0" indent="0" defTabSz="914418" fontAlgn="auto">
              <a:spcAft>
                <a:spcPts val="0"/>
              </a:spcAft>
              <a:buClrTx/>
              <a:buSzTx/>
              <a:buFontTx/>
              <a:tabLst/>
            </a:pPr>
            <a:r>
              <a:rPr lang="en-US"/>
              <a:t>Insert title here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1ECD0D-82C5-A14E-FFDA-0537A71A02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0343" y="2986690"/>
            <a:ext cx="8098746" cy="2425089"/>
          </a:xfrm>
        </p:spPr>
        <p:txBody>
          <a:bodyPr/>
          <a:lstStyle>
            <a:lvl1pPr>
              <a:defRPr sz="2800">
                <a:solidFill>
                  <a:schemeClr val="bg2"/>
                </a:solidFill>
              </a:defRPr>
            </a:lvl1pPr>
            <a:lvl2pPr>
              <a:defRPr sz="2800">
                <a:solidFill>
                  <a:schemeClr val="bg2"/>
                </a:solidFill>
              </a:defRPr>
            </a:lvl2pPr>
            <a:lvl3pPr>
              <a:defRPr sz="2400">
                <a:solidFill>
                  <a:schemeClr val="bg2"/>
                </a:solidFill>
              </a:defRPr>
            </a:lvl3pPr>
            <a:lvl4pPr>
              <a:defRPr sz="2000">
                <a:solidFill>
                  <a:schemeClr val="bg2"/>
                </a:solidFill>
              </a:defRPr>
            </a:lvl4pPr>
            <a:lvl5pPr>
              <a:defRPr sz="2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D2F724C-C14A-EF1E-8D3C-9F1DE27EB66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>
                <a:solidFill>
                  <a:schemeClr val="bg1"/>
                </a:solidFill>
              </a:rPr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C42DF47-648B-E8E9-0745-1C584E01B3DF}"/>
              </a:ext>
            </a:extLst>
          </p:cNvPr>
          <p:cNvSpPr/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rgbClr val="AEF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0631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ght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368D20-382A-4403-833B-1144E30BCBD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92369" y="0"/>
            <a:ext cx="11714619" cy="6858000"/>
          </a:xfrm>
          <a:prstGeom prst="rect">
            <a:avLst/>
          </a:prstGeom>
          <a:solidFill>
            <a:srgbClr val="DDE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D1F404-717D-1338-59C1-BCCA4782FC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5483" y="1869448"/>
            <a:ext cx="9468810" cy="1559552"/>
          </a:xfrm>
        </p:spPr>
        <p:txBody>
          <a:bodyPr vert="horz" lIns="0" tIns="252000" rIns="0" bIns="0" rtlCol="0" anchor="b">
            <a:noAutofit/>
          </a:bodyPr>
          <a:lstStyle>
            <a:lvl1pPr>
              <a:defRPr lang="en-US" sz="16600" b="0" spc="100" baseline="0" dirty="0">
                <a:solidFill>
                  <a:srgbClr val="6DA697"/>
                </a:solidFill>
                <a:latin typeface="Tungsten Condensed Black" pitchFamily="50" charset="0"/>
                <a:ea typeface="+mn-ea"/>
                <a:cs typeface="+mn-cs"/>
              </a:defRPr>
            </a:lvl1pPr>
          </a:lstStyle>
          <a:p>
            <a:pPr marL="0" marR="0" lvl="0" indent="0" fontAlgn="auto">
              <a:lnSpc>
                <a:spcPct val="62857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/>
              <a:t>Insert title here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FE8219E-F9A0-1691-061C-C1B6303C6E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5483" y="3115950"/>
            <a:ext cx="9468810" cy="1779607"/>
          </a:xfrm>
        </p:spPr>
        <p:txBody>
          <a:bodyPr tIns="252000"/>
          <a:lstStyle>
            <a:lvl1pPr>
              <a:lnSpc>
                <a:spcPct val="62857"/>
              </a:lnSpc>
              <a:spcBef>
                <a:spcPct val="0"/>
              </a:spcBef>
              <a:spcAft>
                <a:spcPts val="0"/>
              </a:spcAft>
              <a:defRPr sz="16600" kern="2000" cap="all" spc="100" baseline="0">
                <a:solidFill>
                  <a:schemeClr val="accent4"/>
                </a:solidFill>
                <a:latin typeface="Tungsten Condensed Black" pitchFamily="50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62857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solidFill>
                  <a:schemeClr val="accent1"/>
                </a:solidFill>
              </a:rPr>
              <a:t>Insert title here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58F034E0-774C-45EA-9866-891A5C3F04D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14574" y="5378361"/>
            <a:ext cx="509828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0953A35-E40F-1616-D47D-6E3A6F700BE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z="15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Tungsten Bold" pitchFamily="2" charset="0"/>
                <a:ea typeface="+mn-ea"/>
                <a:cs typeface="+mn-cs"/>
              </a:rPr>
              <a:pPr/>
              <a:t>‹#›</a:t>
            </a:fld>
            <a:endParaRPr lang="en-GB" sz="1500" kern="1200">
              <a:solidFill>
                <a:schemeClr val="tx1">
                  <a:lumMod val="65000"/>
                  <a:lumOff val="35000"/>
                </a:schemeClr>
              </a:solidFill>
              <a:latin typeface="Tungsten Bold" pitchFamily="2" charset="0"/>
              <a:ea typeface="+mn-ea"/>
              <a:cs typeface="+mn-cs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4307559-FEBF-34E7-C2E2-1AD205F530C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273D5818-9143-63F9-C4A8-C7C73462915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189134"/>
      </p:ext>
    </p:extLst>
  </p:cSld>
  <p:clrMapOvr>
    <a:masterClrMapping/>
  </p:clrMapOvr>
  <p:transition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Ligh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592582A-155E-4247-A9BB-B3F02B0A06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33" y="0"/>
            <a:ext cx="12236483" cy="6858000"/>
          </a:xfrm>
          <a:prstGeom prst="rect">
            <a:avLst/>
          </a:prstGeom>
          <a:solidFill>
            <a:srgbClr val="DDE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03FAA1-A9E0-F48C-E97B-F7AFD701FA2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z="15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Tungsten Bold" pitchFamily="2" charset="0"/>
                <a:ea typeface="+mn-ea"/>
                <a:cs typeface="+mn-cs"/>
              </a:rPr>
              <a:pPr/>
              <a:t>‹#›</a:t>
            </a:fld>
            <a:endParaRPr lang="en-GB" sz="1500" kern="1200">
              <a:solidFill>
                <a:schemeClr val="tx1">
                  <a:lumMod val="65000"/>
                  <a:lumOff val="35000"/>
                </a:schemeClr>
              </a:solidFill>
              <a:latin typeface="Tungsten Bold" pitchFamily="2" charset="0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294F219-64CE-FD2B-92B7-EBBB8F318A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B149B9D1-54EA-C73D-29DF-8E8C54F3E14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026208"/>
      </p:ext>
    </p:extLst>
  </p:cSld>
  <p:clrMapOvr>
    <a:masterClrMapping/>
  </p:clrMapOvr>
  <p:transition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Light Hea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592582A-155E-4247-A9BB-B3F02B0A06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33" y="0"/>
            <a:ext cx="12236483" cy="6858000"/>
          </a:xfrm>
          <a:prstGeom prst="rect">
            <a:avLst/>
          </a:prstGeom>
          <a:solidFill>
            <a:srgbClr val="DDE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96985E-8F9E-3C73-7D5B-82EFBD6F22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00575CA-CA98-DCA7-5988-CF1EAA3B2E1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z="15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Tungsten Bold" pitchFamily="2" charset="0"/>
                <a:ea typeface="+mn-ea"/>
                <a:cs typeface="+mn-cs"/>
              </a:rPr>
              <a:pPr/>
              <a:t>‹#›</a:t>
            </a:fld>
            <a:endParaRPr lang="en-GB" sz="1500" kern="1200">
              <a:solidFill>
                <a:schemeClr val="tx1">
                  <a:lumMod val="65000"/>
                  <a:lumOff val="35000"/>
                </a:schemeClr>
              </a:solidFill>
              <a:latin typeface="Tungsten Bold" pitchFamily="2" charset="0"/>
              <a:ea typeface="+mn-ea"/>
              <a:cs typeface="+mn-cs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1935782-E827-5151-0D0A-CD388D0135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E4E8CDE7-FBD6-3B50-9257-DCDAEBE127C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747265"/>
      </p:ext>
    </p:extLst>
  </p:cSld>
  <p:clrMapOvr>
    <a:masterClrMapping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Ligh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93E8958-4E2E-3316-35FE-395F1E505407}"/>
              </a:ext>
            </a:extLst>
          </p:cNvPr>
          <p:cNvSpPr/>
          <p:nvPr userDrawn="1"/>
        </p:nvSpPr>
        <p:spPr>
          <a:xfrm>
            <a:off x="0" y="0"/>
            <a:ext cx="7048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368D20-382A-4403-833B-1144E30BCBD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33" y="361950"/>
            <a:ext cx="11854563" cy="6496050"/>
          </a:xfrm>
          <a:prstGeom prst="rect">
            <a:avLst/>
          </a:prstGeom>
          <a:solidFill>
            <a:srgbClr val="DDE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E40274ED-1459-47A5-9A72-C92730EE2D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7048" y="734367"/>
            <a:ext cx="6397530" cy="646193"/>
          </a:xfrm>
        </p:spPr>
        <p:txBody>
          <a:bodyPr/>
          <a:lstStyle>
            <a:lvl1pPr>
              <a:defRPr/>
            </a:lvl1pPr>
          </a:lstStyle>
          <a:p>
            <a:r>
              <a:rPr lang="en-US" sz="5500">
                <a:solidFill>
                  <a:srgbClr val="006A52"/>
                </a:solidFill>
                <a:latin typeface="+mj-lt"/>
                <a:ea typeface="Akkurat LL Light" panose="020B0404020101010102" pitchFamily="34" charset="-126"/>
                <a:cs typeface="Akkurat LL Light" panose="020B0404020101010102" pitchFamily="34" charset="-126"/>
              </a:rPr>
              <a:t>Insert title here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247B4AD5-EB60-4556-A2A0-0C3B8C7164FD}"/>
              </a:ext>
            </a:extLst>
          </p:cNvPr>
          <p:cNvSpPr txBox="1">
            <a:spLocks/>
          </p:cNvSpPr>
          <p:nvPr userDrawn="1"/>
        </p:nvSpPr>
        <p:spPr>
          <a:xfrm>
            <a:off x="646114" y="1380561"/>
            <a:ext cx="5401052" cy="485802"/>
          </a:xfrm>
          <a:prstGeom prst="rect">
            <a:avLst/>
          </a:prstGeom>
        </p:spPr>
        <p:txBody>
          <a:bodyPr/>
          <a:lstStyle>
            <a:lvl1pPr marL="0" indent="0" algn="l" defTabSz="914418" rtl="0" eaLnBrk="1" latinLnBrk="0" hangingPunct="1">
              <a:lnSpc>
                <a:spcPct val="108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18" rtl="0" eaLnBrk="1" latinLnBrk="0" hangingPunct="1">
              <a:lnSpc>
                <a:spcPct val="108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400" b="1" kern="1200">
                <a:solidFill>
                  <a:schemeClr val="tx2"/>
                </a:solidFill>
                <a:latin typeface="Akkurat LL" panose="020B0504020101010102" pitchFamily="34" charset="-126"/>
                <a:ea typeface="Akkurat LL" panose="020B0504020101010102" pitchFamily="34" charset="-126"/>
                <a:cs typeface="Akkurat LL" panose="020B0504020101010102" pitchFamily="34" charset="-126"/>
              </a:defRPr>
            </a:lvl2pPr>
            <a:lvl3pPr marL="0" indent="0" algn="l" defTabSz="914418" rtl="0" eaLnBrk="1" latinLnBrk="0" hangingPunct="1">
              <a:lnSpc>
                <a:spcPct val="108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1700" kern="1200">
                <a:solidFill>
                  <a:schemeClr val="tx2"/>
                </a:solidFill>
                <a:latin typeface="Publico Headline Medium" panose="02040602060504060203" pitchFamily="18" charset="0"/>
                <a:ea typeface="+mn-ea"/>
                <a:cs typeface="+mn-cs"/>
              </a:defRPr>
            </a:lvl3pPr>
            <a:lvl4pPr marL="126003" indent="-126003" algn="l" defTabSz="914418" rtl="0" eaLnBrk="1" latinLnBrk="0" hangingPunct="1">
              <a:lnSpc>
                <a:spcPct val="108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52005" indent="-126003" algn="l" defTabSz="914418" rtl="0" eaLnBrk="1" latinLnBrk="0" hangingPunct="1">
              <a:lnSpc>
                <a:spcPct val="108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50" indent="-228605" algn="l" defTabSz="91441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59" indent="-228605" algn="l" defTabSz="91441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69" indent="-228605" algn="l" defTabSz="91441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78" indent="-228605" algn="l" defTabSz="91441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>
                <a:solidFill>
                  <a:schemeClr val="tx1"/>
                </a:solidFill>
                <a:highlight>
                  <a:srgbClr val="84BEA6"/>
                </a:highlight>
                <a:latin typeface="Publico Headline Bold" panose="02040802060504060203" pitchFamily="18" charset="0"/>
              </a:rPr>
              <a:t>Insert text here </a:t>
            </a:r>
            <a:endParaRPr lang="en-GB" sz="1800">
              <a:solidFill>
                <a:srgbClr val="83BDA5"/>
              </a:solidFill>
              <a:highlight>
                <a:srgbClr val="84BEA6"/>
              </a:highlight>
              <a:latin typeface="Publico Headline Bold" panose="02040802060504060203" pitchFamily="18" charset="0"/>
            </a:endParaRP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40B782B-31F1-D422-F9E3-800F9DB7387D}"/>
              </a:ext>
            </a:extLst>
          </p:cNvPr>
          <p:cNvSpPr txBox="1">
            <a:spLocks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z="15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Tungsten Bold" pitchFamily="2" charset="0"/>
                <a:ea typeface="+mn-ea"/>
                <a:cs typeface="+mn-cs"/>
              </a:rPr>
              <a:pPr/>
              <a:t>‹#›</a:t>
            </a:fld>
            <a:endParaRPr lang="en-GB" sz="1500" kern="1200">
              <a:solidFill>
                <a:schemeClr val="tx1">
                  <a:lumMod val="65000"/>
                  <a:lumOff val="35000"/>
                </a:schemeClr>
              </a:solidFill>
              <a:latin typeface="Tungsten Bold" pitchFamily="2" charset="0"/>
              <a:ea typeface="+mn-ea"/>
              <a:cs typeface="+mn-cs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FB4798D-F993-58F0-63FB-F937A276808B}"/>
              </a:ext>
            </a:extLst>
          </p:cNvPr>
          <p:cNvSpPr/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516519"/>
      </p:ext>
    </p:extLst>
  </p:cSld>
  <p:clrMapOvr>
    <a:masterClrMapping/>
  </p:clrMapOvr>
  <p:transition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Blank Light Hea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592582A-155E-4247-A9BB-B3F02B0A06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33" y="0"/>
            <a:ext cx="12236483" cy="6858000"/>
          </a:xfrm>
          <a:prstGeom prst="rect">
            <a:avLst/>
          </a:prstGeom>
          <a:solidFill>
            <a:srgbClr val="DDE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4CFBA4B-C1E1-BD4D-84B4-439277A138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10404475" cy="105313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16A770E-646A-16ED-4682-6629269BC2F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z="15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Tungsten Bold" pitchFamily="2" charset="0"/>
                <a:ea typeface="+mn-ea"/>
                <a:cs typeface="+mn-cs"/>
              </a:rPr>
              <a:pPr/>
              <a:t>‹#›</a:t>
            </a:fld>
            <a:endParaRPr lang="en-GB" sz="1500" kern="1200">
              <a:solidFill>
                <a:schemeClr val="tx1">
                  <a:lumMod val="65000"/>
                  <a:lumOff val="35000"/>
                </a:schemeClr>
              </a:solidFill>
              <a:latin typeface="Tungsten Bold" pitchFamily="2" charset="0"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A503737-1CF5-55BF-290D-8BC8C686BDCD}"/>
              </a:ext>
            </a:extLst>
          </p:cNvPr>
          <p:cNvSpPr/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C99A6E8C-33A8-EDD0-F9A3-2705A635A7E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198454"/>
      </p:ext>
    </p:extLst>
  </p:cSld>
  <p:clrMapOvr>
    <a:masterClrMapping/>
  </p:clrMapOvr>
  <p:transition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Text and Imag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76EA0BE-6CB6-BF3F-0E13-D5F0C31F496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202767" y="1342211"/>
            <a:ext cx="6721378" cy="4388799"/>
          </a:xfrm>
          <a:prstGeom prst="roundRect">
            <a:avLst>
              <a:gd name="adj" fmla="val 2716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>
                <a:latin typeface="+mn-lt"/>
              </a:defRPr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9455A7EA-FACB-4FE3-B081-AEF15C814EE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4" y="2459865"/>
            <a:ext cx="3361313" cy="3271144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54F16E5-57EA-4891-948F-9120A3516726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 userDrawn="1"/>
        </p:nvCxnSpPr>
        <p:spPr>
          <a:xfrm>
            <a:off x="4919691" y="936000"/>
            <a:ext cx="0" cy="523389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7FBE1DC-6A5B-DDFC-8969-5B9F12BA38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4" y="936000"/>
            <a:ext cx="3361314" cy="1053137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5D547D37-EB79-8F28-12F1-67D551AA881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>
                <a:solidFill>
                  <a:srgbClr val="8C878F"/>
                </a:solidFill>
                <a:latin typeface="Tungsten Bold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367863"/>
      </p:ext>
    </p:extLst>
  </p:cSld>
  <p:clrMapOvr>
    <a:masterClrMapping/>
  </p:clrMapOvr>
  <p:transition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Text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9455A7EA-FACB-4FE3-B081-AEF15C814EE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4" y="2459865"/>
            <a:ext cx="3361313" cy="3271144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54F16E5-57EA-4891-948F-9120A3516726}"/>
              </a:ext>
            </a:extLst>
          </p:cNvPr>
          <p:cNvCxnSpPr>
            <a:cxnSpLocks/>
          </p:cNvCxnSpPr>
          <p:nvPr userDrawn="1"/>
        </p:nvCxnSpPr>
        <p:spPr>
          <a:xfrm>
            <a:off x="4919691" y="936000"/>
            <a:ext cx="0" cy="523389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1A0D208-0DAA-97DA-D97F-61A321BE48C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4" y="936000"/>
            <a:ext cx="3361312" cy="1053137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A0AEFE-FFCF-AD6D-10E4-C93E3298CFD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099852"/>
      </p:ext>
    </p:extLst>
  </p:cSld>
  <p:clrMapOvr>
    <a:masterClrMapping/>
  </p:clrMapOvr>
  <p:transition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Image and Text Dark Gree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CEB8A59-47B5-4387-9670-77CFD075AC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544105" y="0"/>
            <a:ext cx="664789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55618833-C387-4152-BA0A-F0141A90278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54750" y="-60656"/>
            <a:ext cx="5913290" cy="7003716"/>
          </a:xfrm>
          <a:prstGeom prst="roundRect">
            <a:avLst>
              <a:gd name="adj" fmla="val 2716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>
                <a:latin typeface="+mn-lt"/>
              </a:defRPr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01D2EFC5-162D-46AC-9848-961B16EFDA6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81788" y="1869238"/>
            <a:ext cx="4775607" cy="3881234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5523974-19CC-840A-C310-43F13765766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>
                <a:solidFill>
                  <a:schemeClr val="bg1"/>
                </a:solidFill>
              </a:rPr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58E6837-EBC9-211F-55C5-F336B3159CC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rgbClr val="AEF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289636"/>
      </p:ext>
    </p:extLst>
  </p:cSld>
  <p:clrMapOvr>
    <a:masterClrMapping/>
  </p:clrMapOvr>
  <p:transition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Image and Text Light Gree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CEB8A59-47B5-4387-9670-77CFD075AC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544105" y="0"/>
            <a:ext cx="6647895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55618833-C387-4152-BA0A-F0141A90278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54750" y="-60656"/>
            <a:ext cx="5913290" cy="7003716"/>
          </a:xfrm>
          <a:prstGeom prst="roundRect">
            <a:avLst>
              <a:gd name="adj" fmla="val 2716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>
                <a:latin typeface="+mn-lt"/>
              </a:defRPr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01D2EFC5-162D-46AC-9848-961B16EFDA6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81788" y="1869238"/>
            <a:ext cx="4775607" cy="3881234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BF8ADFA-2535-02AA-4DEA-C5FF09756DF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z="1500" kern="1200" smtClean="0">
                <a:solidFill>
                  <a:schemeClr val="bg1"/>
                </a:solidFill>
                <a:latin typeface="Tungsten Bold" pitchFamily="2" charset="0"/>
                <a:ea typeface="+mn-ea"/>
                <a:cs typeface="+mn-cs"/>
              </a:rPr>
              <a:pPr/>
              <a:t>‹#›</a:t>
            </a:fld>
            <a:endParaRPr lang="en-GB" sz="1500" kern="1200">
              <a:solidFill>
                <a:schemeClr val="bg1"/>
              </a:solidFill>
              <a:latin typeface="Tungsten Bold" pitchFamily="2" charset="0"/>
              <a:ea typeface="+mn-ea"/>
              <a:cs typeface="+mn-cs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AC0026F-76F6-3571-2FBA-C8C39C516C8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367462"/>
      </p:ext>
    </p:extLst>
  </p:cSld>
  <p:clrMapOvr>
    <a:masterClrMapping/>
  </p:clrMapOvr>
  <p:transition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Image and Text Dark Grey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CEB8A59-47B5-4387-9670-77CFD075AC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544105" y="0"/>
            <a:ext cx="6647895" cy="6858000"/>
          </a:xfrm>
          <a:prstGeom prst="rect">
            <a:avLst/>
          </a:prstGeom>
          <a:solidFill>
            <a:schemeClr val="tx2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55618833-C387-4152-BA0A-F0141A90278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54750" y="-60656"/>
            <a:ext cx="5913290" cy="7003716"/>
          </a:xfrm>
          <a:prstGeom prst="roundRect">
            <a:avLst>
              <a:gd name="adj" fmla="val 2716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>
                <a:latin typeface="+mn-lt"/>
              </a:defRPr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01D2EFC5-162D-46AC-9848-961B16EFDA6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81788" y="1869238"/>
            <a:ext cx="4775607" cy="3881234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402B160-9B4A-3388-E3C8-662FFDE272B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z="1500" kern="1200" smtClean="0">
                <a:solidFill>
                  <a:schemeClr val="bg1"/>
                </a:solidFill>
                <a:latin typeface="Tungsten Bold" pitchFamily="2" charset="0"/>
                <a:ea typeface="+mn-ea"/>
                <a:cs typeface="+mn-cs"/>
              </a:rPr>
              <a:pPr/>
              <a:t>‹#›</a:t>
            </a:fld>
            <a:endParaRPr lang="en-GB" sz="1500" kern="1200">
              <a:solidFill>
                <a:schemeClr val="bg1"/>
              </a:solidFill>
              <a:latin typeface="Tungsten Bold" pitchFamily="2" charset="0"/>
              <a:ea typeface="+mn-ea"/>
              <a:cs typeface="+mn-cs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E091254-397E-CE5B-8F12-739DD4B782D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899628"/>
      </p:ext>
    </p:extLst>
  </p:cSld>
  <p:clrMapOvr>
    <a:masterClrMapping/>
  </p:clrMapOvr>
  <p:transition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and Half Bold Text Gree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9DFA3389-68AF-4ECE-9310-2C93687C0E4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81788" y="1939041"/>
            <a:ext cx="4775607" cy="3881234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AE96AF8-830F-A7A3-DCDF-ADD7756F87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33564" y="2028367"/>
            <a:ext cx="4173268" cy="3702581"/>
          </a:xfrm>
        </p:spPr>
        <p:txBody>
          <a:bodyPr vert="horz" lIns="0" tIns="0" rIns="0" bIns="0" rtlCol="0" anchor="t">
            <a:noAutofit/>
          </a:bodyPr>
          <a:lstStyle>
            <a:lvl1pPr>
              <a:defRPr lang="en-GB" sz="4400" b="0" kern="1200" cap="none">
                <a:highlight>
                  <a:srgbClr val="84BEA6"/>
                </a:highlight>
                <a:latin typeface="Publico Headline Bold" panose="02040802060504060203" pitchFamily="18" charset="0"/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</a:pPr>
            <a:r>
              <a:rPr lang="en-US"/>
              <a:t>Insert text here</a:t>
            </a: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1339057C-902A-E79B-FC05-0B8841E0E4F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>
                <a:solidFill>
                  <a:srgbClr val="8C878F"/>
                </a:solidFill>
                <a:latin typeface="Tungsten Bold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974457"/>
      </p:ext>
    </p:extLst>
  </p:cSld>
  <p:clrMapOvr>
    <a:masterClrMapping/>
  </p:clrMapOvr>
  <p:transition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and Half Bold Text Grey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9DFA3389-68AF-4ECE-9310-2C93687C0E4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81788" y="1939041"/>
            <a:ext cx="4775607" cy="3881234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4D38FAB8-5CEE-FE7C-B82D-245C9B7BF3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33564" y="2028367"/>
            <a:ext cx="4173268" cy="3702581"/>
          </a:xfrm>
        </p:spPr>
        <p:txBody>
          <a:bodyPr vert="horz" lIns="0" tIns="0" rIns="0" bIns="0" rtlCol="0" anchor="t">
            <a:noAutofit/>
          </a:bodyPr>
          <a:lstStyle>
            <a:lvl1pPr>
              <a:defRPr lang="en-GB" sz="4400" b="0" kern="1200" cap="none" dirty="0">
                <a:highlight>
                  <a:srgbClr val="D9D9D9"/>
                </a:highlight>
                <a:latin typeface="Publico Headline Bold" panose="02040802060504060203" pitchFamily="18" charset="0"/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</a:pPr>
            <a:r>
              <a:rPr lang="en-US"/>
              <a:t>Insert text here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EF234F1-6108-4157-71DD-0080AD203C8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41827"/>
      </p:ext>
    </p:extLst>
  </p:cSld>
  <p:clrMapOvr>
    <a:masterClrMapping/>
  </p:clrMapOvr>
  <p:transition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and Half Bold Orang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9DFA3389-68AF-4ECE-9310-2C93687C0E4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81788" y="1939041"/>
            <a:ext cx="4775607" cy="3881234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ABC5A861-1C0A-BD8F-3672-ACDAF31191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33564" y="2028367"/>
            <a:ext cx="4173268" cy="3702581"/>
          </a:xfrm>
        </p:spPr>
        <p:txBody>
          <a:bodyPr vert="horz" lIns="0" tIns="0" rIns="0" bIns="0" rtlCol="0" anchor="t">
            <a:noAutofit/>
          </a:bodyPr>
          <a:lstStyle>
            <a:lvl1pPr>
              <a:defRPr lang="en-GB" sz="4400" b="0" kern="1200" cap="none" dirty="0">
                <a:solidFill>
                  <a:schemeClr val="tx1"/>
                </a:solidFill>
                <a:highlight>
                  <a:srgbClr val="F9C9A7"/>
                </a:highlight>
                <a:latin typeface="Publico Headline Bold" panose="02040802060504060203" pitchFamily="18" charset="0"/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</a:pPr>
            <a:r>
              <a:rPr lang="en-US"/>
              <a:t>Insert text here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C11F7D0-E11F-5DDC-8363-8F40938193E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475293"/>
      </p:ext>
    </p:extLst>
  </p:cSld>
  <p:clrMapOvr>
    <a:masterClrMapping/>
  </p:clrMapOvr>
  <p:transition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8">
            <a:extLst>
              <a:ext uri="{FF2B5EF4-FFF2-40B4-BE49-F238E27FC236}">
                <a16:creationId xmlns:a16="http://schemas.microsoft.com/office/drawing/2014/main" id="{3EA0F08B-A602-4357-BF11-57FE73048BE0}"/>
              </a:ext>
            </a:extLst>
          </p:cNvPr>
          <p:cNvSpPr/>
          <p:nvPr userDrawn="1"/>
        </p:nvSpPr>
        <p:spPr>
          <a:xfrm>
            <a:off x="1110343" y="2373086"/>
            <a:ext cx="2852057" cy="4071261"/>
          </a:xfrm>
          <a:prstGeom prst="round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5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ublico Headline Light"/>
              <a:ea typeface="+mn-ea"/>
              <a:cs typeface="+mn-cs"/>
            </a:endParaRPr>
          </a:p>
        </p:txBody>
      </p:sp>
      <p:sp>
        <p:nvSpPr>
          <p:cNvPr id="10" name="Rounded Rectangle 19">
            <a:extLst>
              <a:ext uri="{FF2B5EF4-FFF2-40B4-BE49-F238E27FC236}">
                <a16:creationId xmlns:a16="http://schemas.microsoft.com/office/drawing/2014/main" id="{29DF83DB-86BC-4A8C-877B-A48065115C0A}"/>
              </a:ext>
            </a:extLst>
          </p:cNvPr>
          <p:cNvSpPr/>
          <p:nvPr userDrawn="1"/>
        </p:nvSpPr>
        <p:spPr>
          <a:xfrm>
            <a:off x="4648200" y="2373086"/>
            <a:ext cx="2852057" cy="4071261"/>
          </a:xfrm>
          <a:prstGeom prst="round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5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ublico Headline Light"/>
              <a:ea typeface="+mn-ea"/>
              <a:cs typeface="+mn-cs"/>
            </a:endParaRPr>
          </a:p>
        </p:txBody>
      </p:sp>
      <p:sp>
        <p:nvSpPr>
          <p:cNvPr id="11" name="Rounded Rectangle 20">
            <a:extLst>
              <a:ext uri="{FF2B5EF4-FFF2-40B4-BE49-F238E27FC236}">
                <a16:creationId xmlns:a16="http://schemas.microsoft.com/office/drawing/2014/main" id="{6742847A-6BA5-4501-AFB8-DD55F4BF97AD}"/>
              </a:ext>
            </a:extLst>
          </p:cNvPr>
          <p:cNvSpPr/>
          <p:nvPr userDrawn="1"/>
        </p:nvSpPr>
        <p:spPr>
          <a:xfrm>
            <a:off x="8229600" y="2373086"/>
            <a:ext cx="2852057" cy="4071261"/>
          </a:xfrm>
          <a:prstGeom prst="round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5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ublico Headline Light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7AACC6-064E-5E57-E97A-FD9901E24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55EBBC2-D931-52DA-8318-1FB0B410ABE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7296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Slide Spar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9455A7EA-FACB-4FE3-B081-AEF15C814EE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4" y="1609859"/>
            <a:ext cx="4173268" cy="425003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2"/>
                </a:solidFill>
                <a:highlight>
                  <a:srgbClr val="84BEA6"/>
                </a:highlight>
                <a:latin typeface="Publico Headline Bold" panose="02040802060504060203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89AEAA-4976-E70E-9168-17F9B66AD0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5B0C7C-5EF9-7572-93C3-924BA21B386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026196"/>
      </p:ext>
    </p:extLst>
  </p:cSld>
  <p:clrMapOvr>
    <a:masterClrMapping/>
  </p:clrMapOvr>
  <p:transition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tapult Blank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DA08B-339D-4EE7-A2CE-FF3EFB4C2BD1}"/>
              </a:ext>
            </a:extLst>
          </p:cNvPr>
          <p:cNvSpPr/>
          <p:nvPr userDrawn="1"/>
        </p:nvSpPr>
        <p:spPr>
          <a:xfrm>
            <a:off x="1036674" y="271130"/>
            <a:ext cx="526312" cy="531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5F03EC-8F13-9544-1DBF-F1F65231BB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>
                <a:solidFill>
                  <a:srgbClr val="8C878F"/>
                </a:solidFill>
                <a:latin typeface="Tungsten Bold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336939"/>
      </p:ext>
    </p:extLst>
  </p:cSld>
  <p:clrMapOvr>
    <a:masterClrMapping/>
  </p:clrMapOvr>
  <p:transition>
    <p:fad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7082871" cy="1053137"/>
          </a:xfrm>
        </p:spPr>
        <p:txBody>
          <a:bodyPr/>
          <a:lstStyle/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E4F9540-22FB-236C-F13F-083EE11978B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896833"/>
      </p:ext>
    </p:extLst>
  </p:cSld>
  <p:clrMapOvr>
    <a:masterClrMapping/>
  </p:clrMapOvr>
  <p:transition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/ Black Head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DA08B-339D-4EE7-A2CE-FF3EFB4C2B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461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413AD0-5D00-4A38-A653-6FE92BC35A61}"/>
              </a:ext>
            </a:extLst>
          </p:cNvPr>
          <p:cNvSpPr/>
          <p:nvPr userDrawn="1"/>
        </p:nvSpPr>
        <p:spPr>
          <a:xfrm>
            <a:off x="975023" y="308168"/>
            <a:ext cx="742634" cy="525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BFE4F5-C74E-4654-A422-E2EC2B90A3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2" y="308169"/>
            <a:ext cx="6339479" cy="690638"/>
          </a:xfrm>
        </p:spPr>
        <p:txBody>
          <a:bodyPr/>
          <a:lstStyle/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C488303-3438-B857-BF05-D887F882BD3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055535"/>
      </p:ext>
    </p:extLst>
  </p:cSld>
  <p:clrMapOvr>
    <a:masterClrMapping/>
  </p:clrMapOvr>
  <p:transition>
    <p:fad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/ Green 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8DA08B-339D-4EE7-A2CE-FF3EFB4C2B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461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413AD0-5D00-4A38-A653-6FE92BC35A61}"/>
              </a:ext>
            </a:extLst>
          </p:cNvPr>
          <p:cNvSpPr/>
          <p:nvPr userDrawn="1"/>
        </p:nvSpPr>
        <p:spPr>
          <a:xfrm>
            <a:off x="975023" y="308168"/>
            <a:ext cx="742634" cy="525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BFE4F5-C74E-4654-A422-E2EC2B90A3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2" y="308169"/>
            <a:ext cx="6350111" cy="69063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B2B2867-5BF1-EC5C-56FC-71ABA8E808A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20122"/>
      </p:ext>
    </p:extLst>
  </p:cSld>
  <p:clrMapOvr>
    <a:masterClrMapping/>
  </p:clrMapOvr>
  <p:transition>
    <p:fad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Text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39999"/>
            <a:ext cx="5449887" cy="4140001"/>
          </a:xfrm>
        </p:spPr>
        <p:txBody>
          <a:bodyPr anchor="t"/>
          <a:lstStyle>
            <a:lvl1pPr algn="l">
              <a:lnSpc>
                <a:spcPct val="79000"/>
              </a:lnSpc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449887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43241CC-9375-4ECC-2E5F-0E9831CB90A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2" hasCustomPrompt="1"/>
          </p:nvPr>
        </p:nvSpPr>
        <p:spPr>
          <a:xfrm>
            <a:off x="0" y="0"/>
            <a:ext cx="488156" cy="6858000"/>
          </a:xfrm>
          <a:custGeom>
            <a:avLst/>
            <a:gdLst>
              <a:gd name="connsiteX0" fmla="*/ 0 w 488156"/>
              <a:gd name="connsiteY0" fmla="*/ 0 h 6858000"/>
              <a:gd name="connsiteX1" fmla="*/ 488156 w 488156"/>
              <a:gd name="connsiteY1" fmla="*/ 0 h 6858000"/>
              <a:gd name="connsiteX2" fmla="*/ 488156 w 488156"/>
              <a:gd name="connsiteY2" fmla="*/ 6858000 h 6858000"/>
              <a:gd name="connsiteX3" fmla="*/ 0 w 48815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156" h="6858000">
                <a:moveTo>
                  <a:pt x="0" y="0"/>
                </a:moveTo>
                <a:lnTo>
                  <a:pt x="488156" y="0"/>
                </a:lnTo>
                <a:lnTo>
                  <a:pt x="48815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E9712F9-581A-BA11-4C73-6F71290C901A}"/>
              </a:ext>
            </a:extLst>
          </p:cNvPr>
          <p:cNvGrpSpPr/>
          <p:nvPr userDrawn="1"/>
        </p:nvGrpSpPr>
        <p:grpSpPr>
          <a:xfrm>
            <a:off x="-3736492" y="0"/>
            <a:ext cx="3507558" cy="3745276"/>
            <a:chOff x="838199" y="1150070"/>
            <a:chExt cx="3507558" cy="3745276"/>
          </a:xfrm>
          <a:solidFill>
            <a:schemeClr val="tx1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1856AC0-54C8-82FE-A137-04FBA11A081B}"/>
                </a:ext>
              </a:extLst>
            </p:cNvPr>
            <p:cNvSpPr/>
            <p:nvPr/>
          </p:nvSpPr>
          <p:spPr>
            <a:xfrm>
              <a:off x="838200" y="1150070"/>
              <a:ext cx="3507557" cy="3745276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2119A16-5976-49AD-1098-C694F64D831C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>
                  <a:solidFill>
                    <a:srgbClr val="333333"/>
                  </a:solidFill>
                  <a:latin typeface="+mn-lt"/>
                </a:rPr>
                <a:t>How to insert a </a:t>
              </a:r>
              <a:br>
                <a:rPr lang="en-GB" sz="1800">
                  <a:solidFill>
                    <a:srgbClr val="333333"/>
                  </a:solidFill>
                  <a:latin typeface="+mn-lt"/>
                </a:rPr>
              </a:br>
              <a:r>
                <a:rPr lang="en-GB" sz="1800">
                  <a:solidFill>
                    <a:srgbClr val="333333"/>
                  </a:solidFill>
                  <a:latin typeface="+mn-lt"/>
                </a:rPr>
                <a:t>background image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81778F4-1A4B-1C51-C19E-CFCB309239B5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BF4E1EE-CE7B-1CFB-316F-26CD7F786453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1. </a:t>
              </a:r>
              <a:r>
                <a:rPr lang="en-GB" sz="1400">
                  <a:solidFill>
                    <a:srgbClr val="333333"/>
                  </a:solidFill>
                </a:rPr>
                <a:t>Right click on your slide and click </a:t>
              </a:r>
              <a:r>
                <a:rPr lang="en-GB" sz="1400" b="1">
                  <a:solidFill>
                    <a:srgbClr val="333333"/>
                  </a:solidFill>
                </a:rPr>
                <a:t>Format Background</a:t>
              </a:r>
              <a:r>
                <a:rPr lang="en-GB" sz="1400">
                  <a:solidFill>
                    <a:srgbClr val="333333"/>
                  </a:solidFill>
                </a:rPr>
                <a:t>.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68D1825-ACEC-A3EE-13FC-C0AD32E2DF85}"/>
                </a:ext>
              </a:extLst>
            </p:cNvPr>
            <p:cNvSpPr txBox="1"/>
            <p:nvPr/>
          </p:nvSpPr>
          <p:spPr>
            <a:xfrm>
              <a:off x="838199" y="2415081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2. </a:t>
              </a:r>
              <a:r>
                <a:rPr lang="en-GB" sz="1400">
                  <a:solidFill>
                    <a:srgbClr val="333333"/>
                  </a:solidFill>
                </a:rPr>
                <a:t>Click on </a:t>
              </a:r>
              <a:r>
                <a:rPr lang="en-GB" sz="1400" b="1">
                  <a:solidFill>
                    <a:srgbClr val="333333"/>
                  </a:solidFill>
                </a:rPr>
                <a:t>Fill</a:t>
              </a:r>
              <a:r>
                <a:rPr lang="en-GB" sz="1400">
                  <a:solidFill>
                    <a:srgbClr val="333333"/>
                  </a:solidFill>
                </a:rPr>
                <a:t> then </a:t>
              </a:r>
              <a:r>
                <a:rPr lang="en-GB" sz="1400" b="1">
                  <a:solidFill>
                    <a:srgbClr val="333333"/>
                  </a:solidFill>
                </a:rPr>
                <a:t>Picture or Texture Fill</a:t>
              </a:r>
              <a:r>
                <a:rPr lang="en-GB" sz="1400">
                  <a:solidFill>
                    <a:srgbClr val="333333"/>
                  </a:solidFill>
                </a:rPr>
                <a:t> and choose the image from your computer.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F71DD10-6B1D-C09B-C870-1F1E40DF8EA9}"/>
                </a:ext>
              </a:extLst>
            </p:cNvPr>
            <p:cNvSpPr txBox="1"/>
            <p:nvPr/>
          </p:nvSpPr>
          <p:spPr>
            <a:xfrm>
              <a:off x="838199" y="315374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3. </a:t>
              </a:r>
              <a:r>
                <a:rPr lang="en-GB" sz="1400">
                  <a:solidFill>
                    <a:srgbClr val="333333"/>
                  </a:solidFill>
                </a:rPr>
                <a:t>Click </a:t>
              </a:r>
              <a:r>
                <a:rPr lang="en-GB" sz="1400" b="1">
                  <a:solidFill>
                    <a:srgbClr val="333333"/>
                  </a:solidFill>
                </a:rPr>
                <a:t>Picture</a:t>
              </a:r>
              <a:r>
                <a:rPr lang="en-GB" sz="1400">
                  <a:solidFill>
                    <a:srgbClr val="333333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6F88F67-037C-10F3-3F00-85B4ED04540F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4.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Colour</a:t>
              </a:r>
              <a:r>
                <a:rPr lang="en-GB" sz="1400">
                  <a:solidFill>
                    <a:srgbClr val="333333"/>
                  </a:solidFill>
                </a:rPr>
                <a:t> to adjust the Saturation, Tone, and Colour.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AD3C7CA-71D1-4562-D4B4-835B0A989A25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5.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Correction</a:t>
              </a:r>
              <a:r>
                <a:rPr lang="en-GB" sz="1400">
                  <a:solidFill>
                    <a:srgbClr val="333333"/>
                  </a:solidFill>
                </a:rPr>
                <a:t> to adjust the Sharpness, Brightness, and Contrast.</a:t>
              </a:r>
            </a:p>
          </p:txBody>
        </p:sp>
      </p:grp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141EBE57-003E-3438-B748-3D3DFCDB097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>
                <a:solidFill>
                  <a:schemeClr val="bg1"/>
                </a:solidFill>
              </a:rPr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406159"/>
      </p:ext>
    </p:extLst>
  </p:cSld>
  <p:clrMapOvr>
    <a:masterClrMapping/>
  </p:clrMapOvr>
  <p:transition>
    <p:fad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39999"/>
            <a:ext cx="5449887" cy="4140001"/>
          </a:xfrm>
        </p:spPr>
        <p:txBody>
          <a:bodyPr anchor="t"/>
          <a:lstStyle>
            <a:lvl1pPr algn="l">
              <a:lnSpc>
                <a:spcPct val="79000"/>
              </a:lnSpc>
              <a:defRPr sz="80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449887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43241CC-9375-4ECC-2E5F-0E9831CB90A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2" hasCustomPrompt="1"/>
          </p:nvPr>
        </p:nvSpPr>
        <p:spPr>
          <a:xfrm>
            <a:off x="0" y="0"/>
            <a:ext cx="488156" cy="6858000"/>
          </a:xfrm>
          <a:custGeom>
            <a:avLst/>
            <a:gdLst>
              <a:gd name="connsiteX0" fmla="*/ 0 w 488156"/>
              <a:gd name="connsiteY0" fmla="*/ 0 h 6858000"/>
              <a:gd name="connsiteX1" fmla="*/ 488156 w 488156"/>
              <a:gd name="connsiteY1" fmla="*/ 0 h 6858000"/>
              <a:gd name="connsiteX2" fmla="*/ 488156 w 488156"/>
              <a:gd name="connsiteY2" fmla="*/ 6858000 h 6858000"/>
              <a:gd name="connsiteX3" fmla="*/ 0 w 48815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156" h="6858000">
                <a:moveTo>
                  <a:pt x="0" y="0"/>
                </a:moveTo>
                <a:lnTo>
                  <a:pt x="488156" y="0"/>
                </a:lnTo>
                <a:lnTo>
                  <a:pt x="48815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E9712F9-581A-BA11-4C73-6F71290C901A}"/>
              </a:ext>
            </a:extLst>
          </p:cNvPr>
          <p:cNvGrpSpPr/>
          <p:nvPr userDrawn="1"/>
        </p:nvGrpSpPr>
        <p:grpSpPr>
          <a:xfrm>
            <a:off x="-3736492" y="0"/>
            <a:ext cx="3507558" cy="3745276"/>
            <a:chOff x="838199" y="1150070"/>
            <a:chExt cx="3507558" cy="3745276"/>
          </a:xfrm>
          <a:solidFill>
            <a:schemeClr val="tx1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1856AC0-54C8-82FE-A137-04FBA11A081B}"/>
                </a:ext>
              </a:extLst>
            </p:cNvPr>
            <p:cNvSpPr/>
            <p:nvPr/>
          </p:nvSpPr>
          <p:spPr>
            <a:xfrm>
              <a:off x="838200" y="1150070"/>
              <a:ext cx="3507557" cy="3745276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2119A16-5976-49AD-1098-C694F64D831C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>
                  <a:solidFill>
                    <a:srgbClr val="333333"/>
                  </a:solidFill>
                  <a:latin typeface="+mn-lt"/>
                </a:rPr>
                <a:t>How to insert a </a:t>
              </a:r>
              <a:br>
                <a:rPr lang="en-GB" sz="1800">
                  <a:solidFill>
                    <a:srgbClr val="333333"/>
                  </a:solidFill>
                  <a:latin typeface="+mn-lt"/>
                </a:rPr>
              </a:br>
              <a:r>
                <a:rPr lang="en-GB" sz="1800">
                  <a:solidFill>
                    <a:srgbClr val="333333"/>
                  </a:solidFill>
                  <a:latin typeface="+mn-lt"/>
                </a:rPr>
                <a:t>background image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81778F4-1A4B-1C51-C19E-CFCB309239B5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BF4E1EE-CE7B-1CFB-316F-26CD7F786453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1. </a:t>
              </a:r>
              <a:r>
                <a:rPr lang="en-GB" sz="1400">
                  <a:solidFill>
                    <a:srgbClr val="333333"/>
                  </a:solidFill>
                </a:rPr>
                <a:t>Right click on your slide and click </a:t>
              </a:r>
              <a:r>
                <a:rPr lang="en-GB" sz="1400" b="1">
                  <a:solidFill>
                    <a:srgbClr val="333333"/>
                  </a:solidFill>
                </a:rPr>
                <a:t>Format Background</a:t>
              </a:r>
              <a:r>
                <a:rPr lang="en-GB" sz="1400">
                  <a:solidFill>
                    <a:srgbClr val="333333"/>
                  </a:solidFill>
                </a:rPr>
                <a:t>.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68D1825-ACEC-A3EE-13FC-C0AD32E2DF85}"/>
                </a:ext>
              </a:extLst>
            </p:cNvPr>
            <p:cNvSpPr txBox="1"/>
            <p:nvPr/>
          </p:nvSpPr>
          <p:spPr>
            <a:xfrm>
              <a:off x="838199" y="2415081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2. </a:t>
              </a:r>
              <a:r>
                <a:rPr lang="en-GB" sz="1400">
                  <a:solidFill>
                    <a:srgbClr val="333333"/>
                  </a:solidFill>
                </a:rPr>
                <a:t>Click on </a:t>
              </a:r>
              <a:r>
                <a:rPr lang="en-GB" sz="1400" b="1">
                  <a:solidFill>
                    <a:srgbClr val="333333"/>
                  </a:solidFill>
                </a:rPr>
                <a:t>Fill</a:t>
              </a:r>
              <a:r>
                <a:rPr lang="en-GB" sz="1400">
                  <a:solidFill>
                    <a:srgbClr val="333333"/>
                  </a:solidFill>
                </a:rPr>
                <a:t> then </a:t>
              </a:r>
              <a:r>
                <a:rPr lang="en-GB" sz="1400" b="1">
                  <a:solidFill>
                    <a:srgbClr val="333333"/>
                  </a:solidFill>
                </a:rPr>
                <a:t>Picture or Texture Fill</a:t>
              </a:r>
              <a:r>
                <a:rPr lang="en-GB" sz="1400">
                  <a:solidFill>
                    <a:srgbClr val="333333"/>
                  </a:solidFill>
                </a:rPr>
                <a:t> and choose the image from your computer.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F71DD10-6B1D-C09B-C870-1F1E40DF8EA9}"/>
                </a:ext>
              </a:extLst>
            </p:cNvPr>
            <p:cNvSpPr txBox="1"/>
            <p:nvPr/>
          </p:nvSpPr>
          <p:spPr>
            <a:xfrm>
              <a:off x="838199" y="315374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3. </a:t>
              </a:r>
              <a:r>
                <a:rPr lang="en-GB" sz="1400">
                  <a:solidFill>
                    <a:srgbClr val="333333"/>
                  </a:solidFill>
                </a:rPr>
                <a:t>Click </a:t>
              </a:r>
              <a:r>
                <a:rPr lang="en-GB" sz="1400" b="1">
                  <a:solidFill>
                    <a:srgbClr val="333333"/>
                  </a:solidFill>
                </a:rPr>
                <a:t>Picture</a:t>
              </a:r>
              <a:r>
                <a:rPr lang="en-GB" sz="1400">
                  <a:solidFill>
                    <a:srgbClr val="333333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6F88F67-037C-10F3-3F00-85B4ED04540F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4.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Colour</a:t>
              </a:r>
              <a:r>
                <a:rPr lang="en-GB" sz="1400">
                  <a:solidFill>
                    <a:srgbClr val="333333"/>
                  </a:solidFill>
                </a:rPr>
                <a:t> to adjust the Saturation, Tone, and Colour.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AD3C7CA-71D1-4562-D4B4-835B0A989A25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5.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Correction</a:t>
              </a:r>
              <a:r>
                <a:rPr lang="en-GB" sz="1400">
                  <a:solidFill>
                    <a:srgbClr val="333333"/>
                  </a:solidFill>
                </a:rPr>
                <a:t> to adjust the Sharpness, Brightness, and Contrast.</a:t>
              </a:r>
            </a:p>
          </p:txBody>
        </p:sp>
      </p:grp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6A30C65B-12F1-40D0-47FB-47054D322AC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007851"/>
      </p:ext>
    </p:extLst>
  </p:cSld>
  <p:clrMapOvr>
    <a:masterClrMapping/>
  </p:clrMapOvr>
  <p:transition>
    <p:fad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Text Slide 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2385060"/>
            <a:ext cx="5449887" cy="3194940"/>
          </a:xfrm>
        </p:spPr>
        <p:txBody>
          <a:bodyPr anchor="t"/>
          <a:lstStyle>
            <a:lvl1pPr algn="l">
              <a:lnSpc>
                <a:spcPct val="79000"/>
              </a:lnSpc>
              <a:defRPr sz="800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449887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C42B40A-587D-4E5B-BF1C-0852C72B78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2440" y="5760960"/>
            <a:ext cx="1781277" cy="565986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06E19C8-5B6C-8B63-373E-8FEED177843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41413" y="1196340"/>
            <a:ext cx="1051560" cy="1051560"/>
          </a:xfrm>
          <a:custGeom>
            <a:avLst/>
            <a:gdLst>
              <a:gd name="connsiteX0" fmla="*/ 525780 w 1051560"/>
              <a:gd name="connsiteY0" fmla="*/ 0 h 1051560"/>
              <a:gd name="connsiteX1" fmla="*/ 1051560 w 1051560"/>
              <a:gd name="connsiteY1" fmla="*/ 525780 h 1051560"/>
              <a:gd name="connsiteX2" fmla="*/ 525780 w 1051560"/>
              <a:gd name="connsiteY2" fmla="*/ 1051560 h 1051560"/>
              <a:gd name="connsiteX3" fmla="*/ 0 w 1051560"/>
              <a:gd name="connsiteY3" fmla="*/ 525780 h 1051560"/>
              <a:gd name="connsiteX4" fmla="*/ 525780 w 1051560"/>
              <a:gd name="connsiteY4" fmla="*/ 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" h="1051560">
                <a:moveTo>
                  <a:pt x="525780" y="0"/>
                </a:moveTo>
                <a:cubicBezTo>
                  <a:pt x="816160" y="0"/>
                  <a:pt x="1051560" y="235400"/>
                  <a:pt x="1051560" y="525780"/>
                </a:cubicBezTo>
                <a:cubicBezTo>
                  <a:pt x="1051560" y="816160"/>
                  <a:pt x="816160" y="1051560"/>
                  <a:pt x="525780" y="1051560"/>
                </a:cubicBezTo>
                <a:cubicBezTo>
                  <a:pt x="235400" y="1051560"/>
                  <a:pt x="0" y="816160"/>
                  <a:pt x="0" y="525780"/>
                </a:cubicBezTo>
                <a:cubicBezTo>
                  <a:pt x="0" y="235400"/>
                  <a:pt x="235400" y="0"/>
                  <a:pt x="525780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0" name="Picture Placeholder 84">
            <a:extLst>
              <a:ext uri="{FF2B5EF4-FFF2-40B4-BE49-F238E27FC236}">
                <a16:creationId xmlns:a16="http://schemas.microsoft.com/office/drawing/2014/main" id="{135F9F13-0585-AB04-D6E0-529A73985B43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253193" y="1308121"/>
            <a:ext cx="827999" cy="827999"/>
          </a:xfrm>
          <a:prstGeom prst="ellipse">
            <a:avLst/>
          </a:prstGeo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3A75F71-2409-86B5-320A-8997897013C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327243"/>
      </p:ext>
    </p:extLst>
  </p:cSld>
  <p:clrMapOvr>
    <a:masterClrMapping/>
  </p:clrMapOvr>
  <p:transition>
    <p:fad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Text w/ Two Log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2385060"/>
            <a:ext cx="10353191" cy="2339340"/>
          </a:xfrm>
        </p:spPr>
        <p:txBody>
          <a:bodyPr anchor="t"/>
          <a:lstStyle>
            <a:lvl1pPr algn="l">
              <a:lnSpc>
                <a:spcPct val="79000"/>
              </a:lnSpc>
              <a:defRPr sz="80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4828680"/>
            <a:ext cx="5449887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C42B40A-587D-4E5B-BF1C-0852C72B78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2440" y="5760960"/>
            <a:ext cx="1781277" cy="565986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06E19C8-5B6C-8B63-373E-8FEED177843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41413" y="1196340"/>
            <a:ext cx="1051560" cy="1051560"/>
          </a:xfrm>
          <a:custGeom>
            <a:avLst/>
            <a:gdLst>
              <a:gd name="connsiteX0" fmla="*/ 525780 w 1051560"/>
              <a:gd name="connsiteY0" fmla="*/ 0 h 1051560"/>
              <a:gd name="connsiteX1" fmla="*/ 1051560 w 1051560"/>
              <a:gd name="connsiteY1" fmla="*/ 525780 h 1051560"/>
              <a:gd name="connsiteX2" fmla="*/ 525780 w 1051560"/>
              <a:gd name="connsiteY2" fmla="*/ 1051560 h 1051560"/>
              <a:gd name="connsiteX3" fmla="*/ 0 w 1051560"/>
              <a:gd name="connsiteY3" fmla="*/ 525780 h 1051560"/>
              <a:gd name="connsiteX4" fmla="*/ 525780 w 1051560"/>
              <a:gd name="connsiteY4" fmla="*/ 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" h="1051560">
                <a:moveTo>
                  <a:pt x="525780" y="0"/>
                </a:moveTo>
                <a:cubicBezTo>
                  <a:pt x="816160" y="0"/>
                  <a:pt x="1051560" y="235400"/>
                  <a:pt x="1051560" y="525780"/>
                </a:cubicBezTo>
                <a:cubicBezTo>
                  <a:pt x="1051560" y="816160"/>
                  <a:pt x="816160" y="1051560"/>
                  <a:pt x="525780" y="1051560"/>
                </a:cubicBezTo>
                <a:cubicBezTo>
                  <a:pt x="235400" y="1051560"/>
                  <a:pt x="0" y="816160"/>
                  <a:pt x="0" y="525780"/>
                </a:cubicBezTo>
                <a:cubicBezTo>
                  <a:pt x="0" y="235400"/>
                  <a:pt x="235400" y="0"/>
                  <a:pt x="525780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0" name="Picture Placeholder 84">
            <a:extLst>
              <a:ext uri="{FF2B5EF4-FFF2-40B4-BE49-F238E27FC236}">
                <a16:creationId xmlns:a16="http://schemas.microsoft.com/office/drawing/2014/main" id="{135F9F13-0585-AB04-D6E0-529A73985B43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253193" y="1308121"/>
            <a:ext cx="827999" cy="827999"/>
          </a:xfrm>
          <a:prstGeom prst="ellipse">
            <a:avLst/>
          </a:prstGeo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61E3EDA1-E8B8-5B43-FFC4-448CA464EDD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141413" y="5760960"/>
            <a:ext cx="1781277" cy="565986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insert logo here</a:t>
            </a:r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800AEFEE-343E-46F6-B4DD-9F2E60150B23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3181092" y="5760960"/>
            <a:ext cx="1781277" cy="565986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insert logo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FCB786AD-3289-BBE4-74CC-F6A85F808B8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952782"/>
      </p:ext>
    </p:extLst>
  </p:cSld>
  <p:clrMapOvr>
    <a:masterClrMapping/>
  </p:clrMapOvr>
  <p:transition>
    <p:fad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Image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AC671AC-221D-4CA2-8ECC-6DB4D509EE5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141413" y="316800"/>
            <a:ext cx="4954587" cy="6224400"/>
          </a:xfrm>
          <a:prstGeom prst="roundRect">
            <a:avLst>
              <a:gd name="adj" fmla="val 2716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>
                <a:latin typeface="+mn-lt"/>
              </a:defRPr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7600" y="1440000"/>
            <a:ext cx="5098288" cy="3950866"/>
          </a:xfrm>
        </p:spPr>
        <p:txBody>
          <a:bodyPr anchor="t"/>
          <a:lstStyle>
            <a:lvl1pPr algn="l">
              <a:lnSpc>
                <a:spcPct val="79000"/>
              </a:lnSpc>
              <a:defRPr sz="80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803AA99-277A-48CA-B403-93EF373AC35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47600" y="5580000"/>
            <a:ext cx="3051241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BCAFD9C-35DC-D04D-5002-08926B9346A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29699"/>
      </p:ext>
    </p:extLst>
  </p:cSld>
  <p:clrMapOvr>
    <a:masterClrMapping/>
  </p:clrMapOvr>
  <p:transition>
    <p:fad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 Spark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7600" y="1440000"/>
            <a:ext cx="5098288" cy="3950866"/>
          </a:xfrm>
        </p:spPr>
        <p:txBody>
          <a:bodyPr anchor="t"/>
          <a:lstStyle>
            <a:lvl1pPr algn="l">
              <a:lnSpc>
                <a:spcPct val="90000"/>
              </a:lnSpc>
              <a:defRPr sz="5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47600" y="5580000"/>
            <a:ext cx="3051241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2D400DF-1C6E-B3FE-11FD-DB6ED39DBF32}"/>
              </a:ext>
            </a:extLst>
          </p:cNvPr>
          <p:cNvSpPr/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0E11720-E61A-387C-3E30-1472020E2B9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196052"/>
      </p:ext>
    </p:extLst>
  </p:cSld>
  <p:clrMapOvr>
    <a:masterClrMapping/>
  </p:clrMapOvr>
  <p:transition>
    <p:fad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Introductio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726EE7E-54CA-4BB5-A029-E915DD23D0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41413" y="1224000"/>
            <a:ext cx="4054475" cy="2725740"/>
          </a:xfrm>
        </p:spPr>
        <p:txBody>
          <a:bodyPr/>
          <a:lstStyle>
            <a:lvl1pPr>
              <a:lnSpc>
                <a:spcPts val="6400"/>
              </a:lnSpc>
              <a:spcAft>
                <a:spcPts val="3685"/>
              </a:spcAft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>
              <a:lnSpc>
                <a:spcPct val="100000"/>
              </a:lnSpc>
              <a:spcAft>
                <a:spcPts val="0"/>
              </a:spcAft>
              <a:defRPr sz="2200" b="0">
                <a:solidFill>
                  <a:schemeClr val="bg1"/>
                </a:solidFill>
                <a:latin typeface="+mj-lt"/>
              </a:defRPr>
            </a:lvl2pPr>
          </a:lstStyle>
          <a:p>
            <a:pPr lvl="0"/>
            <a:r>
              <a:rPr lang="en-US"/>
              <a:t>Insert title here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BAB851D-31EF-44BE-B9AF-E0461272C52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141413" y="5760960"/>
            <a:ext cx="1781277" cy="565986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A5FCAC0-4BEA-4837-AA66-60872CB32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1413" y="3949740"/>
            <a:ext cx="4054475" cy="15573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9D3074A-7264-6975-DC3C-E960CF1EC0F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238614" y="361507"/>
            <a:ext cx="451884" cy="451884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AA812C3-9555-DE56-716A-1B8DD58C153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0850526" y="6326946"/>
            <a:ext cx="622004" cy="451884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8" name="Picture Placeholder 18">
            <a:extLst>
              <a:ext uri="{FF2B5EF4-FFF2-40B4-BE49-F238E27FC236}">
                <a16:creationId xmlns:a16="http://schemas.microsoft.com/office/drawing/2014/main" id="{AB772CEC-75FB-57DB-7EE0-8DD4191716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27038" y="1"/>
            <a:ext cx="6664963" cy="6857999"/>
          </a:xfrm>
          <a:custGeom>
            <a:avLst/>
            <a:gdLst>
              <a:gd name="connsiteX0" fmla="*/ 2376478 w 6664963"/>
              <a:gd name="connsiteY0" fmla="*/ 0 h 6857999"/>
              <a:gd name="connsiteX1" fmla="*/ 4957772 w 6664963"/>
              <a:gd name="connsiteY1" fmla="*/ 0 h 6857999"/>
              <a:gd name="connsiteX2" fmla="*/ 5094535 w 6664963"/>
              <a:gd name="connsiteY2" fmla="*/ 50056 h 6857999"/>
              <a:gd name="connsiteX3" fmla="*/ 6552103 w 6664963"/>
              <a:gd name="connsiteY3" fmla="*/ 1164965 h 6857999"/>
              <a:gd name="connsiteX4" fmla="*/ 6664963 w 6664963"/>
              <a:gd name="connsiteY4" fmla="*/ 1319716 h 6857999"/>
              <a:gd name="connsiteX5" fmla="*/ 6664963 w 6664963"/>
              <a:gd name="connsiteY5" fmla="*/ 5538285 h 6857999"/>
              <a:gd name="connsiteX6" fmla="*/ 6552103 w 6664963"/>
              <a:gd name="connsiteY6" fmla="*/ 5693036 h 6857999"/>
              <a:gd name="connsiteX7" fmla="*/ 5094535 w 6664963"/>
              <a:gd name="connsiteY7" fmla="*/ 6807944 h 6857999"/>
              <a:gd name="connsiteX8" fmla="*/ 4967585 w 6664963"/>
              <a:gd name="connsiteY8" fmla="*/ 6857999 h 6857999"/>
              <a:gd name="connsiteX9" fmla="*/ 2366665 w 6664963"/>
              <a:gd name="connsiteY9" fmla="*/ 6857999 h 6857999"/>
              <a:gd name="connsiteX10" fmla="*/ 2239715 w 6664963"/>
              <a:gd name="connsiteY10" fmla="*/ 6807944 h 6857999"/>
              <a:gd name="connsiteX11" fmla="*/ 0 w 6664963"/>
              <a:gd name="connsiteY11" fmla="*/ 3429000 h 6857999"/>
              <a:gd name="connsiteX12" fmla="*/ 2239715 w 6664963"/>
              <a:gd name="connsiteY12" fmla="*/ 500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64963" h="6857999">
                <a:moveTo>
                  <a:pt x="2376478" y="0"/>
                </a:moveTo>
                <a:lnTo>
                  <a:pt x="4957772" y="0"/>
                </a:lnTo>
                <a:lnTo>
                  <a:pt x="5094535" y="50056"/>
                </a:lnTo>
                <a:cubicBezTo>
                  <a:pt x="5670367" y="293612"/>
                  <a:pt x="6171041" y="680067"/>
                  <a:pt x="6552103" y="1164965"/>
                </a:cubicBezTo>
                <a:lnTo>
                  <a:pt x="6664963" y="1319716"/>
                </a:lnTo>
                <a:lnTo>
                  <a:pt x="6664963" y="5538285"/>
                </a:lnTo>
                <a:lnTo>
                  <a:pt x="6552103" y="5693036"/>
                </a:lnTo>
                <a:cubicBezTo>
                  <a:pt x="6171041" y="6177933"/>
                  <a:pt x="5670367" y="6564388"/>
                  <a:pt x="5094535" y="6807944"/>
                </a:cubicBezTo>
                <a:lnTo>
                  <a:pt x="4967585" y="6857999"/>
                </a:lnTo>
                <a:lnTo>
                  <a:pt x="2366665" y="6857999"/>
                </a:lnTo>
                <a:lnTo>
                  <a:pt x="2239715" y="6807944"/>
                </a:lnTo>
                <a:cubicBezTo>
                  <a:pt x="923529" y="6251244"/>
                  <a:pt x="0" y="4947973"/>
                  <a:pt x="0" y="3429000"/>
                </a:cubicBezTo>
                <a:cubicBezTo>
                  <a:pt x="0" y="1910027"/>
                  <a:pt x="923529" y="606756"/>
                  <a:pt x="2239715" y="50056"/>
                </a:cubicBezTo>
                <a:close/>
              </a:path>
            </a:pathLst>
          </a:custGeom>
          <a:solidFill>
            <a:srgbClr val="D9D9D9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18553212"/>
      </p:ext>
    </p:extLst>
  </p:cSld>
  <p:clrMapOvr>
    <a:masterClrMapping/>
  </p:clrMapOvr>
  <p:transition>
    <p:fade/>
  </p:transition>
  <p:hf hdr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1BA5518-1C0C-60C8-5848-E84C418919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817289 w 12192000"/>
              <a:gd name="connsiteY1" fmla="*/ 0 h 6858000"/>
              <a:gd name="connsiteX2" fmla="*/ 12192000 w 12192000"/>
              <a:gd name="connsiteY2" fmla="*/ 482843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817289" y="0"/>
                </a:lnTo>
                <a:lnTo>
                  <a:pt x="12192000" y="482843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103F4-508A-4DC2-804E-AB2C634147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41413" y="450001"/>
            <a:ext cx="2743200" cy="23103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4C409D7-81F3-415F-A3F6-12C92C6F564C}" type="datetime2">
              <a:rPr lang="en-US" smtClean="0"/>
              <a:t>Tuesday, July 23, 2024</a:t>
            </a:fld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404F0CF-5B08-4C43-9C33-252BB085B8E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40000"/>
            <a:ext cx="5098288" cy="3950866"/>
          </a:xfrm>
        </p:spPr>
        <p:txBody>
          <a:bodyPr anchor="t"/>
          <a:lstStyle>
            <a:lvl1pPr algn="l">
              <a:lnSpc>
                <a:spcPct val="90000"/>
              </a:lnSpc>
              <a:defRPr sz="5400">
                <a:solidFill>
                  <a:schemeClr val="tx2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FB4DA98-F668-E6AB-DB87-1720D962973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0" y="0"/>
            <a:ext cx="488156" cy="6858000"/>
          </a:xfrm>
          <a:custGeom>
            <a:avLst/>
            <a:gdLst>
              <a:gd name="connsiteX0" fmla="*/ 0 w 488156"/>
              <a:gd name="connsiteY0" fmla="*/ 0 h 6858000"/>
              <a:gd name="connsiteX1" fmla="*/ 488156 w 488156"/>
              <a:gd name="connsiteY1" fmla="*/ 0 h 6858000"/>
              <a:gd name="connsiteX2" fmla="*/ 488156 w 488156"/>
              <a:gd name="connsiteY2" fmla="*/ 6858000 h 6858000"/>
              <a:gd name="connsiteX3" fmla="*/ 0 w 48815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156" h="6858000">
                <a:moveTo>
                  <a:pt x="0" y="0"/>
                </a:moveTo>
                <a:lnTo>
                  <a:pt x="488156" y="0"/>
                </a:lnTo>
                <a:lnTo>
                  <a:pt x="48815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DC6C3EF-36B6-D563-6FD3-A9A5C89B4AA4}"/>
              </a:ext>
            </a:extLst>
          </p:cNvPr>
          <p:cNvGrpSpPr/>
          <p:nvPr userDrawn="1"/>
        </p:nvGrpSpPr>
        <p:grpSpPr>
          <a:xfrm>
            <a:off x="-3736492" y="0"/>
            <a:ext cx="3507558" cy="3745276"/>
            <a:chOff x="838199" y="1150070"/>
            <a:chExt cx="3507558" cy="3745276"/>
          </a:xfrm>
          <a:solidFill>
            <a:schemeClr val="tx1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8140316-3A57-671C-6B19-3512A9AA5069}"/>
                </a:ext>
              </a:extLst>
            </p:cNvPr>
            <p:cNvSpPr/>
            <p:nvPr/>
          </p:nvSpPr>
          <p:spPr>
            <a:xfrm>
              <a:off x="838200" y="1150070"/>
              <a:ext cx="3507557" cy="3745276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D826713-242B-EFE4-E16A-5FC1DE030311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>
                  <a:solidFill>
                    <a:srgbClr val="333333"/>
                  </a:solidFill>
                  <a:latin typeface="+mn-lt"/>
                </a:rPr>
                <a:t>How to insert a </a:t>
              </a:r>
              <a:br>
                <a:rPr lang="en-GB" sz="1800">
                  <a:solidFill>
                    <a:srgbClr val="333333"/>
                  </a:solidFill>
                  <a:latin typeface="+mn-lt"/>
                </a:rPr>
              </a:br>
              <a:r>
                <a:rPr lang="en-GB" sz="1800">
                  <a:solidFill>
                    <a:srgbClr val="333333"/>
                  </a:solidFill>
                  <a:latin typeface="+mn-lt"/>
                </a:rPr>
                <a:t>background image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BA6D621-E3A7-B0C9-6106-B2DC60C4EFE5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22ECCBB-0547-94C3-B4AB-A71E45C427EE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1. </a:t>
              </a:r>
              <a:r>
                <a:rPr lang="en-GB" sz="1400">
                  <a:solidFill>
                    <a:srgbClr val="333333"/>
                  </a:solidFill>
                </a:rPr>
                <a:t>Right click on your slide and click </a:t>
              </a:r>
              <a:r>
                <a:rPr lang="en-GB" sz="1400" b="1">
                  <a:solidFill>
                    <a:srgbClr val="333333"/>
                  </a:solidFill>
                </a:rPr>
                <a:t>Format Background</a:t>
              </a:r>
              <a:r>
                <a:rPr lang="en-GB" sz="1400">
                  <a:solidFill>
                    <a:srgbClr val="333333"/>
                  </a:solidFill>
                </a:rPr>
                <a:t>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46FF3E2F-58A9-D6F9-C57B-9E18DD21BCA4}"/>
                </a:ext>
              </a:extLst>
            </p:cNvPr>
            <p:cNvSpPr txBox="1"/>
            <p:nvPr/>
          </p:nvSpPr>
          <p:spPr>
            <a:xfrm>
              <a:off x="838199" y="2415081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2. </a:t>
              </a:r>
              <a:r>
                <a:rPr lang="en-GB" sz="1400">
                  <a:solidFill>
                    <a:srgbClr val="333333"/>
                  </a:solidFill>
                </a:rPr>
                <a:t>Click on </a:t>
              </a:r>
              <a:r>
                <a:rPr lang="en-GB" sz="1400" b="1">
                  <a:solidFill>
                    <a:srgbClr val="333333"/>
                  </a:solidFill>
                </a:rPr>
                <a:t>Fill</a:t>
              </a:r>
              <a:r>
                <a:rPr lang="en-GB" sz="1400">
                  <a:solidFill>
                    <a:srgbClr val="333333"/>
                  </a:solidFill>
                </a:rPr>
                <a:t> then </a:t>
              </a:r>
              <a:r>
                <a:rPr lang="en-GB" sz="1400" b="1">
                  <a:solidFill>
                    <a:srgbClr val="333333"/>
                  </a:solidFill>
                </a:rPr>
                <a:t>Picture or Texture Fill</a:t>
              </a:r>
              <a:r>
                <a:rPr lang="en-GB" sz="1400">
                  <a:solidFill>
                    <a:srgbClr val="333333"/>
                  </a:solidFill>
                </a:rPr>
                <a:t> and choose the image from your computer.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17A642B-D845-5E0A-4678-6E32C0861719}"/>
                </a:ext>
              </a:extLst>
            </p:cNvPr>
            <p:cNvSpPr txBox="1"/>
            <p:nvPr/>
          </p:nvSpPr>
          <p:spPr>
            <a:xfrm>
              <a:off x="838199" y="315374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3. </a:t>
              </a:r>
              <a:r>
                <a:rPr lang="en-GB" sz="1400">
                  <a:solidFill>
                    <a:srgbClr val="333333"/>
                  </a:solidFill>
                </a:rPr>
                <a:t>Click </a:t>
              </a:r>
              <a:r>
                <a:rPr lang="en-GB" sz="1400" b="1">
                  <a:solidFill>
                    <a:srgbClr val="333333"/>
                  </a:solidFill>
                </a:rPr>
                <a:t>Picture</a:t>
              </a:r>
              <a:r>
                <a:rPr lang="en-GB" sz="1400">
                  <a:solidFill>
                    <a:srgbClr val="333333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236C784-9534-6860-BD6A-78E429563FB4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4.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Colour</a:t>
              </a:r>
              <a:r>
                <a:rPr lang="en-GB" sz="1400">
                  <a:solidFill>
                    <a:srgbClr val="333333"/>
                  </a:solidFill>
                </a:rPr>
                <a:t> to adjust the Saturation, Tone, and Colour.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7BDF0BE-BB4B-E656-31FD-750CC86DE103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5.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Correction</a:t>
              </a:r>
              <a:r>
                <a:rPr lang="en-GB" sz="1400">
                  <a:solidFill>
                    <a:srgbClr val="333333"/>
                  </a:solidFill>
                </a:rPr>
                <a:t> to adjust the Sharpness, Brightness, and Contrast.</a:t>
              </a:r>
            </a:p>
          </p:txBody>
        </p:sp>
      </p:grp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66BD6476-209B-FA35-C7BD-53E8128D670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>
                <a:solidFill>
                  <a:srgbClr val="8C878F"/>
                </a:solidFill>
                <a:latin typeface="Tungsten Bold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4532B9AE-6E0C-0194-274F-98EC34497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CE554B-B287-7482-99E2-568AEE0FAC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264615" y="340242"/>
            <a:ext cx="346138" cy="377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939483"/>
      </p:ext>
    </p:extLst>
  </p:cSld>
  <p:clrMapOvr>
    <a:masterClrMapping/>
  </p:clrMapOvr>
  <p:transition>
    <p:fad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Green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1BA5518-1C0C-60C8-5848-E84C418919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817289 w 12192000"/>
              <a:gd name="connsiteY1" fmla="*/ 0 h 6858000"/>
              <a:gd name="connsiteX2" fmla="*/ 12192000 w 12192000"/>
              <a:gd name="connsiteY2" fmla="*/ 482843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817289" y="0"/>
                </a:lnTo>
                <a:lnTo>
                  <a:pt x="12192000" y="482843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103F4-508A-4DC2-804E-AB2C634147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41413" y="450001"/>
            <a:ext cx="2743200" cy="23103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4C409D7-81F3-415F-A3F6-12C92C6F564C}" type="datetime2">
              <a:rPr lang="en-US" smtClean="0"/>
              <a:pPr/>
              <a:t>Tuesday, July 23, 2024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74116B6-1530-486A-893C-DC2D5DED3B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41413" y="5767835"/>
            <a:ext cx="1779442" cy="565403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153E5F8-1F60-4995-B4B1-AFF8015700F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3" hasCustomPrompt="1"/>
          </p:nvPr>
        </p:nvSpPr>
        <p:spPr>
          <a:xfrm>
            <a:off x="0" y="0"/>
            <a:ext cx="488156" cy="6858000"/>
          </a:xfrm>
          <a:custGeom>
            <a:avLst/>
            <a:gdLst>
              <a:gd name="connsiteX0" fmla="*/ 0 w 488156"/>
              <a:gd name="connsiteY0" fmla="*/ 0 h 6858000"/>
              <a:gd name="connsiteX1" fmla="*/ 488156 w 488156"/>
              <a:gd name="connsiteY1" fmla="*/ 0 h 6858000"/>
              <a:gd name="connsiteX2" fmla="*/ 488156 w 488156"/>
              <a:gd name="connsiteY2" fmla="*/ 6858000 h 6858000"/>
              <a:gd name="connsiteX3" fmla="*/ 0 w 48815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156" h="6858000">
                <a:moveTo>
                  <a:pt x="0" y="0"/>
                </a:moveTo>
                <a:lnTo>
                  <a:pt x="488156" y="0"/>
                </a:lnTo>
                <a:lnTo>
                  <a:pt x="488156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4BEA6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0BEA802A-8E7B-BC14-8F80-E3EA28A5CA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39999"/>
            <a:ext cx="7634766" cy="3445899"/>
          </a:xfrm>
        </p:spPr>
        <p:txBody>
          <a:bodyPr anchor="t"/>
          <a:lstStyle>
            <a:lvl1pPr algn="l">
              <a:lnSpc>
                <a:spcPct val="79000"/>
              </a:lnSpc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A2C1A19-5FDB-F8D4-CFAA-2AC08AD819C9}"/>
              </a:ext>
            </a:extLst>
          </p:cNvPr>
          <p:cNvGrpSpPr/>
          <p:nvPr userDrawn="1"/>
        </p:nvGrpSpPr>
        <p:grpSpPr>
          <a:xfrm>
            <a:off x="-3736492" y="0"/>
            <a:ext cx="3507558" cy="3745276"/>
            <a:chOff x="838199" y="1150070"/>
            <a:chExt cx="3507558" cy="3745276"/>
          </a:xfrm>
          <a:solidFill>
            <a:schemeClr val="tx1"/>
          </a:solidFill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82153C7-6BBF-B4FB-88E3-24086FB36365}"/>
                </a:ext>
              </a:extLst>
            </p:cNvPr>
            <p:cNvSpPr/>
            <p:nvPr/>
          </p:nvSpPr>
          <p:spPr>
            <a:xfrm>
              <a:off x="838200" y="1150070"/>
              <a:ext cx="3507557" cy="3745276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133F0F4A-24F4-1291-009A-8A291968EEAB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>
                  <a:solidFill>
                    <a:srgbClr val="333333"/>
                  </a:solidFill>
                  <a:latin typeface="+mn-lt"/>
                </a:rPr>
                <a:t>How to insert a </a:t>
              </a:r>
              <a:br>
                <a:rPr lang="en-GB" sz="1800">
                  <a:solidFill>
                    <a:srgbClr val="333333"/>
                  </a:solidFill>
                  <a:latin typeface="+mn-lt"/>
                </a:rPr>
              </a:br>
              <a:r>
                <a:rPr lang="en-GB" sz="1800">
                  <a:solidFill>
                    <a:srgbClr val="333333"/>
                  </a:solidFill>
                  <a:latin typeface="+mn-lt"/>
                </a:rPr>
                <a:t>background image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39F88C1-BC44-5AA6-397D-44A099DF9E32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7A11FFE-49DB-52E6-388A-950DD4C596DB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1. </a:t>
              </a:r>
              <a:r>
                <a:rPr lang="en-GB" sz="1400">
                  <a:solidFill>
                    <a:srgbClr val="333333"/>
                  </a:solidFill>
                </a:rPr>
                <a:t>Right click on your slide and click </a:t>
              </a:r>
              <a:r>
                <a:rPr lang="en-GB" sz="1400" b="1">
                  <a:solidFill>
                    <a:srgbClr val="333333"/>
                  </a:solidFill>
                </a:rPr>
                <a:t>Format Background</a:t>
              </a:r>
              <a:r>
                <a:rPr lang="en-GB" sz="1400">
                  <a:solidFill>
                    <a:srgbClr val="333333"/>
                  </a:solidFill>
                </a:rPr>
                <a:t>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CFE70CC-9146-8796-AF9A-AE760373F929}"/>
                </a:ext>
              </a:extLst>
            </p:cNvPr>
            <p:cNvSpPr txBox="1"/>
            <p:nvPr/>
          </p:nvSpPr>
          <p:spPr>
            <a:xfrm>
              <a:off x="838199" y="2415081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2. </a:t>
              </a:r>
              <a:r>
                <a:rPr lang="en-GB" sz="1400">
                  <a:solidFill>
                    <a:srgbClr val="333333"/>
                  </a:solidFill>
                </a:rPr>
                <a:t>Click on </a:t>
              </a:r>
              <a:r>
                <a:rPr lang="en-GB" sz="1400" b="1">
                  <a:solidFill>
                    <a:srgbClr val="333333"/>
                  </a:solidFill>
                </a:rPr>
                <a:t>Fill</a:t>
              </a:r>
              <a:r>
                <a:rPr lang="en-GB" sz="1400">
                  <a:solidFill>
                    <a:srgbClr val="333333"/>
                  </a:solidFill>
                </a:rPr>
                <a:t> then </a:t>
              </a:r>
              <a:r>
                <a:rPr lang="en-GB" sz="1400" b="1">
                  <a:solidFill>
                    <a:srgbClr val="333333"/>
                  </a:solidFill>
                </a:rPr>
                <a:t>Picture or Texture Fill</a:t>
              </a:r>
              <a:r>
                <a:rPr lang="en-GB" sz="1400">
                  <a:solidFill>
                    <a:srgbClr val="333333"/>
                  </a:solidFill>
                </a:rPr>
                <a:t> and choose the image from your computer.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80F0C9D-0162-24FB-3B07-343B7B5D9F62}"/>
                </a:ext>
              </a:extLst>
            </p:cNvPr>
            <p:cNvSpPr txBox="1"/>
            <p:nvPr/>
          </p:nvSpPr>
          <p:spPr>
            <a:xfrm>
              <a:off x="838199" y="315374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3. </a:t>
              </a:r>
              <a:r>
                <a:rPr lang="en-GB" sz="1400">
                  <a:solidFill>
                    <a:srgbClr val="333333"/>
                  </a:solidFill>
                </a:rPr>
                <a:t>Click </a:t>
              </a:r>
              <a:r>
                <a:rPr lang="en-GB" sz="1400" b="1">
                  <a:solidFill>
                    <a:srgbClr val="333333"/>
                  </a:solidFill>
                </a:rPr>
                <a:t>Picture</a:t>
              </a:r>
              <a:r>
                <a:rPr lang="en-GB" sz="1400">
                  <a:solidFill>
                    <a:srgbClr val="333333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D156F41-29A4-D086-C3DA-D9CED59ABD34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4.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Colour</a:t>
              </a:r>
              <a:r>
                <a:rPr lang="en-GB" sz="1400">
                  <a:solidFill>
                    <a:srgbClr val="333333"/>
                  </a:solidFill>
                </a:rPr>
                <a:t> to adjust the Saturation, Tone, and Colour.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ED8249A-7E6E-E666-57B1-A6B6AE6EE706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5.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Correction</a:t>
              </a:r>
              <a:r>
                <a:rPr lang="en-GB" sz="1400">
                  <a:solidFill>
                    <a:srgbClr val="333333"/>
                  </a:solidFill>
                </a:rPr>
                <a:t> to adjust the Sharpness, Brightness, and Contrast.</a:t>
              </a:r>
            </a:p>
          </p:txBody>
        </p:sp>
      </p:grp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4E2C3D5-CF0C-4878-7A88-27FCCAB119E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>
                <a:solidFill>
                  <a:schemeClr val="bg1"/>
                </a:solidFill>
                <a:latin typeface="Tungsten Bold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DA059D6-3D7A-062C-E99E-4CC7D22004A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rgbClr val="AEF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456CEDF-A28A-C3B4-E00A-AE810FDA7F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180135" y="238513"/>
            <a:ext cx="574158" cy="58019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638254"/>
      </p:ext>
    </p:extLst>
  </p:cSld>
  <p:clrMapOvr>
    <a:masterClrMapping/>
  </p:clrMapOvr>
  <p:transition>
    <p:fad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C123D-0B35-AA46-C285-25AEE291E8B6}"/>
              </a:ext>
            </a:extLst>
          </p:cNvPr>
          <p:cNvSpPr/>
          <p:nvPr userDrawn="1"/>
        </p:nvSpPr>
        <p:spPr>
          <a:xfrm rot="1800000">
            <a:off x="1839456" y="2539096"/>
            <a:ext cx="11071873" cy="3179283"/>
          </a:xfrm>
          <a:custGeom>
            <a:avLst/>
            <a:gdLst>
              <a:gd name="connsiteX0" fmla="*/ 831924 w 11071873"/>
              <a:gd name="connsiteY0" fmla="*/ 191861 h 3179283"/>
              <a:gd name="connsiteX1" fmla="*/ 1589642 w 11071873"/>
              <a:gd name="connsiteY1" fmla="*/ 0 h 3179283"/>
              <a:gd name="connsiteX2" fmla="*/ 10019954 w 11071873"/>
              <a:gd name="connsiteY2" fmla="*/ 0 h 3179283"/>
              <a:gd name="connsiteX3" fmla="*/ 10152345 w 11071873"/>
              <a:gd name="connsiteY3" fmla="*/ 5434 h 3179283"/>
              <a:gd name="connsiteX4" fmla="*/ 10185396 w 11071873"/>
              <a:gd name="connsiteY4" fmla="*/ 9526 h 3179283"/>
              <a:gd name="connsiteX5" fmla="*/ 11071873 w 11071873"/>
              <a:gd name="connsiteY5" fmla="*/ 1544949 h 3179283"/>
              <a:gd name="connsiteX6" fmla="*/ 8241124 w 11071873"/>
              <a:gd name="connsiteY6" fmla="*/ 3179283 h 3179283"/>
              <a:gd name="connsiteX7" fmla="*/ 1589642 w 11071873"/>
              <a:gd name="connsiteY7" fmla="*/ 3179283 h 3179283"/>
              <a:gd name="connsiteX8" fmla="*/ 8207 w 11071873"/>
              <a:gd name="connsiteY8" fmla="*/ 1752173 h 3179283"/>
              <a:gd name="connsiteX9" fmla="*/ 0 w 11071873"/>
              <a:gd name="connsiteY9" fmla="*/ 1589642 h 3179283"/>
              <a:gd name="connsiteX10" fmla="*/ 8207 w 11071873"/>
              <a:gd name="connsiteY10" fmla="*/ 1427110 h 3179283"/>
              <a:gd name="connsiteX11" fmla="*/ 831924 w 11071873"/>
              <a:gd name="connsiteY11" fmla="*/ 191861 h 3179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071873" h="3179283">
                <a:moveTo>
                  <a:pt x="831924" y="191861"/>
                </a:moveTo>
                <a:cubicBezTo>
                  <a:pt x="1057166" y="69503"/>
                  <a:pt x="1315287" y="0"/>
                  <a:pt x="1589642" y="0"/>
                </a:cubicBezTo>
                <a:lnTo>
                  <a:pt x="10019954" y="0"/>
                </a:lnTo>
                <a:cubicBezTo>
                  <a:pt x="10064537" y="0"/>
                  <a:pt x="10108691" y="1835"/>
                  <a:pt x="10152345" y="5434"/>
                </a:cubicBezTo>
                <a:lnTo>
                  <a:pt x="10185396" y="9526"/>
                </a:lnTo>
                <a:lnTo>
                  <a:pt x="11071873" y="1544949"/>
                </a:lnTo>
                <a:lnTo>
                  <a:pt x="8241124" y="3179283"/>
                </a:lnTo>
                <a:lnTo>
                  <a:pt x="1589642" y="3179283"/>
                </a:lnTo>
                <a:cubicBezTo>
                  <a:pt x="766578" y="3179283"/>
                  <a:pt x="89613" y="2553759"/>
                  <a:pt x="8207" y="1752173"/>
                </a:cubicBezTo>
                <a:lnTo>
                  <a:pt x="0" y="1589642"/>
                </a:lnTo>
                <a:lnTo>
                  <a:pt x="8207" y="1427110"/>
                </a:lnTo>
                <a:cubicBezTo>
                  <a:pt x="62478" y="892719"/>
                  <a:pt x="381441" y="436578"/>
                  <a:pt x="831924" y="19186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40000"/>
            <a:ext cx="10353191" cy="4140000"/>
          </a:xfrm>
        </p:spPr>
        <p:txBody>
          <a:bodyPr anchor="t"/>
          <a:lstStyle>
            <a:lvl1pPr algn="l">
              <a:lnSpc>
                <a:spcPct val="79000"/>
              </a:lnSpc>
              <a:defRPr sz="125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449887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0565D0E-73B2-521F-536D-B85BDB903A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>
                <a:solidFill>
                  <a:schemeClr val="bg1"/>
                </a:solidFill>
                <a:latin typeface="Tungsten Bold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8A99F76-0FC6-88F7-66FC-1577BB56B3B0}"/>
              </a:ext>
            </a:extLst>
          </p:cNvPr>
          <p:cNvSpPr/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rgbClr val="AEF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94789"/>
      </p:ext>
    </p:extLst>
  </p:cSld>
  <p:clrMapOvr>
    <a:masterClrMapping/>
  </p:clrMapOvr>
  <p:transition>
    <p:fad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Loc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404F0CF-5B08-4C43-9C33-252BB085B8E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40000"/>
            <a:ext cx="5098288" cy="2736000"/>
          </a:xfrm>
        </p:spPr>
        <p:txBody>
          <a:bodyPr anchor="t"/>
          <a:lstStyle>
            <a:lvl1pPr algn="l">
              <a:lnSpc>
                <a:spcPct val="90000"/>
              </a:lnSpc>
              <a:defRPr sz="5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9455A7EA-FACB-4FE3-B081-AEF15C814EE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4176000"/>
            <a:ext cx="509828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39B79EB-EE9C-E1A0-85CE-A0C83479562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126183"/>
      </p:ext>
    </p:extLst>
  </p:cSld>
  <p:clrMapOvr>
    <a:masterClrMapping/>
  </p:clrMapOvr>
  <p:transition>
    <p:fad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761AC6CD-4158-49D4-140C-6D40A2851F51}"/>
              </a:ext>
            </a:extLst>
          </p:cNvPr>
          <p:cNvGrpSpPr/>
          <p:nvPr userDrawn="1"/>
        </p:nvGrpSpPr>
        <p:grpSpPr>
          <a:xfrm>
            <a:off x="344775" y="853573"/>
            <a:ext cx="12716501" cy="6537605"/>
            <a:chOff x="344775" y="853573"/>
            <a:chExt cx="12716501" cy="6537605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AD2B7DD-26C5-BE43-F4E2-6A991BA8A7FD}"/>
                </a:ext>
              </a:extLst>
            </p:cNvPr>
            <p:cNvSpPr/>
            <p:nvPr userDrawn="1"/>
          </p:nvSpPr>
          <p:spPr>
            <a:xfrm rot="19909052">
              <a:off x="6521322" y="853573"/>
              <a:ext cx="6539954" cy="3179283"/>
            </a:xfrm>
            <a:custGeom>
              <a:avLst/>
              <a:gdLst>
                <a:gd name="connsiteX0" fmla="*/ 6539954 w 6539954"/>
                <a:gd name="connsiteY0" fmla="*/ 569882 h 3179283"/>
                <a:gd name="connsiteX1" fmla="*/ 5141833 w 6539954"/>
                <a:gd name="connsiteY1" fmla="*/ 3179283 h 3179283"/>
                <a:gd name="connsiteX2" fmla="*/ 1589642 w 6539954"/>
                <a:gd name="connsiteY2" fmla="*/ 3179283 h 3179283"/>
                <a:gd name="connsiteX3" fmla="*/ 8207 w 6539954"/>
                <a:gd name="connsiteY3" fmla="*/ 1752173 h 3179283"/>
                <a:gd name="connsiteX4" fmla="*/ 0 w 6539954"/>
                <a:gd name="connsiteY4" fmla="*/ 1589641 h 3179283"/>
                <a:gd name="connsiteX5" fmla="*/ 15422 w 6539954"/>
                <a:gd name="connsiteY5" fmla="*/ 1367329 h 3179283"/>
                <a:gd name="connsiteX6" fmla="*/ 831924 w 6539954"/>
                <a:gd name="connsiteY6" fmla="*/ 191861 h 3179283"/>
                <a:gd name="connsiteX7" fmla="*/ 1589642 w 6539954"/>
                <a:gd name="connsiteY7" fmla="*/ 0 h 3179283"/>
                <a:gd name="connsiteX8" fmla="*/ 5476346 w 6539954"/>
                <a:gd name="connsiteY8" fmla="*/ 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539954" h="3179283">
                  <a:moveTo>
                    <a:pt x="6539954" y="569882"/>
                  </a:moveTo>
                  <a:lnTo>
                    <a:pt x="5141833" y="3179283"/>
                  </a:lnTo>
                  <a:lnTo>
                    <a:pt x="1589642" y="3179283"/>
                  </a:lnTo>
                  <a:cubicBezTo>
                    <a:pt x="766578" y="3179283"/>
                    <a:pt x="89613" y="2553759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5476346" y="0"/>
                  </a:lnTo>
                  <a:close/>
                </a:path>
              </a:pathLst>
            </a:custGeom>
            <a:solidFill>
              <a:srgbClr val="CFD0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763B7FF-3AAA-9AF0-769A-D13B44C2A9AC}"/>
                </a:ext>
              </a:extLst>
            </p:cNvPr>
            <p:cNvSpPr/>
            <p:nvPr userDrawn="1"/>
          </p:nvSpPr>
          <p:spPr>
            <a:xfrm rot="9107403">
              <a:off x="344775" y="4211895"/>
              <a:ext cx="6363811" cy="3179283"/>
            </a:xfrm>
            <a:custGeom>
              <a:avLst/>
              <a:gdLst>
                <a:gd name="connsiteX0" fmla="*/ 874539 w 6363811"/>
                <a:gd name="connsiteY0" fmla="*/ 3009740 h 3179283"/>
                <a:gd name="connsiteX1" fmla="*/ 8207 w 6363811"/>
                <a:gd name="connsiteY1" fmla="*/ 1752173 h 3179283"/>
                <a:gd name="connsiteX2" fmla="*/ 0 w 6363811"/>
                <a:gd name="connsiteY2" fmla="*/ 1589641 h 3179283"/>
                <a:gd name="connsiteX3" fmla="*/ 15422 w 6363811"/>
                <a:gd name="connsiteY3" fmla="*/ 1367329 h 3179283"/>
                <a:gd name="connsiteX4" fmla="*/ 831924 w 6363811"/>
                <a:gd name="connsiteY4" fmla="*/ 191861 h 3179283"/>
                <a:gd name="connsiteX5" fmla="*/ 1589642 w 6363811"/>
                <a:gd name="connsiteY5" fmla="*/ 0 h 3179283"/>
                <a:gd name="connsiteX6" fmla="*/ 2453410 w 6363811"/>
                <a:gd name="connsiteY6" fmla="*/ 0 h 3179283"/>
                <a:gd name="connsiteX7" fmla="*/ 6363811 w 6363811"/>
                <a:gd name="connsiteY7" fmla="*/ 2097613 h 3179283"/>
                <a:gd name="connsiteX8" fmla="*/ 5783583 w 6363811"/>
                <a:gd name="connsiteY8" fmla="*/ 3179283 h 3179283"/>
                <a:gd name="connsiteX9" fmla="*/ 1589642 w 6363811"/>
                <a:gd name="connsiteY9" fmla="*/ 3179283 h 3179283"/>
                <a:gd name="connsiteX10" fmla="*/ 874539 w 6363811"/>
                <a:gd name="connsiteY10" fmla="*/ 300974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63811" h="3179283">
                  <a:moveTo>
                    <a:pt x="874539" y="3009740"/>
                  </a:moveTo>
                  <a:cubicBezTo>
                    <a:pt x="401635" y="2771137"/>
                    <a:pt x="64173" y="2303263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2453410" y="0"/>
                  </a:lnTo>
                  <a:lnTo>
                    <a:pt x="6363811" y="2097613"/>
                  </a:lnTo>
                  <a:lnTo>
                    <a:pt x="5783583" y="3179283"/>
                  </a:lnTo>
                  <a:lnTo>
                    <a:pt x="1589642" y="3179283"/>
                  </a:lnTo>
                  <a:cubicBezTo>
                    <a:pt x="1332435" y="3179283"/>
                    <a:pt x="1089495" y="3118196"/>
                    <a:pt x="874539" y="3009740"/>
                  </a:cubicBezTo>
                  <a:close/>
                </a:path>
              </a:pathLst>
            </a:custGeom>
            <a:solidFill>
              <a:srgbClr val="6DA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41413" y="1989137"/>
            <a:ext cx="10404475" cy="42116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1"/>
            <a:ext cx="10404475" cy="56733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90844-1DEC-42C9-AA0B-26F0D8727FA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31633" y="1588392"/>
            <a:ext cx="10414255" cy="295281"/>
          </a:xfrm>
        </p:spPr>
        <p:txBody>
          <a:bodyPr wrap="square" tIns="36000"/>
          <a:lstStyle>
            <a:lvl1pPr>
              <a:lnSpc>
                <a:spcPct val="80000"/>
              </a:lnSpc>
              <a:defRPr sz="1500" cap="all" baseline="0">
                <a:solidFill>
                  <a:schemeClr val="bg1"/>
                </a:solidFill>
                <a:highlight>
                  <a:srgbClr val="006A52"/>
                </a:highlight>
                <a:latin typeface="Publico Headline Medium" panose="02040602060504060203" pitchFamily="18" charset="0"/>
              </a:defRPr>
            </a:lvl1pPr>
          </a:lstStyle>
          <a:p>
            <a:pPr lvl="0"/>
            <a:r>
              <a:rPr lang="en-US"/>
              <a:t>Insert subheading here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1E53EC6-C9BD-8894-898A-124490C4CFD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390273"/>
      </p:ext>
    </p:extLst>
  </p:cSld>
  <p:clrMapOvr>
    <a:masterClrMapping/>
  </p:clrMapOvr>
  <p:transition>
    <p:fad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41413" y="1989137"/>
            <a:ext cx="4710334" cy="42116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4" y="936001"/>
            <a:ext cx="10402074" cy="56733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3DE8BDD-259A-4C36-A400-F3753B6E2E2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6833154" y="1989137"/>
            <a:ext cx="4710334" cy="42116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FCA8ED8-6FF6-42CA-8806-25289C18A7B7}"/>
              </a:ext>
            </a:extLst>
          </p:cNvPr>
          <p:cNvCxnSpPr>
            <a:cxnSpLocks/>
          </p:cNvCxnSpPr>
          <p:nvPr userDrawn="1"/>
        </p:nvCxnSpPr>
        <p:spPr>
          <a:xfrm flipH="1">
            <a:off x="6684970" y="1989138"/>
            <a:ext cx="1200" cy="4254007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2AAA8B07-408A-4B5B-917B-AF5ADE86A2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31633" y="1588392"/>
            <a:ext cx="10414255" cy="295281"/>
          </a:xfrm>
        </p:spPr>
        <p:txBody>
          <a:bodyPr wrap="square" tIns="36000"/>
          <a:lstStyle>
            <a:lvl1pPr>
              <a:lnSpc>
                <a:spcPct val="80000"/>
              </a:lnSpc>
              <a:defRPr sz="1500" cap="all" baseline="0">
                <a:solidFill>
                  <a:schemeClr val="bg1"/>
                </a:solidFill>
                <a:highlight>
                  <a:srgbClr val="006A52"/>
                </a:highlight>
                <a:latin typeface="Publico Headline Medium" panose="02040602060504060203" pitchFamily="18" charset="0"/>
              </a:defRPr>
            </a:lvl1pPr>
          </a:lstStyle>
          <a:p>
            <a:pPr lvl="0"/>
            <a:r>
              <a:rPr lang="en-US"/>
              <a:t>Insert subheading here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6886EEC4-24CB-FE92-AB91-D946495FED2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325718"/>
      </p:ext>
    </p:extLst>
  </p:cSld>
  <p:clrMapOvr>
    <a:masterClrMapping/>
  </p:clrMapOvr>
  <p:transition>
    <p:fad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8690C6CE-DDB1-5F0F-F8F9-A2F8CE6E76B5}"/>
              </a:ext>
            </a:extLst>
          </p:cNvPr>
          <p:cNvGrpSpPr/>
          <p:nvPr userDrawn="1"/>
        </p:nvGrpSpPr>
        <p:grpSpPr>
          <a:xfrm>
            <a:off x="344775" y="853573"/>
            <a:ext cx="12716501" cy="6537605"/>
            <a:chOff x="344775" y="853573"/>
            <a:chExt cx="12716501" cy="6537605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0EA37A-6ABB-39B0-28C0-ED745A69D5AD}"/>
                </a:ext>
              </a:extLst>
            </p:cNvPr>
            <p:cNvSpPr/>
            <p:nvPr userDrawn="1"/>
          </p:nvSpPr>
          <p:spPr>
            <a:xfrm rot="19909052">
              <a:off x="6521322" y="853573"/>
              <a:ext cx="6539954" cy="3179283"/>
            </a:xfrm>
            <a:custGeom>
              <a:avLst/>
              <a:gdLst>
                <a:gd name="connsiteX0" fmla="*/ 6539954 w 6539954"/>
                <a:gd name="connsiteY0" fmla="*/ 569882 h 3179283"/>
                <a:gd name="connsiteX1" fmla="*/ 5141833 w 6539954"/>
                <a:gd name="connsiteY1" fmla="*/ 3179283 h 3179283"/>
                <a:gd name="connsiteX2" fmla="*/ 1589642 w 6539954"/>
                <a:gd name="connsiteY2" fmla="*/ 3179283 h 3179283"/>
                <a:gd name="connsiteX3" fmla="*/ 8207 w 6539954"/>
                <a:gd name="connsiteY3" fmla="*/ 1752173 h 3179283"/>
                <a:gd name="connsiteX4" fmla="*/ 0 w 6539954"/>
                <a:gd name="connsiteY4" fmla="*/ 1589641 h 3179283"/>
                <a:gd name="connsiteX5" fmla="*/ 15422 w 6539954"/>
                <a:gd name="connsiteY5" fmla="*/ 1367329 h 3179283"/>
                <a:gd name="connsiteX6" fmla="*/ 831924 w 6539954"/>
                <a:gd name="connsiteY6" fmla="*/ 191861 h 3179283"/>
                <a:gd name="connsiteX7" fmla="*/ 1589642 w 6539954"/>
                <a:gd name="connsiteY7" fmla="*/ 0 h 3179283"/>
                <a:gd name="connsiteX8" fmla="*/ 5476346 w 6539954"/>
                <a:gd name="connsiteY8" fmla="*/ 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539954" h="3179283">
                  <a:moveTo>
                    <a:pt x="6539954" y="569882"/>
                  </a:moveTo>
                  <a:lnTo>
                    <a:pt x="5141833" y="3179283"/>
                  </a:lnTo>
                  <a:lnTo>
                    <a:pt x="1589642" y="3179283"/>
                  </a:lnTo>
                  <a:cubicBezTo>
                    <a:pt x="766578" y="3179283"/>
                    <a:pt x="89613" y="2553759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5476346" y="0"/>
                  </a:lnTo>
                  <a:close/>
                </a:path>
              </a:pathLst>
            </a:custGeom>
            <a:solidFill>
              <a:srgbClr val="CFD0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D3A91D5-AAE9-A1FB-439A-35C8DB87C691}"/>
                </a:ext>
              </a:extLst>
            </p:cNvPr>
            <p:cNvSpPr/>
            <p:nvPr userDrawn="1"/>
          </p:nvSpPr>
          <p:spPr>
            <a:xfrm rot="9107403">
              <a:off x="344775" y="4211895"/>
              <a:ext cx="6363811" cy="3179283"/>
            </a:xfrm>
            <a:custGeom>
              <a:avLst/>
              <a:gdLst>
                <a:gd name="connsiteX0" fmla="*/ 874539 w 6363811"/>
                <a:gd name="connsiteY0" fmla="*/ 3009740 h 3179283"/>
                <a:gd name="connsiteX1" fmla="*/ 8207 w 6363811"/>
                <a:gd name="connsiteY1" fmla="*/ 1752173 h 3179283"/>
                <a:gd name="connsiteX2" fmla="*/ 0 w 6363811"/>
                <a:gd name="connsiteY2" fmla="*/ 1589641 h 3179283"/>
                <a:gd name="connsiteX3" fmla="*/ 15422 w 6363811"/>
                <a:gd name="connsiteY3" fmla="*/ 1367329 h 3179283"/>
                <a:gd name="connsiteX4" fmla="*/ 831924 w 6363811"/>
                <a:gd name="connsiteY4" fmla="*/ 191861 h 3179283"/>
                <a:gd name="connsiteX5" fmla="*/ 1589642 w 6363811"/>
                <a:gd name="connsiteY5" fmla="*/ 0 h 3179283"/>
                <a:gd name="connsiteX6" fmla="*/ 2453410 w 6363811"/>
                <a:gd name="connsiteY6" fmla="*/ 0 h 3179283"/>
                <a:gd name="connsiteX7" fmla="*/ 6363811 w 6363811"/>
                <a:gd name="connsiteY7" fmla="*/ 2097613 h 3179283"/>
                <a:gd name="connsiteX8" fmla="*/ 5783583 w 6363811"/>
                <a:gd name="connsiteY8" fmla="*/ 3179283 h 3179283"/>
                <a:gd name="connsiteX9" fmla="*/ 1589642 w 6363811"/>
                <a:gd name="connsiteY9" fmla="*/ 3179283 h 3179283"/>
                <a:gd name="connsiteX10" fmla="*/ 874539 w 6363811"/>
                <a:gd name="connsiteY10" fmla="*/ 300974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63811" h="3179283">
                  <a:moveTo>
                    <a:pt x="874539" y="3009740"/>
                  </a:moveTo>
                  <a:cubicBezTo>
                    <a:pt x="401635" y="2771137"/>
                    <a:pt x="64173" y="2303263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2453410" y="0"/>
                  </a:lnTo>
                  <a:lnTo>
                    <a:pt x="6363811" y="2097613"/>
                  </a:lnTo>
                  <a:lnTo>
                    <a:pt x="5783583" y="3179283"/>
                  </a:lnTo>
                  <a:lnTo>
                    <a:pt x="1589642" y="3179283"/>
                  </a:lnTo>
                  <a:cubicBezTo>
                    <a:pt x="1332435" y="3179283"/>
                    <a:pt x="1089495" y="3118196"/>
                    <a:pt x="874539" y="3009740"/>
                  </a:cubicBezTo>
                  <a:close/>
                </a:path>
              </a:pathLst>
            </a:custGeom>
            <a:solidFill>
              <a:srgbClr val="6DA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1209601"/>
            <a:ext cx="10404473" cy="3744000"/>
          </a:xfrm>
        </p:spPr>
        <p:txBody>
          <a:bodyPr/>
          <a:lstStyle>
            <a:lvl1pPr>
              <a:lnSpc>
                <a:spcPts val="7800"/>
              </a:lnSpc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B4C4CA0-5B37-47A4-8F85-A9BA6A5AEDC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26799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9871453-98E3-4EFE-9AB6-6EAE6F5B6222}"/>
              </a:ext>
            </a:extLst>
          </p:cNvPr>
          <p:cNvCxnSpPr>
            <a:cxnSpLocks/>
          </p:cNvCxnSpPr>
          <p:nvPr userDrawn="1"/>
        </p:nvCxnSpPr>
        <p:spPr>
          <a:xfrm>
            <a:off x="963229" y="1207247"/>
            <a:ext cx="0" cy="499352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5C568852-75CB-E932-D131-790A07ED9AC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>
                <a:solidFill>
                  <a:schemeClr val="bg1"/>
                </a:solidFill>
              </a:rPr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426460"/>
      </p:ext>
    </p:extLst>
  </p:cSld>
  <p:clrMapOvr>
    <a:masterClrMapping/>
  </p:clrMapOvr>
  <p:transition>
    <p:fad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Quot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6EC0DB25-5057-D3AC-3A73-EA872B3107CF}"/>
              </a:ext>
            </a:extLst>
          </p:cNvPr>
          <p:cNvGrpSpPr/>
          <p:nvPr userDrawn="1"/>
        </p:nvGrpSpPr>
        <p:grpSpPr>
          <a:xfrm>
            <a:off x="344775" y="853573"/>
            <a:ext cx="12716501" cy="6537605"/>
            <a:chOff x="344775" y="853573"/>
            <a:chExt cx="12716501" cy="6537605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F4E88E3-D01E-8BED-A02C-77A45925812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 rot="19909052">
              <a:off x="6521322" y="853573"/>
              <a:ext cx="6539954" cy="3179283"/>
            </a:xfrm>
            <a:custGeom>
              <a:avLst/>
              <a:gdLst>
                <a:gd name="connsiteX0" fmla="*/ 6539954 w 6539954"/>
                <a:gd name="connsiteY0" fmla="*/ 569882 h 3179283"/>
                <a:gd name="connsiteX1" fmla="*/ 5141833 w 6539954"/>
                <a:gd name="connsiteY1" fmla="*/ 3179283 h 3179283"/>
                <a:gd name="connsiteX2" fmla="*/ 1589642 w 6539954"/>
                <a:gd name="connsiteY2" fmla="*/ 3179283 h 3179283"/>
                <a:gd name="connsiteX3" fmla="*/ 8207 w 6539954"/>
                <a:gd name="connsiteY3" fmla="*/ 1752173 h 3179283"/>
                <a:gd name="connsiteX4" fmla="*/ 0 w 6539954"/>
                <a:gd name="connsiteY4" fmla="*/ 1589641 h 3179283"/>
                <a:gd name="connsiteX5" fmla="*/ 15422 w 6539954"/>
                <a:gd name="connsiteY5" fmla="*/ 1367329 h 3179283"/>
                <a:gd name="connsiteX6" fmla="*/ 831924 w 6539954"/>
                <a:gd name="connsiteY6" fmla="*/ 191861 h 3179283"/>
                <a:gd name="connsiteX7" fmla="*/ 1589642 w 6539954"/>
                <a:gd name="connsiteY7" fmla="*/ 0 h 3179283"/>
                <a:gd name="connsiteX8" fmla="*/ 5476346 w 6539954"/>
                <a:gd name="connsiteY8" fmla="*/ 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539954" h="3179283">
                  <a:moveTo>
                    <a:pt x="6539954" y="569882"/>
                  </a:moveTo>
                  <a:lnTo>
                    <a:pt x="5141833" y="3179283"/>
                  </a:lnTo>
                  <a:lnTo>
                    <a:pt x="1589642" y="3179283"/>
                  </a:lnTo>
                  <a:cubicBezTo>
                    <a:pt x="766578" y="3179283"/>
                    <a:pt x="89613" y="2553759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5476346" y="0"/>
                  </a:lnTo>
                  <a:close/>
                </a:path>
              </a:pathLst>
            </a:custGeom>
            <a:solidFill>
              <a:srgbClr val="CFD0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147CBFB-4B8D-ABE9-DF92-8E491DE05C22}"/>
                </a:ext>
              </a:extLst>
            </p:cNvPr>
            <p:cNvSpPr/>
            <p:nvPr userDrawn="1"/>
          </p:nvSpPr>
          <p:spPr>
            <a:xfrm rot="9107403">
              <a:off x="344775" y="4211895"/>
              <a:ext cx="6363811" cy="3179283"/>
            </a:xfrm>
            <a:custGeom>
              <a:avLst/>
              <a:gdLst>
                <a:gd name="connsiteX0" fmla="*/ 874539 w 6363811"/>
                <a:gd name="connsiteY0" fmla="*/ 3009740 h 3179283"/>
                <a:gd name="connsiteX1" fmla="*/ 8207 w 6363811"/>
                <a:gd name="connsiteY1" fmla="*/ 1752173 h 3179283"/>
                <a:gd name="connsiteX2" fmla="*/ 0 w 6363811"/>
                <a:gd name="connsiteY2" fmla="*/ 1589641 h 3179283"/>
                <a:gd name="connsiteX3" fmla="*/ 15422 w 6363811"/>
                <a:gd name="connsiteY3" fmla="*/ 1367329 h 3179283"/>
                <a:gd name="connsiteX4" fmla="*/ 831924 w 6363811"/>
                <a:gd name="connsiteY4" fmla="*/ 191861 h 3179283"/>
                <a:gd name="connsiteX5" fmla="*/ 1589642 w 6363811"/>
                <a:gd name="connsiteY5" fmla="*/ 0 h 3179283"/>
                <a:gd name="connsiteX6" fmla="*/ 2453410 w 6363811"/>
                <a:gd name="connsiteY6" fmla="*/ 0 h 3179283"/>
                <a:gd name="connsiteX7" fmla="*/ 6363811 w 6363811"/>
                <a:gd name="connsiteY7" fmla="*/ 2097613 h 3179283"/>
                <a:gd name="connsiteX8" fmla="*/ 5783583 w 6363811"/>
                <a:gd name="connsiteY8" fmla="*/ 3179283 h 3179283"/>
                <a:gd name="connsiteX9" fmla="*/ 1589642 w 6363811"/>
                <a:gd name="connsiteY9" fmla="*/ 3179283 h 3179283"/>
                <a:gd name="connsiteX10" fmla="*/ 874539 w 6363811"/>
                <a:gd name="connsiteY10" fmla="*/ 300974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63811" h="3179283">
                  <a:moveTo>
                    <a:pt x="874539" y="3009740"/>
                  </a:moveTo>
                  <a:cubicBezTo>
                    <a:pt x="401635" y="2771137"/>
                    <a:pt x="64173" y="2303263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2453410" y="0"/>
                  </a:lnTo>
                  <a:lnTo>
                    <a:pt x="6363811" y="2097613"/>
                  </a:lnTo>
                  <a:lnTo>
                    <a:pt x="5783583" y="3179283"/>
                  </a:lnTo>
                  <a:lnTo>
                    <a:pt x="1589642" y="3179283"/>
                  </a:lnTo>
                  <a:cubicBezTo>
                    <a:pt x="1332435" y="3179283"/>
                    <a:pt x="1089495" y="3118196"/>
                    <a:pt x="874539" y="3009740"/>
                  </a:cubicBezTo>
                  <a:close/>
                </a:path>
              </a:pathLst>
            </a:custGeom>
            <a:solidFill>
              <a:srgbClr val="6DA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1141413" y="1209601"/>
            <a:ext cx="10404472" cy="3744000"/>
          </a:xfrm>
        </p:spPr>
        <p:txBody>
          <a:bodyPr/>
          <a:lstStyle>
            <a:lvl1pPr>
              <a:lnSpc>
                <a:spcPct val="90000"/>
              </a:lnSpc>
              <a:defRPr sz="55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B4C4CA0-5B37-47A4-8F85-A9BA6A5AEDCF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1141413" y="5580000"/>
            <a:ext cx="526799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4C4DF9A-0BBD-4C74-9048-6F7B700A73B0}"/>
              </a:ext>
            </a:extLst>
          </p:cNvPr>
          <p:cNvCxnSpPr>
            <a:cxnSpLocks/>
          </p:cNvCxnSpPr>
          <p:nvPr userDrawn="1"/>
        </p:nvCxnSpPr>
        <p:spPr>
          <a:xfrm>
            <a:off x="952130" y="1207247"/>
            <a:ext cx="0" cy="4993528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FE440CAB-27DF-758F-E01D-33CD0CF325A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185982"/>
      </p:ext>
    </p:extLst>
  </p:cSld>
  <p:clrMapOvr>
    <a:masterClrMapping/>
  </p:clrMapOvr>
  <p:transition>
    <p:fade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Image Gre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C6A91FE-AF6F-433B-A75E-909E8B72046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28557" y="0"/>
            <a:ext cx="6863443" cy="6858000"/>
          </a:xfrm>
          <a:custGeom>
            <a:avLst/>
            <a:gdLst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0 w 6863443"/>
              <a:gd name="connsiteY3" fmla="*/ 6858000 h 6858000"/>
              <a:gd name="connsiteX4" fmla="*/ 0 w 6863443"/>
              <a:gd name="connsiteY4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0 w 6863443"/>
              <a:gd name="connsiteY4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253343 w 6863443"/>
              <a:gd name="connsiteY4" fmla="*/ 4321629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873829 w 6863443"/>
              <a:gd name="connsiteY4" fmla="*/ 5007429 h 6858000"/>
              <a:gd name="connsiteX5" fmla="*/ 0 w 6863443"/>
              <a:gd name="connsiteY5" fmla="*/ 0 h 6858000"/>
              <a:gd name="connsiteX0" fmla="*/ 97181 w 6960624"/>
              <a:gd name="connsiteY0" fmla="*/ 0 h 6858000"/>
              <a:gd name="connsiteX1" fmla="*/ 6960624 w 6960624"/>
              <a:gd name="connsiteY1" fmla="*/ 0 h 6858000"/>
              <a:gd name="connsiteX2" fmla="*/ 6960624 w 6960624"/>
              <a:gd name="connsiteY2" fmla="*/ 6858000 h 6858000"/>
              <a:gd name="connsiteX3" fmla="*/ 3667695 w 6960624"/>
              <a:gd name="connsiteY3" fmla="*/ 6858000 h 6858000"/>
              <a:gd name="connsiteX4" fmla="*/ 2971010 w 6960624"/>
              <a:gd name="connsiteY4" fmla="*/ 5007429 h 6858000"/>
              <a:gd name="connsiteX5" fmla="*/ 97181 w 6960624"/>
              <a:gd name="connsiteY5" fmla="*/ 0 h 6858000"/>
              <a:gd name="connsiteX0" fmla="*/ 97181 w 6960624"/>
              <a:gd name="connsiteY0" fmla="*/ 0 h 6858000"/>
              <a:gd name="connsiteX1" fmla="*/ 6960624 w 6960624"/>
              <a:gd name="connsiteY1" fmla="*/ 0 h 6858000"/>
              <a:gd name="connsiteX2" fmla="*/ 6960624 w 6960624"/>
              <a:gd name="connsiteY2" fmla="*/ 6858000 h 6858000"/>
              <a:gd name="connsiteX3" fmla="*/ 3667695 w 6960624"/>
              <a:gd name="connsiteY3" fmla="*/ 6858000 h 6858000"/>
              <a:gd name="connsiteX4" fmla="*/ 2971010 w 6960624"/>
              <a:gd name="connsiteY4" fmla="*/ 5007429 h 6858000"/>
              <a:gd name="connsiteX5" fmla="*/ 97181 w 6960624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873829 w 6863443"/>
              <a:gd name="connsiteY4" fmla="*/ 5007429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873829 w 6863443"/>
              <a:gd name="connsiteY4" fmla="*/ 5007429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92285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92285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63443" h="6858000">
                <a:moveTo>
                  <a:pt x="0" y="0"/>
                </a:moveTo>
                <a:lnTo>
                  <a:pt x="6863443" y="0"/>
                </a:lnTo>
                <a:lnTo>
                  <a:pt x="6863443" y="6858000"/>
                </a:lnTo>
                <a:lnTo>
                  <a:pt x="3577748" y="6858000"/>
                </a:lnTo>
                <a:cubicBezTo>
                  <a:pt x="3557440" y="6613347"/>
                  <a:pt x="3520671" y="6105841"/>
                  <a:pt x="3004458" y="5214257"/>
                </a:cubicBezTo>
                <a:cubicBezTo>
                  <a:pt x="2859893" y="4964569"/>
                  <a:pt x="608693" y="1106714"/>
                  <a:pt x="0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1209601"/>
            <a:ext cx="5267999" cy="3744000"/>
          </a:xfrm>
        </p:spPr>
        <p:txBody>
          <a:bodyPr/>
          <a:lstStyle>
            <a:lvl1pPr>
              <a:lnSpc>
                <a:spcPct val="90000"/>
              </a:lnSpc>
              <a:defRPr sz="55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B4C4CA0-5B37-47A4-8F85-A9BA6A5AEDC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26799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BAF02ED-D309-EC5B-C01E-F7FDC51CCE2E}"/>
              </a:ext>
            </a:extLst>
          </p:cNvPr>
          <p:cNvCxnSpPr>
            <a:cxnSpLocks/>
          </p:cNvCxnSpPr>
          <p:nvPr userDrawn="1"/>
        </p:nvCxnSpPr>
        <p:spPr>
          <a:xfrm>
            <a:off x="963229" y="1209600"/>
            <a:ext cx="0" cy="499352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53F6667-D50F-FC07-E31D-BAA806C3889F}"/>
              </a:ext>
            </a:extLst>
          </p:cNvPr>
          <p:cNvSpPr/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4CF881E-6102-4E72-8D75-608C8D10780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095153" y="398721"/>
            <a:ext cx="435935" cy="4040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1681"/>
      </p:ext>
    </p:extLst>
  </p:cSld>
  <p:clrMapOvr>
    <a:masterClrMapping/>
  </p:clrMapOvr>
  <p:transition>
    <p:fade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Image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F26E4491-5DFA-4084-B9AB-9514240435F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28557" y="0"/>
            <a:ext cx="6863443" cy="6858000"/>
          </a:xfrm>
          <a:custGeom>
            <a:avLst/>
            <a:gdLst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0 w 6863443"/>
              <a:gd name="connsiteY3" fmla="*/ 6858000 h 6858000"/>
              <a:gd name="connsiteX4" fmla="*/ 0 w 6863443"/>
              <a:gd name="connsiteY4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0 w 6863443"/>
              <a:gd name="connsiteY4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253343 w 6863443"/>
              <a:gd name="connsiteY4" fmla="*/ 4321629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873829 w 6863443"/>
              <a:gd name="connsiteY4" fmla="*/ 5007429 h 6858000"/>
              <a:gd name="connsiteX5" fmla="*/ 0 w 6863443"/>
              <a:gd name="connsiteY5" fmla="*/ 0 h 6858000"/>
              <a:gd name="connsiteX0" fmla="*/ 97181 w 6960624"/>
              <a:gd name="connsiteY0" fmla="*/ 0 h 6858000"/>
              <a:gd name="connsiteX1" fmla="*/ 6960624 w 6960624"/>
              <a:gd name="connsiteY1" fmla="*/ 0 h 6858000"/>
              <a:gd name="connsiteX2" fmla="*/ 6960624 w 6960624"/>
              <a:gd name="connsiteY2" fmla="*/ 6858000 h 6858000"/>
              <a:gd name="connsiteX3" fmla="*/ 3667695 w 6960624"/>
              <a:gd name="connsiteY3" fmla="*/ 6858000 h 6858000"/>
              <a:gd name="connsiteX4" fmla="*/ 2971010 w 6960624"/>
              <a:gd name="connsiteY4" fmla="*/ 5007429 h 6858000"/>
              <a:gd name="connsiteX5" fmla="*/ 97181 w 6960624"/>
              <a:gd name="connsiteY5" fmla="*/ 0 h 6858000"/>
              <a:gd name="connsiteX0" fmla="*/ 97181 w 6960624"/>
              <a:gd name="connsiteY0" fmla="*/ 0 h 6858000"/>
              <a:gd name="connsiteX1" fmla="*/ 6960624 w 6960624"/>
              <a:gd name="connsiteY1" fmla="*/ 0 h 6858000"/>
              <a:gd name="connsiteX2" fmla="*/ 6960624 w 6960624"/>
              <a:gd name="connsiteY2" fmla="*/ 6858000 h 6858000"/>
              <a:gd name="connsiteX3" fmla="*/ 3667695 w 6960624"/>
              <a:gd name="connsiteY3" fmla="*/ 6858000 h 6858000"/>
              <a:gd name="connsiteX4" fmla="*/ 2971010 w 6960624"/>
              <a:gd name="connsiteY4" fmla="*/ 5007429 h 6858000"/>
              <a:gd name="connsiteX5" fmla="*/ 97181 w 6960624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873829 w 6863443"/>
              <a:gd name="connsiteY4" fmla="*/ 5007429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2873829 w 6863443"/>
              <a:gd name="connsiteY4" fmla="*/ 5007429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0514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92285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92285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  <a:gd name="connsiteX0" fmla="*/ 0 w 6863443"/>
              <a:gd name="connsiteY0" fmla="*/ 0 h 6858000"/>
              <a:gd name="connsiteX1" fmla="*/ 6863443 w 6863443"/>
              <a:gd name="connsiteY1" fmla="*/ 0 h 6858000"/>
              <a:gd name="connsiteX2" fmla="*/ 6863443 w 6863443"/>
              <a:gd name="connsiteY2" fmla="*/ 6858000 h 6858000"/>
              <a:gd name="connsiteX3" fmla="*/ 3577748 w 6863443"/>
              <a:gd name="connsiteY3" fmla="*/ 6858000 h 6858000"/>
              <a:gd name="connsiteX4" fmla="*/ 3004458 w 6863443"/>
              <a:gd name="connsiteY4" fmla="*/ 5214257 h 6858000"/>
              <a:gd name="connsiteX5" fmla="*/ 0 w 6863443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63443" h="6858000">
                <a:moveTo>
                  <a:pt x="0" y="0"/>
                </a:moveTo>
                <a:lnTo>
                  <a:pt x="6863443" y="0"/>
                </a:lnTo>
                <a:lnTo>
                  <a:pt x="6863443" y="6858000"/>
                </a:lnTo>
                <a:lnTo>
                  <a:pt x="3577748" y="6858000"/>
                </a:lnTo>
                <a:cubicBezTo>
                  <a:pt x="3557440" y="6613347"/>
                  <a:pt x="3520671" y="6105841"/>
                  <a:pt x="3004458" y="5214257"/>
                </a:cubicBezTo>
                <a:cubicBezTo>
                  <a:pt x="2859893" y="4964569"/>
                  <a:pt x="608693" y="1106714"/>
                  <a:pt x="0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1209601"/>
            <a:ext cx="5267999" cy="3744000"/>
          </a:xfrm>
        </p:spPr>
        <p:txBody>
          <a:bodyPr/>
          <a:lstStyle>
            <a:lvl1pPr>
              <a:lnSpc>
                <a:spcPct val="90000"/>
              </a:lnSpc>
              <a:defRPr sz="55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B4C4CA0-5B37-47A4-8F85-A9BA6A5AEDC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5267999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C697D5D-2074-B9BF-AC18-6382545CB865}"/>
              </a:ext>
            </a:extLst>
          </p:cNvPr>
          <p:cNvCxnSpPr>
            <a:cxnSpLocks/>
          </p:cNvCxnSpPr>
          <p:nvPr userDrawn="1"/>
        </p:nvCxnSpPr>
        <p:spPr>
          <a:xfrm>
            <a:off x="952130" y="1207247"/>
            <a:ext cx="0" cy="4993528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7330814"/>
      </p:ext>
    </p:extLst>
  </p:cSld>
  <p:clrMapOvr>
    <a:masterClrMapping/>
  </p:clrMapOvr>
  <p:transition>
    <p:fade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2BC43-BE92-44DE-801C-35AA1CA17A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2" y="1209601"/>
            <a:ext cx="5039931" cy="1053137"/>
          </a:xfrm>
        </p:spPr>
        <p:txBody>
          <a:bodyPr/>
          <a:lstStyle>
            <a:lvl1pPr>
              <a:defRPr sz="5500"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2FCA6-72B2-413C-A6BE-3185F470BCD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141412" y="2262738"/>
            <a:ext cx="5039931" cy="41878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0819D2-FA24-4550-BFBE-F75B0DF22B3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505957" y="1209601"/>
            <a:ext cx="5039931" cy="524096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03772055-CC3E-41AC-D368-6E643897E60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227827"/>
      </p:ext>
    </p:extLst>
  </p:cSld>
  <p:clrMapOvr>
    <a:masterClrMapping/>
  </p:clrMapOvr>
  <p:transition>
    <p:fade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144CA08-9238-07BF-A7C4-9ECAA46A1F6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rot="1800000">
            <a:off x="-1200846" y="3998752"/>
            <a:ext cx="10581149" cy="3194077"/>
          </a:xfrm>
          <a:custGeom>
            <a:avLst/>
            <a:gdLst>
              <a:gd name="connsiteX0" fmla="*/ 494870 w 10581149"/>
              <a:gd name="connsiteY0" fmla="*/ 192754 h 3194077"/>
              <a:gd name="connsiteX1" fmla="*/ 1256113 w 10581149"/>
              <a:gd name="connsiteY1" fmla="*/ 0 h 3194077"/>
              <a:gd name="connsiteX2" fmla="*/ 10581149 w 10581149"/>
              <a:gd name="connsiteY2" fmla="*/ 0 h 3194077"/>
              <a:gd name="connsiteX3" fmla="*/ 5048844 w 10581149"/>
              <a:gd name="connsiteY3" fmla="*/ 3194077 h 3194077"/>
              <a:gd name="connsiteX4" fmla="*/ 1490215 w 10581149"/>
              <a:gd name="connsiteY4" fmla="*/ 3194077 h 3194077"/>
              <a:gd name="connsiteX5" fmla="*/ 0 w 10581149"/>
              <a:gd name="connsiteY5" fmla="*/ 612948 h 3194077"/>
              <a:gd name="connsiteX6" fmla="*/ 23760 w 10581149"/>
              <a:gd name="connsiteY6" fmla="*/ 581174 h 3194077"/>
              <a:gd name="connsiteX7" fmla="*/ 494870 w 10581149"/>
              <a:gd name="connsiteY7" fmla="*/ 192754 h 3194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81149" h="3194077">
                <a:moveTo>
                  <a:pt x="494870" y="192754"/>
                </a:moveTo>
                <a:cubicBezTo>
                  <a:pt x="721159" y="69826"/>
                  <a:pt x="980482" y="0"/>
                  <a:pt x="1256113" y="0"/>
                </a:cubicBezTo>
                <a:lnTo>
                  <a:pt x="10581149" y="0"/>
                </a:lnTo>
                <a:lnTo>
                  <a:pt x="5048844" y="3194077"/>
                </a:lnTo>
                <a:lnTo>
                  <a:pt x="1490215" y="3194077"/>
                </a:lnTo>
                <a:lnTo>
                  <a:pt x="0" y="612948"/>
                </a:lnTo>
                <a:lnTo>
                  <a:pt x="23760" y="581174"/>
                </a:lnTo>
                <a:cubicBezTo>
                  <a:pt x="153947" y="423424"/>
                  <a:pt x="313838" y="291096"/>
                  <a:pt x="494870" y="192754"/>
                </a:cubicBezTo>
                <a:close/>
              </a:path>
            </a:pathLst>
          </a:cu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4823034" cy="5264775"/>
          </a:xfrm>
        </p:spPr>
        <p:txBody>
          <a:bodyPr/>
          <a:lstStyle>
            <a:lvl1pPr>
              <a:defRPr sz="5500"/>
            </a:lvl1pPr>
          </a:lstStyle>
          <a:p>
            <a:r>
              <a:rPr lang="en-US"/>
              <a:t>Insert 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3212FDF-6350-4E7D-8131-6C83777F8E9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78400" y="936000"/>
            <a:ext cx="5266288" cy="5264150"/>
          </a:xfrm>
        </p:spPr>
        <p:txBody>
          <a:bodyPr/>
          <a:lstStyle/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E313FF2-EDBD-B431-5271-DFC1513A48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5D21095-D753-4A29-99BE-FAF8627795AA}"/>
              </a:ext>
            </a:extLst>
          </p:cNvPr>
          <p:cNvCxnSpPr>
            <a:cxnSpLocks/>
          </p:cNvCxnSpPr>
          <p:nvPr userDrawn="1"/>
        </p:nvCxnSpPr>
        <p:spPr>
          <a:xfrm flipH="1">
            <a:off x="6131501" y="938213"/>
            <a:ext cx="1200" cy="530493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713A0D1-78FF-454B-EDB1-D69816FDF23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86899"/>
      </p:ext>
    </p:extLst>
  </p:cSld>
  <p:clrMapOvr>
    <a:masterClrMapping/>
  </p:clrMapOvr>
  <p:transition>
    <p:fad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4706430-B924-32DC-136E-F450FF322CC5}"/>
              </a:ext>
            </a:extLst>
          </p:cNvPr>
          <p:cNvSpPr/>
          <p:nvPr userDrawn="1"/>
        </p:nvSpPr>
        <p:spPr>
          <a:xfrm rot="-1800000">
            <a:off x="-586307" y="783864"/>
            <a:ext cx="13987580" cy="6369276"/>
          </a:xfrm>
          <a:custGeom>
            <a:avLst/>
            <a:gdLst>
              <a:gd name="connsiteX0" fmla="*/ 9414839 w 13987580"/>
              <a:gd name="connsiteY0" fmla="*/ 0 h 6369276"/>
              <a:gd name="connsiteX1" fmla="*/ 13987580 w 13987580"/>
              <a:gd name="connsiteY1" fmla="*/ 2640073 h 6369276"/>
              <a:gd name="connsiteX2" fmla="*/ 11837657 w 13987580"/>
              <a:gd name="connsiteY2" fmla="*/ 6363848 h 6369276"/>
              <a:gd name="connsiteX3" fmla="*/ 11730158 w 13987580"/>
              <a:gd name="connsiteY3" fmla="*/ 6369276 h 6369276"/>
              <a:gd name="connsiteX4" fmla="*/ 6730750 w 13987580"/>
              <a:gd name="connsiteY4" fmla="*/ 6369276 h 6369276"/>
              <a:gd name="connsiteX5" fmla="*/ 0 w 13987580"/>
              <a:gd name="connsiteY5" fmla="*/ 2483276 h 6369276"/>
              <a:gd name="connsiteX6" fmla="*/ 1410237 w 13987580"/>
              <a:gd name="connsiteY6" fmla="*/ 40673 h 6369276"/>
              <a:gd name="connsiteX7" fmla="*/ 1569003 w 13987580"/>
              <a:gd name="connsiteY7" fmla="*/ 16442 h 6369276"/>
              <a:gd name="connsiteX8" fmla="*/ 1894614 w 13987580"/>
              <a:gd name="connsiteY8" fmla="*/ 0 h 6369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987580" h="6369276">
                <a:moveTo>
                  <a:pt x="9414839" y="0"/>
                </a:moveTo>
                <a:lnTo>
                  <a:pt x="13987580" y="2640073"/>
                </a:lnTo>
                <a:lnTo>
                  <a:pt x="11837657" y="6363848"/>
                </a:lnTo>
                <a:lnTo>
                  <a:pt x="11730158" y="6369276"/>
                </a:lnTo>
                <a:lnTo>
                  <a:pt x="6730750" y="6369276"/>
                </a:lnTo>
                <a:lnTo>
                  <a:pt x="0" y="2483276"/>
                </a:lnTo>
                <a:lnTo>
                  <a:pt x="1410237" y="40673"/>
                </a:lnTo>
                <a:lnTo>
                  <a:pt x="1569003" y="16442"/>
                </a:lnTo>
                <a:cubicBezTo>
                  <a:pt x="1676062" y="5570"/>
                  <a:pt x="1784687" y="0"/>
                  <a:pt x="1894614" y="0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E2BC43-BE92-44DE-801C-35AA1CA17A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4608000" cy="1053137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2FCA6-72B2-413C-A6BE-3185F470BCD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141413" y="1989138"/>
            <a:ext cx="4608000" cy="41878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0819D2-FA24-4550-BFBE-F75B0DF22B3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79086" y="936000"/>
            <a:ext cx="5266800" cy="524096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2C52EFF-9DC0-4BA8-9C79-9CC1EC9F1B56}"/>
              </a:ext>
            </a:extLst>
          </p:cNvPr>
          <p:cNvCxnSpPr>
            <a:cxnSpLocks/>
          </p:cNvCxnSpPr>
          <p:nvPr userDrawn="1"/>
        </p:nvCxnSpPr>
        <p:spPr>
          <a:xfrm flipH="1">
            <a:off x="6131501" y="938213"/>
            <a:ext cx="1200" cy="530493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4064E5B2-1A8E-DDC4-FAF7-626E76B1BF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587798A1-B7AC-9907-915C-C2DFA03CD18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514687"/>
      </p:ext>
    </p:extLst>
  </p:cSld>
  <p:clrMapOvr>
    <a:masterClrMapping/>
  </p:clrMapOvr>
  <p:transition>
    <p:fade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Title and Three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4823034" cy="5264775"/>
          </a:xfrm>
        </p:spPr>
        <p:txBody>
          <a:bodyPr/>
          <a:lstStyle>
            <a:lvl1pPr>
              <a:defRPr sz="5500"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2A82A5C-17CF-46F0-884A-8B1C4E0ACF4E}"/>
              </a:ext>
            </a:extLst>
          </p:cNvPr>
          <p:cNvCxnSpPr>
            <a:cxnSpLocks/>
          </p:cNvCxnSpPr>
          <p:nvPr userDrawn="1"/>
        </p:nvCxnSpPr>
        <p:spPr>
          <a:xfrm flipH="1">
            <a:off x="6646843" y="938213"/>
            <a:ext cx="1200" cy="530493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3212FDF-6350-4E7D-8131-6C83777F8E9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30440" y="936000"/>
            <a:ext cx="4215449" cy="1406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D0DEB36B-F1CB-4598-BA7C-1DC34BCA681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30440" y="2865600"/>
            <a:ext cx="4215449" cy="1406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1B0D202-BAF4-49A5-8555-C89AF273FC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330440" y="4794575"/>
            <a:ext cx="4215449" cy="1406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D52CB920-65A1-E117-94B3-5373313D807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459911"/>
      </p:ext>
    </p:extLst>
  </p:cSld>
  <p:clrMapOvr>
    <a:masterClrMapping/>
  </p:clrMapOvr>
  <p:transition>
    <p:fade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Logo and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46DBEC3-3019-1A66-FF7A-68FCFF94BE9C}"/>
              </a:ext>
            </a:extLst>
          </p:cNvPr>
          <p:cNvSpPr/>
          <p:nvPr userDrawn="1"/>
        </p:nvSpPr>
        <p:spPr>
          <a:xfrm rot="1800000">
            <a:off x="-1202769" y="4005930"/>
            <a:ext cx="10609863" cy="3194077"/>
          </a:xfrm>
          <a:custGeom>
            <a:avLst/>
            <a:gdLst>
              <a:gd name="connsiteX0" fmla="*/ 494870 w 10609863"/>
              <a:gd name="connsiteY0" fmla="*/ 192754 h 3194077"/>
              <a:gd name="connsiteX1" fmla="*/ 1256113 w 10609863"/>
              <a:gd name="connsiteY1" fmla="*/ 0 h 3194077"/>
              <a:gd name="connsiteX2" fmla="*/ 10609863 w 10609863"/>
              <a:gd name="connsiteY2" fmla="*/ 0 h 3194077"/>
              <a:gd name="connsiteX3" fmla="*/ 5077558 w 10609863"/>
              <a:gd name="connsiteY3" fmla="*/ 3194077 h 3194077"/>
              <a:gd name="connsiteX4" fmla="*/ 1490215 w 10609863"/>
              <a:gd name="connsiteY4" fmla="*/ 3194077 h 3194077"/>
              <a:gd name="connsiteX5" fmla="*/ 0 w 10609863"/>
              <a:gd name="connsiteY5" fmla="*/ 612948 h 3194077"/>
              <a:gd name="connsiteX6" fmla="*/ 23760 w 10609863"/>
              <a:gd name="connsiteY6" fmla="*/ 581174 h 3194077"/>
              <a:gd name="connsiteX7" fmla="*/ 494870 w 10609863"/>
              <a:gd name="connsiteY7" fmla="*/ 192754 h 3194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09863" h="3194077">
                <a:moveTo>
                  <a:pt x="494870" y="192754"/>
                </a:moveTo>
                <a:cubicBezTo>
                  <a:pt x="721159" y="69826"/>
                  <a:pt x="980482" y="0"/>
                  <a:pt x="1256113" y="0"/>
                </a:cubicBezTo>
                <a:lnTo>
                  <a:pt x="10609863" y="0"/>
                </a:lnTo>
                <a:lnTo>
                  <a:pt x="5077558" y="3194077"/>
                </a:lnTo>
                <a:lnTo>
                  <a:pt x="1490215" y="3194077"/>
                </a:lnTo>
                <a:lnTo>
                  <a:pt x="0" y="612948"/>
                </a:lnTo>
                <a:lnTo>
                  <a:pt x="23760" y="581174"/>
                </a:lnTo>
                <a:cubicBezTo>
                  <a:pt x="153947" y="423424"/>
                  <a:pt x="313838" y="291096"/>
                  <a:pt x="494870" y="192754"/>
                </a:cubicBezTo>
                <a:close/>
              </a:path>
            </a:pathLst>
          </a:cu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4823034" cy="5264775"/>
          </a:xfrm>
        </p:spPr>
        <p:txBody>
          <a:bodyPr/>
          <a:lstStyle>
            <a:lvl1pPr>
              <a:defRPr sz="5500"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2A82A5C-17CF-46F0-884A-8B1C4E0ACF4E}"/>
              </a:ext>
            </a:extLst>
          </p:cNvPr>
          <p:cNvCxnSpPr>
            <a:cxnSpLocks/>
          </p:cNvCxnSpPr>
          <p:nvPr userDrawn="1"/>
        </p:nvCxnSpPr>
        <p:spPr>
          <a:xfrm flipH="1">
            <a:off x="6132257" y="938213"/>
            <a:ext cx="1200" cy="530493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D737C7F-7AE0-4FDA-9348-AA40BC88F20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01266" y="944563"/>
            <a:ext cx="5244621" cy="530493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361E453-BBB2-2E56-276D-3344637A92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DE7B2B7-B3AF-AF8A-863F-FC27B57E6AE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780274"/>
      </p:ext>
    </p:extLst>
  </p:cSld>
  <p:clrMapOvr>
    <a:masterClrMapping/>
  </p:clrMapOvr>
  <p:transition>
    <p:fade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, Caption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8B34001-598D-0051-C166-756E6B92DD6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rot="1800000">
            <a:off x="-1200898" y="3998737"/>
            <a:ext cx="10581201" cy="3194077"/>
          </a:xfrm>
          <a:custGeom>
            <a:avLst/>
            <a:gdLst>
              <a:gd name="connsiteX0" fmla="*/ 494924 w 10581201"/>
              <a:gd name="connsiteY0" fmla="*/ 192754 h 3194077"/>
              <a:gd name="connsiteX1" fmla="*/ 1256167 w 10581201"/>
              <a:gd name="connsiteY1" fmla="*/ 0 h 3194077"/>
              <a:gd name="connsiteX2" fmla="*/ 10581201 w 10581201"/>
              <a:gd name="connsiteY2" fmla="*/ 0 h 3194077"/>
              <a:gd name="connsiteX3" fmla="*/ 5048897 w 10581201"/>
              <a:gd name="connsiteY3" fmla="*/ 3194077 h 3194077"/>
              <a:gd name="connsiteX4" fmla="*/ 1488884 w 10581201"/>
              <a:gd name="connsiteY4" fmla="*/ 3194077 h 3194077"/>
              <a:gd name="connsiteX5" fmla="*/ 0 w 10581201"/>
              <a:gd name="connsiteY5" fmla="*/ 615254 h 3194077"/>
              <a:gd name="connsiteX6" fmla="*/ 48570 w 10581201"/>
              <a:gd name="connsiteY6" fmla="*/ 551896 h 3194077"/>
              <a:gd name="connsiteX7" fmla="*/ 494924 w 10581201"/>
              <a:gd name="connsiteY7" fmla="*/ 192754 h 3194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81201" h="3194077">
                <a:moveTo>
                  <a:pt x="494924" y="192754"/>
                </a:moveTo>
                <a:cubicBezTo>
                  <a:pt x="721213" y="69826"/>
                  <a:pt x="980536" y="0"/>
                  <a:pt x="1256167" y="0"/>
                </a:cubicBezTo>
                <a:lnTo>
                  <a:pt x="10581201" y="0"/>
                </a:lnTo>
                <a:lnTo>
                  <a:pt x="5048897" y="3194077"/>
                </a:lnTo>
                <a:lnTo>
                  <a:pt x="1488884" y="3194077"/>
                </a:lnTo>
                <a:lnTo>
                  <a:pt x="0" y="615254"/>
                </a:lnTo>
                <a:lnTo>
                  <a:pt x="48570" y="551896"/>
                </a:lnTo>
                <a:cubicBezTo>
                  <a:pt x="174070" y="407016"/>
                  <a:pt x="325207" y="284950"/>
                  <a:pt x="494924" y="192754"/>
                </a:cubicBezTo>
                <a:close/>
              </a:path>
            </a:pathLst>
          </a:cu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40A53106-A67E-2388-8152-91343E3D0097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0" y="2671200"/>
            <a:ext cx="4237200" cy="4186800"/>
          </a:xfrm>
          <a:custGeom>
            <a:avLst/>
            <a:gdLst>
              <a:gd name="connsiteX0" fmla="*/ 2003400 w 4237200"/>
              <a:gd name="connsiteY0" fmla="*/ 0 h 4186800"/>
              <a:gd name="connsiteX1" fmla="*/ 4237200 w 4237200"/>
              <a:gd name="connsiteY1" fmla="*/ 2233800 h 4186800"/>
              <a:gd name="connsiteX2" fmla="*/ 3252339 w 4237200"/>
              <a:gd name="connsiteY2" fmla="*/ 4086102 h 4186800"/>
              <a:gd name="connsiteX3" fmla="*/ 3086585 w 4237200"/>
              <a:gd name="connsiteY3" fmla="*/ 4186800 h 4186800"/>
              <a:gd name="connsiteX4" fmla="*/ 927058 w 4237200"/>
              <a:gd name="connsiteY4" fmla="*/ 4186800 h 4186800"/>
              <a:gd name="connsiteX5" fmla="*/ 845094 w 4237200"/>
              <a:gd name="connsiteY5" fmla="*/ 4144206 h 4186800"/>
              <a:gd name="connsiteX6" fmla="*/ 39208 w 4237200"/>
              <a:gd name="connsiteY6" fmla="*/ 3298562 h 4186800"/>
              <a:gd name="connsiteX7" fmla="*/ 0 w 4237200"/>
              <a:gd name="connsiteY7" fmla="*/ 3217172 h 4186800"/>
              <a:gd name="connsiteX8" fmla="*/ 0 w 4237200"/>
              <a:gd name="connsiteY8" fmla="*/ 1250428 h 4186800"/>
              <a:gd name="connsiteX9" fmla="*/ 39208 w 4237200"/>
              <a:gd name="connsiteY9" fmla="*/ 1169038 h 4186800"/>
              <a:gd name="connsiteX10" fmla="*/ 2003400 w 4237200"/>
              <a:gd name="connsiteY10" fmla="*/ 0 h 418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37200" h="4186800">
                <a:moveTo>
                  <a:pt x="2003400" y="0"/>
                </a:moveTo>
                <a:cubicBezTo>
                  <a:pt x="3237094" y="0"/>
                  <a:pt x="4237200" y="1000106"/>
                  <a:pt x="4237200" y="2233800"/>
                </a:cubicBezTo>
                <a:cubicBezTo>
                  <a:pt x="4237200" y="3004859"/>
                  <a:pt x="3846534" y="3684672"/>
                  <a:pt x="3252339" y="4086102"/>
                </a:cubicBezTo>
                <a:lnTo>
                  <a:pt x="3086585" y="4186800"/>
                </a:lnTo>
                <a:lnTo>
                  <a:pt x="927058" y="4186800"/>
                </a:lnTo>
                <a:lnTo>
                  <a:pt x="845094" y="4144206"/>
                </a:lnTo>
                <a:cubicBezTo>
                  <a:pt x="507350" y="3938988"/>
                  <a:pt x="228343" y="3646728"/>
                  <a:pt x="39208" y="3298562"/>
                </a:cubicBezTo>
                <a:lnTo>
                  <a:pt x="0" y="3217172"/>
                </a:lnTo>
                <a:lnTo>
                  <a:pt x="0" y="1250428"/>
                </a:lnTo>
                <a:lnTo>
                  <a:pt x="39208" y="1169038"/>
                </a:lnTo>
                <a:cubicBezTo>
                  <a:pt x="417478" y="472707"/>
                  <a:pt x="1155236" y="0"/>
                  <a:pt x="2003400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ECC872-0B36-4A6D-98FF-15714E0771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1"/>
            <a:ext cx="4311920" cy="24930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2A82A5C-17CF-46F0-884A-8B1C4E0ACF4E}"/>
              </a:ext>
            </a:extLst>
          </p:cNvPr>
          <p:cNvCxnSpPr>
            <a:cxnSpLocks/>
          </p:cNvCxnSpPr>
          <p:nvPr userDrawn="1"/>
        </p:nvCxnSpPr>
        <p:spPr>
          <a:xfrm flipH="1">
            <a:off x="5950216" y="938213"/>
            <a:ext cx="1200" cy="530493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3212FDF-6350-4E7D-8131-6C83777F8E9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936001"/>
            <a:ext cx="5448688" cy="526415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48BEF2B-05E2-4969-92D7-96B2D5C555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638086" y="5665304"/>
            <a:ext cx="3674548" cy="87464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396000" anchor="ctr"/>
          <a:lstStyle>
            <a:lvl1pPr>
              <a:lnSpc>
                <a:spcPct val="100000"/>
              </a:lnSpc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ea typeface="Akkurat LL" panose="020B0504020101010102" pitchFamily="34" charset="-126"/>
                <a:cs typeface="Akkurat LL" panose="020B0504020101010102" pitchFamily="34" charset="-126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1A7E204-74E9-4930-A308-646B872371C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0" y="0"/>
            <a:ext cx="488156" cy="6858000"/>
          </a:xfrm>
          <a:custGeom>
            <a:avLst/>
            <a:gdLst>
              <a:gd name="connsiteX0" fmla="*/ 0 w 488156"/>
              <a:gd name="connsiteY0" fmla="*/ 0 h 6858000"/>
              <a:gd name="connsiteX1" fmla="*/ 488156 w 488156"/>
              <a:gd name="connsiteY1" fmla="*/ 0 h 6858000"/>
              <a:gd name="connsiteX2" fmla="*/ 488156 w 488156"/>
              <a:gd name="connsiteY2" fmla="*/ 6858000 h 6858000"/>
              <a:gd name="connsiteX3" fmla="*/ 0 w 48815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156" h="6858000">
                <a:moveTo>
                  <a:pt x="0" y="0"/>
                </a:moveTo>
                <a:lnTo>
                  <a:pt x="488156" y="0"/>
                </a:lnTo>
                <a:lnTo>
                  <a:pt x="48815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77FBD3E1-F85C-78E8-D539-9C3F86D826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55143"/>
      </p:ext>
    </p:extLst>
  </p:cSld>
  <p:clrMapOvr>
    <a:masterClrMapping/>
  </p:clrMapOvr>
  <p:transition>
    <p:fade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9F4E6BD-7A9E-9C82-C4DB-FE6A7B232953}"/>
              </a:ext>
            </a:extLst>
          </p:cNvPr>
          <p:cNvSpPr/>
          <p:nvPr userDrawn="1"/>
        </p:nvSpPr>
        <p:spPr>
          <a:xfrm rot="1800000" flipH="1">
            <a:off x="-1133049" y="649907"/>
            <a:ext cx="13988619" cy="6369276"/>
          </a:xfrm>
          <a:custGeom>
            <a:avLst/>
            <a:gdLst>
              <a:gd name="connsiteX0" fmla="*/ 9147443 w 13988619"/>
              <a:gd name="connsiteY0" fmla="*/ 0 h 6369276"/>
              <a:gd name="connsiteX1" fmla="*/ 1627218 w 13988619"/>
              <a:gd name="connsiteY1" fmla="*/ 0 h 6369276"/>
              <a:gd name="connsiteX2" fmla="*/ 1520715 w 13988619"/>
              <a:gd name="connsiteY2" fmla="*/ 3701 h 6369276"/>
              <a:gd name="connsiteX3" fmla="*/ 0 w 13988619"/>
              <a:gd name="connsiteY3" fmla="*/ 2637655 h 6369276"/>
              <a:gd name="connsiteX4" fmla="*/ 6463356 w 13988619"/>
              <a:gd name="connsiteY4" fmla="*/ 6369276 h 6369276"/>
              <a:gd name="connsiteX5" fmla="*/ 11462762 w 13988619"/>
              <a:gd name="connsiteY5" fmla="*/ 6369276 h 6369276"/>
              <a:gd name="connsiteX6" fmla="*/ 11788373 w 13988619"/>
              <a:gd name="connsiteY6" fmla="*/ 6352834 h 6369276"/>
              <a:gd name="connsiteX7" fmla="*/ 11948658 w 13988619"/>
              <a:gd name="connsiteY7" fmla="*/ 6328372 h 6369276"/>
              <a:gd name="connsiteX8" fmla="*/ 13988619 w 13988619"/>
              <a:gd name="connsiteY8" fmla="*/ 2795055 h 6369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988619" h="6369276">
                <a:moveTo>
                  <a:pt x="9147443" y="0"/>
                </a:moveTo>
                <a:lnTo>
                  <a:pt x="1627218" y="0"/>
                </a:lnTo>
                <a:lnTo>
                  <a:pt x="1520715" y="3701"/>
                </a:lnTo>
                <a:lnTo>
                  <a:pt x="0" y="2637655"/>
                </a:lnTo>
                <a:lnTo>
                  <a:pt x="6463356" y="6369276"/>
                </a:lnTo>
                <a:lnTo>
                  <a:pt x="11462762" y="6369276"/>
                </a:lnTo>
                <a:cubicBezTo>
                  <a:pt x="11572688" y="6369276"/>
                  <a:pt x="11681314" y="6363707"/>
                  <a:pt x="11788373" y="6352834"/>
                </a:cubicBezTo>
                <a:lnTo>
                  <a:pt x="11948658" y="6328372"/>
                </a:lnTo>
                <a:lnTo>
                  <a:pt x="13988619" y="2795055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E2BC43-BE92-44DE-801C-35AA1CA17A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25998" y="936000"/>
            <a:ext cx="6719889" cy="1053137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2FCA6-72B2-413C-A6BE-3185F470BCD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826000" y="1989138"/>
            <a:ext cx="6719888" cy="41878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2C52EFF-9DC0-4BA8-9C79-9CC1EC9F1B56}"/>
              </a:ext>
            </a:extLst>
          </p:cNvPr>
          <p:cNvCxnSpPr>
            <a:cxnSpLocks/>
          </p:cNvCxnSpPr>
          <p:nvPr userDrawn="1"/>
        </p:nvCxnSpPr>
        <p:spPr>
          <a:xfrm flipH="1">
            <a:off x="4672648" y="938213"/>
            <a:ext cx="1200" cy="530493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icture Placeholder 11">
            <a:extLst>
              <a:ext uri="{FF2B5EF4-FFF2-40B4-BE49-F238E27FC236}">
                <a16:creationId xmlns:a16="http://schemas.microsoft.com/office/drawing/2014/main" id="{CEF0E400-F8EC-4A0E-BE89-E50763B1E84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141413" y="958182"/>
            <a:ext cx="3286800" cy="2599200"/>
          </a:xfrm>
          <a:prstGeom prst="roundRect">
            <a:avLst>
              <a:gd name="adj" fmla="val 6201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95A99A61-03A5-43E5-9342-961149CC28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41413" y="3830400"/>
            <a:ext cx="3280435" cy="571119"/>
          </a:xfrm>
        </p:spPr>
        <p:txBody>
          <a:bodyPr/>
          <a:lstStyle>
            <a:lvl1pPr>
              <a:defRPr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95861959-A748-4B71-B5CA-F6F4A31E95A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41413" y="4680000"/>
            <a:ext cx="2759075" cy="341313"/>
          </a:xfrm>
        </p:spPr>
        <p:txBody>
          <a:bodyPr/>
          <a:lstStyle>
            <a:lvl1pPr>
              <a:defRPr sz="660" cap="all" baseline="0">
                <a:latin typeface="+mn-lt"/>
                <a:ea typeface="Akkurat LL" panose="020B0504020101010102" pitchFamily="34" charset="-126"/>
                <a:cs typeface="Akkurat LL" panose="020B0504020101010102" pitchFamily="34" charset="-126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02E3190-2B62-94F7-5348-BBD5B998923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1543E88F-0276-E262-C22F-93770B49051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E2A5771-1234-521A-75AB-173E7314EA78}"/>
              </a:ext>
            </a:extLst>
          </p:cNvPr>
          <p:cNvSpPr/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086302"/>
      </p:ext>
    </p:extLst>
  </p:cSld>
  <p:clrMapOvr>
    <a:masterClrMapping/>
  </p:clrMapOvr>
  <p:transition>
    <p:fade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7935F4F-C669-47D7-25EC-BC0AD495F12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rot="1800000" flipH="1">
            <a:off x="-1132080" y="650167"/>
            <a:ext cx="13987581" cy="6369276"/>
          </a:xfrm>
          <a:custGeom>
            <a:avLst/>
            <a:gdLst>
              <a:gd name="connsiteX0" fmla="*/ 9147444 w 13987581"/>
              <a:gd name="connsiteY0" fmla="*/ 0 h 6369276"/>
              <a:gd name="connsiteX1" fmla="*/ 1627219 w 13987581"/>
              <a:gd name="connsiteY1" fmla="*/ 0 h 6369276"/>
              <a:gd name="connsiteX2" fmla="*/ 1520716 w 13987581"/>
              <a:gd name="connsiteY2" fmla="*/ 3700 h 6369276"/>
              <a:gd name="connsiteX3" fmla="*/ 0 w 13987581"/>
              <a:gd name="connsiteY3" fmla="*/ 2637657 h 6369276"/>
              <a:gd name="connsiteX4" fmla="*/ 6463353 w 13987581"/>
              <a:gd name="connsiteY4" fmla="*/ 6369276 h 6369276"/>
              <a:gd name="connsiteX5" fmla="*/ 11462763 w 13987581"/>
              <a:gd name="connsiteY5" fmla="*/ 6369276 h 6369276"/>
              <a:gd name="connsiteX6" fmla="*/ 11788373 w 13987581"/>
              <a:gd name="connsiteY6" fmla="*/ 6352834 h 6369276"/>
              <a:gd name="connsiteX7" fmla="*/ 11947140 w 13987581"/>
              <a:gd name="connsiteY7" fmla="*/ 6328604 h 6369276"/>
              <a:gd name="connsiteX8" fmla="*/ 13987581 w 13987581"/>
              <a:gd name="connsiteY8" fmla="*/ 2794455 h 6369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987581" h="6369276">
                <a:moveTo>
                  <a:pt x="9147444" y="0"/>
                </a:moveTo>
                <a:lnTo>
                  <a:pt x="1627219" y="0"/>
                </a:lnTo>
                <a:lnTo>
                  <a:pt x="1520716" y="3700"/>
                </a:lnTo>
                <a:lnTo>
                  <a:pt x="0" y="2637657"/>
                </a:lnTo>
                <a:lnTo>
                  <a:pt x="6463353" y="6369276"/>
                </a:lnTo>
                <a:lnTo>
                  <a:pt x="11462763" y="6369276"/>
                </a:lnTo>
                <a:cubicBezTo>
                  <a:pt x="11572689" y="6369276"/>
                  <a:pt x="11681315" y="6363707"/>
                  <a:pt x="11788373" y="6352834"/>
                </a:cubicBezTo>
                <a:lnTo>
                  <a:pt x="11947140" y="6328604"/>
                </a:lnTo>
                <a:lnTo>
                  <a:pt x="13987581" y="2794455"/>
                </a:lnTo>
                <a:close/>
              </a:path>
            </a:pathLst>
          </a:custGeom>
          <a:solidFill>
            <a:srgbClr val="84B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E2BC43-BE92-44DE-801C-35AA1CA17A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07100" y="938213"/>
            <a:ext cx="5532420" cy="79199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2FCA6-72B2-413C-A6BE-3185F470BCD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007100" y="1728000"/>
            <a:ext cx="5532420" cy="447277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2C52EFF-9DC0-4BA8-9C79-9CC1EC9F1B56}"/>
              </a:ext>
            </a:extLst>
          </p:cNvPr>
          <p:cNvCxnSpPr>
            <a:cxnSpLocks/>
          </p:cNvCxnSpPr>
          <p:nvPr userDrawn="1"/>
        </p:nvCxnSpPr>
        <p:spPr>
          <a:xfrm flipH="1">
            <a:off x="5860510" y="938213"/>
            <a:ext cx="1200" cy="53640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icture Placeholder 11">
            <a:extLst>
              <a:ext uri="{FF2B5EF4-FFF2-40B4-BE49-F238E27FC236}">
                <a16:creationId xmlns:a16="http://schemas.microsoft.com/office/drawing/2014/main" id="{CEF0E400-F8EC-4A0E-BE89-E50763B1E84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141413" y="958182"/>
            <a:ext cx="1908000" cy="1479600"/>
          </a:xfrm>
          <a:prstGeom prst="roundRect">
            <a:avLst>
              <a:gd name="adj" fmla="val 6201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95A99A61-03A5-43E5-9342-961149CC28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41413" y="5983570"/>
            <a:ext cx="4044321" cy="318643"/>
          </a:xfrm>
        </p:spPr>
        <p:txBody>
          <a:bodyPr/>
          <a:lstStyle>
            <a:lvl1pPr>
              <a:defRPr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2885C67F-0CE0-4074-AF80-4F25EAD088F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295017" y="958182"/>
            <a:ext cx="1908000" cy="1479600"/>
          </a:xfrm>
          <a:prstGeom prst="roundRect">
            <a:avLst>
              <a:gd name="adj" fmla="val 6201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15" name="Picture Placeholder 11">
            <a:extLst>
              <a:ext uri="{FF2B5EF4-FFF2-40B4-BE49-F238E27FC236}">
                <a16:creationId xmlns:a16="http://schemas.microsoft.com/office/drawing/2014/main" id="{E6D0B57C-3D60-45BB-BBBD-1C12D93AF53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141413" y="2664000"/>
            <a:ext cx="1908000" cy="1479600"/>
          </a:xfrm>
          <a:prstGeom prst="roundRect">
            <a:avLst>
              <a:gd name="adj" fmla="val 6201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17" name="Picture Placeholder 11">
            <a:extLst>
              <a:ext uri="{FF2B5EF4-FFF2-40B4-BE49-F238E27FC236}">
                <a16:creationId xmlns:a16="http://schemas.microsoft.com/office/drawing/2014/main" id="{27FDC917-F680-4552-9372-9C18AE909599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295017" y="2664000"/>
            <a:ext cx="1908000" cy="1479600"/>
          </a:xfrm>
          <a:prstGeom prst="roundRect">
            <a:avLst>
              <a:gd name="adj" fmla="val 6201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18" name="Picture Placeholder 11">
            <a:extLst>
              <a:ext uri="{FF2B5EF4-FFF2-40B4-BE49-F238E27FC236}">
                <a16:creationId xmlns:a16="http://schemas.microsoft.com/office/drawing/2014/main" id="{2B3036AB-891A-42CC-8133-8258DA655438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141413" y="4369818"/>
            <a:ext cx="1908000" cy="1479600"/>
          </a:xfrm>
          <a:prstGeom prst="roundRect">
            <a:avLst>
              <a:gd name="adj" fmla="val 6201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:a16="http://schemas.microsoft.com/office/drawing/2014/main" id="{F8F61A56-D7A6-43DA-B7BC-6DFC6DEF0535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295017" y="4369818"/>
            <a:ext cx="1908000" cy="1479600"/>
          </a:xfrm>
          <a:prstGeom prst="roundRect">
            <a:avLst>
              <a:gd name="adj" fmla="val 6201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EEF79AA-2ADA-D878-8DD9-71C65BC8A38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837042"/>
      </p:ext>
    </p:extLst>
  </p:cSld>
  <p:clrMapOvr>
    <a:masterClrMapping/>
  </p:clrMapOvr>
  <p:transition>
    <p:fade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s and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4A75E15-252E-4C07-A51E-A4AFF78261F5}"/>
              </a:ext>
            </a:extLst>
          </p:cNvPr>
          <p:cNvCxnSpPr>
            <a:cxnSpLocks/>
          </p:cNvCxnSpPr>
          <p:nvPr userDrawn="1"/>
        </p:nvCxnSpPr>
        <p:spPr>
          <a:xfrm flipH="1">
            <a:off x="1140213" y="938213"/>
            <a:ext cx="1200" cy="5263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6F69872-B73B-4C20-9E2C-E335303AD3F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0213" y="4049502"/>
            <a:ext cx="1600319" cy="2151063"/>
          </a:xfrm>
        </p:spPr>
        <p:txBody>
          <a:bodyPr vert="vert270"/>
          <a:lstStyle>
            <a:lvl1pPr>
              <a:lnSpc>
                <a:spcPct val="85000"/>
              </a:lnSpc>
              <a:defRPr sz="11500">
                <a:latin typeface="+mj-lt"/>
              </a:defRPr>
            </a:lvl1pPr>
          </a:lstStyle>
          <a:p>
            <a:pPr lvl="0"/>
            <a:r>
              <a:rPr lang="en-US"/>
              <a:t>00</a:t>
            </a:r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2B1D47-E3A2-4B30-9694-40790F3A1364}"/>
              </a:ext>
            </a:extLst>
          </p:cNvPr>
          <p:cNvCxnSpPr>
            <a:cxnSpLocks/>
          </p:cNvCxnSpPr>
          <p:nvPr userDrawn="1"/>
        </p:nvCxnSpPr>
        <p:spPr>
          <a:xfrm flipH="1">
            <a:off x="4036320" y="938213"/>
            <a:ext cx="1200" cy="5263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36F65D0-503C-46AB-81E8-72683B59CDF3}"/>
              </a:ext>
            </a:extLst>
          </p:cNvPr>
          <p:cNvCxnSpPr>
            <a:cxnSpLocks/>
          </p:cNvCxnSpPr>
          <p:nvPr userDrawn="1"/>
        </p:nvCxnSpPr>
        <p:spPr>
          <a:xfrm flipH="1">
            <a:off x="6986588" y="938213"/>
            <a:ext cx="1200" cy="5263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B104FD0-39EB-40BF-95F8-AE4AD797360A}"/>
              </a:ext>
            </a:extLst>
          </p:cNvPr>
          <p:cNvCxnSpPr>
            <a:cxnSpLocks/>
          </p:cNvCxnSpPr>
          <p:nvPr userDrawn="1"/>
        </p:nvCxnSpPr>
        <p:spPr>
          <a:xfrm flipH="1">
            <a:off x="9909776" y="938213"/>
            <a:ext cx="1200" cy="5263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D9839395-F4E8-413F-99C2-70EF83EE6D1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063401" y="4049502"/>
            <a:ext cx="1600319" cy="2151063"/>
          </a:xfrm>
        </p:spPr>
        <p:txBody>
          <a:bodyPr vert="vert270"/>
          <a:lstStyle>
            <a:lvl1pPr>
              <a:lnSpc>
                <a:spcPct val="85000"/>
              </a:lnSpc>
              <a:defRPr sz="11500">
                <a:latin typeface="+mj-lt"/>
              </a:defRPr>
            </a:lvl1pPr>
          </a:lstStyle>
          <a:p>
            <a:pPr lvl="0"/>
            <a:r>
              <a:rPr lang="en-US"/>
              <a:t>00</a:t>
            </a:r>
            <a:endParaRPr lang="en-GB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0AF7AC2-5710-49FB-8404-15E167F45DB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86589" y="4049502"/>
            <a:ext cx="1600319" cy="2151063"/>
          </a:xfrm>
        </p:spPr>
        <p:txBody>
          <a:bodyPr vert="vert270"/>
          <a:lstStyle>
            <a:lvl1pPr>
              <a:lnSpc>
                <a:spcPct val="85000"/>
              </a:lnSpc>
              <a:defRPr sz="11500">
                <a:latin typeface="+mj-lt"/>
              </a:defRPr>
            </a:lvl1pPr>
          </a:lstStyle>
          <a:p>
            <a:pPr lvl="0"/>
            <a:r>
              <a:rPr lang="en-US"/>
              <a:t>00</a:t>
            </a:r>
            <a:endParaRPr lang="en-GB"/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D43654D6-FB48-497C-AB76-F2CF8097A0B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909776" y="4049502"/>
            <a:ext cx="1600319" cy="2151063"/>
          </a:xfrm>
        </p:spPr>
        <p:txBody>
          <a:bodyPr vert="vert270"/>
          <a:lstStyle>
            <a:lvl1pPr>
              <a:lnSpc>
                <a:spcPct val="85000"/>
              </a:lnSpc>
              <a:defRPr sz="11500">
                <a:latin typeface="+mj-lt"/>
              </a:defRPr>
            </a:lvl1pPr>
          </a:lstStyle>
          <a:p>
            <a:pPr lvl="0"/>
            <a:r>
              <a:rPr lang="en-US"/>
              <a:t>00</a:t>
            </a:r>
            <a:endParaRPr lang="en-GB"/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64322704-728F-4C1B-B8C4-FEDC83FE756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301239" y="938213"/>
            <a:ext cx="1476287" cy="1620000"/>
          </a:xfrm>
        </p:spPr>
        <p:txBody>
          <a:bodyPr vert="vert270"/>
          <a:lstStyle>
            <a:lvl1pPr>
              <a:lnSpc>
                <a:spcPct val="85000"/>
              </a:lnSpc>
              <a:defRPr sz="1200" cap="all" baseline="0">
                <a:latin typeface="+mn-lt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8D43F9FC-063C-4A81-88B7-FDDF77E0E69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196146" y="938213"/>
            <a:ext cx="1476287" cy="1620000"/>
          </a:xfrm>
        </p:spPr>
        <p:txBody>
          <a:bodyPr vert="vert270"/>
          <a:lstStyle>
            <a:lvl1pPr>
              <a:lnSpc>
                <a:spcPct val="85000"/>
              </a:lnSpc>
              <a:defRPr sz="1200" cap="all" baseline="0">
                <a:latin typeface="+mn-lt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EE7AE351-D54B-46EC-BC80-139ACB5C149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145214" y="938213"/>
            <a:ext cx="1476287" cy="1620000"/>
          </a:xfrm>
        </p:spPr>
        <p:txBody>
          <a:bodyPr vert="vert270"/>
          <a:lstStyle>
            <a:lvl1pPr>
              <a:lnSpc>
                <a:spcPct val="85000"/>
              </a:lnSpc>
              <a:defRPr sz="1200" cap="all" baseline="0">
                <a:latin typeface="+mn-lt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F9DD650E-DF85-424F-864A-2D7966B6321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0067202" y="938213"/>
            <a:ext cx="1476287" cy="1620000"/>
          </a:xfrm>
        </p:spPr>
        <p:txBody>
          <a:bodyPr vert="vert270"/>
          <a:lstStyle>
            <a:lvl1pPr>
              <a:lnSpc>
                <a:spcPct val="85000"/>
              </a:lnSpc>
              <a:defRPr sz="1200" cap="all" baseline="0">
                <a:latin typeface="+mn-lt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C92AB753-640E-199B-C25A-7BD68E215AF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619214"/>
      </p:ext>
    </p:extLst>
  </p:cSld>
  <p:clrMapOvr>
    <a:masterClrMapping/>
  </p:clrMapOvr>
  <p:transition>
    <p:fade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"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41413" y="1989137"/>
            <a:ext cx="3045600" cy="42116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3044402" cy="105313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4A0CFE8-5FCF-4875-873D-11FA1ADF1B2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573199" y="1989138"/>
            <a:ext cx="3301411" cy="42116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8D9639D-B62C-478B-B541-D08E6795436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244477" y="1989139"/>
            <a:ext cx="3301411" cy="42116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9B151D1-343B-48FB-B0ED-593682018B9C}"/>
              </a:ext>
            </a:extLst>
          </p:cNvPr>
          <p:cNvCxnSpPr>
            <a:cxnSpLocks/>
          </p:cNvCxnSpPr>
          <p:nvPr userDrawn="1"/>
        </p:nvCxnSpPr>
        <p:spPr>
          <a:xfrm>
            <a:off x="4427414" y="936000"/>
            <a:ext cx="0" cy="526541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ADDAE37-E67E-4822-BF4F-33A0D3008BAD}"/>
              </a:ext>
            </a:extLst>
          </p:cNvPr>
          <p:cNvCxnSpPr>
            <a:cxnSpLocks/>
          </p:cNvCxnSpPr>
          <p:nvPr userDrawn="1"/>
        </p:nvCxnSpPr>
        <p:spPr>
          <a:xfrm>
            <a:off x="8090560" y="1989138"/>
            <a:ext cx="0" cy="4212276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F32ED33-37BB-4DD9-9D3C-5B445B85B50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3199" y="936000"/>
            <a:ext cx="6972688" cy="1052513"/>
          </a:xfrm>
        </p:spPr>
        <p:txBody>
          <a:bodyPr/>
          <a:lstStyle>
            <a:lvl1pPr>
              <a:defRPr sz="17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AF5E4F-73AD-40E8-86EA-8AB21F191E7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999460" y="372140"/>
            <a:ext cx="637954" cy="388088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CD43F48-B39D-CFA3-179B-D44CB846FE2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814E5E-66E0-1DDD-240D-BF50F9BFF1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190767" y="372140"/>
            <a:ext cx="425303" cy="3880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460255"/>
      </p:ext>
    </p:extLst>
  </p:cSld>
  <p:clrMapOvr>
    <a:masterClrMapping/>
  </p:clrMapOvr>
  <p:transition>
    <p:fade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tion and Content Righ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87676C3-5C1A-68FE-6122-E94830B86C48}"/>
              </a:ext>
            </a:extLst>
          </p:cNvPr>
          <p:cNvSpPr/>
          <p:nvPr userDrawn="1"/>
        </p:nvSpPr>
        <p:spPr>
          <a:xfrm rot="-1800000">
            <a:off x="-1795704" y="2953"/>
            <a:ext cx="10616859" cy="4358490"/>
          </a:xfrm>
          <a:custGeom>
            <a:avLst/>
            <a:gdLst>
              <a:gd name="connsiteX0" fmla="*/ 5898264 w 10616859"/>
              <a:gd name="connsiteY0" fmla="*/ 0 h 4358490"/>
              <a:gd name="connsiteX1" fmla="*/ 10616859 w 10616859"/>
              <a:gd name="connsiteY1" fmla="*/ 2724282 h 4358490"/>
              <a:gd name="connsiteX2" fmla="*/ 10590374 w 10616859"/>
              <a:gd name="connsiteY2" fmla="*/ 2827286 h 4358490"/>
              <a:gd name="connsiteX3" fmla="*/ 8509104 w 10616859"/>
              <a:gd name="connsiteY3" fmla="*/ 4358490 h 4358490"/>
              <a:gd name="connsiteX4" fmla="*/ 202471 w 10616859"/>
              <a:gd name="connsiteY4" fmla="*/ 4358489 h 4358490"/>
              <a:gd name="connsiteX5" fmla="*/ 0 w 10616859"/>
              <a:gd name="connsiteY5" fmla="*/ 4348265 h 4358490"/>
              <a:gd name="connsiteX6" fmla="*/ 2510472 w 10616859"/>
              <a:gd name="connsiteY6" fmla="*/ 0 h 4358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16859" h="4358490">
                <a:moveTo>
                  <a:pt x="5898264" y="0"/>
                </a:moveTo>
                <a:lnTo>
                  <a:pt x="10616859" y="2724282"/>
                </a:lnTo>
                <a:lnTo>
                  <a:pt x="10590374" y="2827286"/>
                </a:lnTo>
                <a:cubicBezTo>
                  <a:pt x="10314457" y="3714388"/>
                  <a:pt x="9486999" y="4358490"/>
                  <a:pt x="8509104" y="4358490"/>
                </a:cubicBezTo>
                <a:lnTo>
                  <a:pt x="202471" y="4358489"/>
                </a:lnTo>
                <a:lnTo>
                  <a:pt x="0" y="4348265"/>
                </a:lnTo>
                <a:lnTo>
                  <a:pt x="2510472" y="0"/>
                </a:lnTo>
                <a:close/>
              </a:path>
            </a:pathLst>
          </a:custGeom>
          <a:solidFill>
            <a:srgbClr val="8C878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41413" y="1989137"/>
            <a:ext cx="3045600" cy="42116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3044402" cy="105313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4A0CFE8-5FCF-4875-873D-11FA1ADF1B2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573200" y="936000"/>
            <a:ext cx="6972688" cy="526477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4B68774-127C-45FE-B4F4-9D474D9C635C}"/>
              </a:ext>
            </a:extLst>
          </p:cNvPr>
          <p:cNvCxnSpPr>
            <a:cxnSpLocks/>
          </p:cNvCxnSpPr>
          <p:nvPr userDrawn="1"/>
        </p:nvCxnSpPr>
        <p:spPr>
          <a:xfrm>
            <a:off x="4411980" y="938213"/>
            <a:ext cx="0" cy="52632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A2790958-CD60-0FE2-0599-0DDBA1B6D9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D2542725-BAF9-B614-880C-D6C9D568D36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>
                <a:solidFill>
                  <a:schemeClr val="bg1"/>
                </a:solidFill>
              </a:rPr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761248"/>
      </p:ext>
    </p:extLst>
  </p:cSld>
  <p:clrMapOvr>
    <a:masterClrMapping/>
  </p:clrMapOvr>
  <p:transition>
    <p:fade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tion and Content Lef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AD4119F-164B-F59B-0EF5-E338D05BC9A3}"/>
              </a:ext>
            </a:extLst>
          </p:cNvPr>
          <p:cNvSpPr/>
          <p:nvPr userDrawn="1"/>
        </p:nvSpPr>
        <p:spPr>
          <a:xfrm rot="-1800000">
            <a:off x="-1796038" y="3043"/>
            <a:ext cx="10617217" cy="4358490"/>
          </a:xfrm>
          <a:custGeom>
            <a:avLst/>
            <a:gdLst>
              <a:gd name="connsiteX0" fmla="*/ 10617217 w 10617217"/>
              <a:gd name="connsiteY0" fmla="*/ 2724281 h 4358490"/>
              <a:gd name="connsiteX1" fmla="*/ 10590732 w 10617217"/>
              <a:gd name="connsiteY1" fmla="*/ 2827286 h 4358490"/>
              <a:gd name="connsiteX2" fmla="*/ 8509461 w 10617217"/>
              <a:gd name="connsiteY2" fmla="*/ 4358490 h 4358490"/>
              <a:gd name="connsiteX3" fmla="*/ 202828 w 10617217"/>
              <a:gd name="connsiteY3" fmla="*/ 4358489 h 4358490"/>
              <a:gd name="connsiteX4" fmla="*/ 0 w 10617217"/>
              <a:gd name="connsiteY4" fmla="*/ 4348885 h 4358490"/>
              <a:gd name="connsiteX5" fmla="*/ 2510830 w 10617217"/>
              <a:gd name="connsiteY5" fmla="*/ 0 h 4358490"/>
              <a:gd name="connsiteX6" fmla="*/ 5898623 w 10617217"/>
              <a:gd name="connsiteY6" fmla="*/ 0 h 4358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17217" h="4358490">
                <a:moveTo>
                  <a:pt x="10617217" y="2724281"/>
                </a:moveTo>
                <a:lnTo>
                  <a:pt x="10590732" y="2827286"/>
                </a:lnTo>
                <a:cubicBezTo>
                  <a:pt x="10314814" y="3714388"/>
                  <a:pt x="9487357" y="4358490"/>
                  <a:pt x="8509461" y="4358490"/>
                </a:cubicBezTo>
                <a:lnTo>
                  <a:pt x="202828" y="4358489"/>
                </a:lnTo>
                <a:lnTo>
                  <a:pt x="0" y="4348885"/>
                </a:lnTo>
                <a:lnTo>
                  <a:pt x="2510830" y="0"/>
                </a:lnTo>
                <a:lnTo>
                  <a:pt x="5898623" y="0"/>
                </a:lnTo>
                <a:close/>
              </a:path>
            </a:pathLst>
          </a:custGeom>
          <a:solidFill>
            <a:srgbClr val="8C878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41413" y="1989137"/>
            <a:ext cx="6894000" cy="42116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6894000" cy="105313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4A0CFE8-5FCF-4875-873D-11FA1ADF1B2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500286" y="936000"/>
            <a:ext cx="3045600" cy="526477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4B68774-127C-45FE-B4F4-9D474D9C635C}"/>
              </a:ext>
            </a:extLst>
          </p:cNvPr>
          <p:cNvCxnSpPr>
            <a:cxnSpLocks/>
          </p:cNvCxnSpPr>
          <p:nvPr userDrawn="1"/>
        </p:nvCxnSpPr>
        <p:spPr>
          <a:xfrm>
            <a:off x="8344978" y="938213"/>
            <a:ext cx="0" cy="52632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69C3656F-BAD1-EB68-8382-E9D66E9B94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6F177B1F-8DB9-997D-EF23-F9DA6D90FD3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>
                <a:solidFill>
                  <a:schemeClr val="bg1"/>
                </a:solidFill>
              </a:rPr>
              <a:pPr/>
              <a:t>‹#›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83950"/>
      </p:ext>
    </p:extLst>
  </p:cSld>
  <p:clrMapOvr>
    <a:masterClrMapping/>
  </p:clrMapOvr>
  <p:transition>
    <p:fade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tion and Content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F2769F0-D89D-BEEA-0CE5-0424462FD497}"/>
              </a:ext>
            </a:extLst>
          </p:cNvPr>
          <p:cNvSpPr/>
          <p:nvPr userDrawn="1"/>
        </p:nvSpPr>
        <p:spPr>
          <a:xfrm rot="5400000">
            <a:off x="6660068" y="1326068"/>
            <a:ext cx="6858000" cy="4205864"/>
          </a:xfrm>
          <a:custGeom>
            <a:avLst/>
            <a:gdLst>
              <a:gd name="connsiteX0" fmla="*/ 0 w 6858000"/>
              <a:gd name="connsiteY0" fmla="*/ 3883770 h 4205864"/>
              <a:gd name="connsiteX1" fmla="*/ 0 w 6858000"/>
              <a:gd name="connsiteY1" fmla="*/ 0 h 4205864"/>
              <a:gd name="connsiteX2" fmla="*/ 6858000 w 6858000"/>
              <a:gd name="connsiteY2" fmla="*/ 0 h 4205864"/>
              <a:gd name="connsiteX3" fmla="*/ 6858000 w 6858000"/>
              <a:gd name="connsiteY3" fmla="*/ 4023638 h 4205864"/>
              <a:gd name="connsiteX4" fmla="*/ 6666959 w 6858000"/>
              <a:gd name="connsiteY4" fmla="*/ 4093560 h 4205864"/>
              <a:gd name="connsiteX5" fmla="*/ 5924139 w 6858000"/>
              <a:gd name="connsiteY5" fmla="*/ 4205864 h 4205864"/>
              <a:gd name="connsiteX6" fmla="*/ 1222620 w 6858000"/>
              <a:gd name="connsiteY6" fmla="*/ 4205863 h 4205864"/>
              <a:gd name="connsiteX7" fmla="*/ 98904 w 6858000"/>
              <a:gd name="connsiteY7" fmla="*/ 3939444 h 4205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4205864">
                <a:moveTo>
                  <a:pt x="0" y="3883770"/>
                </a:moveTo>
                <a:lnTo>
                  <a:pt x="0" y="0"/>
                </a:lnTo>
                <a:lnTo>
                  <a:pt x="6858000" y="0"/>
                </a:lnTo>
                <a:lnTo>
                  <a:pt x="6858000" y="4023638"/>
                </a:lnTo>
                <a:lnTo>
                  <a:pt x="6666959" y="4093560"/>
                </a:lnTo>
                <a:cubicBezTo>
                  <a:pt x="6432302" y="4166546"/>
                  <a:pt x="6182812" y="4205864"/>
                  <a:pt x="5924139" y="4205864"/>
                </a:cubicBezTo>
                <a:lnTo>
                  <a:pt x="1222620" y="4205863"/>
                </a:lnTo>
                <a:cubicBezTo>
                  <a:pt x="818444" y="4205863"/>
                  <a:pt x="436687" y="4109872"/>
                  <a:pt x="98904" y="39394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41413" y="1989137"/>
            <a:ext cx="6688137" cy="421163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6688137" cy="105313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4A0CFE8-5FCF-4875-873D-11FA1ADF1B2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279999" y="936000"/>
            <a:ext cx="3265887" cy="526477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853667"/>
      </p:ext>
    </p:extLst>
  </p:cSld>
  <p:clrMapOvr>
    <a:masterClrMapping/>
  </p:clrMapOvr>
  <p:transition>
    <p:fade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82B5D10-D6D1-4295-89FC-044BC5166A1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96246" y="936000"/>
            <a:ext cx="6449639" cy="4324350"/>
          </a:xfrm>
          <a:prstGeom prst="roundRect">
            <a:avLst>
              <a:gd name="adj" fmla="val 3102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41413" y="2358000"/>
            <a:ext cx="3222000" cy="384277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3221999" cy="105313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B41D3C2-C478-4DD2-81E6-7324F26EAAF7}"/>
              </a:ext>
            </a:extLst>
          </p:cNvPr>
          <p:cNvCxnSpPr>
            <a:cxnSpLocks/>
          </p:cNvCxnSpPr>
          <p:nvPr userDrawn="1"/>
        </p:nvCxnSpPr>
        <p:spPr>
          <a:xfrm>
            <a:off x="4937473" y="936000"/>
            <a:ext cx="0" cy="526541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B8FCAC2-DE3B-4078-9DCC-9ECB1676481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90400" y="5543551"/>
            <a:ext cx="4266384" cy="657225"/>
          </a:xfrm>
        </p:spPr>
        <p:txBody>
          <a:bodyPr/>
          <a:lstStyle>
            <a:lvl1pPr>
              <a:lnSpc>
                <a:spcPct val="128000"/>
              </a:lnSpc>
              <a:defRPr sz="2200" cap="all" baseline="0">
                <a:solidFill>
                  <a:schemeClr val="bg1"/>
                </a:solidFill>
                <a:highlight>
                  <a:srgbClr val="006A52"/>
                </a:highlight>
                <a:latin typeface="Publico Headline Medium" panose="02040602060504060203" pitchFamily="18" charset="0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167B14E-AC0B-9DC0-E9EF-11ABEC30D5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520631"/>
      </p:ext>
    </p:extLst>
  </p:cSld>
  <p:clrMapOvr>
    <a:masterClrMapping/>
  </p:clrMapOvr>
  <p:transition>
    <p:fade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Images and Captio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5595D517-11B5-46F5-91AE-5B470EA4471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141413" y="3628946"/>
            <a:ext cx="3888214" cy="2571829"/>
          </a:xfrm>
          <a:prstGeom prst="roundRect">
            <a:avLst>
              <a:gd name="adj" fmla="val 6201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82B5D10-D6D1-4295-89FC-044BC5166A1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40227" y="936000"/>
            <a:ext cx="5805661" cy="4324350"/>
          </a:xfrm>
          <a:prstGeom prst="roundRect">
            <a:avLst>
              <a:gd name="adj" fmla="val 3102"/>
            </a:avLst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3888208" cy="105313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B41D3C2-C478-4DD2-81E6-7324F26EAAF7}"/>
              </a:ext>
            </a:extLst>
          </p:cNvPr>
          <p:cNvCxnSpPr>
            <a:cxnSpLocks/>
          </p:cNvCxnSpPr>
          <p:nvPr userDrawn="1"/>
        </p:nvCxnSpPr>
        <p:spPr>
          <a:xfrm>
            <a:off x="5587295" y="936000"/>
            <a:ext cx="0" cy="526541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13">
            <a:extLst>
              <a:ext uri="{FF2B5EF4-FFF2-40B4-BE49-F238E27FC236}">
                <a16:creationId xmlns:a16="http://schemas.microsoft.com/office/drawing/2014/main" id="{D3CF98E2-17BF-770D-F61F-70843553359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40224" y="5543550"/>
            <a:ext cx="4466831" cy="657225"/>
          </a:xfrm>
        </p:spPr>
        <p:txBody>
          <a:bodyPr/>
          <a:lstStyle>
            <a:lvl1pPr>
              <a:lnSpc>
                <a:spcPct val="128000"/>
              </a:lnSpc>
              <a:defRPr sz="1600" cap="all" baseline="0">
                <a:solidFill>
                  <a:schemeClr val="bg1"/>
                </a:solidFill>
                <a:highlight>
                  <a:srgbClr val="006A52"/>
                </a:highlight>
                <a:latin typeface="Publico Headline Medium" panose="02040602060504060203" pitchFamily="18" charset="0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8" name="Text Placeholder 13">
            <a:extLst>
              <a:ext uri="{FF2B5EF4-FFF2-40B4-BE49-F238E27FC236}">
                <a16:creationId xmlns:a16="http://schemas.microsoft.com/office/drawing/2014/main" id="{854FAD33-FD91-4559-84D5-9F35D253237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41413" y="2633933"/>
            <a:ext cx="3888209" cy="795068"/>
          </a:xfrm>
        </p:spPr>
        <p:txBody>
          <a:bodyPr anchor="b"/>
          <a:lstStyle>
            <a:lvl1pPr>
              <a:defRPr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B26EC0B9-6324-E685-5701-53BF841357A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992623"/>
      </p:ext>
    </p:extLst>
  </p:cSld>
  <p:clrMapOvr>
    <a:masterClrMapping/>
  </p:clrMapOvr>
  <p:transition>
    <p:fade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alysis Text w/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78BECE4-09DE-462E-B552-955D0211001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41413" y="2358000"/>
            <a:ext cx="3222000" cy="384277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6920F871-C273-4DB6-A862-E1020CCCFE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3221999" cy="105313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E25A899-ACE1-489F-BE96-9E539418AFE5}"/>
              </a:ext>
            </a:extLst>
          </p:cNvPr>
          <p:cNvCxnSpPr>
            <a:cxnSpLocks/>
          </p:cNvCxnSpPr>
          <p:nvPr userDrawn="1"/>
        </p:nvCxnSpPr>
        <p:spPr>
          <a:xfrm>
            <a:off x="4935192" y="936000"/>
            <a:ext cx="0" cy="526541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hart Placeholder 22">
            <a:extLst>
              <a:ext uri="{FF2B5EF4-FFF2-40B4-BE49-F238E27FC236}">
                <a16:creationId xmlns:a16="http://schemas.microsoft.com/office/drawing/2014/main" id="{EBCD3FD9-F53A-4ED1-AB08-8FD7D5F13CA5}"/>
              </a:ext>
            </a:extLst>
          </p:cNvPr>
          <p:cNvSpPr>
            <a:spLocks noGrp="1"/>
          </p:cNvSpPr>
          <p:nvPr>
            <p:ph type="chart" sz="quarter" idx="17" hasCustomPrompt="1"/>
          </p:nvPr>
        </p:nvSpPr>
        <p:spPr>
          <a:xfrm>
            <a:off x="5090400" y="1006800"/>
            <a:ext cx="6449636" cy="4324351"/>
          </a:xfrm>
          <a:custGeom>
            <a:avLst/>
            <a:gdLst>
              <a:gd name="connsiteX0" fmla="*/ 130207 w 6449636"/>
              <a:gd name="connsiteY0" fmla="*/ 0 h 4324351"/>
              <a:gd name="connsiteX1" fmla="*/ 6319430 w 6449636"/>
              <a:gd name="connsiteY1" fmla="*/ 0 h 4324351"/>
              <a:gd name="connsiteX2" fmla="*/ 6449636 w 6449636"/>
              <a:gd name="connsiteY2" fmla="*/ 130206 h 4324351"/>
              <a:gd name="connsiteX3" fmla="*/ 6449636 w 6449636"/>
              <a:gd name="connsiteY3" fmla="*/ 4194145 h 4324351"/>
              <a:gd name="connsiteX4" fmla="*/ 6319430 w 6449636"/>
              <a:gd name="connsiteY4" fmla="*/ 4324351 h 4324351"/>
              <a:gd name="connsiteX5" fmla="*/ 130207 w 6449636"/>
              <a:gd name="connsiteY5" fmla="*/ 4324351 h 4324351"/>
              <a:gd name="connsiteX6" fmla="*/ 0 w 6449636"/>
              <a:gd name="connsiteY6" fmla="*/ 4194145 h 4324351"/>
              <a:gd name="connsiteX7" fmla="*/ 0 w 6449636"/>
              <a:gd name="connsiteY7" fmla="*/ 130206 h 4324351"/>
              <a:gd name="connsiteX8" fmla="*/ 130207 w 6449636"/>
              <a:gd name="connsiteY8" fmla="*/ 0 h 4324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49636" h="4324351">
                <a:moveTo>
                  <a:pt x="130207" y="0"/>
                </a:moveTo>
                <a:lnTo>
                  <a:pt x="6319430" y="0"/>
                </a:lnTo>
                <a:cubicBezTo>
                  <a:pt x="6391341" y="0"/>
                  <a:pt x="6449636" y="58295"/>
                  <a:pt x="6449636" y="130206"/>
                </a:cubicBezTo>
                <a:lnTo>
                  <a:pt x="6449636" y="4194145"/>
                </a:lnTo>
                <a:cubicBezTo>
                  <a:pt x="6449636" y="4266056"/>
                  <a:pt x="6391341" y="4324351"/>
                  <a:pt x="6319430" y="4324351"/>
                </a:cubicBezTo>
                <a:lnTo>
                  <a:pt x="130207" y="4324351"/>
                </a:lnTo>
                <a:cubicBezTo>
                  <a:pt x="58296" y="4324351"/>
                  <a:pt x="0" y="4266056"/>
                  <a:pt x="0" y="4194145"/>
                </a:cubicBezTo>
                <a:lnTo>
                  <a:pt x="0" y="130206"/>
                </a:lnTo>
                <a:cubicBezTo>
                  <a:pt x="0" y="58295"/>
                  <a:pt x="58296" y="0"/>
                  <a:pt x="130207" y="0"/>
                </a:cubicBezTo>
                <a:close/>
              </a:path>
            </a:pathLst>
          </a:custGeom>
          <a:solidFill>
            <a:srgbClr val="D9D9D9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insert chart here</a:t>
            </a:r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21471A48-12A4-5384-32BA-8CFE0374E5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90400" y="5543551"/>
            <a:ext cx="4266384" cy="657225"/>
          </a:xfrm>
        </p:spPr>
        <p:txBody>
          <a:bodyPr/>
          <a:lstStyle>
            <a:lvl1pPr>
              <a:lnSpc>
                <a:spcPct val="128000"/>
              </a:lnSpc>
              <a:defRPr sz="1500" cap="all" baseline="0">
                <a:solidFill>
                  <a:schemeClr val="bg1"/>
                </a:solidFill>
                <a:highlight>
                  <a:srgbClr val="006A52"/>
                </a:highlight>
                <a:latin typeface="Publico Headline Medium" panose="02040602060504060203" pitchFamily="18" charset="0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14B1137-CE39-215B-017C-5CD1A63191E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898501"/>
      </p:ext>
    </p:extLst>
  </p:cSld>
  <p:clrMapOvr>
    <a:masterClrMapping/>
  </p:clrMapOvr>
  <p:transition>
    <p:fade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alysis Text w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78BECE4-09DE-462E-B552-955D0211001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41413" y="2358000"/>
            <a:ext cx="3222000" cy="384277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6920F871-C273-4DB6-A862-E1020CCCFE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3221999" cy="105313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100AF743-AE00-4F95-876B-4594F90098E6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090400" y="1006800"/>
            <a:ext cx="6449636" cy="4324351"/>
          </a:xfrm>
          <a:custGeom>
            <a:avLst/>
            <a:gdLst>
              <a:gd name="connsiteX0" fmla="*/ 130206 w 6449636"/>
              <a:gd name="connsiteY0" fmla="*/ 0 h 4324351"/>
              <a:gd name="connsiteX1" fmla="*/ 6319430 w 6449636"/>
              <a:gd name="connsiteY1" fmla="*/ 0 h 4324351"/>
              <a:gd name="connsiteX2" fmla="*/ 6449636 w 6449636"/>
              <a:gd name="connsiteY2" fmla="*/ 130206 h 4324351"/>
              <a:gd name="connsiteX3" fmla="*/ 6449636 w 6449636"/>
              <a:gd name="connsiteY3" fmla="*/ 4194145 h 4324351"/>
              <a:gd name="connsiteX4" fmla="*/ 6319430 w 6449636"/>
              <a:gd name="connsiteY4" fmla="*/ 4324351 h 4324351"/>
              <a:gd name="connsiteX5" fmla="*/ 130206 w 6449636"/>
              <a:gd name="connsiteY5" fmla="*/ 4324351 h 4324351"/>
              <a:gd name="connsiteX6" fmla="*/ 0 w 6449636"/>
              <a:gd name="connsiteY6" fmla="*/ 4194145 h 4324351"/>
              <a:gd name="connsiteX7" fmla="*/ 0 w 6449636"/>
              <a:gd name="connsiteY7" fmla="*/ 130206 h 4324351"/>
              <a:gd name="connsiteX8" fmla="*/ 130206 w 6449636"/>
              <a:gd name="connsiteY8" fmla="*/ 0 h 4324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49636" h="4324351">
                <a:moveTo>
                  <a:pt x="130206" y="0"/>
                </a:moveTo>
                <a:lnTo>
                  <a:pt x="6319430" y="0"/>
                </a:lnTo>
                <a:cubicBezTo>
                  <a:pt x="6391341" y="0"/>
                  <a:pt x="6449636" y="58295"/>
                  <a:pt x="6449636" y="130206"/>
                </a:cubicBezTo>
                <a:lnTo>
                  <a:pt x="6449636" y="4194145"/>
                </a:lnTo>
                <a:cubicBezTo>
                  <a:pt x="6449636" y="4266056"/>
                  <a:pt x="6391341" y="4324351"/>
                  <a:pt x="6319430" y="4324351"/>
                </a:cubicBezTo>
                <a:lnTo>
                  <a:pt x="130206" y="4324351"/>
                </a:lnTo>
                <a:cubicBezTo>
                  <a:pt x="58295" y="4324351"/>
                  <a:pt x="0" y="4266056"/>
                  <a:pt x="0" y="4194145"/>
                </a:cubicBezTo>
                <a:lnTo>
                  <a:pt x="0" y="130206"/>
                </a:lnTo>
                <a:cubicBezTo>
                  <a:pt x="0" y="58295"/>
                  <a:pt x="58295" y="0"/>
                  <a:pt x="130206" y="0"/>
                </a:cubicBezTo>
                <a:close/>
              </a:path>
            </a:pathLst>
          </a:custGeom>
          <a:solidFill>
            <a:srgbClr val="D9D9D9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pPr lvl="0"/>
            <a:r>
              <a:rPr lang="en-US"/>
              <a:t>Click to insert content here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0463677-7156-FC97-8934-B91B53ED45E6}"/>
              </a:ext>
            </a:extLst>
          </p:cNvPr>
          <p:cNvCxnSpPr>
            <a:cxnSpLocks/>
          </p:cNvCxnSpPr>
          <p:nvPr userDrawn="1"/>
        </p:nvCxnSpPr>
        <p:spPr>
          <a:xfrm>
            <a:off x="4935192" y="936000"/>
            <a:ext cx="0" cy="526541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7D188E-DFF2-F64D-B6E8-DC40F12D458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90400" y="5543551"/>
            <a:ext cx="4266384" cy="657225"/>
          </a:xfrm>
        </p:spPr>
        <p:txBody>
          <a:bodyPr/>
          <a:lstStyle>
            <a:lvl1pPr>
              <a:lnSpc>
                <a:spcPct val="128000"/>
              </a:lnSpc>
              <a:defRPr sz="1600" cap="all" baseline="0">
                <a:solidFill>
                  <a:schemeClr val="bg1"/>
                </a:solidFill>
                <a:highlight>
                  <a:srgbClr val="006A52"/>
                </a:highlight>
                <a:latin typeface="Publico Headline Medium" panose="02040602060504060203" pitchFamily="18" charset="0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977E00A-2B5C-E31D-8530-0EAE49E6C85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336874"/>
      </p:ext>
    </p:extLst>
  </p:cSld>
  <p:clrMapOvr>
    <a:masterClrMapping/>
  </p:clrMapOvr>
  <p:transition>
    <p:fade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06204-E5B6-4C4B-8FD0-D2AFEA1D6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sz="4800"/>
            </a:lvl1pPr>
          </a:lstStyle>
          <a:p>
            <a:r>
              <a:rPr lang="en-US"/>
              <a:t>Insert title here</a:t>
            </a:r>
          </a:p>
        </p:txBody>
      </p:sp>
      <p:sp>
        <p:nvSpPr>
          <p:cNvPr id="104" name="Text Placeholder 103">
            <a:extLst>
              <a:ext uri="{FF2B5EF4-FFF2-40B4-BE49-F238E27FC236}">
                <a16:creationId xmlns:a16="http://schemas.microsoft.com/office/drawing/2014/main" id="{B6802C64-5C97-4142-851F-D0F54489562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06815" y="3395947"/>
            <a:ext cx="1622985" cy="585326"/>
          </a:xfrm>
          <a:custGeom>
            <a:avLst/>
            <a:gdLst>
              <a:gd name="connsiteX0" fmla="*/ 812342 w 1622985"/>
              <a:gd name="connsiteY0" fmla="*/ 0 h 585326"/>
              <a:gd name="connsiteX1" fmla="*/ 829332 w 1622985"/>
              <a:gd name="connsiteY1" fmla="*/ 10248 h 585326"/>
              <a:gd name="connsiteX2" fmla="*/ 956756 w 1622985"/>
              <a:gd name="connsiteY2" fmla="*/ 187024 h 585326"/>
              <a:gd name="connsiteX3" fmla="*/ 957184 w 1622985"/>
              <a:gd name="connsiteY3" fmla="*/ 193267 h 585326"/>
              <a:gd name="connsiteX4" fmla="*/ 1622985 w 1622985"/>
              <a:gd name="connsiteY4" fmla="*/ 193267 h 585326"/>
              <a:gd name="connsiteX5" fmla="*/ 1622985 w 1622985"/>
              <a:gd name="connsiteY5" fmla="*/ 585326 h 585326"/>
              <a:gd name="connsiteX6" fmla="*/ 0 w 1622985"/>
              <a:gd name="connsiteY6" fmla="*/ 585326 h 585326"/>
              <a:gd name="connsiteX7" fmla="*/ 0 w 1622985"/>
              <a:gd name="connsiteY7" fmla="*/ 193267 h 585326"/>
              <a:gd name="connsiteX8" fmla="*/ 665380 w 1622985"/>
              <a:gd name="connsiteY8" fmla="*/ 193267 h 585326"/>
              <a:gd name="connsiteX9" fmla="*/ 665380 w 1622985"/>
              <a:gd name="connsiteY9" fmla="*/ 187024 h 585326"/>
              <a:gd name="connsiteX10" fmla="*/ 792804 w 1622985"/>
              <a:gd name="connsiteY10" fmla="*/ 10248 h 585326"/>
              <a:gd name="connsiteX11" fmla="*/ 812342 w 1622985"/>
              <a:gd name="connsiteY11" fmla="*/ 0 h 585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22985" h="585326">
                <a:moveTo>
                  <a:pt x="812342" y="0"/>
                </a:moveTo>
                <a:cubicBezTo>
                  <a:pt x="819138" y="0"/>
                  <a:pt x="824235" y="2562"/>
                  <a:pt x="829332" y="10248"/>
                </a:cubicBezTo>
                <a:cubicBezTo>
                  <a:pt x="829332" y="10248"/>
                  <a:pt x="829332" y="10248"/>
                  <a:pt x="956756" y="187024"/>
                </a:cubicBezTo>
                <a:lnTo>
                  <a:pt x="957184" y="193267"/>
                </a:lnTo>
                <a:lnTo>
                  <a:pt x="1622985" y="193267"/>
                </a:lnTo>
                <a:lnTo>
                  <a:pt x="1622985" y="585326"/>
                </a:lnTo>
                <a:lnTo>
                  <a:pt x="0" y="585326"/>
                </a:lnTo>
                <a:lnTo>
                  <a:pt x="0" y="193267"/>
                </a:lnTo>
                <a:lnTo>
                  <a:pt x="665380" y="193267"/>
                </a:lnTo>
                <a:lnTo>
                  <a:pt x="665380" y="187024"/>
                </a:lnTo>
                <a:cubicBezTo>
                  <a:pt x="665380" y="187024"/>
                  <a:pt x="665380" y="187024"/>
                  <a:pt x="792804" y="10248"/>
                </a:cubicBezTo>
                <a:cubicBezTo>
                  <a:pt x="797901" y="2562"/>
                  <a:pt x="804697" y="0"/>
                  <a:pt x="8123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09" name="Text Placeholder 108">
            <a:extLst>
              <a:ext uri="{FF2B5EF4-FFF2-40B4-BE49-F238E27FC236}">
                <a16:creationId xmlns:a16="http://schemas.microsoft.com/office/drawing/2014/main" id="{83A6F54B-3C2D-4FAD-BB39-A4ABDDC142B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458609" y="3589213"/>
            <a:ext cx="1622985" cy="578458"/>
          </a:xfrm>
          <a:custGeom>
            <a:avLst/>
            <a:gdLst>
              <a:gd name="connsiteX0" fmla="*/ 0 w 1622985"/>
              <a:gd name="connsiteY0" fmla="*/ 0 h 578458"/>
              <a:gd name="connsiteX1" fmla="*/ 1622985 w 1622985"/>
              <a:gd name="connsiteY1" fmla="*/ 0 h 578458"/>
              <a:gd name="connsiteX2" fmla="*/ 1622985 w 1622985"/>
              <a:gd name="connsiteY2" fmla="*/ 392059 h 578458"/>
              <a:gd name="connsiteX3" fmla="*/ 957154 w 1622985"/>
              <a:gd name="connsiteY3" fmla="*/ 392059 h 578458"/>
              <a:gd name="connsiteX4" fmla="*/ 955613 w 1622985"/>
              <a:gd name="connsiteY4" fmla="*/ 394196 h 578458"/>
              <a:gd name="connsiteX5" fmla="*/ 830181 w 1622985"/>
              <a:gd name="connsiteY5" fmla="*/ 568210 h 578458"/>
              <a:gd name="connsiteX6" fmla="*/ 810642 w 1622985"/>
              <a:gd name="connsiteY6" fmla="*/ 578458 h 578458"/>
              <a:gd name="connsiteX7" fmla="*/ 793652 w 1622985"/>
              <a:gd name="connsiteY7" fmla="*/ 568210 h 578458"/>
              <a:gd name="connsiteX8" fmla="*/ 708288 w 1622985"/>
              <a:gd name="connsiteY8" fmla="*/ 449784 h 578458"/>
              <a:gd name="connsiteX9" fmla="*/ 666679 w 1622985"/>
              <a:gd name="connsiteY9" fmla="*/ 392059 h 578458"/>
              <a:gd name="connsiteX10" fmla="*/ 0 w 1622985"/>
              <a:gd name="connsiteY10" fmla="*/ 392059 h 578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22985" h="578458">
                <a:moveTo>
                  <a:pt x="0" y="0"/>
                </a:moveTo>
                <a:lnTo>
                  <a:pt x="1622985" y="0"/>
                </a:lnTo>
                <a:lnTo>
                  <a:pt x="1622985" y="392059"/>
                </a:lnTo>
                <a:lnTo>
                  <a:pt x="957154" y="392059"/>
                </a:lnTo>
                <a:lnTo>
                  <a:pt x="955613" y="394196"/>
                </a:lnTo>
                <a:cubicBezTo>
                  <a:pt x="949640" y="402482"/>
                  <a:pt x="925748" y="435628"/>
                  <a:pt x="830181" y="568210"/>
                </a:cubicBezTo>
                <a:cubicBezTo>
                  <a:pt x="825084" y="575896"/>
                  <a:pt x="818288" y="578458"/>
                  <a:pt x="810642" y="578458"/>
                </a:cubicBezTo>
                <a:cubicBezTo>
                  <a:pt x="803846" y="578458"/>
                  <a:pt x="798749" y="575896"/>
                  <a:pt x="793652" y="568210"/>
                </a:cubicBezTo>
                <a:cubicBezTo>
                  <a:pt x="793652" y="568210"/>
                  <a:pt x="793652" y="568210"/>
                  <a:pt x="708288" y="449784"/>
                </a:cubicBezTo>
                <a:lnTo>
                  <a:pt x="666679" y="392059"/>
                </a:lnTo>
                <a:lnTo>
                  <a:pt x="0" y="392059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13" name="Text Placeholder 112">
            <a:extLst>
              <a:ext uri="{FF2B5EF4-FFF2-40B4-BE49-F238E27FC236}">
                <a16:creationId xmlns:a16="http://schemas.microsoft.com/office/drawing/2014/main" id="{84A786BD-D214-42EF-ACFB-B5CA2857563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110404" y="3390364"/>
            <a:ext cx="1622985" cy="590908"/>
          </a:xfrm>
          <a:custGeom>
            <a:avLst/>
            <a:gdLst>
              <a:gd name="connsiteX0" fmla="*/ 812342 w 1622985"/>
              <a:gd name="connsiteY0" fmla="*/ 0 h 590908"/>
              <a:gd name="connsiteX1" fmla="*/ 829332 w 1622985"/>
              <a:gd name="connsiteY1" fmla="*/ 10248 h 590908"/>
              <a:gd name="connsiteX2" fmla="*/ 956755 w 1622985"/>
              <a:gd name="connsiteY2" fmla="*/ 187024 h 590908"/>
              <a:gd name="connsiteX3" fmla="*/ 957566 w 1622985"/>
              <a:gd name="connsiteY3" fmla="*/ 198849 h 590908"/>
              <a:gd name="connsiteX4" fmla="*/ 1622985 w 1622985"/>
              <a:gd name="connsiteY4" fmla="*/ 198849 h 590908"/>
              <a:gd name="connsiteX5" fmla="*/ 1622985 w 1622985"/>
              <a:gd name="connsiteY5" fmla="*/ 590908 h 590908"/>
              <a:gd name="connsiteX6" fmla="*/ 0 w 1622985"/>
              <a:gd name="connsiteY6" fmla="*/ 590908 h 590908"/>
              <a:gd name="connsiteX7" fmla="*/ 0 w 1622985"/>
              <a:gd name="connsiteY7" fmla="*/ 198849 h 590908"/>
              <a:gd name="connsiteX8" fmla="*/ 665380 w 1622985"/>
              <a:gd name="connsiteY8" fmla="*/ 198849 h 590908"/>
              <a:gd name="connsiteX9" fmla="*/ 665380 w 1622985"/>
              <a:gd name="connsiteY9" fmla="*/ 187024 h 590908"/>
              <a:gd name="connsiteX10" fmla="*/ 792803 w 1622985"/>
              <a:gd name="connsiteY10" fmla="*/ 10248 h 590908"/>
              <a:gd name="connsiteX11" fmla="*/ 812342 w 1622985"/>
              <a:gd name="connsiteY11" fmla="*/ 0 h 590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22985" h="590908">
                <a:moveTo>
                  <a:pt x="812342" y="0"/>
                </a:moveTo>
                <a:cubicBezTo>
                  <a:pt x="819138" y="0"/>
                  <a:pt x="824235" y="2562"/>
                  <a:pt x="829332" y="10248"/>
                </a:cubicBezTo>
                <a:cubicBezTo>
                  <a:pt x="829332" y="10248"/>
                  <a:pt x="829332" y="10248"/>
                  <a:pt x="956755" y="187024"/>
                </a:cubicBezTo>
                <a:lnTo>
                  <a:pt x="957566" y="198849"/>
                </a:lnTo>
                <a:lnTo>
                  <a:pt x="1622985" y="198849"/>
                </a:lnTo>
                <a:lnTo>
                  <a:pt x="1622985" y="590908"/>
                </a:lnTo>
                <a:lnTo>
                  <a:pt x="0" y="590908"/>
                </a:lnTo>
                <a:lnTo>
                  <a:pt x="0" y="198849"/>
                </a:lnTo>
                <a:lnTo>
                  <a:pt x="665380" y="198849"/>
                </a:lnTo>
                <a:lnTo>
                  <a:pt x="665380" y="187024"/>
                </a:lnTo>
                <a:cubicBezTo>
                  <a:pt x="665380" y="187024"/>
                  <a:pt x="665380" y="187024"/>
                  <a:pt x="792803" y="10248"/>
                </a:cubicBezTo>
                <a:cubicBezTo>
                  <a:pt x="797900" y="2562"/>
                  <a:pt x="804696" y="0"/>
                  <a:pt x="812342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17" name="Text Placeholder 116">
            <a:extLst>
              <a:ext uri="{FF2B5EF4-FFF2-40B4-BE49-F238E27FC236}">
                <a16:creationId xmlns:a16="http://schemas.microsoft.com/office/drawing/2014/main" id="{6838B4FD-C57B-4945-82C9-3F9D1C44E86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762198" y="3589211"/>
            <a:ext cx="1622986" cy="568458"/>
          </a:xfrm>
          <a:custGeom>
            <a:avLst/>
            <a:gdLst>
              <a:gd name="connsiteX0" fmla="*/ 0 w 1622986"/>
              <a:gd name="connsiteY0" fmla="*/ 0 h 568458"/>
              <a:gd name="connsiteX1" fmla="*/ 1622986 w 1622986"/>
              <a:gd name="connsiteY1" fmla="*/ 0 h 568458"/>
              <a:gd name="connsiteX2" fmla="*/ 1622986 w 1622986"/>
              <a:gd name="connsiteY2" fmla="*/ 392060 h 568458"/>
              <a:gd name="connsiteX3" fmla="*/ 949946 w 1622986"/>
              <a:gd name="connsiteY3" fmla="*/ 392060 h 568458"/>
              <a:gd name="connsiteX4" fmla="*/ 941677 w 1622986"/>
              <a:gd name="connsiteY4" fmla="*/ 403532 h 568458"/>
              <a:gd name="connsiteX5" fmla="*/ 830181 w 1622986"/>
              <a:gd name="connsiteY5" fmla="*/ 558210 h 568458"/>
              <a:gd name="connsiteX6" fmla="*/ 810643 w 1622986"/>
              <a:gd name="connsiteY6" fmla="*/ 568458 h 568458"/>
              <a:gd name="connsiteX7" fmla="*/ 793653 w 1622986"/>
              <a:gd name="connsiteY7" fmla="*/ 558210 h 568458"/>
              <a:gd name="connsiteX8" fmla="*/ 708289 w 1622986"/>
              <a:gd name="connsiteY8" fmla="*/ 439784 h 568458"/>
              <a:gd name="connsiteX9" fmla="*/ 673888 w 1622986"/>
              <a:gd name="connsiteY9" fmla="*/ 392060 h 568458"/>
              <a:gd name="connsiteX10" fmla="*/ 0 w 1622986"/>
              <a:gd name="connsiteY10" fmla="*/ 392060 h 568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22986" h="568458">
                <a:moveTo>
                  <a:pt x="0" y="0"/>
                </a:moveTo>
                <a:lnTo>
                  <a:pt x="1622986" y="0"/>
                </a:lnTo>
                <a:lnTo>
                  <a:pt x="1622986" y="392060"/>
                </a:lnTo>
                <a:lnTo>
                  <a:pt x="949946" y="392060"/>
                </a:lnTo>
                <a:lnTo>
                  <a:pt x="941677" y="403532"/>
                </a:lnTo>
                <a:cubicBezTo>
                  <a:pt x="925749" y="425629"/>
                  <a:pt x="893893" y="469822"/>
                  <a:pt x="830181" y="558210"/>
                </a:cubicBezTo>
                <a:cubicBezTo>
                  <a:pt x="825084" y="565896"/>
                  <a:pt x="818288" y="568458"/>
                  <a:pt x="810643" y="568458"/>
                </a:cubicBezTo>
                <a:cubicBezTo>
                  <a:pt x="803847" y="568458"/>
                  <a:pt x="798750" y="565896"/>
                  <a:pt x="793653" y="558210"/>
                </a:cubicBezTo>
                <a:cubicBezTo>
                  <a:pt x="793653" y="558210"/>
                  <a:pt x="793653" y="558210"/>
                  <a:pt x="708289" y="439784"/>
                </a:cubicBezTo>
                <a:lnTo>
                  <a:pt x="673888" y="392060"/>
                </a:lnTo>
                <a:lnTo>
                  <a:pt x="0" y="392060"/>
                </a:ln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21" name="Text Placeholder 120">
            <a:extLst>
              <a:ext uri="{FF2B5EF4-FFF2-40B4-BE49-F238E27FC236}">
                <a16:creationId xmlns:a16="http://schemas.microsoft.com/office/drawing/2014/main" id="{50261242-96D9-42B8-A874-11B74FE76ED9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413993" y="3393163"/>
            <a:ext cx="1622986" cy="588103"/>
          </a:xfrm>
          <a:custGeom>
            <a:avLst/>
            <a:gdLst>
              <a:gd name="connsiteX0" fmla="*/ 816090 w 1622986"/>
              <a:gd name="connsiteY0" fmla="*/ 0 h 588103"/>
              <a:gd name="connsiteX1" fmla="*/ 833080 w 1622986"/>
              <a:gd name="connsiteY1" fmla="*/ 10248 h 588103"/>
              <a:gd name="connsiteX2" fmla="*/ 960504 w 1622986"/>
              <a:gd name="connsiteY2" fmla="*/ 187023 h 588103"/>
              <a:gd name="connsiteX3" fmla="*/ 961123 w 1622986"/>
              <a:gd name="connsiteY3" fmla="*/ 196046 h 588103"/>
              <a:gd name="connsiteX4" fmla="*/ 1426958 w 1622986"/>
              <a:gd name="connsiteY4" fmla="*/ 196046 h 588103"/>
              <a:gd name="connsiteX5" fmla="*/ 1622986 w 1622986"/>
              <a:gd name="connsiteY5" fmla="*/ 392075 h 588103"/>
              <a:gd name="connsiteX6" fmla="*/ 1426958 w 1622986"/>
              <a:gd name="connsiteY6" fmla="*/ 588103 h 588103"/>
              <a:gd name="connsiteX7" fmla="*/ 0 w 1622986"/>
              <a:gd name="connsiteY7" fmla="*/ 588102 h 588103"/>
              <a:gd name="connsiteX8" fmla="*/ 0 w 1622986"/>
              <a:gd name="connsiteY8" fmla="*/ 196046 h 588103"/>
              <a:gd name="connsiteX9" fmla="*/ 669128 w 1622986"/>
              <a:gd name="connsiteY9" fmla="*/ 196046 h 588103"/>
              <a:gd name="connsiteX10" fmla="*/ 669128 w 1622986"/>
              <a:gd name="connsiteY10" fmla="*/ 187023 h 588103"/>
              <a:gd name="connsiteX11" fmla="*/ 796552 w 1622986"/>
              <a:gd name="connsiteY11" fmla="*/ 10248 h 588103"/>
              <a:gd name="connsiteX12" fmla="*/ 816090 w 1622986"/>
              <a:gd name="connsiteY12" fmla="*/ 0 h 588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22986" h="588103">
                <a:moveTo>
                  <a:pt x="816090" y="0"/>
                </a:moveTo>
                <a:cubicBezTo>
                  <a:pt x="822886" y="0"/>
                  <a:pt x="827983" y="2562"/>
                  <a:pt x="833080" y="10248"/>
                </a:cubicBezTo>
                <a:cubicBezTo>
                  <a:pt x="833080" y="10248"/>
                  <a:pt x="833080" y="10248"/>
                  <a:pt x="960504" y="187023"/>
                </a:cubicBezTo>
                <a:lnTo>
                  <a:pt x="961123" y="196046"/>
                </a:lnTo>
                <a:lnTo>
                  <a:pt x="1426958" y="196046"/>
                </a:lnTo>
                <a:cubicBezTo>
                  <a:pt x="1535221" y="196046"/>
                  <a:pt x="1622986" y="283812"/>
                  <a:pt x="1622986" y="392075"/>
                </a:cubicBezTo>
                <a:cubicBezTo>
                  <a:pt x="1622986" y="500338"/>
                  <a:pt x="1535221" y="588103"/>
                  <a:pt x="1426958" y="588103"/>
                </a:cubicBezTo>
                <a:cubicBezTo>
                  <a:pt x="951306" y="588103"/>
                  <a:pt x="475652" y="588102"/>
                  <a:pt x="0" y="588102"/>
                </a:cubicBezTo>
                <a:lnTo>
                  <a:pt x="0" y="196046"/>
                </a:lnTo>
                <a:lnTo>
                  <a:pt x="669128" y="196046"/>
                </a:lnTo>
                <a:lnTo>
                  <a:pt x="669128" y="187023"/>
                </a:lnTo>
                <a:cubicBezTo>
                  <a:pt x="669128" y="187023"/>
                  <a:pt x="669128" y="187023"/>
                  <a:pt x="796552" y="10248"/>
                </a:cubicBezTo>
                <a:cubicBezTo>
                  <a:pt x="801649" y="2562"/>
                  <a:pt x="808445" y="0"/>
                  <a:pt x="816090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>
            <a:lvl1pPr>
              <a:defRPr/>
            </a:lvl1pPr>
            <a:lvl2pPr>
              <a:defRPr/>
            </a:lvl2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25" name="Text Placeholder 124">
            <a:extLst>
              <a:ext uri="{FF2B5EF4-FFF2-40B4-BE49-F238E27FC236}">
                <a16:creationId xmlns:a16="http://schemas.microsoft.com/office/drawing/2014/main" id="{F9F5515C-DF87-41BB-9B6C-A2D905BC617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155020" y="3589212"/>
            <a:ext cx="1622985" cy="564520"/>
          </a:xfrm>
          <a:custGeom>
            <a:avLst/>
            <a:gdLst>
              <a:gd name="connsiteX0" fmla="*/ 196029 w 1622985"/>
              <a:gd name="connsiteY0" fmla="*/ 0 h 564520"/>
              <a:gd name="connsiteX1" fmla="*/ 1622985 w 1622985"/>
              <a:gd name="connsiteY1" fmla="*/ 0 h 564520"/>
              <a:gd name="connsiteX2" fmla="*/ 1622985 w 1622985"/>
              <a:gd name="connsiteY2" fmla="*/ 392057 h 564520"/>
              <a:gd name="connsiteX3" fmla="*/ 947109 w 1622985"/>
              <a:gd name="connsiteY3" fmla="*/ 392058 h 564520"/>
              <a:gd name="connsiteX4" fmla="*/ 941678 w 1622985"/>
              <a:gd name="connsiteY4" fmla="*/ 399593 h 564520"/>
              <a:gd name="connsiteX5" fmla="*/ 830182 w 1622985"/>
              <a:gd name="connsiteY5" fmla="*/ 554272 h 564520"/>
              <a:gd name="connsiteX6" fmla="*/ 810644 w 1622985"/>
              <a:gd name="connsiteY6" fmla="*/ 564520 h 564520"/>
              <a:gd name="connsiteX7" fmla="*/ 793654 w 1622985"/>
              <a:gd name="connsiteY7" fmla="*/ 554272 h 564520"/>
              <a:gd name="connsiteX8" fmla="*/ 708290 w 1622985"/>
              <a:gd name="connsiteY8" fmla="*/ 435846 h 564520"/>
              <a:gd name="connsiteX9" fmla="*/ 676727 w 1622985"/>
              <a:gd name="connsiteY9" fmla="*/ 392058 h 564520"/>
              <a:gd name="connsiteX10" fmla="*/ 196029 w 1622985"/>
              <a:gd name="connsiteY10" fmla="*/ 392058 h 564520"/>
              <a:gd name="connsiteX11" fmla="*/ 0 w 1622985"/>
              <a:gd name="connsiteY11" fmla="*/ 196029 h 564520"/>
              <a:gd name="connsiteX12" fmla="*/ 196029 w 1622985"/>
              <a:gd name="connsiteY12" fmla="*/ 0 h 564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22985" h="564520">
                <a:moveTo>
                  <a:pt x="196029" y="0"/>
                </a:moveTo>
                <a:lnTo>
                  <a:pt x="1622985" y="0"/>
                </a:lnTo>
                <a:lnTo>
                  <a:pt x="1622985" y="392057"/>
                </a:lnTo>
                <a:lnTo>
                  <a:pt x="947109" y="392058"/>
                </a:lnTo>
                <a:lnTo>
                  <a:pt x="941678" y="399593"/>
                </a:lnTo>
                <a:cubicBezTo>
                  <a:pt x="925750" y="421690"/>
                  <a:pt x="893894" y="465884"/>
                  <a:pt x="830182" y="554272"/>
                </a:cubicBezTo>
                <a:cubicBezTo>
                  <a:pt x="825085" y="561958"/>
                  <a:pt x="818289" y="564520"/>
                  <a:pt x="810644" y="564520"/>
                </a:cubicBezTo>
                <a:cubicBezTo>
                  <a:pt x="803848" y="564520"/>
                  <a:pt x="798751" y="561958"/>
                  <a:pt x="793654" y="554272"/>
                </a:cubicBezTo>
                <a:cubicBezTo>
                  <a:pt x="793654" y="554272"/>
                  <a:pt x="793654" y="554272"/>
                  <a:pt x="708290" y="435846"/>
                </a:cubicBezTo>
                <a:lnTo>
                  <a:pt x="676727" y="392058"/>
                </a:lnTo>
                <a:lnTo>
                  <a:pt x="196029" y="392058"/>
                </a:lnTo>
                <a:cubicBezTo>
                  <a:pt x="87765" y="392058"/>
                  <a:pt x="0" y="304293"/>
                  <a:pt x="0" y="196029"/>
                </a:cubicBezTo>
                <a:cubicBezTo>
                  <a:pt x="0" y="87765"/>
                  <a:pt x="87765" y="0"/>
                  <a:pt x="196029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621290F5-22D9-401A-8EC4-8C026AAD9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55141" y="4270110"/>
            <a:ext cx="1622425" cy="48577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89" name="Text Placeholder 87">
            <a:extLst>
              <a:ext uri="{FF2B5EF4-FFF2-40B4-BE49-F238E27FC236}">
                <a16:creationId xmlns:a16="http://schemas.microsoft.com/office/drawing/2014/main" id="{123E9BF6-303B-437C-9241-56A4536BDA0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07095" y="2798686"/>
            <a:ext cx="1622425" cy="485775"/>
          </a:xfrm>
        </p:spPr>
        <p:txBody>
          <a:bodyPr anchor="b"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90" name="Text Placeholder 87">
            <a:extLst>
              <a:ext uri="{FF2B5EF4-FFF2-40B4-BE49-F238E27FC236}">
                <a16:creationId xmlns:a16="http://schemas.microsoft.com/office/drawing/2014/main" id="{41D3B44B-5326-43D8-95E2-57A08477401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58889" y="4270110"/>
            <a:ext cx="1622425" cy="48577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91" name="Text Placeholder 87">
            <a:extLst>
              <a:ext uri="{FF2B5EF4-FFF2-40B4-BE49-F238E27FC236}">
                <a16:creationId xmlns:a16="http://schemas.microsoft.com/office/drawing/2014/main" id="{8F7F6AE5-EA04-45D3-8348-7C350030A77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10684" y="2798686"/>
            <a:ext cx="1622425" cy="485775"/>
          </a:xfrm>
        </p:spPr>
        <p:txBody>
          <a:bodyPr anchor="b"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92" name="Text Placeholder 87">
            <a:extLst>
              <a:ext uri="{FF2B5EF4-FFF2-40B4-BE49-F238E27FC236}">
                <a16:creationId xmlns:a16="http://schemas.microsoft.com/office/drawing/2014/main" id="{29D065BF-B700-4B4A-A467-EF409B3094A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762480" y="4270110"/>
            <a:ext cx="1622425" cy="48577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93" name="Text Placeholder 87">
            <a:extLst>
              <a:ext uri="{FF2B5EF4-FFF2-40B4-BE49-F238E27FC236}">
                <a16:creationId xmlns:a16="http://schemas.microsoft.com/office/drawing/2014/main" id="{7F330A34-2FAD-4E09-838F-302016F60C9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414273" y="2798686"/>
            <a:ext cx="1622425" cy="485775"/>
          </a:xfrm>
        </p:spPr>
        <p:txBody>
          <a:bodyPr anchor="b"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94" name="Text Placeholder 87">
            <a:extLst>
              <a:ext uri="{FF2B5EF4-FFF2-40B4-BE49-F238E27FC236}">
                <a16:creationId xmlns:a16="http://schemas.microsoft.com/office/drawing/2014/main" id="{978D7A95-B22A-400B-A835-3284FD9AC02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22735" y="3676651"/>
            <a:ext cx="1287236" cy="218708"/>
          </a:xfr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95" name="Text Placeholder 87">
            <a:extLst>
              <a:ext uri="{FF2B5EF4-FFF2-40B4-BE49-F238E27FC236}">
                <a16:creationId xmlns:a16="http://schemas.microsoft.com/office/drawing/2014/main" id="{56AA2749-9902-480D-BCFD-7F1B18F9D11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74689" y="3676651"/>
            <a:ext cx="1287236" cy="218708"/>
          </a:xfr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96" name="Text Placeholder 87">
            <a:extLst>
              <a:ext uri="{FF2B5EF4-FFF2-40B4-BE49-F238E27FC236}">
                <a16:creationId xmlns:a16="http://schemas.microsoft.com/office/drawing/2014/main" id="{8F143A2C-438D-4F47-AE01-622AAFDAB1D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626484" y="3676651"/>
            <a:ext cx="1287236" cy="218708"/>
          </a:xfr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97" name="Text Placeholder 87">
            <a:extLst>
              <a:ext uri="{FF2B5EF4-FFF2-40B4-BE49-F238E27FC236}">
                <a16:creationId xmlns:a16="http://schemas.microsoft.com/office/drawing/2014/main" id="{976E5F8D-DC52-445B-B5DD-59C6571F36A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278278" y="3676651"/>
            <a:ext cx="1287236" cy="218708"/>
          </a:xfr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98" name="Text Placeholder 87">
            <a:extLst>
              <a:ext uri="{FF2B5EF4-FFF2-40B4-BE49-F238E27FC236}">
                <a16:creationId xmlns:a16="http://schemas.microsoft.com/office/drawing/2014/main" id="{FDB08BDC-61CC-47B4-80ED-C2EFDEC961F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930075" y="3676651"/>
            <a:ext cx="1287236" cy="218708"/>
          </a:xfr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99" name="Text Placeholder 87">
            <a:extLst>
              <a:ext uri="{FF2B5EF4-FFF2-40B4-BE49-F238E27FC236}">
                <a16:creationId xmlns:a16="http://schemas.microsoft.com/office/drawing/2014/main" id="{6B5B3EE4-DEA7-4E70-ABDE-F081AC91E22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581867" y="3676651"/>
            <a:ext cx="1287236" cy="218708"/>
          </a:xfr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69183A73-CB39-4E1D-C2D5-1D591507137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15042"/>
      </p:ext>
    </p:extLst>
  </p:cSld>
  <p:clrMapOvr>
    <a:masterClrMapping/>
  </p:clrMapOvr>
  <p:transition>
    <p:fade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06204-E5B6-4C4B-8FD0-D2AFEA1D6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sz="4800"/>
            </a:lvl1pPr>
          </a:lstStyle>
          <a:p>
            <a:r>
              <a:rPr lang="en-US"/>
              <a:t>Insert title here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621290F5-22D9-401A-8EC4-8C026AAD9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89024" y="4312271"/>
            <a:ext cx="1622425" cy="48577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94" name="Text Placeholder 87">
            <a:extLst>
              <a:ext uri="{FF2B5EF4-FFF2-40B4-BE49-F238E27FC236}">
                <a16:creationId xmlns:a16="http://schemas.microsoft.com/office/drawing/2014/main" id="{978D7A95-B22A-400B-A835-3284FD9AC02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89025" y="4061584"/>
            <a:ext cx="1622424" cy="218708"/>
          </a:xfr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87" name="Text Placeholder 87">
            <a:extLst>
              <a:ext uri="{FF2B5EF4-FFF2-40B4-BE49-F238E27FC236}">
                <a16:creationId xmlns:a16="http://schemas.microsoft.com/office/drawing/2014/main" id="{96A46BA9-20F6-40AF-9078-73F7AD357F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27324" y="4312271"/>
            <a:ext cx="1622425" cy="48577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1" name="Text Placeholder 87">
            <a:extLst>
              <a:ext uri="{FF2B5EF4-FFF2-40B4-BE49-F238E27FC236}">
                <a16:creationId xmlns:a16="http://schemas.microsoft.com/office/drawing/2014/main" id="{CBFABAE7-1032-4501-ACE4-27EF0D597A6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727324" y="4061584"/>
            <a:ext cx="1622424" cy="218708"/>
          </a:xfr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102" name="Text Placeholder 87">
            <a:extLst>
              <a:ext uri="{FF2B5EF4-FFF2-40B4-BE49-F238E27FC236}">
                <a16:creationId xmlns:a16="http://schemas.microsoft.com/office/drawing/2014/main" id="{6B457838-1F81-4C3F-A46A-4B8BD0B8519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356099" y="4312271"/>
            <a:ext cx="1622425" cy="48577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3" name="Text Placeholder 87">
            <a:extLst>
              <a:ext uri="{FF2B5EF4-FFF2-40B4-BE49-F238E27FC236}">
                <a16:creationId xmlns:a16="http://schemas.microsoft.com/office/drawing/2014/main" id="{EB4BF983-E747-40D4-AB48-BCE588FF28A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356099" y="4061584"/>
            <a:ext cx="1622424" cy="218708"/>
          </a:xfr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105" name="Text Placeholder 87">
            <a:extLst>
              <a:ext uri="{FF2B5EF4-FFF2-40B4-BE49-F238E27FC236}">
                <a16:creationId xmlns:a16="http://schemas.microsoft.com/office/drawing/2014/main" id="{81823F2C-FC6A-4FD2-BC6D-AFBEDBD1587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984874" y="4312271"/>
            <a:ext cx="1622425" cy="48577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6" name="Text Placeholder 87">
            <a:extLst>
              <a:ext uri="{FF2B5EF4-FFF2-40B4-BE49-F238E27FC236}">
                <a16:creationId xmlns:a16="http://schemas.microsoft.com/office/drawing/2014/main" id="{E2163320-778F-49BB-9F24-B6C9DCF3467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984875" y="4061584"/>
            <a:ext cx="1622424" cy="218708"/>
          </a:xfr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107" name="Text Placeholder 87">
            <a:extLst>
              <a:ext uri="{FF2B5EF4-FFF2-40B4-BE49-F238E27FC236}">
                <a16:creationId xmlns:a16="http://schemas.microsoft.com/office/drawing/2014/main" id="{AB3A18A6-E0F5-421C-8365-C1F6B2304EB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632699" y="4312271"/>
            <a:ext cx="1622425" cy="48577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8" name="Text Placeholder 87">
            <a:extLst>
              <a:ext uri="{FF2B5EF4-FFF2-40B4-BE49-F238E27FC236}">
                <a16:creationId xmlns:a16="http://schemas.microsoft.com/office/drawing/2014/main" id="{BF4B0A53-828D-454E-AB75-A43C0572225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632700" y="4061584"/>
            <a:ext cx="1622424" cy="218708"/>
          </a:xfr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110" name="Text Placeholder 87">
            <a:extLst>
              <a:ext uri="{FF2B5EF4-FFF2-40B4-BE49-F238E27FC236}">
                <a16:creationId xmlns:a16="http://schemas.microsoft.com/office/drawing/2014/main" id="{5A2B1175-B386-423D-A002-3E3571F5A76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270999" y="4312271"/>
            <a:ext cx="1622425" cy="48577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11" name="Text Placeholder 87">
            <a:extLst>
              <a:ext uri="{FF2B5EF4-FFF2-40B4-BE49-F238E27FC236}">
                <a16:creationId xmlns:a16="http://schemas.microsoft.com/office/drawing/2014/main" id="{F046AD31-A7B3-42B4-916F-9EFEF8E7FD4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271000" y="4061584"/>
            <a:ext cx="1622424" cy="218708"/>
          </a:xfrm>
        </p:spPr>
        <p:txBody>
          <a:bodyPr anchor="ctr"/>
          <a:lstStyle>
            <a:lvl1pPr algn="ctr">
              <a:defRPr sz="1400" b="0" cap="all" baseline="0">
                <a:solidFill>
                  <a:schemeClr val="tx1"/>
                </a:solidFill>
                <a:latin typeface="Tungsten Bold" pitchFamily="2" charset="0"/>
              </a:defRPr>
            </a:lvl1pPr>
          </a:lstStyle>
          <a:p>
            <a:pPr lvl="0"/>
            <a:r>
              <a:rPr lang="en-US"/>
              <a:t>Insert date here</a:t>
            </a:r>
          </a:p>
        </p:txBody>
      </p:sp>
      <p:sp>
        <p:nvSpPr>
          <p:cNvPr id="112" name="Picture Placeholder 84">
            <a:extLst>
              <a:ext uri="{FF2B5EF4-FFF2-40B4-BE49-F238E27FC236}">
                <a16:creationId xmlns:a16="http://schemas.microsoft.com/office/drawing/2014/main" id="{534B46F5-F31B-4DE8-B81D-A9C63782D95B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1633831" y="2736850"/>
            <a:ext cx="532812" cy="532812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14" name="Picture Placeholder 84">
            <a:extLst>
              <a:ext uri="{FF2B5EF4-FFF2-40B4-BE49-F238E27FC236}">
                <a16:creationId xmlns:a16="http://schemas.microsoft.com/office/drawing/2014/main" id="{972EAA11-433F-4252-93AE-60233677AE61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3272131" y="2736850"/>
            <a:ext cx="532812" cy="532812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15" name="Picture Placeholder 84">
            <a:extLst>
              <a:ext uri="{FF2B5EF4-FFF2-40B4-BE49-F238E27FC236}">
                <a16:creationId xmlns:a16="http://schemas.microsoft.com/office/drawing/2014/main" id="{684FD4C9-67B1-41BF-9B16-F7AF55C2484B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4910431" y="2736850"/>
            <a:ext cx="532812" cy="532812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16" name="Picture Placeholder 84">
            <a:extLst>
              <a:ext uri="{FF2B5EF4-FFF2-40B4-BE49-F238E27FC236}">
                <a16:creationId xmlns:a16="http://schemas.microsoft.com/office/drawing/2014/main" id="{F11E3B0B-F16D-457A-A2A4-D71964464F6F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6529681" y="2736118"/>
            <a:ext cx="532812" cy="532812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18" name="Picture Placeholder 84">
            <a:extLst>
              <a:ext uri="{FF2B5EF4-FFF2-40B4-BE49-F238E27FC236}">
                <a16:creationId xmlns:a16="http://schemas.microsoft.com/office/drawing/2014/main" id="{50CD562C-40EA-4A8B-BD90-7833BF56408A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8177506" y="2736118"/>
            <a:ext cx="532812" cy="532812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122" name="Picture Placeholder 84">
            <a:extLst>
              <a:ext uri="{FF2B5EF4-FFF2-40B4-BE49-F238E27FC236}">
                <a16:creationId xmlns:a16="http://schemas.microsoft.com/office/drawing/2014/main" id="{46A1B81E-8275-4C79-9321-6E297E09DFEC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9812006" y="2734331"/>
            <a:ext cx="532812" cy="532812"/>
          </a:xfrm>
          <a:prstGeom prst="ellipse">
            <a:avLst/>
          </a:prstGeom>
        </p:spPr>
        <p:txBody>
          <a:bodyPr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BC219B3B-DF5B-551D-B708-A3687BB89DE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581656"/>
      </p:ext>
    </p:extLst>
  </p:cSld>
  <p:clrMapOvr>
    <a:masterClrMapping/>
  </p:clrMapOvr>
  <p:transition>
    <p:fade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238290C-EE2E-40A8-AC9E-E2AB3B35E8B0}"/>
              </a:ext>
            </a:extLst>
          </p:cNvPr>
          <p:cNvCxnSpPr/>
          <p:nvPr/>
        </p:nvCxnSpPr>
        <p:spPr>
          <a:xfrm>
            <a:off x="10032540" y="3340789"/>
            <a:ext cx="0" cy="926633"/>
          </a:xfrm>
          <a:prstGeom prst="line">
            <a:avLst/>
          </a:prstGeom>
          <a:ln w="12700" cmpd="sng">
            <a:solidFill>
              <a:schemeClr val="bg1">
                <a:lumMod val="85000"/>
              </a:schemeClr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 Placeholder 73">
            <a:extLst>
              <a:ext uri="{FF2B5EF4-FFF2-40B4-BE49-F238E27FC236}">
                <a16:creationId xmlns:a16="http://schemas.microsoft.com/office/drawing/2014/main" id="{0BF251D2-596D-478E-975E-B43FA34DD0D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60196" y="4713545"/>
            <a:ext cx="2398531" cy="307777"/>
          </a:xfrm>
        </p:spPr>
        <p:txBody>
          <a:bodyPr anchor="ctr"/>
          <a:lstStyle>
            <a:lvl1pPr algn="ctr">
              <a:defRPr b="1"/>
            </a:lvl1pPr>
            <a:lvl2pPr marL="0" indent="0" algn="ctr">
              <a:buNone/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74" name="Text Placeholder 73">
            <a:extLst>
              <a:ext uri="{FF2B5EF4-FFF2-40B4-BE49-F238E27FC236}">
                <a16:creationId xmlns:a16="http://schemas.microsoft.com/office/drawing/2014/main" id="{75B9904D-3631-471F-9355-A1DA735A8A3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60196" y="5019487"/>
            <a:ext cx="2398531" cy="830997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0" name="Text Placeholder 73">
            <a:extLst>
              <a:ext uri="{FF2B5EF4-FFF2-40B4-BE49-F238E27FC236}">
                <a16:creationId xmlns:a16="http://schemas.microsoft.com/office/drawing/2014/main" id="{F20E7D57-3D04-4718-A9AA-D4C708A15A2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903172" y="3527026"/>
            <a:ext cx="2398531" cy="307777"/>
          </a:xfrm>
        </p:spPr>
        <p:txBody>
          <a:bodyPr anchor="ctr"/>
          <a:lstStyle>
            <a:lvl1pPr algn="ctr">
              <a:defRPr b="1"/>
            </a:lvl1pPr>
            <a:lvl2pPr marL="0" indent="0" algn="ctr">
              <a:buNone/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78" name="Text Placeholder 73">
            <a:extLst>
              <a:ext uri="{FF2B5EF4-FFF2-40B4-BE49-F238E27FC236}">
                <a16:creationId xmlns:a16="http://schemas.microsoft.com/office/drawing/2014/main" id="{94C46982-A0A7-471E-B011-9A0FEBFB1C9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903172" y="3832968"/>
            <a:ext cx="2398531" cy="830997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1" name="Text Placeholder 73">
            <a:extLst>
              <a:ext uri="{FF2B5EF4-FFF2-40B4-BE49-F238E27FC236}">
                <a16:creationId xmlns:a16="http://schemas.microsoft.com/office/drawing/2014/main" id="{169BE566-18EF-417F-A2E9-FFAB119ACF2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875323" y="4713545"/>
            <a:ext cx="2398531" cy="307777"/>
          </a:xfrm>
        </p:spPr>
        <p:txBody>
          <a:bodyPr anchor="ctr"/>
          <a:lstStyle>
            <a:lvl1pPr algn="ctr">
              <a:defRPr b="1"/>
            </a:lvl1pPr>
            <a:lvl2pPr marL="0" indent="0" algn="ctr">
              <a:buNone/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75" name="Text Placeholder 73">
            <a:extLst>
              <a:ext uri="{FF2B5EF4-FFF2-40B4-BE49-F238E27FC236}">
                <a16:creationId xmlns:a16="http://schemas.microsoft.com/office/drawing/2014/main" id="{7AECFFAD-B1E9-459A-9A5C-939EEA22A9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75323" y="5019487"/>
            <a:ext cx="2398531" cy="830997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2" name="Text Placeholder 73">
            <a:extLst>
              <a:ext uri="{FF2B5EF4-FFF2-40B4-BE49-F238E27FC236}">
                <a16:creationId xmlns:a16="http://schemas.microsoft.com/office/drawing/2014/main" id="{2500E003-CB1E-4D39-890C-8AF077F3A63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847475" y="3527026"/>
            <a:ext cx="2398531" cy="307777"/>
          </a:xfrm>
        </p:spPr>
        <p:txBody>
          <a:bodyPr anchor="ctr"/>
          <a:lstStyle>
            <a:lvl1pPr algn="ctr">
              <a:defRPr b="1"/>
            </a:lvl1pPr>
            <a:lvl2pPr marL="0" indent="0" algn="ctr">
              <a:buNone/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77" name="Text Placeholder 73">
            <a:extLst>
              <a:ext uri="{FF2B5EF4-FFF2-40B4-BE49-F238E27FC236}">
                <a16:creationId xmlns:a16="http://schemas.microsoft.com/office/drawing/2014/main" id="{2EA55380-061E-4E46-80A3-6D9F8DEDEFA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47475" y="3832968"/>
            <a:ext cx="2398531" cy="830997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3" name="Text Placeholder 73">
            <a:extLst>
              <a:ext uri="{FF2B5EF4-FFF2-40B4-BE49-F238E27FC236}">
                <a16:creationId xmlns:a16="http://schemas.microsoft.com/office/drawing/2014/main" id="{D306B633-90E5-4E7E-8000-D4D0E3BDF70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833275" y="4713545"/>
            <a:ext cx="2398531" cy="307777"/>
          </a:xfrm>
        </p:spPr>
        <p:txBody>
          <a:bodyPr anchor="ctr"/>
          <a:lstStyle>
            <a:lvl1pPr algn="ctr">
              <a:defRPr b="1"/>
            </a:lvl1pPr>
            <a:lvl2pPr marL="0" indent="0" algn="ctr">
              <a:buNone/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76" name="Text Placeholder 73">
            <a:extLst>
              <a:ext uri="{FF2B5EF4-FFF2-40B4-BE49-F238E27FC236}">
                <a16:creationId xmlns:a16="http://schemas.microsoft.com/office/drawing/2014/main" id="{4566E35A-A8D0-4E9D-943E-ABDCDFBBCA2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833275" y="5019487"/>
            <a:ext cx="2398531" cy="830997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5" name="Picture Placeholder 84">
            <a:extLst>
              <a:ext uri="{FF2B5EF4-FFF2-40B4-BE49-F238E27FC236}">
                <a16:creationId xmlns:a16="http://schemas.microsoft.com/office/drawing/2014/main" id="{1CB9739D-57F9-41C1-B249-38A4AB08D10E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573952" y="1805921"/>
            <a:ext cx="1144587" cy="1144587"/>
          </a:xfrm>
          <a:prstGeom prst="ellipse">
            <a:avLst/>
          </a:prstGeo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86" name="Picture Placeholder 84">
            <a:extLst>
              <a:ext uri="{FF2B5EF4-FFF2-40B4-BE49-F238E27FC236}">
                <a16:creationId xmlns:a16="http://schemas.microsoft.com/office/drawing/2014/main" id="{4F84CD3C-1840-4570-B93A-B02045F0D04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5512480" y="1804409"/>
            <a:ext cx="1144587" cy="1144587"/>
          </a:xfrm>
          <a:prstGeom prst="ellipse">
            <a:avLst/>
          </a:prstGeo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87" name="Picture Placeholder 84">
            <a:extLst>
              <a:ext uri="{FF2B5EF4-FFF2-40B4-BE49-F238E27FC236}">
                <a16:creationId xmlns:a16="http://schemas.microsoft.com/office/drawing/2014/main" id="{2E1CA17C-2A42-45BF-9BC8-E26CA9B8C2A4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9472859" y="1799071"/>
            <a:ext cx="1144587" cy="1144587"/>
          </a:xfrm>
          <a:prstGeom prst="ellipse">
            <a:avLst/>
          </a:prstGeo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90" name="Picture Placeholder 84">
            <a:extLst>
              <a:ext uri="{FF2B5EF4-FFF2-40B4-BE49-F238E27FC236}">
                <a16:creationId xmlns:a16="http://schemas.microsoft.com/office/drawing/2014/main" id="{952BC134-D01C-4F15-A648-3651F304E477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3787067" y="2042923"/>
            <a:ext cx="656888" cy="656888"/>
          </a:xfrm>
          <a:prstGeom prst="ellipse">
            <a:avLst/>
          </a:prstGeom>
        </p:spPr>
        <p:txBody>
          <a:bodyPr anchor="ctr"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91" name="Picture Placeholder 84">
            <a:extLst>
              <a:ext uri="{FF2B5EF4-FFF2-40B4-BE49-F238E27FC236}">
                <a16:creationId xmlns:a16="http://schemas.microsoft.com/office/drawing/2014/main" id="{942E0912-87CA-4C9F-86BA-76583BD39D8A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7740449" y="2042923"/>
            <a:ext cx="656888" cy="656888"/>
          </a:xfrm>
          <a:prstGeom prst="ellipse">
            <a:avLst/>
          </a:prstGeo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DBF5C150-91D6-E33A-2F5B-EDBB08C9E28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408092"/>
      </p:ext>
    </p:extLst>
  </p:cSld>
  <p:clrMapOvr>
    <a:masterClrMapping/>
  </p:clrMapOvr>
  <p:transition>
    <p:fad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404F0CF-5B08-4C43-9C33-252BB085B8E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770626"/>
            <a:ext cx="5098288" cy="3405374"/>
          </a:xfrm>
        </p:spPr>
        <p:txBody>
          <a:bodyPr anchor="t"/>
          <a:lstStyle>
            <a:lvl1pPr algn="l">
              <a:lnSpc>
                <a:spcPct val="90000"/>
              </a:lnSpc>
              <a:defRPr sz="105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Insert Text here</a:t>
            </a:r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74116B6-1530-486A-893C-DC2D5DED3B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41413" y="5767835"/>
            <a:ext cx="1779442" cy="565403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9455A7EA-FACB-4FE3-B081-AEF15C814EE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4176000"/>
            <a:ext cx="7064503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err="1"/>
              <a:t>cp.catapult.org.uk</a:t>
            </a:r>
            <a:br>
              <a:rPr lang="en-GB"/>
            </a:br>
            <a:r>
              <a:rPr lang="en-GB"/>
              <a:t>Click here to add email address @</a:t>
            </a:r>
            <a:r>
              <a:rPr lang="en-GB" err="1"/>
              <a:t>cp.catapult.org.uk</a:t>
            </a:r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8FE1F7A-E72E-45FE-9CCA-7A464F8A1C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067423" y="366823"/>
            <a:ext cx="478465" cy="3242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7A66D3C-11FF-83F8-9429-CC1DCCA2D9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0850526" y="6333238"/>
            <a:ext cx="520995" cy="3652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CBBCFEA-8E3F-191C-2CDD-B772A40E45F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21" r="31613" b="15721"/>
          <a:stretch/>
        </p:blipFill>
        <p:spPr>
          <a:xfrm>
            <a:off x="7530605" y="0"/>
            <a:ext cx="6841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520086"/>
      </p:ext>
    </p:extLst>
  </p:cSld>
  <p:clrMapOvr>
    <a:masterClrMapping/>
  </p:clrMapOvr>
  <p:transition>
    <p:fad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losing Slide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701F7FD-DEAE-3675-CFCB-F24B5F43DF91}"/>
              </a:ext>
            </a:extLst>
          </p:cNvPr>
          <p:cNvSpPr/>
          <p:nvPr userDrawn="1"/>
        </p:nvSpPr>
        <p:spPr>
          <a:xfrm rot="1800000">
            <a:off x="1839452" y="2539107"/>
            <a:ext cx="11071926" cy="3179284"/>
          </a:xfrm>
          <a:custGeom>
            <a:avLst/>
            <a:gdLst>
              <a:gd name="connsiteX0" fmla="*/ 0 w 11071926"/>
              <a:gd name="connsiteY0" fmla="*/ 1589641 h 3179284"/>
              <a:gd name="connsiteX1" fmla="*/ 0 w 11071926"/>
              <a:gd name="connsiteY1" fmla="*/ 1589641 h 3179284"/>
              <a:gd name="connsiteX2" fmla="*/ 0 w 11071926"/>
              <a:gd name="connsiteY2" fmla="*/ 1589642 h 3179284"/>
              <a:gd name="connsiteX3" fmla="*/ 831924 w 11071926"/>
              <a:gd name="connsiteY3" fmla="*/ 191861 h 3179284"/>
              <a:gd name="connsiteX4" fmla="*/ 1589642 w 11071926"/>
              <a:gd name="connsiteY4" fmla="*/ 0 h 3179284"/>
              <a:gd name="connsiteX5" fmla="*/ 10019954 w 11071926"/>
              <a:gd name="connsiteY5" fmla="*/ 0 h 3179284"/>
              <a:gd name="connsiteX6" fmla="*/ 10182486 w 11071926"/>
              <a:gd name="connsiteY6" fmla="*/ 8207 h 3179284"/>
              <a:gd name="connsiteX7" fmla="*/ 10184842 w 11071926"/>
              <a:gd name="connsiteY7" fmla="*/ 8567 h 3179284"/>
              <a:gd name="connsiteX8" fmla="*/ 11071926 w 11071926"/>
              <a:gd name="connsiteY8" fmla="*/ 1545040 h 3179284"/>
              <a:gd name="connsiteX9" fmla="*/ 8241333 w 11071926"/>
              <a:gd name="connsiteY9" fmla="*/ 3179284 h 3179284"/>
              <a:gd name="connsiteX10" fmla="*/ 1589642 w 11071926"/>
              <a:gd name="connsiteY10" fmla="*/ 3179283 h 3179284"/>
              <a:gd name="connsiteX11" fmla="*/ 8207 w 11071926"/>
              <a:gd name="connsiteY11" fmla="*/ 1752173 h 3179284"/>
              <a:gd name="connsiteX12" fmla="*/ 0 w 11071926"/>
              <a:gd name="connsiteY12" fmla="*/ 1589641 h 3179284"/>
              <a:gd name="connsiteX13" fmla="*/ 15422 w 11071926"/>
              <a:gd name="connsiteY13" fmla="*/ 1367329 h 3179284"/>
              <a:gd name="connsiteX14" fmla="*/ 831924 w 11071926"/>
              <a:gd name="connsiteY14" fmla="*/ 191861 h 3179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071926" h="3179284">
                <a:moveTo>
                  <a:pt x="0" y="1589641"/>
                </a:moveTo>
                <a:lnTo>
                  <a:pt x="0" y="1589641"/>
                </a:lnTo>
                <a:lnTo>
                  <a:pt x="0" y="1589642"/>
                </a:lnTo>
                <a:close/>
                <a:moveTo>
                  <a:pt x="831924" y="191861"/>
                </a:moveTo>
                <a:cubicBezTo>
                  <a:pt x="1057166" y="69503"/>
                  <a:pt x="1315287" y="0"/>
                  <a:pt x="1589642" y="0"/>
                </a:cubicBezTo>
                <a:lnTo>
                  <a:pt x="10019954" y="0"/>
                </a:lnTo>
                <a:cubicBezTo>
                  <a:pt x="10074825" y="0"/>
                  <a:pt x="10129047" y="2780"/>
                  <a:pt x="10182486" y="8207"/>
                </a:cubicBezTo>
                <a:lnTo>
                  <a:pt x="10184842" y="8567"/>
                </a:lnTo>
                <a:lnTo>
                  <a:pt x="11071926" y="1545040"/>
                </a:lnTo>
                <a:lnTo>
                  <a:pt x="8241333" y="3179284"/>
                </a:lnTo>
                <a:lnTo>
                  <a:pt x="1589642" y="3179283"/>
                </a:lnTo>
                <a:cubicBezTo>
                  <a:pt x="766578" y="3179283"/>
                  <a:pt x="89613" y="2553759"/>
                  <a:pt x="8207" y="1752173"/>
                </a:cubicBezTo>
                <a:lnTo>
                  <a:pt x="0" y="1589641"/>
                </a:lnTo>
                <a:lnTo>
                  <a:pt x="15422" y="1367329"/>
                </a:lnTo>
                <a:cubicBezTo>
                  <a:pt x="86585" y="858806"/>
                  <a:pt x="398335" y="427401"/>
                  <a:pt x="831924" y="19186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1440000"/>
            <a:ext cx="10353191" cy="4140000"/>
          </a:xfrm>
        </p:spPr>
        <p:txBody>
          <a:bodyPr anchor="t"/>
          <a:lstStyle>
            <a:lvl1pPr algn="l">
              <a:lnSpc>
                <a:spcPct val="79000"/>
              </a:lnSpc>
              <a:defRPr sz="145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Insert </a:t>
            </a:r>
            <a:br>
              <a:rPr lang="en-US"/>
            </a:br>
            <a:r>
              <a:rPr lang="en-US"/>
              <a:t>Text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5580000"/>
            <a:ext cx="7489888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400" cap="none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here to add email address @cp.catapult.org.uk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pic>
        <p:nvPicPr>
          <p:cNvPr id="8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A0C0BDC4-6DC9-863B-5BB8-D8B4D122521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5" r="9203" b="31988"/>
          <a:stretch/>
        </p:blipFill>
        <p:spPr>
          <a:xfrm>
            <a:off x="9759069" y="5714999"/>
            <a:ext cx="1936745" cy="64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678417"/>
      </p:ext>
    </p:extLst>
  </p:cSld>
  <p:clrMapOvr>
    <a:masterClrMapping/>
  </p:clrMapOvr>
  <p:transition>
    <p:fade/>
  </p:transition>
  <p:hf hdr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04B67-456A-CC4C-9418-F16D9324E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F5A51-2AB1-1B47-9C5F-21F079448D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BC39D-7379-2C4D-AADF-36D8C59C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DDCE9-44E8-2A4E-A14E-5F2CC03E98F1}" type="datetimeFigureOut">
              <a:rPr lang="en-US" smtClean="0"/>
              <a:t>7/23/2024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6E20B-49B3-7F40-B409-D42D0B6E7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246EB5-7698-CE42-9897-E717FBFE2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6B354-39B1-6041-AFA9-EF4263AB38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4053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Blank / Title Only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C6FFA94-4BEE-8EEE-C0F4-09D87008A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113" y="360000"/>
            <a:ext cx="7311241" cy="706347"/>
          </a:xfrm>
        </p:spPr>
        <p:txBody>
          <a:bodyPr wrap="square" anchor="t" anchorCtr="0">
            <a:spAutoFit/>
          </a:bodyPr>
          <a:lstStyle>
            <a:lvl1pPr>
              <a:lnSpc>
                <a:spcPct val="85000"/>
              </a:lnSpc>
              <a:defRPr sz="5400" b="0" baseline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Type slide title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94BF10-E89A-9EA9-AFA5-E2F9CD6F6184}"/>
              </a:ext>
            </a:extLst>
          </p:cNvPr>
          <p:cNvSpPr/>
          <p:nvPr userDrawn="1"/>
        </p:nvSpPr>
        <p:spPr>
          <a:xfrm>
            <a:off x="0" y="0"/>
            <a:ext cx="1437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 panose="020B0404020101010102" pitchFamily="34" charset="-126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6963340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3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62.xml"/><Relationship Id="rId21" Type="http://schemas.openxmlformats.org/officeDocument/2006/relationships/slideLayout" Target="../slideLayouts/slideLayout57.xml"/><Relationship Id="rId42" Type="http://schemas.openxmlformats.org/officeDocument/2006/relationships/slideLayout" Target="../slideLayouts/slideLayout78.xml"/><Relationship Id="rId47" Type="http://schemas.openxmlformats.org/officeDocument/2006/relationships/slideLayout" Target="../slideLayouts/slideLayout83.xml"/><Relationship Id="rId63" Type="http://schemas.openxmlformats.org/officeDocument/2006/relationships/slideLayout" Target="../slideLayouts/slideLayout99.xml"/><Relationship Id="rId68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43.xml"/><Relationship Id="rId71" Type="http://schemas.openxmlformats.org/officeDocument/2006/relationships/theme" Target="../theme/theme3.xml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9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47.xml"/><Relationship Id="rId24" Type="http://schemas.openxmlformats.org/officeDocument/2006/relationships/slideLayout" Target="../slideLayouts/slideLayout60.xml"/><Relationship Id="rId32" Type="http://schemas.openxmlformats.org/officeDocument/2006/relationships/slideLayout" Target="../slideLayouts/slideLayout68.xml"/><Relationship Id="rId37" Type="http://schemas.openxmlformats.org/officeDocument/2006/relationships/slideLayout" Target="../slideLayouts/slideLayout73.xml"/><Relationship Id="rId40" Type="http://schemas.openxmlformats.org/officeDocument/2006/relationships/slideLayout" Target="../slideLayouts/slideLayout76.xml"/><Relationship Id="rId45" Type="http://schemas.openxmlformats.org/officeDocument/2006/relationships/slideLayout" Target="../slideLayouts/slideLayout81.xml"/><Relationship Id="rId53" Type="http://schemas.openxmlformats.org/officeDocument/2006/relationships/slideLayout" Target="../slideLayouts/slideLayout89.xml"/><Relationship Id="rId58" Type="http://schemas.openxmlformats.org/officeDocument/2006/relationships/slideLayout" Target="../slideLayouts/slideLayout94.xml"/><Relationship Id="rId66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41.xml"/><Relationship Id="rId61" Type="http://schemas.openxmlformats.org/officeDocument/2006/relationships/slideLayout" Target="../slideLayouts/slideLayout97.xml"/><Relationship Id="rId19" Type="http://schemas.openxmlformats.org/officeDocument/2006/relationships/slideLayout" Target="../slideLayouts/slideLayout55.xml"/><Relationship Id="rId14" Type="http://schemas.openxmlformats.org/officeDocument/2006/relationships/slideLayout" Target="../slideLayouts/slideLayout50.xml"/><Relationship Id="rId22" Type="http://schemas.openxmlformats.org/officeDocument/2006/relationships/slideLayout" Target="../slideLayouts/slideLayout58.xml"/><Relationship Id="rId27" Type="http://schemas.openxmlformats.org/officeDocument/2006/relationships/slideLayout" Target="../slideLayouts/slideLayout63.xml"/><Relationship Id="rId30" Type="http://schemas.openxmlformats.org/officeDocument/2006/relationships/slideLayout" Target="../slideLayouts/slideLayout66.xml"/><Relationship Id="rId35" Type="http://schemas.openxmlformats.org/officeDocument/2006/relationships/slideLayout" Target="../slideLayouts/slideLayout71.xml"/><Relationship Id="rId43" Type="http://schemas.openxmlformats.org/officeDocument/2006/relationships/slideLayout" Target="../slideLayouts/slideLayout79.xml"/><Relationship Id="rId48" Type="http://schemas.openxmlformats.org/officeDocument/2006/relationships/slideLayout" Target="../slideLayouts/slideLayout84.xml"/><Relationship Id="rId56" Type="http://schemas.openxmlformats.org/officeDocument/2006/relationships/slideLayout" Target="../slideLayouts/slideLayout92.xml"/><Relationship Id="rId64" Type="http://schemas.openxmlformats.org/officeDocument/2006/relationships/slideLayout" Target="../slideLayouts/slideLayout100.xml"/><Relationship Id="rId69" Type="http://schemas.openxmlformats.org/officeDocument/2006/relationships/slideLayout" Target="../slideLayouts/slideLayout105.xml"/><Relationship Id="rId8" Type="http://schemas.openxmlformats.org/officeDocument/2006/relationships/slideLayout" Target="../slideLayouts/slideLayout44.xml"/><Relationship Id="rId51" Type="http://schemas.openxmlformats.org/officeDocument/2006/relationships/slideLayout" Target="../slideLayouts/slideLayout87.xml"/><Relationship Id="rId72" Type="http://schemas.openxmlformats.org/officeDocument/2006/relationships/image" Target="../media/image5.png"/><Relationship Id="rId3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5" Type="http://schemas.openxmlformats.org/officeDocument/2006/relationships/slideLayout" Target="../slideLayouts/slideLayout61.xml"/><Relationship Id="rId33" Type="http://schemas.openxmlformats.org/officeDocument/2006/relationships/slideLayout" Target="../slideLayouts/slideLayout69.xml"/><Relationship Id="rId38" Type="http://schemas.openxmlformats.org/officeDocument/2006/relationships/slideLayout" Target="../slideLayouts/slideLayout74.xml"/><Relationship Id="rId46" Type="http://schemas.openxmlformats.org/officeDocument/2006/relationships/slideLayout" Target="../slideLayouts/slideLayout82.xml"/><Relationship Id="rId59" Type="http://schemas.openxmlformats.org/officeDocument/2006/relationships/slideLayout" Target="../slideLayouts/slideLayout95.xml"/><Relationship Id="rId67" Type="http://schemas.openxmlformats.org/officeDocument/2006/relationships/slideLayout" Target="../slideLayouts/slideLayout103.xml"/><Relationship Id="rId20" Type="http://schemas.openxmlformats.org/officeDocument/2006/relationships/slideLayout" Target="../slideLayouts/slideLayout56.xml"/><Relationship Id="rId41" Type="http://schemas.openxmlformats.org/officeDocument/2006/relationships/slideLayout" Target="../slideLayouts/slideLayout77.xml"/><Relationship Id="rId54" Type="http://schemas.openxmlformats.org/officeDocument/2006/relationships/slideLayout" Target="../slideLayouts/slideLayout90.xml"/><Relationship Id="rId62" Type="http://schemas.openxmlformats.org/officeDocument/2006/relationships/slideLayout" Target="../slideLayouts/slideLayout98.xml"/><Relationship Id="rId70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51.xml"/><Relationship Id="rId23" Type="http://schemas.openxmlformats.org/officeDocument/2006/relationships/slideLayout" Target="../slideLayouts/slideLayout59.xml"/><Relationship Id="rId28" Type="http://schemas.openxmlformats.org/officeDocument/2006/relationships/slideLayout" Target="../slideLayouts/slideLayout64.xml"/><Relationship Id="rId36" Type="http://schemas.openxmlformats.org/officeDocument/2006/relationships/slideLayout" Target="../slideLayouts/slideLayout72.xml"/><Relationship Id="rId49" Type="http://schemas.openxmlformats.org/officeDocument/2006/relationships/slideLayout" Target="../slideLayouts/slideLayout85.xml"/><Relationship Id="rId57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46.xml"/><Relationship Id="rId31" Type="http://schemas.openxmlformats.org/officeDocument/2006/relationships/slideLayout" Target="../slideLayouts/slideLayout67.xml"/><Relationship Id="rId44" Type="http://schemas.openxmlformats.org/officeDocument/2006/relationships/slideLayout" Target="../slideLayouts/slideLayout80.xml"/><Relationship Id="rId52" Type="http://schemas.openxmlformats.org/officeDocument/2006/relationships/slideLayout" Target="../slideLayouts/slideLayout88.xml"/><Relationship Id="rId60" Type="http://schemas.openxmlformats.org/officeDocument/2006/relationships/slideLayout" Target="../slideLayouts/slideLayout96.xml"/><Relationship Id="rId65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39" Type="http://schemas.openxmlformats.org/officeDocument/2006/relationships/slideLayout" Target="../slideLayouts/slideLayout75.xml"/><Relationship Id="rId34" Type="http://schemas.openxmlformats.org/officeDocument/2006/relationships/slideLayout" Target="../slideLayouts/slideLayout70.xml"/><Relationship Id="rId50" Type="http://schemas.openxmlformats.org/officeDocument/2006/relationships/slideLayout" Target="../slideLayouts/slideLayout86.xml"/><Relationship Id="rId55" Type="http://schemas.openxmlformats.org/officeDocument/2006/relationships/slideLayout" Target="../slideLayouts/slideLayout9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EE1974-1692-4EE0-9D01-5D1DECE52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936000"/>
            <a:ext cx="10404475" cy="1053137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GB" noProof="0"/>
              <a:t>INSERT TITLE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6B0B3-5848-42F6-B2F6-6CFAFFE49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1413" y="1989137"/>
            <a:ext cx="10404475" cy="42116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/>
            <a:r>
              <a:rPr lang="en-GB" noProof="0"/>
              <a:t>Insert text here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35887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824" r:id="rId2"/>
    <p:sldLayoutId id="2147483770" r:id="rId3"/>
    <p:sldLayoutId id="2147483819" r:id="rId4"/>
    <p:sldLayoutId id="2147483820" r:id="rId5"/>
    <p:sldLayoutId id="2147483781" r:id="rId6"/>
    <p:sldLayoutId id="2147483780" r:id="rId7"/>
    <p:sldLayoutId id="2147483814" r:id="rId8"/>
    <p:sldLayoutId id="2147483771" r:id="rId9"/>
    <p:sldLayoutId id="2147483822" r:id="rId10"/>
    <p:sldLayoutId id="2147483772" r:id="rId11"/>
    <p:sldLayoutId id="2147483773" r:id="rId12"/>
    <p:sldLayoutId id="2147483808" r:id="rId13"/>
    <p:sldLayoutId id="2147483823" r:id="rId14"/>
    <p:sldLayoutId id="2147483810" r:id="rId15"/>
    <p:sldLayoutId id="2147483784" r:id="rId16"/>
    <p:sldLayoutId id="2147483794" r:id="rId17"/>
    <p:sldLayoutId id="2147483802" r:id="rId18"/>
    <p:sldLayoutId id="2147483803" r:id="rId19"/>
    <p:sldLayoutId id="2147483805" r:id="rId20"/>
    <p:sldLayoutId id="2147483861" r:id="rId21"/>
    <p:sldLayoutId id="2147483867" r:id="rId22"/>
  </p:sldLayoutIdLst>
  <p:transition>
    <p:fade/>
  </p:transition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500" kern="2000" cap="all" spc="100" baseline="0">
          <a:solidFill>
            <a:schemeClr val="tx2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16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6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432000" indent="-180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̵"/>
        <a:defRPr sz="1600" b="0" kern="1200">
          <a:solidFill>
            <a:schemeClr val="tx1"/>
          </a:solidFill>
          <a:latin typeface="+mn-lt"/>
          <a:ea typeface="Akkurat LL" panose="020B0504020101010102" pitchFamily="34" charset="-126"/>
          <a:cs typeface="Akkurat LL" panose="020B0504020101010102" pitchFamily="34" charset="-126"/>
        </a:defRPr>
      </a:lvl2pPr>
      <a:lvl3pPr marL="648000" indent="-180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̵"/>
        <a:defRPr sz="16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216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tabLst>
          <a:tab pos="0" algn="l"/>
        </a:tabLst>
        <a:defRPr sz="1600" b="0" kern="1200">
          <a:solidFill>
            <a:schemeClr val="tx1"/>
          </a:solidFill>
          <a:latin typeface="+mn-lt"/>
          <a:ea typeface="+mn-ea"/>
          <a:cs typeface="+mn-cs"/>
        </a:defRPr>
      </a:lvl4pPr>
      <a:lvl5pPr marL="216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6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407" userDrawn="1">
          <p15:clr>
            <a:srgbClr val="F26B43"/>
          </p15:clr>
        </p15:guide>
        <p15:guide id="4" pos="7273" userDrawn="1">
          <p15:clr>
            <a:srgbClr val="F26B43"/>
          </p15:clr>
        </p15:guide>
        <p15:guide id="6" orient="horz" pos="232" userDrawn="1">
          <p15:clr>
            <a:srgbClr val="F26B43"/>
          </p15:clr>
        </p15:guide>
        <p15:guide id="7" orient="horz" pos="408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EE1974-1692-4EE0-9D01-5D1DECE52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936000"/>
            <a:ext cx="10404475" cy="1053137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GB" noProof="0"/>
              <a:t>INSERT TITLE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6B0B3-5848-42F6-B2F6-6CFAFFE49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1413" y="1989137"/>
            <a:ext cx="10404475" cy="42116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/>
            <a:r>
              <a:rPr lang="en-GB" noProof="0"/>
              <a:t>Insert text here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15162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821" r:id="rId2"/>
    <p:sldLayoutId id="2147483846" r:id="rId3"/>
    <p:sldLayoutId id="2147483848" r:id="rId4"/>
    <p:sldLayoutId id="2147483849" r:id="rId5"/>
    <p:sldLayoutId id="2147483850" r:id="rId6"/>
    <p:sldLayoutId id="2147483851" r:id="rId7"/>
    <p:sldLayoutId id="2147483856" r:id="rId8"/>
    <p:sldLayoutId id="2147483852" r:id="rId9"/>
    <p:sldLayoutId id="2147483853" r:id="rId10"/>
    <p:sldLayoutId id="2147483854" r:id="rId11"/>
    <p:sldLayoutId id="2147483855" r:id="rId12"/>
    <p:sldLayoutId id="2147483857" r:id="rId13"/>
    <p:sldLayoutId id="2147483859" r:id="rId14"/>
  </p:sldLayoutIdLst>
  <p:transition>
    <p:fade/>
  </p:transition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500" kern="2000" cap="all" spc="100" baseline="0">
          <a:solidFill>
            <a:schemeClr val="tx2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16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6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432000" indent="-180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̵"/>
        <a:defRPr sz="1600" b="0" kern="1200">
          <a:solidFill>
            <a:schemeClr val="tx1"/>
          </a:solidFill>
          <a:latin typeface="+mn-lt"/>
          <a:ea typeface="Akkurat LL" panose="020B0504020101010102" pitchFamily="34" charset="-126"/>
          <a:cs typeface="Akkurat LL" panose="020B0504020101010102" pitchFamily="34" charset="-126"/>
        </a:defRPr>
      </a:lvl2pPr>
      <a:lvl3pPr marL="648000" indent="-180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̵"/>
        <a:defRPr sz="16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216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tabLst>
          <a:tab pos="0" algn="l"/>
        </a:tabLst>
        <a:defRPr sz="1600" b="0" kern="1200">
          <a:solidFill>
            <a:schemeClr val="tx1"/>
          </a:solidFill>
          <a:latin typeface="+mn-lt"/>
          <a:ea typeface="+mn-ea"/>
          <a:cs typeface="+mn-cs"/>
        </a:defRPr>
      </a:lvl4pPr>
      <a:lvl5pPr marL="216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6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407" userDrawn="1">
          <p15:clr>
            <a:srgbClr val="F26B43"/>
          </p15:clr>
        </p15:guide>
        <p15:guide id="4" pos="7273" userDrawn="1">
          <p15:clr>
            <a:srgbClr val="F26B43"/>
          </p15:clr>
        </p15:guide>
        <p15:guide id="6" orient="horz" pos="232" userDrawn="1">
          <p15:clr>
            <a:srgbClr val="F26B43"/>
          </p15:clr>
        </p15:guide>
        <p15:guide id="7" orient="horz" pos="4088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EE1974-1692-4EE0-9D01-5D1DECE52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936000"/>
            <a:ext cx="10404475" cy="10531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6B0B3-5848-42F6-B2F6-6CFAFFE49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1413" y="1989137"/>
            <a:ext cx="10404475" cy="42116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6CA40-858A-4EE5-9C5A-0358C216A8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83233" y="450001"/>
            <a:ext cx="2743200" cy="2310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>
              <a:defRPr sz="1500" cap="all" baseline="0">
                <a:solidFill>
                  <a:srgbClr val="8C878F"/>
                </a:solidFill>
                <a:latin typeface="+mn-lt"/>
              </a:defRPr>
            </a:lvl1pPr>
          </a:lstStyle>
          <a:p>
            <a:fld id="{60CF82EF-2262-4354-9162-2CF065345C3E}" type="datetime2">
              <a:rPr lang="en-US" smtClean="0"/>
              <a:pPr/>
              <a:t>Tuesday, July 23, 2024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B2561-300F-4B1B-9275-D0A6FE3058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>
                <a:solidFill>
                  <a:srgbClr val="8C878F"/>
                </a:solidFill>
                <a:latin typeface="Tungsten Bold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41F4FB-1D1A-408D-92D8-70028D30FCDC}"/>
              </a:ext>
            </a:extLst>
          </p:cNvPr>
          <p:cNvSpPr/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1B818CDF-339B-4B67-97B1-AE96C7788580}"/>
              </a:ext>
            </a:extLst>
          </p:cNvPr>
          <p:cNvPicPr>
            <a:picLocks noChangeAspect="1"/>
          </p:cNvPicPr>
          <p:nvPr userDrawn="1"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EBE3EC6-225B-42D8-8797-8B54C58400DE}"/>
              </a:ext>
            </a:extLst>
          </p:cNvPr>
          <p:cNvSpPr/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287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  <p:sldLayoutId id="2147483701" r:id="rId41"/>
    <p:sldLayoutId id="2147483702" r:id="rId42"/>
    <p:sldLayoutId id="2147483703" r:id="rId43"/>
    <p:sldLayoutId id="2147483704" r:id="rId44"/>
    <p:sldLayoutId id="2147483705" r:id="rId45"/>
    <p:sldLayoutId id="2147483706" r:id="rId46"/>
    <p:sldLayoutId id="2147483707" r:id="rId47"/>
    <p:sldLayoutId id="2147483708" r:id="rId48"/>
    <p:sldLayoutId id="2147483709" r:id="rId49"/>
    <p:sldLayoutId id="2147483710" r:id="rId50"/>
    <p:sldLayoutId id="2147483711" r:id="rId51"/>
    <p:sldLayoutId id="2147483712" r:id="rId52"/>
    <p:sldLayoutId id="2147483713" r:id="rId53"/>
    <p:sldLayoutId id="2147483714" r:id="rId54"/>
    <p:sldLayoutId id="2147483715" r:id="rId55"/>
    <p:sldLayoutId id="2147483716" r:id="rId56"/>
    <p:sldLayoutId id="2147483717" r:id="rId57"/>
    <p:sldLayoutId id="2147483718" r:id="rId58"/>
    <p:sldLayoutId id="2147483719" r:id="rId59"/>
    <p:sldLayoutId id="2147483720" r:id="rId60"/>
    <p:sldLayoutId id="2147483721" r:id="rId61"/>
    <p:sldLayoutId id="2147483722" r:id="rId62"/>
    <p:sldLayoutId id="2147483723" r:id="rId63"/>
    <p:sldLayoutId id="2147483724" r:id="rId64"/>
    <p:sldLayoutId id="2147483725" r:id="rId65"/>
    <p:sldLayoutId id="2147483726" r:id="rId66"/>
    <p:sldLayoutId id="2147483727" r:id="rId67"/>
    <p:sldLayoutId id="2147483728" r:id="rId68"/>
    <p:sldLayoutId id="2147483729" r:id="rId69"/>
    <p:sldLayoutId id="2147483868" r:id="rId70"/>
  </p:sldLayoutIdLst>
  <p:transition>
    <p:fade/>
  </p:transition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500" kern="2000" cap="all" spc="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050" b="0" kern="1200">
          <a:solidFill>
            <a:schemeClr val="tx2"/>
          </a:solidFill>
          <a:latin typeface="+mn-lt"/>
          <a:ea typeface="+mn-ea"/>
          <a:cs typeface="+mn-cs"/>
        </a:defRPr>
      </a:lvl1pPr>
      <a:lvl2pPr marL="180975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050" b="0" kern="1200">
          <a:solidFill>
            <a:schemeClr val="tx2"/>
          </a:solidFill>
          <a:latin typeface="+mn-lt"/>
          <a:ea typeface="Akkurat LL" panose="020B0504020101010102" pitchFamily="34" charset="-126"/>
          <a:cs typeface="Akkurat LL" panose="020B0504020101010102" pitchFamily="34" charset="-126"/>
        </a:defRPr>
      </a:lvl2pPr>
      <a:lvl3pPr marL="361950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000" b="0" kern="1200">
          <a:solidFill>
            <a:schemeClr val="tx2"/>
          </a:solidFill>
          <a:latin typeface="+mn-lt"/>
          <a:ea typeface="+mn-ea"/>
          <a:cs typeface="+mn-cs"/>
        </a:defRPr>
      </a:lvl3pPr>
      <a:lvl4pPr marL="542925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tabLst>
          <a:tab pos="0" algn="l"/>
        </a:tabLst>
        <a:defRPr sz="900" b="0" kern="1200">
          <a:solidFill>
            <a:schemeClr val="tx2"/>
          </a:solidFill>
          <a:latin typeface="+mn-lt"/>
          <a:ea typeface="+mn-ea"/>
          <a:cs typeface="+mn-cs"/>
        </a:defRPr>
      </a:lvl4pPr>
      <a:lvl5pPr marL="714375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900" b="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407">
          <p15:clr>
            <a:srgbClr val="F26B43"/>
          </p15:clr>
        </p15:guide>
        <p15:guide id="4" pos="7273">
          <p15:clr>
            <a:srgbClr val="F26B43"/>
          </p15:clr>
        </p15:guide>
        <p15:guide id="5" orient="horz" pos="1253">
          <p15:clr>
            <a:srgbClr val="F26B43"/>
          </p15:clr>
        </p15:guide>
        <p15:guide id="6" orient="horz" pos="595">
          <p15:clr>
            <a:srgbClr val="F26B43"/>
          </p15:clr>
        </p15:guide>
        <p15:guide id="7" orient="horz" pos="390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A569066-6D3C-515F-8F1B-2E6301C018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BDE516C-3F92-4BBF-8982-23C2FBFA20B2}" type="slidenum">
              <a:rPr lang="en-GB" smtClean="0"/>
              <a:pPr/>
              <a:t>1</a:t>
            </a:fld>
            <a:endParaRPr lang="en-GB"/>
          </a:p>
        </p:txBody>
      </p:sp>
      <p:pic>
        <p:nvPicPr>
          <p:cNvPr id="6" name="Picture 5" descr="A group of women sitting on chairs&#10;&#10;Description automatically generated">
            <a:extLst>
              <a:ext uri="{FF2B5EF4-FFF2-40B4-BE49-F238E27FC236}">
                <a16:creationId xmlns:a16="http://schemas.microsoft.com/office/drawing/2014/main" id="{A6075EBF-5AB5-CE8D-7B22-4DF44548BD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085" y="-32084"/>
            <a:ext cx="12320337" cy="69283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653BC2B-9C35-A821-5A0A-C0D3937FE8F5}"/>
              </a:ext>
            </a:extLst>
          </p:cNvPr>
          <p:cNvSpPr txBox="1"/>
          <p:nvPr/>
        </p:nvSpPr>
        <p:spPr>
          <a:xfrm>
            <a:off x="7315200" y="5088467"/>
            <a:ext cx="3835400" cy="524933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sz="200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Justin Anderson</a:t>
            </a:r>
          </a:p>
          <a:p>
            <a:pPr algn="ctr"/>
            <a:r>
              <a:rPr lang="en-US" sz="200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&amp; Ryan Goodman</a:t>
            </a:r>
          </a:p>
        </p:txBody>
      </p:sp>
    </p:spTree>
    <p:extLst>
      <p:ext uri="{BB962C8B-B14F-4D97-AF65-F5344CB8AC3E}">
        <p14:creationId xmlns:p14="http://schemas.microsoft.com/office/powerpoint/2010/main" val="367248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knot in a city&#10;&#10;Description automatically generated with medium confidence">
            <a:extLst>
              <a:ext uri="{FF2B5EF4-FFF2-40B4-BE49-F238E27FC236}">
                <a16:creationId xmlns:a16="http://schemas.microsoft.com/office/drawing/2014/main" id="{A49D339B-1F10-A5E0-D4B3-7B5CE4FED0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7"/>
          <a:stretch/>
        </p:blipFill>
        <p:spPr>
          <a:xfrm>
            <a:off x="0" y="10"/>
            <a:ext cx="12192000" cy="6857990"/>
          </a:xfrm>
          <a:custGeom>
            <a:avLst/>
            <a:gdLst>
              <a:gd name="connsiteX0" fmla="*/ 1523608 w 12048225"/>
              <a:gd name="connsiteY0" fmla="*/ 782487 h 6857999"/>
              <a:gd name="connsiteX1" fmla="*/ 1532097 w 12048225"/>
              <a:gd name="connsiteY1" fmla="*/ 792773 h 6857999"/>
              <a:gd name="connsiteX2" fmla="*/ 1523608 w 12048225"/>
              <a:gd name="connsiteY2" fmla="*/ 803044 h 6857999"/>
              <a:gd name="connsiteX3" fmla="*/ 1515119 w 12048225"/>
              <a:gd name="connsiteY3" fmla="*/ 792765 h 6857999"/>
              <a:gd name="connsiteX4" fmla="*/ 1523608 w 12048225"/>
              <a:gd name="connsiteY4" fmla="*/ 782487 h 6857999"/>
              <a:gd name="connsiteX5" fmla="*/ 1392874 w 12048225"/>
              <a:gd name="connsiteY5" fmla="*/ 782487 h 6857999"/>
              <a:gd name="connsiteX6" fmla="*/ 1401363 w 12048225"/>
              <a:gd name="connsiteY6" fmla="*/ 792773 h 6857999"/>
              <a:gd name="connsiteX7" fmla="*/ 1392874 w 12048225"/>
              <a:gd name="connsiteY7" fmla="*/ 803044 h 6857999"/>
              <a:gd name="connsiteX8" fmla="*/ 1384385 w 12048225"/>
              <a:gd name="connsiteY8" fmla="*/ 792765 h 6857999"/>
              <a:gd name="connsiteX9" fmla="*/ 1392874 w 12048225"/>
              <a:gd name="connsiteY9" fmla="*/ 782487 h 6857999"/>
              <a:gd name="connsiteX10" fmla="*/ 1105228 w 12048225"/>
              <a:gd name="connsiteY10" fmla="*/ 782487 h 6857999"/>
              <a:gd name="connsiteX11" fmla="*/ 1113717 w 12048225"/>
              <a:gd name="connsiteY11" fmla="*/ 792773 h 6857999"/>
              <a:gd name="connsiteX12" fmla="*/ 1105228 w 12048225"/>
              <a:gd name="connsiteY12" fmla="*/ 803044 h 6857999"/>
              <a:gd name="connsiteX13" fmla="*/ 1096739 w 12048225"/>
              <a:gd name="connsiteY13" fmla="*/ 792765 h 6857999"/>
              <a:gd name="connsiteX14" fmla="*/ 1105228 w 12048225"/>
              <a:gd name="connsiteY14" fmla="*/ 782487 h 6857999"/>
              <a:gd name="connsiteX15" fmla="*/ 1606352 w 12048225"/>
              <a:gd name="connsiteY15" fmla="*/ 781085 h 6857999"/>
              <a:gd name="connsiteX16" fmla="*/ 1614364 w 12048225"/>
              <a:gd name="connsiteY16" fmla="*/ 788407 h 6857999"/>
              <a:gd name="connsiteX17" fmla="*/ 1598341 w 12048225"/>
              <a:gd name="connsiteY17" fmla="*/ 788407 h 6857999"/>
              <a:gd name="connsiteX18" fmla="*/ 1606352 w 12048225"/>
              <a:gd name="connsiteY18" fmla="*/ 781085 h 6857999"/>
              <a:gd name="connsiteX19" fmla="*/ 1349242 w 12048225"/>
              <a:gd name="connsiteY19" fmla="*/ 781085 h 6857999"/>
              <a:gd name="connsiteX20" fmla="*/ 1357254 w 12048225"/>
              <a:gd name="connsiteY20" fmla="*/ 788407 h 6857999"/>
              <a:gd name="connsiteX21" fmla="*/ 1341230 w 12048225"/>
              <a:gd name="connsiteY21" fmla="*/ 788407 h 6857999"/>
              <a:gd name="connsiteX22" fmla="*/ 1349242 w 12048225"/>
              <a:gd name="connsiteY22" fmla="*/ 781085 h 6857999"/>
              <a:gd name="connsiteX23" fmla="*/ 1238024 w 12048225"/>
              <a:gd name="connsiteY23" fmla="*/ 781085 h 6857999"/>
              <a:gd name="connsiteX24" fmla="*/ 1246036 w 12048225"/>
              <a:gd name="connsiteY24" fmla="*/ 788407 h 6857999"/>
              <a:gd name="connsiteX25" fmla="*/ 1230012 w 12048225"/>
              <a:gd name="connsiteY25" fmla="*/ 788407 h 6857999"/>
              <a:gd name="connsiteX26" fmla="*/ 1238024 w 12048225"/>
              <a:gd name="connsiteY26" fmla="*/ 781085 h 6857999"/>
              <a:gd name="connsiteX27" fmla="*/ 1645700 w 12048225"/>
              <a:gd name="connsiteY27" fmla="*/ 770814 h 6857999"/>
              <a:gd name="connsiteX28" fmla="*/ 1629749 w 12048225"/>
              <a:gd name="connsiteY28" fmla="*/ 784592 h 6857999"/>
              <a:gd name="connsiteX29" fmla="*/ 1639507 w 12048225"/>
              <a:gd name="connsiteY29" fmla="*/ 796038 h 6857999"/>
              <a:gd name="connsiteX30" fmla="*/ 1649111 w 12048225"/>
              <a:gd name="connsiteY30" fmla="*/ 801570 h 6857999"/>
              <a:gd name="connsiteX31" fmla="*/ 1645619 w 12048225"/>
              <a:gd name="connsiteY31" fmla="*/ 803976 h 6857999"/>
              <a:gd name="connsiteX32" fmla="*/ 1633719 w 12048225"/>
              <a:gd name="connsiteY32" fmla="*/ 800476 h 6857999"/>
              <a:gd name="connsiteX33" fmla="*/ 1628641 w 12048225"/>
              <a:gd name="connsiteY33" fmla="*/ 806316 h 6857999"/>
              <a:gd name="connsiteX34" fmla="*/ 1645142 w 12048225"/>
              <a:gd name="connsiteY34" fmla="*/ 814724 h 6857999"/>
              <a:gd name="connsiteX35" fmla="*/ 1661011 w 12048225"/>
              <a:gd name="connsiteY35" fmla="*/ 801100 h 6857999"/>
              <a:gd name="connsiteX36" fmla="*/ 1641650 w 12048225"/>
              <a:gd name="connsiteY36" fmla="*/ 784123 h 6857999"/>
              <a:gd name="connsiteX37" fmla="*/ 1644907 w 12048225"/>
              <a:gd name="connsiteY37" fmla="*/ 781555 h 6857999"/>
              <a:gd name="connsiteX38" fmla="*/ 1654819 w 12048225"/>
              <a:gd name="connsiteY38" fmla="*/ 784592 h 6857999"/>
              <a:gd name="connsiteX39" fmla="*/ 1659977 w 12048225"/>
              <a:gd name="connsiteY39" fmla="*/ 779456 h 6857999"/>
              <a:gd name="connsiteX40" fmla="*/ 1645700 w 12048225"/>
              <a:gd name="connsiteY40" fmla="*/ 770814 h 6857999"/>
              <a:gd name="connsiteX41" fmla="*/ 1606668 w 12048225"/>
              <a:gd name="connsiteY41" fmla="*/ 770814 h 6857999"/>
              <a:gd name="connsiteX42" fmla="*/ 1585010 w 12048225"/>
              <a:gd name="connsiteY42" fmla="*/ 792765 h 6857999"/>
              <a:gd name="connsiteX43" fmla="*/ 1606668 w 12048225"/>
              <a:gd name="connsiteY43" fmla="*/ 814724 h 6857999"/>
              <a:gd name="connsiteX44" fmla="*/ 1626103 w 12048225"/>
              <a:gd name="connsiteY44" fmla="*/ 804908 h 6857999"/>
              <a:gd name="connsiteX45" fmla="*/ 1620953 w 12048225"/>
              <a:gd name="connsiteY45" fmla="*/ 799699 h 6857999"/>
              <a:gd name="connsiteX46" fmla="*/ 1608260 w 12048225"/>
              <a:gd name="connsiteY46" fmla="*/ 803514 h 6857999"/>
              <a:gd name="connsiteX47" fmla="*/ 1598341 w 12048225"/>
              <a:gd name="connsiteY47" fmla="*/ 796735 h 6857999"/>
              <a:gd name="connsiteX48" fmla="*/ 1620710 w 12048225"/>
              <a:gd name="connsiteY48" fmla="*/ 796735 h 6857999"/>
              <a:gd name="connsiteX49" fmla="*/ 1626741 w 12048225"/>
              <a:gd name="connsiteY49" fmla="*/ 791445 h 6857999"/>
              <a:gd name="connsiteX50" fmla="*/ 1606668 w 12048225"/>
              <a:gd name="connsiteY50" fmla="*/ 770814 h 6857999"/>
              <a:gd name="connsiteX51" fmla="*/ 1521862 w 12048225"/>
              <a:gd name="connsiteY51" fmla="*/ 770814 h 6857999"/>
              <a:gd name="connsiteX52" fmla="*/ 1502742 w 12048225"/>
              <a:gd name="connsiteY52" fmla="*/ 792765 h 6857999"/>
              <a:gd name="connsiteX53" fmla="*/ 1521862 w 12048225"/>
              <a:gd name="connsiteY53" fmla="*/ 814724 h 6857999"/>
              <a:gd name="connsiteX54" fmla="*/ 1532493 w 12048225"/>
              <a:gd name="connsiteY54" fmla="*/ 810058 h 6857999"/>
              <a:gd name="connsiteX55" fmla="*/ 1538289 w 12048225"/>
              <a:gd name="connsiteY55" fmla="*/ 813947 h 6857999"/>
              <a:gd name="connsiteX56" fmla="*/ 1544474 w 12048225"/>
              <a:gd name="connsiteY56" fmla="*/ 807637 h 6857999"/>
              <a:gd name="connsiteX57" fmla="*/ 1544474 w 12048225"/>
              <a:gd name="connsiteY57" fmla="*/ 777901 h 6857999"/>
              <a:gd name="connsiteX58" fmla="*/ 1538289 w 12048225"/>
              <a:gd name="connsiteY58" fmla="*/ 771591 h 6857999"/>
              <a:gd name="connsiteX59" fmla="*/ 1532493 w 12048225"/>
              <a:gd name="connsiteY59" fmla="*/ 775480 h 6857999"/>
              <a:gd name="connsiteX60" fmla="*/ 1521862 w 12048225"/>
              <a:gd name="connsiteY60" fmla="*/ 770814 h 6857999"/>
              <a:gd name="connsiteX61" fmla="*/ 1349565 w 12048225"/>
              <a:gd name="connsiteY61" fmla="*/ 770814 h 6857999"/>
              <a:gd name="connsiteX62" fmla="*/ 1327907 w 12048225"/>
              <a:gd name="connsiteY62" fmla="*/ 792765 h 6857999"/>
              <a:gd name="connsiteX63" fmla="*/ 1349565 w 12048225"/>
              <a:gd name="connsiteY63" fmla="*/ 814724 h 6857999"/>
              <a:gd name="connsiteX64" fmla="*/ 1369000 w 12048225"/>
              <a:gd name="connsiteY64" fmla="*/ 804908 h 6857999"/>
              <a:gd name="connsiteX65" fmla="*/ 1363842 w 12048225"/>
              <a:gd name="connsiteY65" fmla="*/ 799699 h 6857999"/>
              <a:gd name="connsiteX66" fmla="*/ 1351150 w 12048225"/>
              <a:gd name="connsiteY66" fmla="*/ 803514 h 6857999"/>
              <a:gd name="connsiteX67" fmla="*/ 1341230 w 12048225"/>
              <a:gd name="connsiteY67" fmla="*/ 796735 h 6857999"/>
              <a:gd name="connsiteX68" fmla="*/ 1363600 w 12048225"/>
              <a:gd name="connsiteY68" fmla="*/ 796735 h 6857999"/>
              <a:gd name="connsiteX69" fmla="*/ 1369631 w 12048225"/>
              <a:gd name="connsiteY69" fmla="*/ 791445 h 6857999"/>
              <a:gd name="connsiteX70" fmla="*/ 1349565 w 12048225"/>
              <a:gd name="connsiteY70" fmla="*/ 770814 h 6857999"/>
              <a:gd name="connsiteX71" fmla="*/ 1238339 w 12048225"/>
              <a:gd name="connsiteY71" fmla="*/ 770814 h 6857999"/>
              <a:gd name="connsiteX72" fmla="*/ 1216681 w 12048225"/>
              <a:gd name="connsiteY72" fmla="*/ 792765 h 6857999"/>
              <a:gd name="connsiteX73" fmla="*/ 1238339 w 12048225"/>
              <a:gd name="connsiteY73" fmla="*/ 814724 h 6857999"/>
              <a:gd name="connsiteX74" fmla="*/ 1257774 w 12048225"/>
              <a:gd name="connsiteY74" fmla="*/ 804908 h 6857999"/>
              <a:gd name="connsiteX75" fmla="*/ 1252624 w 12048225"/>
              <a:gd name="connsiteY75" fmla="*/ 799699 h 6857999"/>
              <a:gd name="connsiteX76" fmla="*/ 1239924 w 12048225"/>
              <a:gd name="connsiteY76" fmla="*/ 803514 h 6857999"/>
              <a:gd name="connsiteX77" fmla="*/ 1230012 w 12048225"/>
              <a:gd name="connsiteY77" fmla="*/ 796735 h 6857999"/>
              <a:gd name="connsiteX78" fmla="*/ 1252382 w 12048225"/>
              <a:gd name="connsiteY78" fmla="*/ 796735 h 6857999"/>
              <a:gd name="connsiteX79" fmla="*/ 1258413 w 12048225"/>
              <a:gd name="connsiteY79" fmla="*/ 791445 h 6857999"/>
              <a:gd name="connsiteX80" fmla="*/ 1238339 w 12048225"/>
              <a:gd name="connsiteY80" fmla="*/ 770814 h 6857999"/>
              <a:gd name="connsiteX81" fmla="*/ 1197253 w 12048225"/>
              <a:gd name="connsiteY81" fmla="*/ 770814 h 6857999"/>
              <a:gd name="connsiteX82" fmla="*/ 1186615 w 12048225"/>
              <a:gd name="connsiteY82" fmla="*/ 775480 h 6857999"/>
              <a:gd name="connsiteX83" fmla="*/ 1180430 w 12048225"/>
              <a:gd name="connsiteY83" fmla="*/ 771584 h 6857999"/>
              <a:gd name="connsiteX84" fmla="*/ 1174245 w 12048225"/>
              <a:gd name="connsiteY84" fmla="*/ 777894 h 6857999"/>
              <a:gd name="connsiteX85" fmla="*/ 1174245 w 12048225"/>
              <a:gd name="connsiteY85" fmla="*/ 807637 h 6857999"/>
              <a:gd name="connsiteX86" fmla="*/ 1180430 w 12048225"/>
              <a:gd name="connsiteY86" fmla="*/ 813947 h 6857999"/>
              <a:gd name="connsiteX87" fmla="*/ 1186615 w 12048225"/>
              <a:gd name="connsiteY87" fmla="*/ 807637 h 6857999"/>
              <a:gd name="connsiteX88" fmla="*/ 1186615 w 12048225"/>
              <a:gd name="connsiteY88" fmla="*/ 788415 h 6857999"/>
              <a:gd name="connsiteX89" fmla="*/ 1193438 w 12048225"/>
              <a:gd name="connsiteY89" fmla="*/ 781093 h 6857999"/>
              <a:gd name="connsiteX90" fmla="*/ 1200261 w 12048225"/>
              <a:gd name="connsiteY90" fmla="*/ 788415 h 6857999"/>
              <a:gd name="connsiteX91" fmla="*/ 1200261 w 12048225"/>
              <a:gd name="connsiteY91" fmla="*/ 807637 h 6857999"/>
              <a:gd name="connsiteX92" fmla="*/ 1206454 w 12048225"/>
              <a:gd name="connsiteY92" fmla="*/ 813947 h 6857999"/>
              <a:gd name="connsiteX93" fmla="*/ 1212639 w 12048225"/>
              <a:gd name="connsiteY93" fmla="*/ 807637 h 6857999"/>
              <a:gd name="connsiteX94" fmla="*/ 1212639 w 12048225"/>
              <a:gd name="connsiteY94" fmla="*/ 785135 h 6857999"/>
              <a:gd name="connsiteX95" fmla="*/ 1197253 w 12048225"/>
              <a:gd name="connsiteY95" fmla="*/ 770814 h 6857999"/>
              <a:gd name="connsiteX96" fmla="*/ 1153145 w 12048225"/>
              <a:gd name="connsiteY96" fmla="*/ 770814 h 6857999"/>
              <a:gd name="connsiteX97" fmla="*/ 1142506 w 12048225"/>
              <a:gd name="connsiteY97" fmla="*/ 775480 h 6857999"/>
              <a:gd name="connsiteX98" fmla="*/ 1136321 w 12048225"/>
              <a:gd name="connsiteY98" fmla="*/ 771584 h 6857999"/>
              <a:gd name="connsiteX99" fmla="*/ 1130129 w 12048225"/>
              <a:gd name="connsiteY99" fmla="*/ 777894 h 6857999"/>
              <a:gd name="connsiteX100" fmla="*/ 1130137 w 12048225"/>
              <a:gd name="connsiteY100" fmla="*/ 777894 h 6857999"/>
              <a:gd name="connsiteX101" fmla="*/ 1130137 w 12048225"/>
              <a:gd name="connsiteY101" fmla="*/ 807637 h 6857999"/>
              <a:gd name="connsiteX102" fmla="*/ 1136321 w 12048225"/>
              <a:gd name="connsiteY102" fmla="*/ 813947 h 6857999"/>
              <a:gd name="connsiteX103" fmla="*/ 1142506 w 12048225"/>
              <a:gd name="connsiteY103" fmla="*/ 807637 h 6857999"/>
              <a:gd name="connsiteX104" fmla="*/ 1142506 w 12048225"/>
              <a:gd name="connsiteY104" fmla="*/ 788415 h 6857999"/>
              <a:gd name="connsiteX105" fmla="*/ 1149330 w 12048225"/>
              <a:gd name="connsiteY105" fmla="*/ 781093 h 6857999"/>
              <a:gd name="connsiteX106" fmla="*/ 1156153 w 12048225"/>
              <a:gd name="connsiteY106" fmla="*/ 788415 h 6857999"/>
              <a:gd name="connsiteX107" fmla="*/ 1156153 w 12048225"/>
              <a:gd name="connsiteY107" fmla="*/ 807637 h 6857999"/>
              <a:gd name="connsiteX108" fmla="*/ 1162345 w 12048225"/>
              <a:gd name="connsiteY108" fmla="*/ 813947 h 6857999"/>
              <a:gd name="connsiteX109" fmla="*/ 1168530 w 12048225"/>
              <a:gd name="connsiteY109" fmla="*/ 807637 h 6857999"/>
              <a:gd name="connsiteX110" fmla="*/ 1168530 w 12048225"/>
              <a:gd name="connsiteY110" fmla="*/ 785135 h 6857999"/>
              <a:gd name="connsiteX111" fmla="*/ 1153145 w 12048225"/>
              <a:gd name="connsiteY111" fmla="*/ 770814 h 6857999"/>
              <a:gd name="connsiteX112" fmla="*/ 1105228 w 12048225"/>
              <a:gd name="connsiteY112" fmla="*/ 770814 h 6857999"/>
              <a:gd name="connsiteX113" fmla="*/ 1084362 w 12048225"/>
              <a:gd name="connsiteY113" fmla="*/ 792765 h 6857999"/>
              <a:gd name="connsiteX114" fmla="*/ 1105228 w 12048225"/>
              <a:gd name="connsiteY114" fmla="*/ 814724 h 6857999"/>
              <a:gd name="connsiteX115" fmla="*/ 1126087 w 12048225"/>
              <a:gd name="connsiteY115" fmla="*/ 792765 h 6857999"/>
              <a:gd name="connsiteX116" fmla="*/ 1105228 w 12048225"/>
              <a:gd name="connsiteY116" fmla="*/ 770814 h 6857999"/>
              <a:gd name="connsiteX117" fmla="*/ 1569148 w 12048225"/>
              <a:gd name="connsiteY117" fmla="*/ 770806 h 6857999"/>
              <a:gd name="connsiteX118" fmla="*/ 1569148 w 12048225"/>
              <a:gd name="connsiteY118" fmla="*/ 770814 h 6857999"/>
              <a:gd name="connsiteX119" fmla="*/ 1548282 w 12048225"/>
              <a:gd name="connsiteY119" fmla="*/ 792765 h 6857999"/>
              <a:gd name="connsiteX120" fmla="*/ 1569148 w 12048225"/>
              <a:gd name="connsiteY120" fmla="*/ 814724 h 6857999"/>
              <a:gd name="connsiteX121" fmla="*/ 1583821 w 12048225"/>
              <a:gd name="connsiteY121" fmla="*/ 806316 h 6857999"/>
              <a:gd name="connsiteX122" fmla="*/ 1578744 w 12048225"/>
              <a:gd name="connsiteY122" fmla="*/ 800939 h 6857999"/>
              <a:gd name="connsiteX123" fmla="*/ 1569148 w 12048225"/>
              <a:gd name="connsiteY123" fmla="*/ 803044 h 6857999"/>
              <a:gd name="connsiteX124" fmla="*/ 1560659 w 12048225"/>
              <a:gd name="connsiteY124" fmla="*/ 792765 h 6857999"/>
              <a:gd name="connsiteX125" fmla="*/ 1569859 w 12048225"/>
              <a:gd name="connsiteY125" fmla="*/ 782487 h 6857999"/>
              <a:gd name="connsiteX126" fmla="*/ 1578744 w 12048225"/>
              <a:gd name="connsiteY126" fmla="*/ 784512 h 6857999"/>
              <a:gd name="connsiteX127" fmla="*/ 1583821 w 12048225"/>
              <a:gd name="connsiteY127" fmla="*/ 778826 h 6857999"/>
              <a:gd name="connsiteX128" fmla="*/ 1569148 w 12048225"/>
              <a:gd name="connsiteY128" fmla="*/ 770806 h 6857999"/>
              <a:gd name="connsiteX129" fmla="*/ 1281656 w 12048225"/>
              <a:gd name="connsiteY129" fmla="*/ 770806 h 6857999"/>
              <a:gd name="connsiteX130" fmla="*/ 1281656 w 12048225"/>
              <a:gd name="connsiteY130" fmla="*/ 770814 h 6857999"/>
              <a:gd name="connsiteX131" fmla="*/ 1260790 w 12048225"/>
              <a:gd name="connsiteY131" fmla="*/ 792765 h 6857999"/>
              <a:gd name="connsiteX132" fmla="*/ 1281656 w 12048225"/>
              <a:gd name="connsiteY132" fmla="*/ 814724 h 6857999"/>
              <a:gd name="connsiteX133" fmla="*/ 1296329 w 12048225"/>
              <a:gd name="connsiteY133" fmla="*/ 806316 h 6857999"/>
              <a:gd name="connsiteX134" fmla="*/ 1291252 w 12048225"/>
              <a:gd name="connsiteY134" fmla="*/ 800939 h 6857999"/>
              <a:gd name="connsiteX135" fmla="*/ 1281656 w 12048225"/>
              <a:gd name="connsiteY135" fmla="*/ 803044 h 6857999"/>
              <a:gd name="connsiteX136" fmla="*/ 1273167 w 12048225"/>
              <a:gd name="connsiteY136" fmla="*/ 792765 h 6857999"/>
              <a:gd name="connsiteX137" fmla="*/ 1282367 w 12048225"/>
              <a:gd name="connsiteY137" fmla="*/ 782487 h 6857999"/>
              <a:gd name="connsiteX138" fmla="*/ 1291252 w 12048225"/>
              <a:gd name="connsiteY138" fmla="*/ 784512 h 6857999"/>
              <a:gd name="connsiteX139" fmla="*/ 1296329 w 12048225"/>
              <a:gd name="connsiteY139" fmla="*/ 778826 h 6857999"/>
              <a:gd name="connsiteX140" fmla="*/ 1281656 w 12048225"/>
              <a:gd name="connsiteY140" fmla="*/ 770806 h 6857999"/>
              <a:gd name="connsiteX141" fmla="*/ 1454356 w 12048225"/>
              <a:gd name="connsiteY141" fmla="*/ 769251 h 6857999"/>
              <a:gd name="connsiteX142" fmla="*/ 1461260 w 12048225"/>
              <a:gd name="connsiteY142" fmla="*/ 769251 h 6857999"/>
              <a:gd name="connsiteX143" fmla="*/ 1469742 w 12048225"/>
              <a:gd name="connsiteY143" fmla="*/ 776881 h 6857999"/>
              <a:gd name="connsiteX144" fmla="*/ 1461260 w 12048225"/>
              <a:gd name="connsiteY144" fmla="*/ 784438 h 6857999"/>
              <a:gd name="connsiteX145" fmla="*/ 1454356 w 12048225"/>
              <a:gd name="connsiteY145" fmla="*/ 784438 h 6857999"/>
              <a:gd name="connsiteX146" fmla="*/ 1447929 w 12048225"/>
              <a:gd name="connsiteY146" fmla="*/ 758040 h 6857999"/>
              <a:gd name="connsiteX147" fmla="*/ 1441502 w 12048225"/>
              <a:gd name="connsiteY147" fmla="*/ 764350 h 6857999"/>
              <a:gd name="connsiteX148" fmla="*/ 1441502 w 12048225"/>
              <a:gd name="connsiteY148" fmla="*/ 807248 h 6857999"/>
              <a:gd name="connsiteX149" fmla="*/ 1447929 w 12048225"/>
              <a:gd name="connsiteY149" fmla="*/ 813947 h 6857999"/>
              <a:gd name="connsiteX150" fmla="*/ 1454356 w 12048225"/>
              <a:gd name="connsiteY150" fmla="*/ 807248 h 6857999"/>
              <a:gd name="connsiteX151" fmla="*/ 1454356 w 12048225"/>
              <a:gd name="connsiteY151" fmla="*/ 795649 h 6857999"/>
              <a:gd name="connsiteX152" fmla="*/ 1464114 w 12048225"/>
              <a:gd name="connsiteY152" fmla="*/ 795649 h 6857999"/>
              <a:gd name="connsiteX153" fmla="*/ 1483072 w 12048225"/>
              <a:gd name="connsiteY153" fmla="*/ 776881 h 6857999"/>
              <a:gd name="connsiteX154" fmla="*/ 1463718 w 12048225"/>
              <a:gd name="connsiteY154" fmla="*/ 758040 h 6857999"/>
              <a:gd name="connsiteX155" fmla="*/ 1312514 w 12048225"/>
              <a:gd name="connsiteY155" fmla="*/ 757806 h 6857999"/>
              <a:gd name="connsiteX156" fmla="*/ 1306329 w 12048225"/>
              <a:gd name="connsiteY156" fmla="*/ 764115 h 6857999"/>
              <a:gd name="connsiteX157" fmla="*/ 1306329 w 12048225"/>
              <a:gd name="connsiteY157" fmla="*/ 772054 h 6857999"/>
              <a:gd name="connsiteX158" fmla="*/ 1304899 w 12048225"/>
              <a:gd name="connsiteY158" fmla="*/ 772054 h 6857999"/>
              <a:gd name="connsiteX159" fmla="*/ 1298391 w 12048225"/>
              <a:gd name="connsiteY159" fmla="*/ 777659 h 6857999"/>
              <a:gd name="connsiteX160" fmla="*/ 1304899 w 12048225"/>
              <a:gd name="connsiteY160" fmla="*/ 783264 h 6857999"/>
              <a:gd name="connsiteX161" fmla="*/ 1306329 w 12048225"/>
              <a:gd name="connsiteY161" fmla="*/ 783264 h 6857999"/>
              <a:gd name="connsiteX162" fmla="*/ 1306329 w 12048225"/>
              <a:gd name="connsiteY162" fmla="*/ 807637 h 6857999"/>
              <a:gd name="connsiteX163" fmla="*/ 1312514 w 12048225"/>
              <a:gd name="connsiteY163" fmla="*/ 813947 h 6857999"/>
              <a:gd name="connsiteX164" fmla="*/ 1318706 w 12048225"/>
              <a:gd name="connsiteY164" fmla="*/ 807637 h 6857999"/>
              <a:gd name="connsiteX165" fmla="*/ 1318706 w 12048225"/>
              <a:gd name="connsiteY165" fmla="*/ 783264 h 6857999"/>
              <a:gd name="connsiteX166" fmla="*/ 1322111 w 12048225"/>
              <a:gd name="connsiteY166" fmla="*/ 783264 h 6857999"/>
              <a:gd name="connsiteX167" fmla="*/ 1328618 w 12048225"/>
              <a:gd name="connsiteY167" fmla="*/ 777666 h 6857999"/>
              <a:gd name="connsiteX168" fmla="*/ 1322111 w 12048225"/>
              <a:gd name="connsiteY168" fmla="*/ 772054 h 6857999"/>
              <a:gd name="connsiteX169" fmla="*/ 1318706 w 12048225"/>
              <a:gd name="connsiteY169" fmla="*/ 772054 h 6857999"/>
              <a:gd name="connsiteX170" fmla="*/ 1318706 w 12048225"/>
              <a:gd name="connsiteY170" fmla="*/ 764115 h 6857999"/>
              <a:gd name="connsiteX171" fmla="*/ 1312514 w 12048225"/>
              <a:gd name="connsiteY171" fmla="*/ 757806 h 6857999"/>
              <a:gd name="connsiteX172" fmla="*/ 1065800 w 12048225"/>
              <a:gd name="connsiteY172" fmla="*/ 756793 h 6857999"/>
              <a:gd name="connsiteX173" fmla="*/ 1037796 w 12048225"/>
              <a:gd name="connsiteY173" fmla="*/ 785759 h 6857999"/>
              <a:gd name="connsiteX174" fmla="*/ 1065558 w 12048225"/>
              <a:gd name="connsiteY174" fmla="*/ 814724 h 6857999"/>
              <a:gd name="connsiteX175" fmla="*/ 1083335 w 12048225"/>
              <a:gd name="connsiteY175" fmla="*/ 805377 h 6857999"/>
              <a:gd name="connsiteX176" fmla="*/ 1077627 w 12048225"/>
              <a:gd name="connsiteY176" fmla="*/ 799545 h 6857999"/>
              <a:gd name="connsiteX177" fmla="*/ 1065008 w 12048225"/>
              <a:gd name="connsiteY177" fmla="*/ 802112 h 6857999"/>
              <a:gd name="connsiteX178" fmla="*/ 1051596 w 12048225"/>
              <a:gd name="connsiteY178" fmla="*/ 785759 h 6857999"/>
              <a:gd name="connsiteX179" fmla="*/ 1066116 w 12048225"/>
              <a:gd name="connsiteY179" fmla="*/ 768943 h 6857999"/>
              <a:gd name="connsiteX180" fmla="*/ 1077304 w 12048225"/>
              <a:gd name="connsiteY180" fmla="*/ 771591 h 6857999"/>
              <a:gd name="connsiteX181" fmla="*/ 1082858 w 12048225"/>
              <a:gd name="connsiteY181" fmla="*/ 765597 h 6857999"/>
              <a:gd name="connsiteX182" fmla="*/ 1065800 w 12048225"/>
              <a:gd name="connsiteY182" fmla="*/ 756793 h 6857999"/>
              <a:gd name="connsiteX183" fmla="*/ 1492750 w 12048225"/>
              <a:gd name="connsiteY183" fmla="*/ 753521 h 6857999"/>
              <a:gd name="connsiteX184" fmla="*/ 1486565 w 12048225"/>
              <a:gd name="connsiteY184" fmla="*/ 759831 h 6857999"/>
              <a:gd name="connsiteX185" fmla="*/ 1486565 w 12048225"/>
              <a:gd name="connsiteY185" fmla="*/ 807637 h 6857999"/>
              <a:gd name="connsiteX186" fmla="*/ 1492750 w 12048225"/>
              <a:gd name="connsiteY186" fmla="*/ 813947 h 6857999"/>
              <a:gd name="connsiteX187" fmla="*/ 1498942 w 12048225"/>
              <a:gd name="connsiteY187" fmla="*/ 807637 h 6857999"/>
              <a:gd name="connsiteX188" fmla="*/ 1498942 w 12048225"/>
              <a:gd name="connsiteY188" fmla="*/ 759831 h 6857999"/>
              <a:gd name="connsiteX189" fmla="*/ 1492750 w 12048225"/>
              <a:gd name="connsiteY189" fmla="*/ 753521 h 6857999"/>
              <a:gd name="connsiteX190" fmla="*/ 1407548 w 12048225"/>
              <a:gd name="connsiteY190" fmla="*/ 753521 h 6857999"/>
              <a:gd name="connsiteX191" fmla="*/ 1401363 w 12048225"/>
              <a:gd name="connsiteY191" fmla="*/ 759831 h 6857999"/>
              <a:gd name="connsiteX192" fmla="*/ 1401363 w 12048225"/>
              <a:gd name="connsiteY192" fmla="*/ 774240 h 6857999"/>
              <a:gd name="connsiteX193" fmla="*/ 1391128 w 12048225"/>
              <a:gd name="connsiteY193" fmla="*/ 770814 h 6857999"/>
              <a:gd name="connsiteX194" fmla="*/ 1372008 w 12048225"/>
              <a:gd name="connsiteY194" fmla="*/ 792765 h 6857999"/>
              <a:gd name="connsiteX195" fmla="*/ 1391128 w 12048225"/>
              <a:gd name="connsiteY195" fmla="*/ 814724 h 6857999"/>
              <a:gd name="connsiteX196" fmla="*/ 1401759 w 12048225"/>
              <a:gd name="connsiteY196" fmla="*/ 810058 h 6857999"/>
              <a:gd name="connsiteX197" fmla="*/ 1407548 w 12048225"/>
              <a:gd name="connsiteY197" fmla="*/ 813947 h 6857999"/>
              <a:gd name="connsiteX198" fmla="*/ 1413740 w 12048225"/>
              <a:gd name="connsiteY198" fmla="*/ 807637 h 6857999"/>
              <a:gd name="connsiteX199" fmla="*/ 1413740 w 12048225"/>
              <a:gd name="connsiteY199" fmla="*/ 759831 h 6857999"/>
              <a:gd name="connsiteX200" fmla="*/ 1407548 w 12048225"/>
              <a:gd name="connsiteY200" fmla="*/ 753521 h 6857999"/>
              <a:gd name="connsiteX201" fmla="*/ 660986 w 12048225"/>
              <a:gd name="connsiteY201" fmla="*/ 650212 h 6857999"/>
              <a:gd name="connsiteX202" fmla="*/ 660988 w 12048225"/>
              <a:gd name="connsiteY202" fmla="*/ 650212 h 6857999"/>
              <a:gd name="connsiteX203" fmla="*/ 660986 w 12048225"/>
              <a:gd name="connsiteY203" fmla="*/ 650219 h 6857999"/>
              <a:gd name="connsiteX204" fmla="*/ 675696 w 12048225"/>
              <a:gd name="connsiteY204" fmla="*/ 592061 h 6857999"/>
              <a:gd name="connsiteX205" fmla="*/ 692292 w 12048225"/>
              <a:gd name="connsiteY205" fmla="*/ 650212 h 6857999"/>
              <a:gd name="connsiteX206" fmla="*/ 660988 w 12048225"/>
              <a:gd name="connsiteY206" fmla="*/ 650212 h 6857999"/>
              <a:gd name="connsiteX207" fmla="*/ 547134 w 12048225"/>
              <a:gd name="connsiteY207" fmla="*/ 578135 h 6857999"/>
              <a:gd name="connsiteX208" fmla="*/ 479650 w 12048225"/>
              <a:gd name="connsiteY208" fmla="*/ 649405 h 6857999"/>
              <a:gd name="connsiteX209" fmla="*/ 544977 w 12048225"/>
              <a:gd name="connsiteY209" fmla="*/ 720315 h 6857999"/>
              <a:gd name="connsiteX210" fmla="*/ 590523 w 12048225"/>
              <a:gd name="connsiteY210" fmla="*/ 703558 h 6857999"/>
              <a:gd name="connsiteX211" fmla="*/ 591529 w 12048225"/>
              <a:gd name="connsiteY211" fmla="*/ 676822 h 6857999"/>
              <a:gd name="connsiteX212" fmla="*/ 566855 w 12048225"/>
              <a:gd name="connsiteY212" fmla="*/ 674841 h 6857999"/>
              <a:gd name="connsiteX213" fmla="*/ 546657 w 12048225"/>
              <a:gd name="connsiteY213" fmla="*/ 682765 h 6857999"/>
              <a:gd name="connsiteX214" fmla="*/ 546657 w 12048225"/>
              <a:gd name="connsiteY214" fmla="*/ 682758 h 6857999"/>
              <a:gd name="connsiteX215" fmla="*/ 519995 w 12048225"/>
              <a:gd name="connsiteY215" fmla="*/ 649398 h 6857999"/>
              <a:gd name="connsiteX216" fmla="*/ 548043 w 12048225"/>
              <a:gd name="connsiteY216" fmla="*/ 614328 h 6857999"/>
              <a:gd name="connsiteX217" fmla="*/ 569562 w 12048225"/>
              <a:gd name="connsiteY217" fmla="*/ 623711 h 6857999"/>
              <a:gd name="connsiteX218" fmla="*/ 594082 w 12048225"/>
              <a:gd name="connsiteY218" fmla="*/ 618510 h 6857999"/>
              <a:gd name="connsiteX219" fmla="*/ 591815 w 12048225"/>
              <a:gd name="connsiteY219" fmla="*/ 593946 h 6857999"/>
              <a:gd name="connsiteX220" fmla="*/ 547134 w 12048225"/>
              <a:gd name="connsiteY220" fmla="*/ 578135 h 6857999"/>
              <a:gd name="connsiteX221" fmla="*/ 920627 w 12048225"/>
              <a:gd name="connsiteY221" fmla="*/ 559331 h 6857999"/>
              <a:gd name="connsiteX222" fmla="*/ 939101 w 12048225"/>
              <a:gd name="connsiteY222" fmla="*/ 632589 h 6857999"/>
              <a:gd name="connsiteX223" fmla="*/ 899659 w 12048225"/>
              <a:gd name="connsiteY223" fmla="*/ 632596 h 6857999"/>
              <a:gd name="connsiteX224" fmla="*/ 676811 w 12048225"/>
              <a:gd name="connsiteY224" fmla="*/ 556998 h 6857999"/>
              <a:gd name="connsiteX225" fmla="*/ 641125 w 12048225"/>
              <a:gd name="connsiteY225" fmla="*/ 587299 h 6857999"/>
              <a:gd name="connsiteX226" fmla="*/ 604948 w 12048225"/>
              <a:gd name="connsiteY226" fmla="*/ 693205 h 6857999"/>
              <a:gd name="connsiteX227" fmla="*/ 624808 w 12048225"/>
              <a:gd name="connsiteY227" fmla="*/ 718393 h 6857999"/>
              <a:gd name="connsiteX228" fmla="*/ 649423 w 12048225"/>
              <a:gd name="connsiteY228" fmla="*/ 698649 h 6857999"/>
              <a:gd name="connsiteX229" fmla="*/ 653385 w 12048225"/>
              <a:gd name="connsiteY229" fmla="*/ 686742 h 6857999"/>
              <a:gd name="connsiteX230" fmla="*/ 699827 w 12048225"/>
              <a:gd name="connsiteY230" fmla="*/ 686793 h 6857999"/>
              <a:gd name="connsiteX231" fmla="*/ 703334 w 12048225"/>
              <a:gd name="connsiteY231" fmla="*/ 698972 h 6857999"/>
              <a:gd name="connsiteX232" fmla="*/ 728646 w 12048225"/>
              <a:gd name="connsiteY232" fmla="*/ 718415 h 6857999"/>
              <a:gd name="connsiteX233" fmla="*/ 749534 w 12048225"/>
              <a:gd name="connsiteY233" fmla="*/ 693323 h 6857999"/>
              <a:gd name="connsiteX234" fmla="*/ 712380 w 12048225"/>
              <a:gd name="connsiteY234" fmla="*/ 587270 h 6857999"/>
              <a:gd name="connsiteX235" fmla="*/ 676811 w 12048225"/>
              <a:gd name="connsiteY235" fmla="*/ 556998 h 6857999"/>
              <a:gd name="connsiteX236" fmla="*/ 741801 w 12048225"/>
              <a:gd name="connsiteY236" fmla="*/ 543638 h 6857999"/>
              <a:gd name="connsiteX237" fmla="*/ 720781 w 12048225"/>
              <a:gd name="connsiteY237" fmla="*/ 565619 h 6857999"/>
              <a:gd name="connsiteX238" fmla="*/ 741793 w 12048225"/>
              <a:gd name="connsiteY238" fmla="*/ 587585 h 6857999"/>
              <a:gd name="connsiteX239" fmla="*/ 741801 w 12048225"/>
              <a:gd name="connsiteY239" fmla="*/ 587585 h 6857999"/>
              <a:gd name="connsiteX240" fmla="*/ 762769 w 12048225"/>
              <a:gd name="connsiteY240" fmla="*/ 587717 h 6857999"/>
              <a:gd name="connsiteX241" fmla="*/ 762725 w 12048225"/>
              <a:gd name="connsiteY241" fmla="*/ 694834 h 6857999"/>
              <a:gd name="connsiteX242" fmla="*/ 788147 w 12048225"/>
              <a:gd name="connsiteY242" fmla="*/ 718415 h 6857999"/>
              <a:gd name="connsiteX243" fmla="*/ 813562 w 12048225"/>
              <a:gd name="connsiteY243" fmla="*/ 694834 h 6857999"/>
              <a:gd name="connsiteX244" fmla="*/ 813532 w 12048225"/>
              <a:gd name="connsiteY244" fmla="*/ 587717 h 6857999"/>
              <a:gd name="connsiteX245" fmla="*/ 833701 w 12048225"/>
              <a:gd name="connsiteY245" fmla="*/ 587717 h 6857999"/>
              <a:gd name="connsiteX246" fmla="*/ 854721 w 12048225"/>
              <a:gd name="connsiteY246" fmla="*/ 565736 h 6857999"/>
              <a:gd name="connsiteX247" fmla="*/ 833701 w 12048225"/>
              <a:gd name="connsiteY247" fmla="*/ 543638 h 6857999"/>
              <a:gd name="connsiteX248" fmla="*/ 1079850 w 12048225"/>
              <a:gd name="connsiteY248" fmla="*/ 543000 h 6857999"/>
              <a:gd name="connsiteX249" fmla="*/ 1089982 w 12048225"/>
              <a:gd name="connsiteY249" fmla="*/ 543000 h 6857999"/>
              <a:gd name="connsiteX250" fmla="*/ 1126578 w 12048225"/>
              <a:gd name="connsiteY250" fmla="*/ 575267 h 6857999"/>
              <a:gd name="connsiteX251" fmla="*/ 1089909 w 12048225"/>
              <a:gd name="connsiteY251" fmla="*/ 607402 h 6857999"/>
              <a:gd name="connsiteX252" fmla="*/ 1079858 w 12048225"/>
              <a:gd name="connsiteY252" fmla="*/ 607402 h 6857999"/>
              <a:gd name="connsiteX253" fmla="*/ 1079850 w 12048225"/>
              <a:gd name="connsiteY253" fmla="*/ 607394 h 6857999"/>
              <a:gd name="connsiteX254" fmla="*/ 922036 w 12048225"/>
              <a:gd name="connsiteY254" fmla="*/ 515164 h 6857999"/>
              <a:gd name="connsiteX255" fmla="*/ 877076 w 12048225"/>
              <a:gd name="connsiteY255" fmla="*/ 553330 h 6857999"/>
              <a:gd name="connsiteX256" fmla="*/ 829064 w 12048225"/>
              <a:gd name="connsiteY256" fmla="*/ 686698 h 6857999"/>
              <a:gd name="connsiteX257" fmla="*/ 854083 w 12048225"/>
              <a:gd name="connsiteY257" fmla="*/ 718429 h 6857999"/>
              <a:gd name="connsiteX258" fmla="*/ 885095 w 12048225"/>
              <a:gd name="connsiteY258" fmla="*/ 693558 h 6857999"/>
              <a:gd name="connsiteX259" fmla="*/ 890084 w 12048225"/>
              <a:gd name="connsiteY259" fmla="*/ 678613 h 6857999"/>
              <a:gd name="connsiteX260" fmla="*/ 890092 w 12048225"/>
              <a:gd name="connsiteY260" fmla="*/ 678613 h 6857999"/>
              <a:gd name="connsiteX261" fmla="*/ 948639 w 12048225"/>
              <a:gd name="connsiteY261" fmla="*/ 678664 h 6857999"/>
              <a:gd name="connsiteX262" fmla="*/ 953005 w 12048225"/>
              <a:gd name="connsiteY262" fmla="*/ 693910 h 6857999"/>
              <a:gd name="connsiteX263" fmla="*/ 984890 w 12048225"/>
              <a:gd name="connsiteY263" fmla="*/ 718415 h 6857999"/>
              <a:gd name="connsiteX264" fmla="*/ 1011215 w 12048225"/>
              <a:gd name="connsiteY264" fmla="*/ 686800 h 6857999"/>
              <a:gd name="connsiteX265" fmla="*/ 966834 w 12048225"/>
              <a:gd name="connsiteY265" fmla="*/ 553300 h 6857999"/>
              <a:gd name="connsiteX266" fmla="*/ 922036 w 12048225"/>
              <a:gd name="connsiteY266" fmla="*/ 515164 h 6857999"/>
              <a:gd name="connsiteX267" fmla="*/ 1050092 w 12048225"/>
              <a:gd name="connsiteY267" fmla="*/ 496360 h 6857999"/>
              <a:gd name="connsiteX268" fmla="*/ 1020664 w 12048225"/>
              <a:gd name="connsiteY268" fmla="*/ 527138 h 6857999"/>
              <a:gd name="connsiteX269" fmla="*/ 1020664 w 12048225"/>
              <a:gd name="connsiteY269" fmla="*/ 689346 h 6857999"/>
              <a:gd name="connsiteX270" fmla="*/ 1051251 w 12048225"/>
              <a:gd name="connsiteY270" fmla="*/ 718400 h 6857999"/>
              <a:gd name="connsiteX271" fmla="*/ 1081816 w 12048225"/>
              <a:gd name="connsiteY271" fmla="*/ 689346 h 6857999"/>
              <a:gd name="connsiteX272" fmla="*/ 1081787 w 12048225"/>
              <a:gd name="connsiteY272" fmla="*/ 654027 h 6857999"/>
              <a:gd name="connsiteX273" fmla="*/ 1104238 w 12048225"/>
              <a:gd name="connsiteY273" fmla="*/ 654027 h 6857999"/>
              <a:gd name="connsiteX274" fmla="*/ 1187789 w 12048225"/>
              <a:gd name="connsiteY274" fmla="*/ 575575 h 6857999"/>
              <a:gd name="connsiteX275" fmla="*/ 1090709 w 12048225"/>
              <a:gd name="connsiteY275" fmla="*/ 496360 h 6857999"/>
              <a:gd name="connsiteX276" fmla="*/ 1373248 w 12048225"/>
              <a:gd name="connsiteY276" fmla="*/ 455046 h 6857999"/>
              <a:gd name="connsiteX277" fmla="*/ 1341128 w 12048225"/>
              <a:gd name="connsiteY277" fmla="*/ 485567 h 6857999"/>
              <a:gd name="connsiteX278" fmla="*/ 1341186 w 12048225"/>
              <a:gd name="connsiteY278" fmla="*/ 613961 h 6857999"/>
              <a:gd name="connsiteX279" fmla="*/ 1302338 w 12048225"/>
              <a:gd name="connsiteY279" fmla="*/ 666169 h 6857999"/>
              <a:gd name="connsiteX280" fmla="*/ 1263695 w 12048225"/>
              <a:gd name="connsiteY280" fmla="*/ 613961 h 6857999"/>
              <a:gd name="connsiteX281" fmla="*/ 1263703 w 12048225"/>
              <a:gd name="connsiteY281" fmla="*/ 501224 h 6857999"/>
              <a:gd name="connsiteX282" fmla="*/ 1231450 w 12048225"/>
              <a:gd name="connsiteY282" fmla="*/ 470718 h 6857999"/>
              <a:gd name="connsiteX283" fmla="*/ 1199462 w 12048225"/>
              <a:gd name="connsiteY283" fmla="*/ 500798 h 6857999"/>
              <a:gd name="connsiteX284" fmla="*/ 1199469 w 12048225"/>
              <a:gd name="connsiteY284" fmla="*/ 500798 h 6857999"/>
              <a:gd name="connsiteX285" fmla="*/ 1199374 w 12048225"/>
              <a:gd name="connsiteY285" fmla="*/ 611158 h 6857999"/>
              <a:gd name="connsiteX286" fmla="*/ 1302338 w 12048225"/>
              <a:gd name="connsiteY286" fmla="*/ 720351 h 6857999"/>
              <a:gd name="connsiteX287" fmla="*/ 1405347 w 12048225"/>
              <a:gd name="connsiteY287" fmla="*/ 610813 h 6857999"/>
              <a:gd name="connsiteX288" fmla="*/ 1405347 w 12048225"/>
              <a:gd name="connsiteY288" fmla="*/ 485567 h 6857999"/>
              <a:gd name="connsiteX289" fmla="*/ 1373248 w 12048225"/>
              <a:gd name="connsiteY289" fmla="*/ 455046 h 6857999"/>
              <a:gd name="connsiteX290" fmla="*/ 1458692 w 12048225"/>
              <a:gd name="connsiteY290" fmla="*/ 440967 h 6857999"/>
              <a:gd name="connsiteX291" fmla="*/ 1423909 w 12048225"/>
              <a:gd name="connsiteY291" fmla="*/ 473234 h 6857999"/>
              <a:gd name="connsiteX292" fmla="*/ 1423909 w 12048225"/>
              <a:gd name="connsiteY292" fmla="*/ 683425 h 6857999"/>
              <a:gd name="connsiteX293" fmla="*/ 1455780 w 12048225"/>
              <a:gd name="connsiteY293" fmla="*/ 716764 h 6857999"/>
              <a:gd name="connsiteX294" fmla="*/ 1541077 w 12048225"/>
              <a:gd name="connsiteY294" fmla="*/ 716712 h 6857999"/>
              <a:gd name="connsiteX295" fmla="*/ 1570725 w 12048225"/>
              <a:gd name="connsiteY295" fmla="*/ 685847 h 6857999"/>
              <a:gd name="connsiteX296" fmla="*/ 1541077 w 12048225"/>
              <a:gd name="connsiteY296" fmla="*/ 654871 h 6857999"/>
              <a:gd name="connsiteX297" fmla="*/ 1493454 w 12048225"/>
              <a:gd name="connsiteY297" fmla="*/ 654871 h 6857999"/>
              <a:gd name="connsiteX298" fmla="*/ 1493461 w 12048225"/>
              <a:gd name="connsiteY298" fmla="*/ 473234 h 6857999"/>
              <a:gd name="connsiteX299" fmla="*/ 1458692 w 12048225"/>
              <a:gd name="connsiteY299" fmla="*/ 440967 h 6857999"/>
              <a:gd name="connsiteX300" fmla="*/ 1547658 w 12048225"/>
              <a:gd name="connsiteY300" fmla="*/ 427959 h 6857999"/>
              <a:gd name="connsiteX301" fmla="*/ 1515780 w 12048225"/>
              <a:gd name="connsiteY301" fmla="*/ 461268 h 6857999"/>
              <a:gd name="connsiteX302" fmla="*/ 1547658 w 12048225"/>
              <a:gd name="connsiteY302" fmla="*/ 494599 h 6857999"/>
              <a:gd name="connsiteX303" fmla="*/ 1583726 w 12048225"/>
              <a:gd name="connsiteY303" fmla="*/ 494548 h 6857999"/>
              <a:gd name="connsiteX304" fmla="*/ 1583726 w 12048225"/>
              <a:gd name="connsiteY304" fmla="*/ 682288 h 6857999"/>
              <a:gd name="connsiteX305" fmla="*/ 1620813 w 12048225"/>
              <a:gd name="connsiteY305" fmla="*/ 718561 h 6857999"/>
              <a:gd name="connsiteX306" fmla="*/ 1657886 w 12048225"/>
              <a:gd name="connsiteY306" fmla="*/ 682288 h 6857999"/>
              <a:gd name="connsiteX307" fmla="*/ 1657886 w 12048225"/>
              <a:gd name="connsiteY307" fmla="*/ 494540 h 6857999"/>
              <a:gd name="connsiteX308" fmla="*/ 1693946 w 12048225"/>
              <a:gd name="connsiteY308" fmla="*/ 494621 h 6857999"/>
              <a:gd name="connsiteX309" fmla="*/ 1725817 w 12048225"/>
              <a:gd name="connsiteY309" fmla="*/ 461283 h 6857999"/>
              <a:gd name="connsiteX310" fmla="*/ 1693946 w 12048225"/>
              <a:gd name="connsiteY310" fmla="*/ 427974 h 6857999"/>
              <a:gd name="connsiteX311" fmla="*/ 0 w 12048225"/>
              <a:gd name="connsiteY311" fmla="*/ 0 h 6857999"/>
              <a:gd name="connsiteX312" fmla="*/ 12048225 w 12048225"/>
              <a:gd name="connsiteY312" fmla="*/ 0 h 6857999"/>
              <a:gd name="connsiteX313" fmla="*/ 12048225 w 12048225"/>
              <a:gd name="connsiteY313" fmla="*/ 6857999 h 6857999"/>
              <a:gd name="connsiteX314" fmla="*/ 0 w 12048225"/>
              <a:gd name="connsiteY31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</a:cxnLst>
            <a:rect l="l" t="t" r="r" b="b"/>
            <a:pathLst>
              <a:path w="12048225" h="6857999">
                <a:moveTo>
                  <a:pt x="1523608" y="782487"/>
                </a:moveTo>
                <a:cubicBezTo>
                  <a:pt x="1529081" y="782487"/>
                  <a:pt x="1532097" y="787160"/>
                  <a:pt x="1532097" y="792773"/>
                </a:cubicBezTo>
                <a:cubicBezTo>
                  <a:pt x="1532097" y="798371"/>
                  <a:pt x="1529081" y="803044"/>
                  <a:pt x="1523608" y="803044"/>
                </a:cubicBezTo>
                <a:cubicBezTo>
                  <a:pt x="1518135" y="803044"/>
                  <a:pt x="1515119" y="798371"/>
                  <a:pt x="1515119" y="792765"/>
                </a:cubicBezTo>
                <a:cubicBezTo>
                  <a:pt x="1515119" y="787160"/>
                  <a:pt x="1518135" y="782487"/>
                  <a:pt x="1523608" y="782487"/>
                </a:cubicBezTo>
                <a:close/>
                <a:moveTo>
                  <a:pt x="1392874" y="782487"/>
                </a:moveTo>
                <a:cubicBezTo>
                  <a:pt x="1398347" y="782487"/>
                  <a:pt x="1401363" y="787160"/>
                  <a:pt x="1401363" y="792773"/>
                </a:cubicBezTo>
                <a:cubicBezTo>
                  <a:pt x="1401363" y="798378"/>
                  <a:pt x="1398347" y="803044"/>
                  <a:pt x="1392874" y="803044"/>
                </a:cubicBezTo>
                <a:cubicBezTo>
                  <a:pt x="1387401" y="803044"/>
                  <a:pt x="1384385" y="798378"/>
                  <a:pt x="1384385" y="792765"/>
                </a:cubicBezTo>
                <a:cubicBezTo>
                  <a:pt x="1384385" y="787160"/>
                  <a:pt x="1387401" y="782487"/>
                  <a:pt x="1392874" y="782487"/>
                </a:cubicBezTo>
                <a:close/>
                <a:moveTo>
                  <a:pt x="1105228" y="782487"/>
                </a:moveTo>
                <a:cubicBezTo>
                  <a:pt x="1110694" y="782487"/>
                  <a:pt x="1113717" y="787160"/>
                  <a:pt x="1113717" y="792773"/>
                </a:cubicBezTo>
                <a:cubicBezTo>
                  <a:pt x="1113717" y="798371"/>
                  <a:pt x="1110694" y="803044"/>
                  <a:pt x="1105228" y="803044"/>
                </a:cubicBezTo>
                <a:cubicBezTo>
                  <a:pt x="1099748" y="803044"/>
                  <a:pt x="1096739" y="798371"/>
                  <a:pt x="1096739" y="792765"/>
                </a:cubicBezTo>
                <a:cubicBezTo>
                  <a:pt x="1096739" y="787160"/>
                  <a:pt x="1099748" y="782487"/>
                  <a:pt x="1105228" y="782487"/>
                </a:cubicBezTo>
                <a:close/>
                <a:moveTo>
                  <a:pt x="1606352" y="781085"/>
                </a:moveTo>
                <a:cubicBezTo>
                  <a:pt x="1611195" y="781085"/>
                  <a:pt x="1614364" y="785678"/>
                  <a:pt x="1614364" y="788407"/>
                </a:cubicBezTo>
                <a:lnTo>
                  <a:pt x="1598341" y="788407"/>
                </a:lnTo>
                <a:cubicBezTo>
                  <a:pt x="1598341" y="785678"/>
                  <a:pt x="1601510" y="781085"/>
                  <a:pt x="1606352" y="781085"/>
                </a:cubicBezTo>
                <a:close/>
                <a:moveTo>
                  <a:pt x="1349242" y="781085"/>
                </a:moveTo>
                <a:cubicBezTo>
                  <a:pt x="1354084" y="781085"/>
                  <a:pt x="1357254" y="785678"/>
                  <a:pt x="1357254" y="788407"/>
                </a:cubicBezTo>
                <a:lnTo>
                  <a:pt x="1341230" y="788407"/>
                </a:lnTo>
                <a:cubicBezTo>
                  <a:pt x="1341230" y="785678"/>
                  <a:pt x="1344407" y="781085"/>
                  <a:pt x="1349242" y="781085"/>
                </a:cubicBezTo>
                <a:close/>
                <a:moveTo>
                  <a:pt x="1238024" y="781085"/>
                </a:moveTo>
                <a:cubicBezTo>
                  <a:pt x="1242859" y="781085"/>
                  <a:pt x="1246036" y="785678"/>
                  <a:pt x="1246036" y="788407"/>
                </a:cubicBezTo>
                <a:lnTo>
                  <a:pt x="1230012" y="788407"/>
                </a:lnTo>
                <a:cubicBezTo>
                  <a:pt x="1230012" y="785678"/>
                  <a:pt x="1233182" y="781085"/>
                  <a:pt x="1238024" y="781085"/>
                </a:cubicBezTo>
                <a:close/>
                <a:moveTo>
                  <a:pt x="1645700" y="770814"/>
                </a:moveTo>
                <a:cubicBezTo>
                  <a:pt x="1635780" y="770814"/>
                  <a:pt x="1629749" y="777666"/>
                  <a:pt x="1629749" y="784592"/>
                </a:cubicBezTo>
                <a:cubicBezTo>
                  <a:pt x="1629749" y="791129"/>
                  <a:pt x="1633161" y="793470"/>
                  <a:pt x="1639507" y="796038"/>
                </a:cubicBezTo>
                <a:cubicBezTo>
                  <a:pt x="1646411" y="798840"/>
                  <a:pt x="1649111" y="799075"/>
                  <a:pt x="1649111" y="801570"/>
                </a:cubicBezTo>
                <a:cubicBezTo>
                  <a:pt x="1649111" y="802809"/>
                  <a:pt x="1648157" y="803976"/>
                  <a:pt x="1645619" y="803976"/>
                </a:cubicBezTo>
                <a:cubicBezTo>
                  <a:pt x="1640300" y="803976"/>
                  <a:pt x="1637607" y="800476"/>
                  <a:pt x="1633719" y="800476"/>
                </a:cubicBezTo>
                <a:cubicBezTo>
                  <a:pt x="1630945" y="800476"/>
                  <a:pt x="1628641" y="802890"/>
                  <a:pt x="1628641" y="806316"/>
                </a:cubicBezTo>
                <a:cubicBezTo>
                  <a:pt x="1628641" y="811687"/>
                  <a:pt x="1637365" y="814724"/>
                  <a:pt x="1645142" y="814724"/>
                </a:cubicBezTo>
                <a:cubicBezTo>
                  <a:pt x="1653631" y="814724"/>
                  <a:pt x="1661011" y="809662"/>
                  <a:pt x="1661011" y="801100"/>
                </a:cubicBezTo>
                <a:cubicBezTo>
                  <a:pt x="1661011" y="787784"/>
                  <a:pt x="1641650" y="788877"/>
                  <a:pt x="1641650" y="784123"/>
                </a:cubicBezTo>
                <a:cubicBezTo>
                  <a:pt x="1641650" y="782333"/>
                  <a:pt x="1643242" y="781555"/>
                  <a:pt x="1644907" y="781555"/>
                </a:cubicBezTo>
                <a:cubicBezTo>
                  <a:pt x="1648715" y="781555"/>
                  <a:pt x="1652361" y="784592"/>
                  <a:pt x="1654819" y="784592"/>
                </a:cubicBezTo>
                <a:cubicBezTo>
                  <a:pt x="1657754" y="784592"/>
                  <a:pt x="1659977" y="782487"/>
                  <a:pt x="1659977" y="779456"/>
                </a:cubicBezTo>
                <a:cubicBezTo>
                  <a:pt x="1659977" y="773147"/>
                  <a:pt x="1650696" y="770814"/>
                  <a:pt x="1645700" y="770814"/>
                </a:cubicBezTo>
                <a:close/>
                <a:moveTo>
                  <a:pt x="1606668" y="770814"/>
                </a:moveTo>
                <a:cubicBezTo>
                  <a:pt x="1593975" y="770814"/>
                  <a:pt x="1585010" y="781093"/>
                  <a:pt x="1585010" y="792765"/>
                </a:cubicBezTo>
                <a:cubicBezTo>
                  <a:pt x="1585010" y="804988"/>
                  <a:pt x="1593344" y="814724"/>
                  <a:pt x="1606668" y="814724"/>
                </a:cubicBezTo>
                <a:cubicBezTo>
                  <a:pt x="1616030" y="814724"/>
                  <a:pt x="1626103" y="810829"/>
                  <a:pt x="1626103" y="804908"/>
                </a:cubicBezTo>
                <a:cubicBezTo>
                  <a:pt x="1626103" y="801797"/>
                  <a:pt x="1623726" y="799699"/>
                  <a:pt x="1620953" y="799699"/>
                </a:cubicBezTo>
                <a:cubicBezTo>
                  <a:pt x="1618091" y="799699"/>
                  <a:pt x="1614364" y="803514"/>
                  <a:pt x="1608260" y="803514"/>
                </a:cubicBezTo>
                <a:cubicBezTo>
                  <a:pt x="1600322" y="803514"/>
                  <a:pt x="1598341" y="799302"/>
                  <a:pt x="1598341" y="796735"/>
                </a:cubicBezTo>
                <a:lnTo>
                  <a:pt x="1620710" y="796735"/>
                </a:lnTo>
                <a:cubicBezTo>
                  <a:pt x="1624680" y="796735"/>
                  <a:pt x="1626741" y="795729"/>
                  <a:pt x="1626741" y="791445"/>
                </a:cubicBezTo>
                <a:cubicBezTo>
                  <a:pt x="1626741" y="780858"/>
                  <a:pt x="1618884" y="770814"/>
                  <a:pt x="1606668" y="770814"/>
                </a:cubicBezTo>
                <a:close/>
                <a:moveTo>
                  <a:pt x="1521862" y="770814"/>
                </a:moveTo>
                <a:cubicBezTo>
                  <a:pt x="1511077" y="770814"/>
                  <a:pt x="1502742" y="780542"/>
                  <a:pt x="1502742" y="792765"/>
                </a:cubicBezTo>
                <a:cubicBezTo>
                  <a:pt x="1502742" y="804988"/>
                  <a:pt x="1511077" y="814724"/>
                  <a:pt x="1521862" y="814724"/>
                </a:cubicBezTo>
                <a:cubicBezTo>
                  <a:pt x="1526543" y="814724"/>
                  <a:pt x="1529720" y="813404"/>
                  <a:pt x="1532493" y="810058"/>
                </a:cubicBezTo>
                <a:cubicBezTo>
                  <a:pt x="1533366" y="811922"/>
                  <a:pt x="1535274" y="813947"/>
                  <a:pt x="1538289" y="813947"/>
                </a:cubicBezTo>
                <a:cubicBezTo>
                  <a:pt x="1541935" y="813947"/>
                  <a:pt x="1544474" y="811144"/>
                  <a:pt x="1544474" y="807637"/>
                </a:cubicBezTo>
                <a:lnTo>
                  <a:pt x="1544474" y="777901"/>
                </a:lnTo>
                <a:cubicBezTo>
                  <a:pt x="1544474" y="774394"/>
                  <a:pt x="1541935" y="771591"/>
                  <a:pt x="1538289" y="771591"/>
                </a:cubicBezTo>
                <a:cubicBezTo>
                  <a:pt x="1535274" y="771591"/>
                  <a:pt x="1533366" y="773609"/>
                  <a:pt x="1532493" y="775480"/>
                </a:cubicBezTo>
                <a:cubicBezTo>
                  <a:pt x="1529720" y="772134"/>
                  <a:pt x="1526543" y="770814"/>
                  <a:pt x="1521862" y="770814"/>
                </a:cubicBezTo>
                <a:close/>
                <a:moveTo>
                  <a:pt x="1349565" y="770814"/>
                </a:moveTo>
                <a:cubicBezTo>
                  <a:pt x="1336872" y="770814"/>
                  <a:pt x="1327907" y="781093"/>
                  <a:pt x="1327907" y="792765"/>
                </a:cubicBezTo>
                <a:cubicBezTo>
                  <a:pt x="1327907" y="804988"/>
                  <a:pt x="1336234" y="814724"/>
                  <a:pt x="1349565" y="814724"/>
                </a:cubicBezTo>
                <a:cubicBezTo>
                  <a:pt x="1358927" y="814724"/>
                  <a:pt x="1369000" y="810829"/>
                  <a:pt x="1369000" y="804908"/>
                </a:cubicBezTo>
                <a:cubicBezTo>
                  <a:pt x="1369000" y="801797"/>
                  <a:pt x="1366616" y="799699"/>
                  <a:pt x="1363842" y="799699"/>
                </a:cubicBezTo>
                <a:cubicBezTo>
                  <a:pt x="1360988" y="799699"/>
                  <a:pt x="1357254" y="803514"/>
                  <a:pt x="1351150" y="803514"/>
                </a:cubicBezTo>
                <a:cubicBezTo>
                  <a:pt x="1343219" y="803514"/>
                  <a:pt x="1341230" y="799302"/>
                  <a:pt x="1341230" y="796735"/>
                </a:cubicBezTo>
                <a:lnTo>
                  <a:pt x="1363600" y="796735"/>
                </a:lnTo>
                <a:cubicBezTo>
                  <a:pt x="1367569" y="796735"/>
                  <a:pt x="1369631" y="795729"/>
                  <a:pt x="1369631" y="791445"/>
                </a:cubicBezTo>
                <a:cubicBezTo>
                  <a:pt x="1369631" y="780858"/>
                  <a:pt x="1361781" y="770814"/>
                  <a:pt x="1349565" y="770814"/>
                </a:cubicBezTo>
                <a:close/>
                <a:moveTo>
                  <a:pt x="1238339" y="770814"/>
                </a:moveTo>
                <a:cubicBezTo>
                  <a:pt x="1225647" y="770814"/>
                  <a:pt x="1216681" y="781093"/>
                  <a:pt x="1216681" y="792765"/>
                </a:cubicBezTo>
                <a:cubicBezTo>
                  <a:pt x="1216681" y="804988"/>
                  <a:pt x="1225016" y="814724"/>
                  <a:pt x="1238339" y="814724"/>
                </a:cubicBezTo>
                <a:cubicBezTo>
                  <a:pt x="1247701" y="814724"/>
                  <a:pt x="1257774" y="810829"/>
                  <a:pt x="1257774" y="804908"/>
                </a:cubicBezTo>
                <a:cubicBezTo>
                  <a:pt x="1257774" y="801797"/>
                  <a:pt x="1255397" y="799699"/>
                  <a:pt x="1252624" y="799699"/>
                </a:cubicBezTo>
                <a:cubicBezTo>
                  <a:pt x="1249763" y="799699"/>
                  <a:pt x="1246036" y="803514"/>
                  <a:pt x="1239924" y="803514"/>
                </a:cubicBezTo>
                <a:cubicBezTo>
                  <a:pt x="1231993" y="803514"/>
                  <a:pt x="1230012" y="799302"/>
                  <a:pt x="1230012" y="796735"/>
                </a:cubicBezTo>
                <a:lnTo>
                  <a:pt x="1252382" y="796735"/>
                </a:lnTo>
                <a:cubicBezTo>
                  <a:pt x="1256351" y="796735"/>
                  <a:pt x="1258413" y="795729"/>
                  <a:pt x="1258413" y="791445"/>
                </a:cubicBezTo>
                <a:cubicBezTo>
                  <a:pt x="1258413" y="780858"/>
                  <a:pt x="1250555" y="770814"/>
                  <a:pt x="1238339" y="770814"/>
                </a:cubicBezTo>
                <a:close/>
                <a:moveTo>
                  <a:pt x="1197253" y="770814"/>
                </a:moveTo>
                <a:cubicBezTo>
                  <a:pt x="1191934" y="770814"/>
                  <a:pt x="1188596" y="772443"/>
                  <a:pt x="1186615" y="775480"/>
                </a:cubicBezTo>
                <a:cubicBezTo>
                  <a:pt x="1185511" y="773068"/>
                  <a:pt x="1183082" y="771539"/>
                  <a:pt x="1180430" y="771584"/>
                </a:cubicBezTo>
                <a:cubicBezTo>
                  <a:pt x="1176784" y="771584"/>
                  <a:pt x="1174245" y="774394"/>
                  <a:pt x="1174245" y="777894"/>
                </a:cubicBezTo>
                <a:lnTo>
                  <a:pt x="1174245" y="807637"/>
                </a:lnTo>
                <a:cubicBezTo>
                  <a:pt x="1174245" y="811144"/>
                  <a:pt x="1176784" y="813947"/>
                  <a:pt x="1180430" y="813947"/>
                </a:cubicBezTo>
                <a:cubicBezTo>
                  <a:pt x="1184077" y="813947"/>
                  <a:pt x="1186615" y="811144"/>
                  <a:pt x="1186615" y="807637"/>
                </a:cubicBezTo>
                <a:lnTo>
                  <a:pt x="1186615" y="788415"/>
                </a:lnTo>
                <a:cubicBezTo>
                  <a:pt x="1186615" y="784211"/>
                  <a:pt x="1189154" y="781093"/>
                  <a:pt x="1193438" y="781093"/>
                </a:cubicBezTo>
                <a:cubicBezTo>
                  <a:pt x="1197723" y="781093"/>
                  <a:pt x="1200261" y="784211"/>
                  <a:pt x="1200261" y="788415"/>
                </a:cubicBezTo>
                <a:lnTo>
                  <a:pt x="1200261" y="807637"/>
                </a:lnTo>
                <a:cubicBezTo>
                  <a:pt x="1200261" y="811144"/>
                  <a:pt x="1202800" y="813947"/>
                  <a:pt x="1206454" y="813947"/>
                </a:cubicBezTo>
                <a:cubicBezTo>
                  <a:pt x="1210100" y="813947"/>
                  <a:pt x="1212639" y="811144"/>
                  <a:pt x="1212639" y="807637"/>
                </a:cubicBezTo>
                <a:lnTo>
                  <a:pt x="1212639" y="785135"/>
                </a:lnTo>
                <a:cubicBezTo>
                  <a:pt x="1212639" y="775172"/>
                  <a:pt x="1205815" y="770814"/>
                  <a:pt x="1197253" y="770814"/>
                </a:cubicBezTo>
                <a:close/>
                <a:moveTo>
                  <a:pt x="1153145" y="770814"/>
                </a:moveTo>
                <a:cubicBezTo>
                  <a:pt x="1147825" y="770814"/>
                  <a:pt x="1144487" y="772443"/>
                  <a:pt x="1142506" y="775480"/>
                </a:cubicBezTo>
                <a:cubicBezTo>
                  <a:pt x="1141401" y="773068"/>
                  <a:pt x="1138974" y="771539"/>
                  <a:pt x="1136321" y="771584"/>
                </a:cubicBezTo>
                <a:cubicBezTo>
                  <a:pt x="1132675" y="771584"/>
                  <a:pt x="1130129" y="774394"/>
                  <a:pt x="1130129" y="777894"/>
                </a:cubicBezTo>
                <a:lnTo>
                  <a:pt x="1130137" y="777894"/>
                </a:lnTo>
                <a:lnTo>
                  <a:pt x="1130137" y="807637"/>
                </a:lnTo>
                <a:cubicBezTo>
                  <a:pt x="1130137" y="811144"/>
                  <a:pt x="1132675" y="813947"/>
                  <a:pt x="1136321" y="813947"/>
                </a:cubicBezTo>
                <a:cubicBezTo>
                  <a:pt x="1139968" y="813947"/>
                  <a:pt x="1142506" y="811144"/>
                  <a:pt x="1142506" y="807637"/>
                </a:cubicBezTo>
                <a:lnTo>
                  <a:pt x="1142506" y="788415"/>
                </a:lnTo>
                <a:cubicBezTo>
                  <a:pt x="1142506" y="784211"/>
                  <a:pt x="1145045" y="781093"/>
                  <a:pt x="1149330" y="781093"/>
                </a:cubicBezTo>
                <a:cubicBezTo>
                  <a:pt x="1153614" y="781093"/>
                  <a:pt x="1156153" y="784211"/>
                  <a:pt x="1156153" y="788415"/>
                </a:cubicBezTo>
                <a:lnTo>
                  <a:pt x="1156153" y="807637"/>
                </a:lnTo>
                <a:cubicBezTo>
                  <a:pt x="1156153" y="811144"/>
                  <a:pt x="1158691" y="813947"/>
                  <a:pt x="1162345" y="813947"/>
                </a:cubicBezTo>
                <a:cubicBezTo>
                  <a:pt x="1165991" y="813947"/>
                  <a:pt x="1168530" y="811144"/>
                  <a:pt x="1168530" y="807637"/>
                </a:cubicBezTo>
                <a:lnTo>
                  <a:pt x="1168530" y="785135"/>
                </a:lnTo>
                <a:cubicBezTo>
                  <a:pt x="1168530" y="775172"/>
                  <a:pt x="1161707" y="770814"/>
                  <a:pt x="1153145" y="770814"/>
                </a:cubicBezTo>
                <a:close/>
                <a:moveTo>
                  <a:pt x="1105228" y="770814"/>
                </a:moveTo>
                <a:cubicBezTo>
                  <a:pt x="1092690" y="770814"/>
                  <a:pt x="1084362" y="780542"/>
                  <a:pt x="1084362" y="792765"/>
                </a:cubicBezTo>
                <a:cubicBezTo>
                  <a:pt x="1084362" y="804988"/>
                  <a:pt x="1092690" y="814724"/>
                  <a:pt x="1105228" y="814724"/>
                </a:cubicBezTo>
                <a:cubicBezTo>
                  <a:pt x="1117759" y="814724"/>
                  <a:pt x="1126087" y="804988"/>
                  <a:pt x="1126087" y="792765"/>
                </a:cubicBezTo>
                <a:cubicBezTo>
                  <a:pt x="1126087" y="780542"/>
                  <a:pt x="1117759" y="770814"/>
                  <a:pt x="1105228" y="770814"/>
                </a:cubicBezTo>
                <a:close/>
                <a:moveTo>
                  <a:pt x="1569148" y="770806"/>
                </a:moveTo>
                <a:lnTo>
                  <a:pt x="1569148" y="770814"/>
                </a:lnTo>
                <a:cubicBezTo>
                  <a:pt x="1556609" y="770814"/>
                  <a:pt x="1548282" y="780542"/>
                  <a:pt x="1548282" y="792765"/>
                </a:cubicBezTo>
                <a:cubicBezTo>
                  <a:pt x="1548282" y="804988"/>
                  <a:pt x="1556609" y="814724"/>
                  <a:pt x="1569148" y="814724"/>
                </a:cubicBezTo>
                <a:cubicBezTo>
                  <a:pt x="1574063" y="814724"/>
                  <a:pt x="1583821" y="812391"/>
                  <a:pt x="1583821" y="806316"/>
                </a:cubicBezTo>
                <a:cubicBezTo>
                  <a:pt x="1583821" y="803749"/>
                  <a:pt x="1581598" y="800939"/>
                  <a:pt x="1578744" y="800939"/>
                </a:cubicBezTo>
                <a:cubicBezTo>
                  <a:pt x="1576925" y="800939"/>
                  <a:pt x="1574459" y="803044"/>
                  <a:pt x="1569148" y="803044"/>
                </a:cubicBezTo>
                <a:cubicBezTo>
                  <a:pt x="1563674" y="803044"/>
                  <a:pt x="1560659" y="798371"/>
                  <a:pt x="1560659" y="792765"/>
                </a:cubicBezTo>
                <a:cubicBezTo>
                  <a:pt x="1560659" y="787160"/>
                  <a:pt x="1563594" y="782487"/>
                  <a:pt x="1569859" y="782487"/>
                </a:cubicBezTo>
                <a:cubicBezTo>
                  <a:pt x="1574702" y="782487"/>
                  <a:pt x="1575575" y="784512"/>
                  <a:pt x="1578744" y="784512"/>
                </a:cubicBezTo>
                <a:cubicBezTo>
                  <a:pt x="1581598" y="784512"/>
                  <a:pt x="1583821" y="782098"/>
                  <a:pt x="1583821" y="778826"/>
                </a:cubicBezTo>
                <a:cubicBezTo>
                  <a:pt x="1583821" y="772369"/>
                  <a:pt x="1574702" y="770806"/>
                  <a:pt x="1569148" y="770806"/>
                </a:cubicBezTo>
                <a:close/>
                <a:moveTo>
                  <a:pt x="1281656" y="770806"/>
                </a:moveTo>
                <a:lnTo>
                  <a:pt x="1281656" y="770814"/>
                </a:lnTo>
                <a:cubicBezTo>
                  <a:pt x="1269125" y="770814"/>
                  <a:pt x="1260790" y="780542"/>
                  <a:pt x="1260790" y="792765"/>
                </a:cubicBezTo>
                <a:cubicBezTo>
                  <a:pt x="1260790" y="804988"/>
                  <a:pt x="1269125" y="814724"/>
                  <a:pt x="1281656" y="814724"/>
                </a:cubicBezTo>
                <a:cubicBezTo>
                  <a:pt x="1286571" y="814724"/>
                  <a:pt x="1296329" y="812391"/>
                  <a:pt x="1296329" y="806316"/>
                </a:cubicBezTo>
                <a:cubicBezTo>
                  <a:pt x="1296329" y="803749"/>
                  <a:pt x="1294114" y="800939"/>
                  <a:pt x="1291252" y="800939"/>
                </a:cubicBezTo>
                <a:cubicBezTo>
                  <a:pt x="1289433" y="800939"/>
                  <a:pt x="1286968" y="803044"/>
                  <a:pt x="1281656" y="803044"/>
                </a:cubicBezTo>
                <a:cubicBezTo>
                  <a:pt x="1276182" y="803044"/>
                  <a:pt x="1273167" y="798371"/>
                  <a:pt x="1273167" y="792765"/>
                </a:cubicBezTo>
                <a:cubicBezTo>
                  <a:pt x="1273167" y="787160"/>
                  <a:pt x="1276102" y="782487"/>
                  <a:pt x="1282367" y="782487"/>
                </a:cubicBezTo>
                <a:cubicBezTo>
                  <a:pt x="1287210" y="782487"/>
                  <a:pt x="1288083" y="784512"/>
                  <a:pt x="1291252" y="784512"/>
                </a:cubicBezTo>
                <a:cubicBezTo>
                  <a:pt x="1294114" y="784512"/>
                  <a:pt x="1296329" y="782098"/>
                  <a:pt x="1296329" y="778826"/>
                </a:cubicBezTo>
                <a:cubicBezTo>
                  <a:pt x="1296329" y="772369"/>
                  <a:pt x="1287210" y="770806"/>
                  <a:pt x="1281656" y="770806"/>
                </a:cubicBezTo>
                <a:close/>
                <a:moveTo>
                  <a:pt x="1454356" y="769251"/>
                </a:moveTo>
                <a:lnTo>
                  <a:pt x="1461260" y="769251"/>
                </a:lnTo>
                <a:cubicBezTo>
                  <a:pt x="1466337" y="769251"/>
                  <a:pt x="1469742" y="771900"/>
                  <a:pt x="1469742" y="776881"/>
                </a:cubicBezTo>
                <a:cubicBezTo>
                  <a:pt x="1469742" y="780777"/>
                  <a:pt x="1466733" y="784438"/>
                  <a:pt x="1461260" y="784438"/>
                </a:cubicBezTo>
                <a:lnTo>
                  <a:pt x="1454356" y="784438"/>
                </a:lnTo>
                <a:close/>
                <a:moveTo>
                  <a:pt x="1447929" y="758040"/>
                </a:moveTo>
                <a:cubicBezTo>
                  <a:pt x="1444598" y="758040"/>
                  <a:pt x="1441502" y="760300"/>
                  <a:pt x="1441502" y="764350"/>
                </a:cubicBezTo>
                <a:lnTo>
                  <a:pt x="1441502" y="807248"/>
                </a:lnTo>
                <a:cubicBezTo>
                  <a:pt x="1441502" y="811687"/>
                  <a:pt x="1444202" y="813947"/>
                  <a:pt x="1447929" y="813947"/>
                </a:cubicBezTo>
                <a:cubicBezTo>
                  <a:pt x="1451656" y="813947"/>
                  <a:pt x="1454356" y="811687"/>
                  <a:pt x="1454356" y="807248"/>
                </a:cubicBezTo>
                <a:lnTo>
                  <a:pt x="1454356" y="795649"/>
                </a:lnTo>
                <a:lnTo>
                  <a:pt x="1464114" y="795649"/>
                </a:lnTo>
                <a:cubicBezTo>
                  <a:pt x="1476330" y="795649"/>
                  <a:pt x="1483072" y="787703"/>
                  <a:pt x="1483072" y="776881"/>
                </a:cubicBezTo>
                <a:cubicBezTo>
                  <a:pt x="1483072" y="764350"/>
                  <a:pt x="1473630" y="758040"/>
                  <a:pt x="1463718" y="758040"/>
                </a:cubicBezTo>
                <a:close/>
                <a:moveTo>
                  <a:pt x="1312514" y="757806"/>
                </a:moveTo>
                <a:cubicBezTo>
                  <a:pt x="1308868" y="757806"/>
                  <a:pt x="1306329" y="760608"/>
                  <a:pt x="1306329" y="764115"/>
                </a:cubicBezTo>
                <a:lnTo>
                  <a:pt x="1306329" y="772054"/>
                </a:lnTo>
                <a:lnTo>
                  <a:pt x="1304899" y="772054"/>
                </a:lnTo>
                <a:cubicBezTo>
                  <a:pt x="1300929" y="772054"/>
                  <a:pt x="1298391" y="773771"/>
                  <a:pt x="1298391" y="777659"/>
                </a:cubicBezTo>
                <a:cubicBezTo>
                  <a:pt x="1298391" y="781555"/>
                  <a:pt x="1300929" y="783264"/>
                  <a:pt x="1304899" y="783264"/>
                </a:cubicBezTo>
                <a:lnTo>
                  <a:pt x="1306329" y="783264"/>
                </a:lnTo>
                <a:lnTo>
                  <a:pt x="1306329" y="807637"/>
                </a:lnTo>
                <a:cubicBezTo>
                  <a:pt x="1306329" y="811144"/>
                  <a:pt x="1308868" y="813947"/>
                  <a:pt x="1312514" y="813947"/>
                </a:cubicBezTo>
                <a:cubicBezTo>
                  <a:pt x="1316161" y="813947"/>
                  <a:pt x="1318706" y="811144"/>
                  <a:pt x="1318706" y="807637"/>
                </a:cubicBezTo>
                <a:lnTo>
                  <a:pt x="1318706" y="783264"/>
                </a:lnTo>
                <a:lnTo>
                  <a:pt x="1322111" y="783264"/>
                </a:lnTo>
                <a:cubicBezTo>
                  <a:pt x="1326080" y="783264"/>
                  <a:pt x="1328618" y="781555"/>
                  <a:pt x="1328618" y="777666"/>
                </a:cubicBezTo>
                <a:cubicBezTo>
                  <a:pt x="1328618" y="773771"/>
                  <a:pt x="1326080" y="772054"/>
                  <a:pt x="1322111" y="772054"/>
                </a:cubicBezTo>
                <a:lnTo>
                  <a:pt x="1318706" y="772054"/>
                </a:lnTo>
                <a:lnTo>
                  <a:pt x="1318706" y="764115"/>
                </a:lnTo>
                <a:cubicBezTo>
                  <a:pt x="1318706" y="760608"/>
                  <a:pt x="1316161" y="757806"/>
                  <a:pt x="1312514" y="757806"/>
                </a:cubicBezTo>
                <a:close/>
                <a:moveTo>
                  <a:pt x="1065800" y="756793"/>
                </a:moveTo>
                <a:cubicBezTo>
                  <a:pt x="1048823" y="756793"/>
                  <a:pt x="1037796" y="768943"/>
                  <a:pt x="1037796" y="785759"/>
                </a:cubicBezTo>
                <a:cubicBezTo>
                  <a:pt x="1037796" y="801643"/>
                  <a:pt x="1047788" y="814724"/>
                  <a:pt x="1065558" y="814724"/>
                </a:cubicBezTo>
                <a:cubicBezTo>
                  <a:pt x="1072623" y="814724"/>
                  <a:pt x="1083335" y="812311"/>
                  <a:pt x="1083335" y="805377"/>
                </a:cubicBezTo>
                <a:cubicBezTo>
                  <a:pt x="1083335" y="803749"/>
                  <a:pt x="1082697" y="799545"/>
                  <a:pt x="1077627" y="799545"/>
                </a:cubicBezTo>
                <a:cubicBezTo>
                  <a:pt x="1074289" y="799545"/>
                  <a:pt x="1073020" y="802112"/>
                  <a:pt x="1065008" y="802112"/>
                </a:cubicBezTo>
                <a:cubicBezTo>
                  <a:pt x="1056196" y="802112"/>
                  <a:pt x="1051596" y="794563"/>
                  <a:pt x="1051596" y="785759"/>
                </a:cubicBezTo>
                <a:cubicBezTo>
                  <a:pt x="1051596" y="777197"/>
                  <a:pt x="1055727" y="768943"/>
                  <a:pt x="1066116" y="768943"/>
                </a:cubicBezTo>
                <a:cubicBezTo>
                  <a:pt x="1071112" y="768943"/>
                  <a:pt x="1074289" y="771591"/>
                  <a:pt x="1077304" y="771591"/>
                </a:cubicBezTo>
                <a:cubicBezTo>
                  <a:pt x="1080635" y="771591"/>
                  <a:pt x="1082858" y="768627"/>
                  <a:pt x="1082858" y="765597"/>
                </a:cubicBezTo>
                <a:cubicBezTo>
                  <a:pt x="1082858" y="758972"/>
                  <a:pt x="1073577" y="756793"/>
                  <a:pt x="1065800" y="756793"/>
                </a:cubicBezTo>
                <a:close/>
                <a:moveTo>
                  <a:pt x="1492750" y="753521"/>
                </a:moveTo>
                <a:cubicBezTo>
                  <a:pt x="1489103" y="753521"/>
                  <a:pt x="1486565" y="756331"/>
                  <a:pt x="1486565" y="759831"/>
                </a:cubicBezTo>
                <a:lnTo>
                  <a:pt x="1486565" y="807637"/>
                </a:lnTo>
                <a:cubicBezTo>
                  <a:pt x="1486565" y="811144"/>
                  <a:pt x="1489103" y="813947"/>
                  <a:pt x="1492750" y="813947"/>
                </a:cubicBezTo>
                <a:cubicBezTo>
                  <a:pt x="1496403" y="813947"/>
                  <a:pt x="1498942" y="811144"/>
                  <a:pt x="1498942" y="807637"/>
                </a:cubicBezTo>
                <a:lnTo>
                  <a:pt x="1498942" y="759831"/>
                </a:lnTo>
                <a:cubicBezTo>
                  <a:pt x="1498942" y="756331"/>
                  <a:pt x="1496403" y="753521"/>
                  <a:pt x="1492750" y="753521"/>
                </a:cubicBezTo>
                <a:close/>
                <a:moveTo>
                  <a:pt x="1407548" y="753521"/>
                </a:moveTo>
                <a:cubicBezTo>
                  <a:pt x="1403901" y="753521"/>
                  <a:pt x="1401363" y="756331"/>
                  <a:pt x="1401363" y="759831"/>
                </a:cubicBezTo>
                <a:lnTo>
                  <a:pt x="1401363" y="774240"/>
                </a:lnTo>
                <a:cubicBezTo>
                  <a:pt x="1399140" y="772443"/>
                  <a:pt x="1396447" y="770814"/>
                  <a:pt x="1391128" y="770814"/>
                </a:cubicBezTo>
                <a:cubicBezTo>
                  <a:pt x="1380343" y="770814"/>
                  <a:pt x="1372008" y="780542"/>
                  <a:pt x="1372008" y="792765"/>
                </a:cubicBezTo>
                <a:cubicBezTo>
                  <a:pt x="1372008" y="804996"/>
                  <a:pt x="1380343" y="814724"/>
                  <a:pt x="1391128" y="814724"/>
                </a:cubicBezTo>
                <a:cubicBezTo>
                  <a:pt x="1395809" y="814724"/>
                  <a:pt x="1398986" y="813404"/>
                  <a:pt x="1401759" y="810058"/>
                </a:cubicBezTo>
                <a:cubicBezTo>
                  <a:pt x="1402632" y="811922"/>
                  <a:pt x="1404539" y="813947"/>
                  <a:pt x="1407548" y="813947"/>
                </a:cubicBezTo>
                <a:cubicBezTo>
                  <a:pt x="1411201" y="813947"/>
                  <a:pt x="1413740" y="811144"/>
                  <a:pt x="1413740" y="807637"/>
                </a:cubicBezTo>
                <a:lnTo>
                  <a:pt x="1413740" y="759831"/>
                </a:lnTo>
                <a:cubicBezTo>
                  <a:pt x="1413740" y="756331"/>
                  <a:pt x="1411201" y="753521"/>
                  <a:pt x="1407548" y="753521"/>
                </a:cubicBezTo>
                <a:close/>
                <a:moveTo>
                  <a:pt x="660986" y="650212"/>
                </a:moveTo>
                <a:lnTo>
                  <a:pt x="660988" y="650212"/>
                </a:lnTo>
                <a:lnTo>
                  <a:pt x="660986" y="650219"/>
                </a:lnTo>
                <a:close/>
                <a:moveTo>
                  <a:pt x="675696" y="592061"/>
                </a:moveTo>
                <a:lnTo>
                  <a:pt x="692292" y="650212"/>
                </a:lnTo>
                <a:lnTo>
                  <a:pt x="660988" y="650212"/>
                </a:lnTo>
                <a:close/>
                <a:moveTo>
                  <a:pt x="547134" y="578135"/>
                </a:moveTo>
                <a:cubicBezTo>
                  <a:pt x="510428" y="578135"/>
                  <a:pt x="479650" y="606631"/>
                  <a:pt x="479650" y="649405"/>
                </a:cubicBezTo>
                <a:cubicBezTo>
                  <a:pt x="479650" y="691239"/>
                  <a:pt x="507038" y="720315"/>
                  <a:pt x="544977" y="720315"/>
                </a:cubicBezTo>
                <a:cubicBezTo>
                  <a:pt x="565967" y="720315"/>
                  <a:pt x="580839" y="712699"/>
                  <a:pt x="590523" y="703558"/>
                </a:cubicBezTo>
                <a:cubicBezTo>
                  <a:pt x="597464" y="697006"/>
                  <a:pt x="600773" y="686103"/>
                  <a:pt x="591529" y="676822"/>
                </a:cubicBezTo>
                <a:cubicBezTo>
                  <a:pt x="584970" y="670219"/>
                  <a:pt x="577361" y="667020"/>
                  <a:pt x="566855" y="674841"/>
                </a:cubicBezTo>
                <a:cubicBezTo>
                  <a:pt x="562013" y="678451"/>
                  <a:pt x="557038" y="682765"/>
                  <a:pt x="546657" y="682765"/>
                </a:cubicBezTo>
                <a:lnTo>
                  <a:pt x="546657" y="682758"/>
                </a:lnTo>
                <a:cubicBezTo>
                  <a:pt x="530677" y="682758"/>
                  <a:pt x="519995" y="668957"/>
                  <a:pt x="519995" y="649398"/>
                </a:cubicBezTo>
                <a:cubicBezTo>
                  <a:pt x="519995" y="628884"/>
                  <a:pt x="531140" y="614328"/>
                  <a:pt x="548043" y="614328"/>
                </a:cubicBezTo>
                <a:cubicBezTo>
                  <a:pt x="559159" y="614328"/>
                  <a:pt x="564595" y="619904"/>
                  <a:pt x="569562" y="623711"/>
                </a:cubicBezTo>
                <a:cubicBezTo>
                  <a:pt x="577882" y="630087"/>
                  <a:pt x="587941" y="627431"/>
                  <a:pt x="594082" y="618510"/>
                </a:cubicBezTo>
                <a:cubicBezTo>
                  <a:pt x="600237" y="609544"/>
                  <a:pt x="599122" y="600843"/>
                  <a:pt x="591815" y="593946"/>
                </a:cubicBezTo>
                <a:cubicBezTo>
                  <a:pt x="582394" y="585054"/>
                  <a:pt x="567537" y="578135"/>
                  <a:pt x="547134" y="578135"/>
                </a:cubicBezTo>
                <a:close/>
                <a:moveTo>
                  <a:pt x="920627" y="559331"/>
                </a:moveTo>
                <a:lnTo>
                  <a:pt x="939101" y="632589"/>
                </a:lnTo>
                <a:lnTo>
                  <a:pt x="899659" y="632596"/>
                </a:lnTo>
                <a:close/>
                <a:moveTo>
                  <a:pt x="676811" y="556998"/>
                </a:moveTo>
                <a:cubicBezTo>
                  <a:pt x="657075" y="556998"/>
                  <a:pt x="650384" y="562846"/>
                  <a:pt x="641125" y="587299"/>
                </a:cubicBezTo>
                <a:cubicBezTo>
                  <a:pt x="641125" y="587299"/>
                  <a:pt x="609313" y="677974"/>
                  <a:pt x="604948" y="693205"/>
                </a:cubicBezTo>
                <a:cubicBezTo>
                  <a:pt x="600127" y="710043"/>
                  <a:pt x="609100" y="718393"/>
                  <a:pt x="624808" y="718393"/>
                </a:cubicBezTo>
                <a:cubicBezTo>
                  <a:pt x="637369" y="718393"/>
                  <a:pt x="644185" y="713924"/>
                  <a:pt x="649423" y="698649"/>
                </a:cubicBezTo>
                <a:lnTo>
                  <a:pt x="653385" y="686742"/>
                </a:lnTo>
                <a:lnTo>
                  <a:pt x="699827" y="686793"/>
                </a:lnTo>
                <a:lnTo>
                  <a:pt x="703334" y="698972"/>
                </a:lnTo>
                <a:cubicBezTo>
                  <a:pt x="707406" y="714211"/>
                  <a:pt x="715828" y="718415"/>
                  <a:pt x="728646" y="718415"/>
                </a:cubicBezTo>
                <a:cubicBezTo>
                  <a:pt x="744346" y="718415"/>
                  <a:pt x="754082" y="709882"/>
                  <a:pt x="749534" y="693323"/>
                </a:cubicBezTo>
                <a:cubicBezTo>
                  <a:pt x="745550" y="678796"/>
                  <a:pt x="712380" y="587270"/>
                  <a:pt x="712380" y="587270"/>
                </a:cubicBezTo>
                <a:cubicBezTo>
                  <a:pt x="704104" y="563484"/>
                  <a:pt x="696753" y="556998"/>
                  <a:pt x="676811" y="556998"/>
                </a:cubicBezTo>
                <a:close/>
                <a:moveTo>
                  <a:pt x="741801" y="543638"/>
                </a:moveTo>
                <a:cubicBezTo>
                  <a:pt x="726056" y="543638"/>
                  <a:pt x="720781" y="551958"/>
                  <a:pt x="720781" y="565619"/>
                </a:cubicBezTo>
                <a:cubicBezTo>
                  <a:pt x="720781" y="579221"/>
                  <a:pt x="726056" y="587585"/>
                  <a:pt x="741793" y="587585"/>
                </a:cubicBezTo>
                <a:lnTo>
                  <a:pt x="741801" y="587585"/>
                </a:lnTo>
                <a:lnTo>
                  <a:pt x="762769" y="587717"/>
                </a:lnTo>
                <a:lnTo>
                  <a:pt x="762725" y="694834"/>
                </a:lnTo>
                <a:cubicBezTo>
                  <a:pt x="762725" y="712376"/>
                  <a:pt x="772344" y="718415"/>
                  <a:pt x="788147" y="718415"/>
                </a:cubicBezTo>
                <a:cubicBezTo>
                  <a:pt x="803877" y="718415"/>
                  <a:pt x="813562" y="712376"/>
                  <a:pt x="813562" y="694834"/>
                </a:cubicBezTo>
                <a:lnTo>
                  <a:pt x="813532" y="587717"/>
                </a:lnTo>
                <a:lnTo>
                  <a:pt x="833701" y="587717"/>
                </a:lnTo>
                <a:cubicBezTo>
                  <a:pt x="849446" y="587717"/>
                  <a:pt x="854721" y="579397"/>
                  <a:pt x="854721" y="565736"/>
                </a:cubicBezTo>
                <a:cubicBezTo>
                  <a:pt x="854721" y="552134"/>
                  <a:pt x="849446" y="543638"/>
                  <a:pt x="833701" y="543638"/>
                </a:cubicBezTo>
                <a:close/>
                <a:moveTo>
                  <a:pt x="1079850" y="543000"/>
                </a:moveTo>
                <a:lnTo>
                  <a:pt x="1089982" y="543000"/>
                </a:lnTo>
                <a:cubicBezTo>
                  <a:pt x="1122426" y="543000"/>
                  <a:pt x="1126578" y="560410"/>
                  <a:pt x="1126578" y="575267"/>
                </a:cubicBezTo>
                <a:cubicBezTo>
                  <a:pt x="1126578" y="591532"/>
                  <a:pt x="1121780" y="607402"/>
                  <a:pt x="1089909" y="607402"/>
                </a:cubicBezTo>
                <a:lnTo>
                  <a:pt x="1079858" y="607402"/>
                </a:lnTo>
                <a:lnTo>
                  <a:pt x="1079850" y="607394"/>
                </a:lnTo>
                <a:close/>
                <a:moveTo>
                  <a:pt x="922036" y="515164"/>
                </a:moveTo>
                <a:cubicBezTo>
                  <a:pt x="897164" y="515164"/>
                  <a:pt x="888734" y="522530"/>
                  <a:pt x="877076" y="553330"/>
                </a:cubicBezTo>
                <a:cubicBezTo>
                  <a:pt x="877076" y="553330"/>
                  <a:pt x="834560" y="667512"/>
                  <a:pt x="829064" y="686698"/>
                </a:cubicBezTo>
                <a:cubicBezTo>
                  <a:pt x="822989" y="707901"/>
                  <a:pt x="834288" y="718429"/>
                  <a:pt x="854083" y="718429"/>
                </a:cubicBezTo>
                <a:cubicBezTo>
                  <a:pt x="869908" y="718429"/>
                  <a:pt x="878500" y="712809"/>
                  <a:pt x="885095" y="693558"/>
                </a:cubicBezTo>
                <a:lnTo>
                  <a:pt x="890084" y="678613"/>
                </a:lnTo>
                <a:lnTo>
                  <a:pt x="890092" y="678613"/>
                </a:lnTo>
                <a:lnTo>
                  <a:pt x="948639" y="678664"/>
                </a:lnTo>
                <a:lnTo>
                  <a:pt x="953005" y="693910"/>
                </a:lnTo>
                <a:cubicBezTo>
                  <a:pt x="958140" y="713110"/>
                  <a:pt x="968749" y="718415"/>
                  <a:pt x="984890" y="718415"/>
                </a:cubicBezTo>
                <a:cubicBezTo>
                  <a:pt x="1004685" y="718415"/>
                  <a:pt x="1016937" y="707659"/>
                  <a:pt x="1011215" y="686800"/>
                </a:cubicBezTo>
                <a:cubicBezTo>
                  <a:pt x="1006196" y="668495"/>
                  <a:pt x="966834" y="553300"/>
                  <a:pt x="966834" y="553300"/>
                </a:cubicBezTo>
                <a:cubicBezTo>
                  <a:pt x="956086" y="522369"/>
                  <a:pt x="947150" y="515164"/>
                  <a:pt x="922036" y="515164"/>
                </a:cubicBezTo>
                <a:close/>
                <a:moveTo>
                  <a:pt x="1050092" y="496360"/>
                </a:moveTo>
                <a:cubicBezTo>
                  <a:pt x="1028053" y="496360"/>
                  <a:pt x="1020664" y="508003"/>
                  <a:pt x="1020664" y="527138"/>
                </a:cubicBezTo>
                <a:lnTo>
                  <a:pt x="1020664" y="689346"/>
                </a:lnTo>
                <a:cubicBezTo>
                  <a:pt x="1020664" y="710960"/>
                  <a:pt x="1032234" y="718400"/>
                  <a:pt x="1051251" y="718400"/>
                </a:cubicBezTo>
                <a:cubicBezTo>
                  <a:pt x="1070173" y="718400"/>
                  <a:pt x="1081816" y="710960"/>
                  <a:pt x="1081816" y="689346"/>
                </a:cubicBezTo>
                <a:lnTo>
                  <a:pt x="1081787" y="654027"/>
                </a:lnTo>
                <a:lnTo>
                  <a:pt x="1104238" y="654027"/>
                </a:lnTo>
                <a:cubicBezTo>
                  <a:pt x="1162030" y="654027"/>
                  <a:pt x="1187789" y="621246"/>
                  <a:pt x="1187789" y="575575"/>
                </a:cubicBezTo>
                <a:cubicBezTo>
                  <a:pt x="1187789" y="529595"/>
                  <a:pt x="1162433" y="496360"/>
                  <a:pt x="1090709" y="496360"/>
                </a:cubicBezTo>
                <a:close/>
                <a:moveTo>
                  <a:pt x="1373248" y="455046"/>
                </a:moveTo>
                <a:cubicBezTo>
                  <a:pt x="1353285" y="455046"/>
                  <a:pt x="1341128" y="462867"/>
                  <a:pt x="1341128" y="485567"/>
                </a:cubicBezTo>
                <a:lnTo>
                  <a:pt x="1341186" y="613961"/>
                </a:lnTo>
                <a:cubicBezTo>
                  <a:pt x="1341186" y="649486"/>
                  <a:pt x="1327848" y="666169"/>
                  <a:pt x="1302338" y="666169"/>
                </a:cubicBezTo>
                <a:cubicBezTo>
                  <a:pt x="1277620" y="666169"/>
                  <a:pt x="1263695" y="649493"/>
                  <a:pt x="1263695" y="613961"/>
                </a:cubicBezTo>
                <a:lnTo>
                  <a:pt x="1263703" y="501224"/>
                </a:lnTo>
                <a:cubicBezTo>
                  <a:pt x="1263703" y="478524"/>
                  <a:pt x="1251325" y="470718"/>
                  <a:pt x="1231450" y="470718"/>
                </a:cubicBezTo>
                <a:cubicBezTo>
                  <a:pt x="1211479" y="470718"/>
                  <a:pt x="1199462" y="478099"/>
                  <a:pt x="1199462" y="500798"/>
                </a:cubicBezTo>
                <a:lnTo>
                  <a:pt x="1199469" y="500798"/>
                </a:lnTo>
                <a:lnTo>
                  <a:pt x="1199374" y="611158"/>
                </a:lnTo>
                <a:cubicBezTo>
                  <a:pt x="1199374" y="676544"/>
                  <a:pt x="1228354" y="720351"/>
                  <a:pt x="1302338" y="720351"/>
                </a:cubicBezTo>
                <a:cubicBezTo>
                  <a:pt x="1376784" y="720351"/>
                  <a:pt x="1405347" y="676228"/>
                  <a:pt x="1405347" y="610813"/>
                </a:cubicBezTo>
                <a:lnTo>
                  <a:pt x="1405347" y="485567"/>
                </a:lnTo>
                <a:cubicBezTo>
                  <a:pt x="1405347" y="462867"/>
                  <a:pt x="1393123" y="455046"/>
                  <a:pt x="1373248" y="455046"/>
                </a:cubicBezTo>
                <a:close/>
                <a:moveTo>
                  <a:pt x="1458692" y="440967"/>
                </a:moveTo>
                <a:cubicBezTo>
                  <a:pt x="1437071" y="440967"/>
                  <a:pt x="1423909" y="449228"/>
                  <a:pt x="1423909" y="473234"/>
                </a:cubicBezTo>
                <a:lnTo>
                  <a:pt x="1423909" y="683425"/>
                </a:lnTo>
                <a:cubicBezTo>
                  <a:pt x="1423909" y="704145"/>
                  <a:pt x="1431906" y="716764"/>
                  <a:pt x="1455780" y="716764"/>
                </a:cubicBezTo>
                <a:lnTo>
                  <a:pt x="1541077" y="716712"/>
                </a:lnTo>
                <a:cubicBezTo>
                  <a:pt x="1563286" y="716712"/>
                  <a:pt x="1570725" y="705113"/>
                  <a:pt x="1570725" y="685847"/>
                </a:cubicBezTo>
                <a:cubicBezTo>
                  <a:pt x="1570725" y="666661"/>
                  <a:pt x="1563286" y="654871"/>
                  <a:pt x="1541077" y="654871"/>
                </a:cubicBezTo>
                <a:lnTo>
                  <a:pt x="1493454" y="654871"/>
                </a:lnTo>
                <a:lnTo>
                  <a:pt x="1493461" y="473234"/>
                </a:lnTo>
                <a:cubicBezTo>
                  <a:pt x="1493461" y="449228"/>
                  <a:pt x="1480218" y="440967"/>
                  <a:pt x="1458692" y="440967"/>
                </a:cubicBezTo>
                <a:close/>
                <a:moveTo>
                  <a:pt x="1547658" y="427959"/>
                </a:moveTo>
                <a:cubicBezTo>
                  <a:pt x="1523784" y="427959"/>
                  <a:pt x="1515780" y="440652"/>
                  <a:pt x="1515780" y="461268"/>
                </a:cubicBezTo>
                <a:cubicBezTo>
                  <a:pt x="1515780" y="481987"/>
                  <a:pt x="1523784" y="494599"/>
                  <a:pt x="1547658" y="494599"/>
                </a:cubicBezTo>
                <a:lnTo>
                  <a:pt x="1583726" y="494548"/>
                </a:lnTo>
                <a:lnTo>
                  <a:pt x="1583726" y="682288"/>
                </a:lnTo>
                <a:cubicBezTo>
                  <a:pt x="1583726" y="707879"/>
                  <a:pt x="1597761" y="718561"/>
                  <a:pt x="1620813" y="718561"/>
                </a:cubicBezTo>
                <a:cubicBezTo>
                  <a:pt x="1643763" y="718561"/>
                  <a:pt x="1657886" y="707879"/>
                  <a:pt x="1657886" y="682288"/>
                </a:cubicBezTo>
                <a:lnTo>
                  <a:pt x="1657886" y="494540"/>
                </a:lnTo>
                <a:lnTo>
                  <a:pt x="1693946" y="494621"/>
                </a:lnTo>
                <a:cubicBezTo>
                  <a:pt x="1717813" y="494621"/>
                  <a:pt x="1725817" y="482002"/>
                  <a:pt x="1725817" y="461283"/>
                </a:cubicBezTo>
                <a:cubicBezTo>
                  <a:pt x="1725817" y="440666"/>
                  <a:pt x="1717813" y="427974"/>
                  <a:pt x="1693946" y="427974"/>
                </a:cubicBezTo>
                <a:close/>
                <a:moveTo>
                  <a:pt x="0" y="0"/>
                </a:moveTo>
                <a:lnTo>
                  <a:pt x="12048225" y="0"/>
                </a:lnTo>
                <a:lnTo>
                  <a:pt x="12048225" y="6857999"/>
                </a:lnTo>
                <a:lnTo>
                  <a:pt x="0" y="6857999"/>
                </a:lnTo>
                <a:close/>
              </a:path>
            </a:pathLst>
          </a:custGeom>
          <a:noFill/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EFFF825-2C96-EA19-76A9-A81B10AE3C46}"/>
              </a:ext>
            </a:extLst>
          </p:cNvPr>
          <p:cNvSpPr/>
          <p:nvPr/>
        </p:nvSpPr>
        <p:spPr>
          <a:xfrm>
            <a:off x="0" y="-36682"/>
            <a:ext cx="4914900" cy="593085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4000">
                <a:schemeClr val="bg1"/>
              </a:gs>
              <a:gs pos="58000">
                <a:schemeClr val="bg1">
                  <a:alpha val="14867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F08AC-2A5A-5938-0DC8-18ECC50329A8}"/>
              </a:ext>
            </a:extLst>
          </p:cNvPr>
          <p:cNvSpPr/>
          <p:nvPr/>
        </p:nvSpPr>
        <p:spPr>
          <a:xfrm>
            <a:off x="0" y="4368800"/>
            <a:ext cx="8356600" cy="2525892"/>
          </a:xfrm>
          <a:prstGeom prst="rect">
            <a:avLst/>
          </a:prstGeom>
          <a:solidFill>
            <a:srgbClr val="006A5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B3BA38-85B1-9B33-0E44-BE14A0149818}"/>
              </a:ext>
            </a:extLst>
          </p:cNvPr>
          <p:cNvSpPr/>
          <p:nvPr/>
        </p:nvSpPr>
        <p:spPr>
          <a:xfrm>
            <a:off x="0" y="665764"/>
            <a:ext cx="288593" cy="448969"/>
          </a:xfrm>
          <a:prstGeom prst="rect">
            <a:avLst/>
          </a:prstGeom>
          <a:solidFill>
            <a:srgbClr val="006A5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kkurat LL Light"/>
              <a:ea typeface="+mn-ea"/>
              <a:cs typeface="+mn-cs"/>
            </a:endParaRPr>
          </a:p>
        </p:txBody>
      </p:sp>
      <p:sp>
        <p:nvSpPr>
          <p:cNvPr id="9" name="Title 4">
            <a:extLst>
              <a:ext uri="{FF2B5EF4-FFF2-40B4-BE49-F238E27FC236}">
                <a16:creationId xmlns:a16="http://schemas.microsoft.com/office/drawing/2014/main" id="{CCF8683C-2F75-40D7-72E1-3020B63AE0EA}"/>
              </a:ext>
            </a:extLst>
          </p:cNvPr>
          <p:cNvSpPr txBox="1">
            <a:spLocks/>
          </p:cNvSpPr>
          <p:nvPr/>
        </p:nvSpPr>
        <p:spPr>
          <a:xfrm>
            <a:off x="442826" y="4788413"/>
            <a:ext cx="6748560" cy="66264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500" kern="2000" cap="all" spc="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i="0" u="none" strike="noStrike" kern="2000" cap="all" spc="10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</a:rPr>
              <a:t>OUR VISION</a:t>
            </a:r>
            <a:endParaRPr kumimoji="0" lang="en-GB" sz="4400" i="0" u="none" strike="noStrike" kern="2000" cap="all" spc="10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anose="020B080603090205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2000" cap="all" spc="10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anose="020B080603090205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2000" cap="all" spc="10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anose="020B080603090205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</a:pPr>
            <a:endParaRPr lang="en-GB" sz="1100" cap="none" spc="0">
              <a:solidFill>
                <a:schemeClr val="bg1"/>
              </a:solidFill>
              <a:effectLst/>
              <a:latin typeface="Akkurat LL Light" panose="020B0404020101010102" pitchFamily="34" charset="-126"/>
              <a:ea typeface="Akkurat LL Light" panose="020B0404020101010102" pitchFamily="34" charset="-126"/>
              <a:cs typeface="Akkurat LL Light" panose="020B0404020101010102" pitchFamily="34" charset="-126"/>
            </a:endParaRPr>
          </a:p>
          <a:p>
            <a:pPr>
              <a:lnSpc>
                <a:spcPct val="100000"/>
              </a:lnSpc>
              <a:spcAft>
                <a:spcPts val="800"/>
              </a:spcAft>
            </a:pPr>
            <a:br>
              <a:rPr lang="en-GB" sz="1600" cap="none" spc="0">
                <a:solidFill>
                  <a:schemeClr val="bg1"/>
                </a:solidFill>
                <a:effectLst/>
                <a:latin typeface="Akkurat LL Light" panose="020B0404020101010102" pitchFamily="34" charset="-126"/>
                <a:ea typeface="Akkurat LL Light" panose="020B0404020101010102" pitchFamily="34" charset="-126"/>
                <a:cs typeface="Akkurat LL Light" panose="020B0404020101010102" pitchFamily="34" charset="-126"/>
              </a:rPr>
            </a:br>
            <a:endParaRPr lang="en-GB" sz="1600" cap="none" spc="0">
              <a:solidFill>
                <a:schemeClr val="bg1"/>
              </a:solidFill>
              <a:effectLst/>
              <a:latin typeface="Akkurat LL Light" panose="020B0404020101010102" pitchFamily="34" charset="-126"/>
              <a:ea typeface="Akkurat LL Light" panose="020B0404020101010102" pitchFamily="34" charset="-126"/>
              <a:cs typeface="Akkurat LL Light" panose="020B0404020101010102" pitchFamily="34" charset="-126"/>
            </a:endParaRPr>
          </a:p>
          <a:p>
            <a:pPr marL="0" marR="0" lvl="0" indent="0" algn="l" defTabSz="914400" rtl="0" eaLnBrk="1" fontAlgn="auto" latinLnBrk="0" hangingPunct="1">
              <a:lnSpc>
                <a:spcPct val="6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500" b="0" i="0" u="none" strike="noStrike" kern="2000" cap="all" spc="10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ungsten Condensed Bold"/>
              <a:ea typeface="+mj-ea"/>
              <a:cs typeface="+mj-cs"/>
            </a:endParaRPr>
          </a:p>
        </p:txBody>
      </p:sp>
      <p:pic>
        <p:nvPicPr>
          <p:cNvPr id="12" name="Picture 11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0EBC0D68-2DE3-4C04-F89D-DE2F2AE46C3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5931" y="5293743"/>
            <a:ext cx="3296069" cy="1492250"/>
          </a:xfrm>
          <a:prstGeom prst="rect">
            <a:avLst/>
          </a:prstGeom>
        </p:spPr>
      </p:pic>
      <p:pic>
        <p:nvPicPr>
          <p:cNvPr id="14" name="Picture 13" descr="A green circle with white letters and a white logo&#10;&#10;Description automatically generated">
            <a:extLst>
              <a:ext uri="{FF2B5EF4-FFF2-40B4-BE49-F238E27FC236}">
                <a16:creationId xmlns:a16="http://schemas.microsoft.com/office/drawing/2014/main" id="{AF47D8D7-70A9-2B51-A138-F9930E1935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04" y="360000"/>
            <a:ext cx="1993701" cy="11258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6A9468-2043-4A34-EDF5-1DF651F44D35}"/>
              </a:ext>
            </a:extLst>
          </p:cNvPr>
          <p:cNvSpPr txBox="1"/>
          <p:nvPr/>
        </p:nvSpPr>
        <p:spPr>
          <a:xfrm>
            <a:off x="362036" y="5514272"/>
            <a:ext cx="763620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kern="10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To progress our society, economy and environment through collective innovation</a:t>
            </a:r>
          </a:p>
        </p:txBody>
      </p:sp>
    </p:spTree>
    <p:extLst>
      <p:ext uri="{BB962C8B-B14F-4D97-AF65-F5344CB8AC3E}">
        <p14:creationId xmlns:p14="http://schemas.microsoft.com/office/powerpoint/2010/main" val="20428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8EA4179-1B4B-D6BB-2847-5663793DC8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BDE516C-3F92-4BBF-8982-23C2FBFA20B2}" type="slidenum">
              <a:rPr lang="en-GB" smtClean="0"/>
              <a:pPr/>
              <a:t>3</a:t>
            </a:fld>
            <a:endParaRPr lang="en-GB"/>
          </a:p>
        </p:txBody>
      </p:sp>
      <p:pic>
        <p:nvPicPr>
          <p:cNvPr id="8" name="Picture 7" descr="A person speaking to a person&#10;&#10;Description automatically generated">
            <a:extLst>
              <a:ext uri="{FF2B5EF4-FFF2-40B4-BE49-F238E27FC236}">
                <a16:creationId xmlns:a16="http://schemas.microsoft.com/office/drawing/2014/main" id="{93828F65-71DE-584E-5F1A-1818B094E2E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93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717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oster of a power plant&#10;&#10;Description automatically generated with medium confidence">
            <a:extLst>
              <a:ext uri="{FF2B5EF4-FFF2-40B4-BE49-F238E27FC236}">
                <a16:creationId xmlns:a16="http://schemas.microsoft.com/office/drawing/2014/main" id="{D2DB90DB-566D-7B87-D9E8-7B0CBF8FFA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06" b="874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864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EC4A87E-C64D-BEDD-2B15-5BB63886FE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BDE516C-3F92-4BBF-8982-23C2FBFA20B2}" type="slidenum">
              <a:rPr lang="en-GB" smtClean="0"/>
              <a:pPr/>
              <a:t>5</a:t>
            </a:fld>
            <a:endParaRPr lang="en-GB"/>
          </a:p>
        </p:txBody>
      </p:sp>
      <p:pic>
        <p:nvPicPr>
          <p:cNvPr id="12" name="Picture 11" descr="A diagram of a factory&#10;&#10;Description automatically generated">
            <a:extLst>
              <a:ext uri="{FF2B5EF4-FFF2-40B4-BE49-F238E27FC236}">
                <a16:creationId xmlns:a16="http://schemas.microsoft.com/office/drawing/2014/main" id="{76C4D8F3-9B91-36A7-F8CC-F22B2E69EA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68" y="-7642"/>
            <a:ext cx="12238753" cy="6865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59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C482D9F-CDDB-FC0C-0027-719C4BADC4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BDE516C-3F92-4BBF-8982-23C2FBFA20B2}" type="slidenum">
              <a:rPr lang="en-GB" smtClean="0"/>
              <a:pPr/>
              <a:t>6</a:t>
            </a:fld>
            <a:endParaRPr lang="en-GB"/>
          </a:p>
        </p:txBody>
      </p:sp>
      <p:pic>
        <p:nvPicPr>
          <p:cNvPr id="4" name="Picture 3" descr="A person smiling at the camera&#10;&#10;Description automatically generated">
            <a:extLst>
              <a:ext uri="{FF2B5EF4-FFF2-40B4-BE49-F238E27FC236}">
                <a16:creationId xmlns:a16="http://schemas.microsoft.com/office/drawing/2014/main" id="{34D85608-A44B-E287-9ECD-0D91DDBE1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93" y="-13106"/>
            <a:ext cx="12280308" cy="6899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440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atapult PPT theme">
  <a:themeElements>
    <a:clrScheme name="Catapult Them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6A52"/>
      </a:accent1>
      <a:accent2>
        <a:srgbClr val="005880"/>
      </a:accent2>
      <a:accent3>
        <a:srgbClr val="008CB3"/>
      </a:accent3>
      <a:accent4>
        <a:srgbClr val="5FBCA2"/>
      </a:accent4>
      <a:accent5>
        <a:srgbClr val="FBBC33"/>
      </a:accent5>
      <a:accent6>
        <a:srgbClr val="EF7923"/>
      </a:accent6>
      <a:hlink>
        <a:srgbClr val="0563C1"/>
      </a:hlink>
      <a:folHlink>
        <a:srgbClr val="954F72"/>
      </a:folHlink>
    </a:clrScheme>
    <a:fontScheme name="Custom 6">
      <a:majorFont>
        <a:latin typeface="Impact"/>
        <a:ea typeface=""/>
        <a:cs typeface=""/>
      </a:majorFont>
      <a:minorFont>
        <a:latin typeface="Akkurat LL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defRPr sz="1600" dirty="0" smtClean="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145CBFA2-3C5C-49E6-9163-5B32D6B19905}" vid="{2E13E527-D51B-47B3-8BBE-D49C4DE0A078}"/>
    </a:ext>
  </a:extLst>
</a:theme>
</file>

<file path=ppt/theme/theme2.xml><?xml version="1.0" encoding="utf-8"?>
<a:theme xmlns:a="http://schemas.openxmlformats.org/drawingml/2006/main" name="Catapult PPT - Infographics">
  <a:themeElements>
    <a:clrScheme name="Catapult Them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6A52"/>
      </a:accent1>
      <a:accent2>
        <a:srgbClr val="005880"/>
      </a:accent2>
      <a:accent3>
        <a:srgbClr val="008CB3"/>
      </a:accent3>
      <a:accent4>
        <a:srgbClr val="5FBCA2"/>
      </a:accent4>
      <a:accent5>
        <a:srgbClr val="FBBC33"/>
      </a:accent5>
      <a:accent6>
        <a:srgbClr val="EF7923"/>
      </a:accent6>
      <a:hlink>
        <a:srgbClr val="0563C1"/>
      </a:hlink>
      <a:folHlink>
        <a:srgbClr val="954F72"/>
      </a:folHlink>
    </a:clrScheme>
    <a:fontScheme name="Custom 6">
      <a:majorFont>
        <a:latin typeface="Impact"/>
        <a:ea typeface=""/>
        <a:cs typeface=""/>
      </a:majorFont>
      <a:minorFont>
        <a:latin typeface="Akkurat LL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defRPr sz="1600" dirty="0" smtClean="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145CBFA2-3C5C-49E6-9163-5B32D6B19905}" vid="{2E13E527-D51B-47B3-8BBE-D49C4DE0A078}"/>
    </a:ext>
  </a:extLst>
</a:theme>
</file>

<file path=ppt/theme/theme3.xml><?xml version="1.0" encoding="utf-8"?>
<a:theme xmlns:a="http://schemas.openxmlformats.org/drawingml/2006/main" name="2_Catapult PPT theme">
  <a:themeElements>
    <a:clrScheme name="Catapult Them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6A52"/>
      </a:accent1>
      <a:accent2>
        <a:srgbClr val="005880"/>
      </a:accent2>
      <a:accent3>
        <a:srgbClr val="008CB3"/>
      </a:accent3>
      <a:accent4>
        <a:srgbClr val="5FBCA2"/>
      </a:accent4>
      <a:accent5>
        <a:srgbClr val="FBBC33"/>
      </a:accent5>
      <a:accent6>
        <a:srgbClr val="EF7923"/>
      </a:accent6>
      <a:hlink>
        <a:srgbClr val="0563C1"/>
      </a:hlink>
      <a:folHlink>
        <a:srgbClr val="954F72"/>
      </a:folHlink>
    </a:clrScheme>
    <a:fontScheme name="Catapult Theme">
      <a:majorFont>
        <a:latin typeface="Tungsten Condensed Bold"/>
        <a:ea typeface=""/>
        <a:cs typeface=""/>
      </a:majorFont>
      <a:minorFont>
        <a:latin typeface="Akkurat LL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defRPr sz="1400" dirty="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Connected Places Catapult Master PowerPoint Template 06 2022" id="{DEA31009-4A50-8F4F-82BB-489C09785A9B}" vid="{924174A0-F24C-EE47-8989-D92306BE40F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E932F6D5F4714C8D1BD3477CC0360A" ma:contentTypeVersion="19" ma:contentTypeDescription="Create a new document." ma:contentTypeScope="" ma:versionID="bf9d02fd19d830da743bda9e17250b0b">
  <xsd:schema xmlns:xsd="http://www.w3.org/2001/XMLSchema" xmlns:xs="http://www.w3.org/2001/XMLSchema" xmlns:p="http://schemas.microsoft.com/office/2006/metadata/properties" xmlns:ns2="2b78ea89-4bbd-417c-927e-9ad83594755e" xmlns:ns3="2d03e7f8-9a1b-4637-9487-9fdf0667fcc7" targetNamespace="http://schemas.microsoft.com/office/2006/metadata/properties" ma:root="true" ma:fieldsID="6e3595e0ce0a6a36dd05f40b82f295d3" ns2:_="" ns3:_="">
    <xsd:import namespace="2b78ea89-4bbd-417c-927e-9ad83594755e"/>
    <xsd:import namespace="2d03e7f8-9a1b-4637-9487-9fdf0667f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Location" minOccurs="0"/>
                <xsd:element ref="ns2:MediaServiceOCR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78ea89-4bbd-417c-927e-9ad8359475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7364725-71ac-4012-9db5-6296a061aa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03e7f8-9a1b-4637-9487-9fdf0667f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bdc5d78b-5af8-499c-bf9a-602dca90e14f}" ma:internalName="TaxCatchAll" ma:showField="CatchAllData" ma:web="2d03e7f8-9a1b-4637-9487-9fdf0667fcc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b78ea89-4bbd-417c-927e-9ad83594755e">
      <Terms xmlns="http://schemas.microsoft.com/office/infopath/2007/PartnerControls"/>
    </lcf76f155ced4ddcb4097134ff3c332f>
    <TaxCatchAll xmlns="2d03e7f8-9a1b-4637-9487-9fdf0667fcc7" xsi:nil="true"/>
    <SharedWithUsers xmlns="2d03e7f8-9a1b-4637-9487-9fdf0667fcc7">
      <UserInfo>
        <DisplayName>Matthew Johnson</DisplayName>
        <AccountId>384</AccountId>
        <AccountType/>
      </UserInfo>
      <UserInfo>
        <DisplayName>Paul Wilson (CMT)</DisplayName>
        <AccountId>379</AccountId>
        <AccountType/>
      </UserInfo>
      <UserInfo>
        <DisplayName>Justin Anderson</DisplayName>
        <AccountId>385</AccountId>
        <AccountType/>
      </UserInfo>
      <UserInfo>
        <DisplayName>Paul Pimlott</DisplayName>
        <AccountId>234</AccountId>
        <AccountType/>
      </UserInfo>
      <UserInfo>
        <DisplayName>Geoffrey Stevens</DisplayName>
        <AccountId>241</AccountId>
        <AccountType/>
      </UserInfo>
      <UserInfo>
        <DisplayName>Chris Jones</DisplayName>
        <AccountId>142</AccountId>
        <AccountType/>
      </UserInfo>
      <UserInfo>
        <DisplayName>Elliot Christou</DisplayName>
        <AccountId>26</AccountId>
        <AccountType/>
      </UserInfo>
      <UserInfo>
        <DisplayName>Lisa Muller</DisplayName>
        <AccountId>410</AccountId>
        <AccountType/>
      </UserInfo>
      <UserInfo>
        <DisplayName>Nury Moreira</DisplayName>
        <AccountId>417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B5B07BA-DB72-4B69-BB4E-3E98105E7E78}">
  <ds:schemaRefs>
    <ds:schemaRef ds:uri="2b78ea89-4bbd-417c-927e-9ad83594755e"/>
    <ds:schemaRef ds:uri="2d03e7f8-9a1b-4637-9487-9fdf0667fcc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9CC8B7A-CC23-4DEB-9FFC-6DD5EB1BBFB9}">
  <ds:schemaRefs>
    <ds:schemaRef ds:uri="http://purl.org/dc/terms/"/>
    <ds:schemaRef ds:uri="2d03e7f8-9a1b-4637-9487-9fdf0667fcc7"/>
    <ds:schemaRef ds:uri="http://schemas.microsoft.com/office/2006/documentManagement/types"/>
    <ds:schemaRef ds:uri="http://purl.org/dc/elements/1.1/"/>
    <ds:schemaRef ds:uri="http://purl.org/dc/dcmitype/"/>
    <ds:schemaRef ds:uri="2b78ea89-4bbd-417c-927e-9ad83594755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C53DF30-881F-46D3-81EE-506732402FD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CPC_Deck_MC_003_v0.2</Template>
  <TotalTime>0</TotalTime>
  <Words>27</Words>
  <Application>Microsoft Office PowerPoint</Application>
  <PresentationFormat>Widescreen</PresentationFormat>
  <Paragraphs>16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</vt:i4>
      </vt:variant>
    </vt:vector>
  </HeadingPairs>
  <TitlesOfParts>
    <vt:vector size="22" baseType="lpstr">
      <vt:lpstr>Akkurat LL</vt:lpstr>
      <vt:lpstr>Akkurat LL Light</vt:lpstr>
      <vt:lpstr>Akkurat TT</vt:lpstr>
      <vt:lpstr>Arial</vt:lpstr>
      <vt:lpstr>Calibri</vt:lpstr>
      <vt:lpstr>Impact</vt:lpstr>
      <vt:lpstr>Poppins Light</vt:lpstr>
      <vt:lpstr>Publico Headline Bold</vt:lpstr>
      <vt:lpstr>Publico Headline Light</vt:lpstr>
      <vt:lpstr>Publico Headline Medium</vt:lpstr>
      <vt:lpstr>Tungsten Bold</vt:lpstr>
      <vt:lpstr>Tungsten Condensed Black</vt:lpstr>
      <vt:lpstr>Tungsten Condensed Bold</vt:lpstr>
      <vt:lpstr>Catapult PPT theme</vt:lpstr>
      <vt:lpstr>Catapult PPT - Infographics</vt:lpstr>
      <vt:lpstr>2_Catapult PPT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Notes to the template</dc:title>
  <dc:creator>Melissa Clarke</dc:creator>
  <cp:lastModifiedBy>Daniel Block</cp:lastModifiedBy>
  <cp:revision>2</cp:revision>
  <dcterms:created xsi:type="dcterms:W3CDTF">2022-05-26T07:32:43Z</dcterms:created>
  <dcterms:modified xsi:type="dcterms:W3CDTF">2024-07-23T14:26:13Z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0x01010013E932F6D5F4714C8D1BD3477CC0360A</vt:lpwstr>
  </property>
  <property fmtid="{D5CDD505-2E9C-101B-9397-08002B2CF9AE}" pid="3" name="Order">
    <vt:r8>193700</vt:r8>
  </property>
  <property fmtid="{D5CDD505-2E9C-101B-9397-08002B2CF9AE}" pid="4" name="MediaServiceImageTags">
    <vt:lpwstr/>
  </property>
  <property fmtid="{D5CDD505-2E9C-101B-9397-08002B2CF9AE}" pid="5" name="MSIP_Label_24fe2fa2-8093-4776-8a20-2d25f8c7acf2_Enabled">
    <vt:lpwstr>true</vt:lpwstr>
  </property>
  <property fmtid="{D5CDD505-2E9C-101B-9397-08002B2CF9AE}" pid="6" name="MSIP_Label_24fe2fa2-8093-4776-8a20-2d25f8c7acf2_SetDate">
    <vt:lpwstr>2024-02-15T08:50:24Z</vt:lpwstr>
  </property>
  <property fmtid="{D5CDD505-2E9C-101B-9397-08002B2CF9AE}" pid="7" name="MSIP_Label_24fe2fa2-8093-4776-8a20-2d25f8c7acf2_Method">
    <vt:lpwstr>Standard</vt:lpwstr>
  </property>
  <property fmtid="{D5CDD505-2E9C-101B-9397-08002B2CF9AE}" pid="8" name="MSIP_Label_24fe2fa2-8093-4776-8a20-2d25f8c7acf2_Name">
    <vt:lpwstr>Internal</vt:lpwstr>
  </property>
  <property fmtid="{D5CDD505-2E9C-101B-9397-08002B2CF9AE}" pid="9" name="MSIP_Label_24fe2fa2-8093-4776-8a20-2d25f8c7acf2_SiteId">
    <vt:lpwstr>887a239c-e092-45fe-92c8-d902c3681567</vt:lpwstr>
  </property>
  <property fmtid="{D5CDD505-2E9C-101B-9397-08002B2CF9AE}" pid="10" name="MSIP_Label_24fe2fa2-8093-4776-8a20-2d25f8c7acf2_ActionId">
    <vt:lpwstr>6c796f84-9587-4b46-8444-2e9fd8dba4f8</vt:lpwstr>
  </property>
  <property fmtid="{D5CDD505-2E9C-101B-9397-08002B2CF9AE}" pid="11" name="MSIP_Label_24fe2fa2-8093-4776-8a20-2d25f8c7acf2_ContentBits">
    <vt:lpwstr>0</vt:lpwstr>
  </property>
</Properties>
</file>