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94" r:id="rId5"/>
  </p:sldMasterIdLst>
  <p:notesMasterIdLst>
    <p:notesMasterId r:id="rId18"/>
  </p:notesMasterIdLst>
  <p:handoutMasterIdLst>
    <p:handoutMasterId r:id="rId19"/>
  </p:handoutMasterIdLst>
  <p:sldIdLst>
    <p:sldId id="276" r:id="rId6"/>
    <p:sldId id="2076137876" r:id="rId7"/>
    <p:sldId id="2076137886" r:id="rId8"/>
    <p:sldId id="2076137887" r:id="rId9"/>
    <p:sldId id="2076137884" r:id="rId10"/>
    <p:sldId id="4669" r:id="rId11"/>
    <p:sldId id="2076137868" r:id="rId12"/>
    <p:sldId id="2076137885" r:id="rId13"/>
    <p:sldId id="2076137859" r:id="rId14"/>
    <p:sldId id="2076137881" r:id="rId15"/>
    <p:sldId id="2076137879" r:id="rId16"/>
    <p:sldId id="26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 &amp; Divider Slides" id="{2FA05209-FD2E-AA4F-B195-12EE0AA4B53F}">
          <p14:sldIdLst>
            <p14:sldId id="276"/>
            <p14:sldId id="2076137876"/>
            <p14:sldId id="2076137886"/>
            <p14:sldId id="2076137887"/>
            <p14:sldId id="2076137884"/>
            <p14:sldId id="4669"/>
            <p14:sldId id="2076137868"/>
            <p14:sldId id="2076137885"/>
            <p14:sldId id="2076137859"/>
            <p14:sldId id="2076137881"/>
            <p14:sldId id="2076137879"/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DC1AA85-B090-49A1-0738-2AD9EA5E9778}" name="Sue Williams" initials="SW" userId="S::suewilliams@hexconsultants.com::61020fb7-0986-4568-b2a0-52a98c4057b0" providerId="AD"/>
  <p188:author id="{739F0FFC-214E-6368-FDBE-0C3FF568B5A7}" name="Richard Thorp" initials="RT" userId="S::Richard.Thorp@highspeed1.co.uk::1d106255-3217-4ea6-9b1b-75b80d2603f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E45"/>
    <a:srgbClr val="3F3E3E"/>
    <a:srgbClr val="89B0E1"/>
    <a:srgbClr val="DFBC24"/>
    <a:srgbClr val="0A2E87"/>
    <a:srgbClr val="042D41"/>
    <a:srgbClr val="EDEDED"/>
    <a:srgbClr val="575756"/>
    <a:srgbClr val="E9F0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010" autoAdjust="0"/>
  </p:normalViewPr>
  <p:slideViewPr>
    <p:cSldViewPr snapToGrid="0">
      <p:cViewPr varScale="1">
        <p:scale>
          <a:sx n="102" d="100"/>
          <a:sy n="102" d="100"/>
        </p:scale>
        <p:origin x="9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813DE7-A76A-4F29-9D50-F30D904828EC}" type="doc">
      <dgm:prSet loTypeId="urn:microsoft.com/office/officeart/2005/8/layout/chevron1" loCatId="process" qsTypeId="urn:microsoft.com/office/officeart/2005/8/quickstyle/simple2" qsCatId="simple" csTypeId="urn:microsoft.com/office/officeart/2005/8/colors/accent1_2" csCatId="accent1" phldr="1"/>
      <dgm:spPr/>
    </dgm:pt>
    <dgm:pt modelId="{885A13DF-557E-4759-B7C2-93DC04A84D69}">
      <dgm:prSet phldrT="[Text]" custT="1"/>
      <dgm:spPr/>
      <dgm:t>
        <a:bodyPr/>
        <a:lstStyle/>
        <a:p>
          <a:pPr algn="ctr"/>
          <a:r>
            <a:rPr lang="en-GB" sz="1400" dirty="0">
              <a:latin typeface="Century Gothic" panose="020B0502020202020204" pitchFamily="34" charset="0"/>
            </a:rPr>
            <a:t>Maintenance and Renewal</a:t>
          </a:r>
        </a:p>
      </dgm:t>
    </dgm:pt>
    <dgm:pt modelId="{667E46D0-4265-4120-A23A-4E4C415E0FA1}" type="parTrans" cxnId="{1A6C06CC-3C7B-45B7-A7A8-953BA7A51DE9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1A78066C-E938-4F6D-A134-D38B4A761118}" type="sibTrans" cxnId="{1A6C06CC-3C7B-45B7-A7A8-953BA7A51DE9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46230B7F-BAE3-4993-9BC2-66B04DE320B2}">
      <dgm:prSet phldrT="[Text]" custT="1"/>
      <dgm:spPr/>
      <dgm:t>
        <a:bodyPr/>
        <a:lstStyle/>
        <a:p>
          <a:r>
            <a:rPr lang="en-GB" sz="1400" dirty="0">
              <a:latin typeface="Century Gothic" panose="020B0502020202020204" pitchFamily="34" charset="0"/>
            </a:rPr>
            <a:t>Decision-Making</a:t>
          </a:r>
        </a:p>
      </dgm:t>
    </dgm:pt>
    <dgm:pt modelId="{E4544BFD-6B46-48A5-AF78-2FCE1E671892}" type="parTrans" cxnId="{5036B5FA-6736-4FF2-ABE4-77EFD2AA4B6C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B5B644F5-0A99-49F5-8AEC-297E3C038E8B}" type="sibTrans" cxnId="{5036B5FA-6736-4FF2-ABE4-77EFD2AA4B6C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045C69A6-F42B-4DA4-97AA-7B3D8E7D6788}">
      <dgm:prSet phldrT="[Text]" custT="1"/>
      <dgm:spPr/>
      <dgm:t>
        <a:bodyPr/>
        <a:lstStyle/>
        <a:p>
          <a:r>
            <a:rPr lang="en-GB" sz="1400" dirty="0">
              <a:latin typeface="Century Gothic" panose="020B0502020202020204" pitchFamily="34" charset="0"/>
            </a:rPr>
            <a:t>Impact</a:t>
          </a:r>
        </a:p>
      </dgm:t>
    </dgm:pt>
    <dgm:pt modelId="{BF2B3A04-D31D-4F22-B334-C289455929E5}" type="parTrans" cxnId="{5834338C-AB2C-4BD2-BF62-43550A7E1D16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291D3D8F-3495-4607-AC5E-4F4C85455726}" type="sibTrans" cxnId="{5834338C-AB2C-4BD2-BF62-43550A7E1D16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ECB18AAD-F1D9-4F92-BA7C-EBEBB907AC37}" type="pres">
      <dgm:prSet presAssocID="{08813DE7-A76A-4F29-9D50-F30D904828EC}" presName="Name0" presStyleCnt="0">
        <dgm:presLayoutVars>
          <dgm:dir/>
          <dgm:animLvl val="lvl"/>
          <dgm:resizeHandles val="exact"/>
        </dgm:presLayoutVars>
      </dgm:prSet>
      <dgm:spPr/>
    </dgm:pt>
    <dgm:pt modelId="{99A9465E-0827-4691-A456-561CC8BAFB25}" type="pres">
      <dgm:prSet presAssocID="{885A13DF-557E-4759-B7C2-93DC04A84D69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CC88406A-055D-4D99-B816-5988271E0357}" type="pres">
      <dgm:prSet presAssocID="{1A78066C-E938-4F6D-A134-D38B4A761118}" presName="parTxOnlySpace" presStyleCnt="0"/>
      <dgm:spPr/>
    </dgm:pt>
    <dgm:pt modelId="{A9BCBA0C-315B-44E3-8612-5DC44ABEB823}" type="pres">
      <dgm:prSet presAssocID="{46230B7F-BAE3-4993-9BC2-66B04DE320B2}" presName="parTxOnly" presStyleLbl="node1" presStyleIdx="1" presStyleCnt="3" custLinFactNeighborY="-1918">
        <dgm:presLayoutVars>
          <dgm:chMax val="0"/>
          <dgm:chPref val="0"/>
          <dgm:bulletEnabled val="1"/>
        </dgm:presLayoutVars>
      </dgm:prSet>
      <dgm:spPr/>
    </dgm:pt>
    <dgm:pt modelId="{49D12597-782C-44F1-B07C-34554305399B}" type="pres">
      <dgm:prSet presAssocID="{B5B644F5-0A99-49F5-8AEC-297E3C038E8B}" presName="parTxOnlySpace" presStyleCnt="0"/>
      <dgm:spPr/>
    </dgm:pt>
    <dgm:pt modelId="{83528C13-A128-464A-A1F1-03F7A3141734}" type="pres">
      <dgm:prSet presAssocID="{045C69A6-F42B-4DA4-97AA-7B3D8E7D678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2B124D2B-FC80-4156-9753-006A853E9D56}" type="presOf" srcId="{885A13DF-557E-4759-B7C2-93DC04A84D69}" destId="{99A9465E-0827-4691-A456-561CC8BAFB25}" srcOrd="0" destOrd="0" presId="urn:microsoft.com/office/officeart/2005/8/layout/chevron1"/>
    <dgm:cxn modelId="{5834338C-AB2C-4BD2-BF62-43550A7E1D16}" srcId="{08813DE7-A76A-4F29-9D50-F30D904828EC}" destId="{045C69A6-F42B-4DA4-97AA-7B3D8E7D6788}" srcOrd="2" destOrd="0" parTransId="{BF2B3A04-D31D-4F22-B334-C289455929E5}" sibTransId="{291D3D8F-3495-4607-AC5E-4F4C85455726}"/>
    <dgm:cxn modelId="{1A6C06CC-3C7B-45B7-A7A8-953BA7A51DE9}" srcId="{08813DE7-A76A-4F29-9D50-F30D904828EC}" destId="{885A13DF-557E-4759-B7C2-93DC04A84D69}" srcOrd="0" destOrd="0" parTransId="{667E46D0-4265-4120-A23A-4E4C415E0FA1}" sibTransId="{1A78066C-E938-4F6D-A134-D38B4A761118}"/>
    <dgm:cxn modelId="{BBB994DF-67D7-4A1E-9371-3F55DCFCF5EA}" type="presOf" srcId="{045C69A6-F42B-4DA4-97AA-7B3D8E7D6788}" destId="{83528C13-A128-464A-A1F1-03F7A3141734}" srcOrd="0" destOrd="0" presId="urn:microsoft.com/office/officeart/2005/8/layout/chevron1"/>
    <dgm:cxn modelId="{184B82E9-05AD-47B0-AFA9-E967DEFC9C8C}" type="presOf" srcId="{08813DE7-A76A-4F29-9D50-F30D904828EC}" destId="{ECB18AAD-F1D9-4F92-BA7C-EBEBB907AC37}" srcOrd="0" destOrd="0" presId="urn:microsoft.com/office/officeart/2005/8/layout/chevron1"/>
    <dgm:cxn modelId="{56A06DF7-7AE6-427C-BF99-0A7E9529FC60}" type="presOf" srcId="{46230B7F-BAE3-4993-9BC2-66B04DE320B2}" destId="{A9BCBA0C-315B-44E3-8612-5DC44ABEB823}" srcOrd="0" destOrd="0" presId="urn:microsoft.com/office/officeart/2005/8/layout/chevron1"/>
    <dgm:cxn modelId="{5036B5FA-6736-4FF2-ABE4-77EFD2AA4B6C}" srcId="{08813DE7-A76A-4F29-9D50-F30D904828EC}" destId="{46230B7F-BAE3-4993-9BC2-66B04DE320B2}" srcOrd="1" destOrd="0" parTransId="{E4544BFD-6B46-48A5-AF78-2FCE1E671892}" sibTransId="{B5B644F5-0A99-49F5-8AEC-297E3C038E8B}"/>
    <dgm:cxn modelId="{B763BB30-6447-4C9A-90F9-F82B57A2C96A}" type="presParOf" srcId="{ECB18AAD-F1D9-4F92-BA7C-EBEBB907AC37}" destId="{99A9465E-0827-4691-A456-561CC8BAFB25}" srcOrd="0" destOrd="0" presId="urn:microsoft.com/office/officeart/2005/8/layout/chevron1"/>
    <dgm:cxn modelId="{DA6CA4EE-C448-4B9B-A188-1F066AF892FB}" type="presParOf" srcId="{ECB18AAD-F1D9-4F92-BA7C-EBEBB907AC37}" destId="{CC88406A-055D-4D99-B816-5988271E0357}" srcOrd="1" destOrd="0" presId="urn:microsoft.com/office/officeart/2005/8/layout/chevron1"/>
    <dgm:cxn modelId="{DD6EDC22-7B03-4A48-B3FC-46DB806424D1}" type="presParOf" srcId="{ECB18AAD-F1D9-4F92-BA7C-EBEBB907AC37}" destId="{A9BCBA0C-315B-44E3-8612-5DC44ABEB823}" srcOrd="2" destOrd="0" presId="urn:microsoft.com/office/officeart/2005/8/layout/chevron1"/>
    <dgm:cxn modelId="{40DCF13F-272E-4B3E-A9BE-95E0EE38BFCA}" type="presParOf" srcId="{ECB18AAD-F1D9-4F92-BA7C-EBEBB907AC37}" destId="{49D12597-782C-44F1-B07C-34554305399B}" srcOrd="3" destOrd="0" presId="urn:microsoft.com/office/officeart/2005/8/layout/chevron1"/>
    <dgm:cxn modelId="{F5B00666-7020-4EF7-918D-EBAFBD3401BD}" type="presParOf" srcId="{ECB18AAD-F1D9-4F92-BA7C-EBEBB907AC37}" destId="{83528C13-A128-464A-A1F1-03F7A3141734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813DE7-A76A-4F29-9D50-F30D904828EC}" type="doc">
      <dgm:prSet loTypeId="urn:microsoft.com/office/officeart/2005/8/layout/chevron1" loCatId="process" qsTypeId="urn:microsoft.com/office/officeart/2005/8/quickstyle/simple2" qsCatId="simple" csTypeId="urn:microsoft.com/office/officeart/2005/8/colors/accent1_2" csCatId="accent1" phldr="1"/>
      <dgm:spPr/>
    </dgm:pt>
    <dgm:pt modelId="{885A13DF-557E-4759-B7C2-93DC04A84D69}">
      <dgm:prSet phldrT="[Text]" custT="1"/>
      <dgm:spPr/>
      <dgm:t>
        <a:bodyPr/>
        <a:lstStyle/>
        <a:p>
          <a:pPr algn="ctr"/>
          <a:r>
            <a:rPr lang="en-GB" sz="1400" dirty="0">
              <a:latin typeface="Century Gothic" panose="020B0502020202020204" pitchFamily="34" charset="0"/>
            </a:rPr>
            <a:t>Maintenance and Renewal</a:t>
          </a:r>
        </a:p>
      </dgm:t>
    </dgm:pt>
    <dgm:pt modelId="{667E46D0-4265-4120-A23A-4E4C415E0FA1}" type="parTrans" cxnId="{1A6C06CC-3C7B-45B7-A7A8-953BA7A51DE9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1A78066C-E938-4F6D-A134-D38B4A761118}" type="sibTrans" cxnId="{1A6C06CC-3C7B-45B7-A7A8-953BA7A51DE9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46230B7F-BAE3-4993-9BC2-66B04DE320B2}">
      <dgm:prSet phldrT="[Text]" custT="1"/>
      <dgm:spPr/>
      <dgm:t>
        <a:bodyPr/>
        <a:lstStyle/>
        <a:p>
          <a:r>
            <a:rPr lang="en-GB" sz="1400" dirty="0">
              <a:latin typeface="Century Gothic" panose="020B0502020202020204" pitchFamily="34" charset="0"/>
            </a:rPr>
            <a:t>Decision-Making</a:t>
          </a:r>
        </a:p>
      </dgm:t>
    </dgm:pt>
    <dgm:pt modelId="{E4544BFD-6B46-48A5-AF78-2FCE1E671892}" type="parTrans" cxnId="{5036B5FA-6736-4FF2-ABE4-77EFD2AA4B6C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B5B644F5-0A99-49F5-8AEC-297E3C038E8B}" type="sibTrans" cxnId="{5036B5FA-6736-4FF2-ABE4-77EFD2AA4B6C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045C69A6-F42B-4DA4-97AA-7B3D8E7D6788}">
      <dgm:prSet phldrT="[Text]" custT="1"/>
      <dgm:spPr/>
      <dgm:t>
        <a:bodyPr/>
        <a:lstStyle/>
        <a:p>
          <a:r>
            <a:rPr lang="en-GB" sz="1400" dirty="0">
              <a:latin typeface="Century Gothic" panose="020B0502020202020204" pitchFamily="34" charset="0"/>
            </a:rPr>
            <a:t>Impact</a:t>
          </a:r>
        </a:p>
      </dgm:t>
    </dgm:pt>
    <dgm:pt modelId="{BF2B3A04-D31D-4F22-B334-C289455929E5}" type="parTrans" cxnId="{5834338C-AB2C-4BD2-BF62-43550A7E1D16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291D3D8F-3495-4607-AC5E-4F4C85455726}" type="sibTrans" cxnId="{5834338C-AB2C-4BD2-BF62-43550A7E1D16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ECB18AAD-F1D9-4F92-BA7C-EBEBB907AC37}" type="pres">
      <dgm:prSet presAssocID="{08813DE7-A76A-4F29-9D50-F30D904828EC}" presName="Name0" presStyleCnt="0">
        <dgm:presLayoutVars>
          <dgm:dir/>
          <dgm:animLvl val="lvl"/>
          <dgm:resizeHandles val="exact"/>
        </dgm:presLayoutVars>
      </dgm:prSet>
      <dgm:spPr/>
    </dgm:pt>
    <dgm:pt modelId="{99A9465E-0827-4691-A456-561CC8BAFB25}" type="pres">
      <dgm:prSet presAssocID="{885A13DF-557E-4759-B7C2-93DC04A84D69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CC88406A-055D-4D99-B816-5988271E0357}" type="pres">
      <dgm:prSet presAssocID="{1A78066C-E938-4F6D-A134-D38B4A761118}" presName="parTxOnlySpace" presStyleCnt="0"/>
      <dgm:spPr/>
    </dgm:pt>
    <dgm:pt modelId="{A9BCBA0C-315B-44E3-8612-5DC44ABEB823}" type="pres">
      <dgm:prSet presAssocID="{46230B7F-BAE3-4993-9BC2-66B04DE320B2}" presName="parTxOnly" presStyleLbl="node1" presStyleIdx="1" presStyleCnt="3" custLinFactNeighborY="-1918">
        <dgm:presLayoutVars>
          <dgm:chMax val="0"/>
          <dgm:chPref val="0"/>
          <dgm:bulletEnabled val="1"/>
        </dgm:presLayoutVars>
      </dgm:prSet>
      <dgm:spPr/>
    </dgm:pt>
    <dgm:pt modelId="{49D12597-782C-44F1-B07C-34554305399B}" type="pres">
      <dgm:prSet presAssocID="{B5B644F5-0A99-49F5-8AEC-297E3C038E8B}" presName="parTxOnlySpace" presStyleCnt="0"/>
      <dgm:spPr/>
    </dgm:pt>
    <dgm:pt modelId="{83528C13-A128-464A-A1F1-03F7A3141734}" type="pres">
      <dgm:prSet presAssocID="{045C69A6-F42B-4DA4-97AA-7B3D8E7D678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2B124D2B-FC80-4156-9753-006A853E9D56}" type="presOf" srcId="{885A13DF-557E-4759-B7C2-93DC04A84D69}" destId="{99A9465E-0827-4691-A456-561CC8BAFB25}" srcOrd="0" destOrd="0" presId="urn:microsoft.com/office/officeart/2005/8/layout/chevron1"/>
    <dgm:cxn modelId="{5834338C-AB2C-4BD2-BF62-43550A7E1D16}" srcId="{08813DE7-A76A-4F29-9D50-F30D904828EC}" destId="{045C69A6-F42B-4DA4-97AA-7B3D8E7D6788}" srcOrd="2" destOrd="0" parTransId="{BF2B3A04-D31D-4F22-B334-C289455929E5}" sibTransId="{291D3D8F-3495-4607-AC5E-4F4C85455726}"/>
    <dgm:cxn modelId="{1A6C06CC-3C7B-45B7-A7A8-953BA7A51DE9}" srcId="{08813DE7-A76A-4F29-9D50-F30D904828EC}" destId="{885A13DF-557E-4759-B7C2-93DC04A84D69}" srcOrd="0" destOrd="0" parTransId="{667E46D0-4265-4120-A23A-4E4C415E0FA1}" sibTransId="{1A78066C-E938-4F6D-A134-D38B4A761118}"/>
    <dgm:cxn modelId="{BBB994DF-67D7-4A1E-9371-3F55DCFCF5EA}" type="presOf" srcId="{045C69A6-F42B-4DA4-97AA-7B3D8E7D6788}" destId="{83528C13-A128-464A-A1F1-03F7A3141734}" srcOrd="0" destOrd="0" presId="urn:microsoft.com/office/officeart/2005/8/layout/chevron1"/>
    <dgm:cxn modelId="{184B82E9-05AD-47B0-AFA9-E967DEFC9C8C}" type="presOf" srcId="{08813DE7-A76A-4F29-9D50-F30D904828EC}" destId="{ECB18AAD-F1D9-4F92-BA7C-EBEBB907AC37}" srcOrd="0" destOrd="0" presId="urn:microsoft.com/office/officeart/2005/8/layout/chevron1"/>
    <dgm:cxn modelId="{56A06DF7-7AE6-427C-BF99-0A7E9529FC60}" type="presOf" srcId="{46230B7F-BAE3-4993-9BC2-66B04DE320B2}" destId="{A9BCBA0C-315B-44E3-8612-5DC44ABEB823}" srcOrd="0" destOrd="0" presId="urn:microsoft.com/office/officeart/2005/8/layout/chevron1"/>
    <dgm:cxn modelId="{5036B5FA-6736-4FF2-ABE4-77EFD2AA4B6C}" srcId="{08813DE7-A76A-4F29-9D50-F30D904828EC}" destId="{46230B7F-BAE3-4993-9BC2-66B04DE320B2}" srcOrd="1" destOrd="0" parTransId="{E4544BFD-6B46-48A5-AF78-2FCE1E671892}" sibTransId="{B5B644F5-0A99-49F5-8AEC-297E3C038E8B}"/>
    <dgm:cxn modelId="{B763BB30-6447-4C9A-90F9-F82B57A2C96A}" type="presParOf" srcId="{ECB18AAD-F1D9-4F92-BA7C-EBEBB907AC37}" destId="{99A9465E-0827-4691-A456-561CC8BAFB25}" srcOrd="0" destOrd="0" presId="urn:microsoft.com/office/officeart/2005/8/layout/chevron1"/>
    <dgm:cxn modelId="{DA6CA4EE-C448-4B9B-A188-1F066AF892FB}" type="presParOf" srcId="{ECB18AAD-F1D9-4F92-BA7C-EBEBB907AC37}" destId="{CC88406A-055D-4D99-B816-5988271E0357}" srcOrd="1" destOrd="0" presId="urn:microsoft.com/office/officeart/2005/8/layout/chevron1"/>
    <dgm:cxn modelId="{DD6EDC22-7B03-4A48-B3FC-46DB806424D1}" type="presParOf" srcId="{ECB18AAD-F1D9-4F92-BA7C-EBEBB907AC37}" destId="{A9BCBA0C-315B-44E3-8612-5DC44ABEB823}" srcOrd="2" destOrd="0" presId="urn:microsoft.com/office/officeart/2005/8/layout/chevron1"/>
    <dgm:cxn modelId="{40DCF13F-272E-4B3E-A9BE-95E0EE38BFCA}" type="presParOf" srcId="{ECB18AAD-F1D9-4F92-BA7C-EBEBB907AC37}" destId="{49D12597-782C-44F1-B07C-34554305399B}" srcOrd="3" destOrd="0" presId="urn:microsoft.com/office/officeart/2005/8/layout/chevron1"/>
    <dgm:cxn modelId="{F5B00666-7020-4EF7-918D-EBAFBD3401BD}" type="presParOf" srcId="{ECB18AAD-F1D9-4F92-BA7C-EBEBB907AC37}" destId="{83528C13-A128-464A-A1F1-03F7A3141734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813DE7-A76A-4F29-9D50-F30D904828EC}" type="doc">
      <dgm:prSet loTypeId="urn:microsoft.com/office/officeart/2005/8/layout/chevron1" loCatId="process" qsTypeId="urn:microsoft.com/office/officeart/2005/8/quickstyle/simple2" qsCatId="simple" csTypeId="urn:microsoft.com/office/officeart/2005/8/colors/accent1_2" csCatId="accent1" phldr="1"/>
      <dgm:spPr/>
    </dgm:pt>
    <dgm:pt modelId="{885A13DF-557E-4759-B7C2-93DC04A84D69}">
      <dgm:prSet phldrT="[Text]" custT="1"/>
      <dgm:spPr/>
      <dgm:t>
        <a:bodyPr/>
        <a:lstStyle/>
        <a:p>
          <a:pPr algn="ctr"/>
          <a:r>
            <a:rPr lang="en-GB" sz="1400" dirty="0">
              <a:latin typeface="Century Gothic" panose="020B0502020202020204" pitchFamily="34" charset="0"/>
            </a:rPr>
            <a:t>Maintenance and Renewal</a:t>
          </a:r>
        </a:p>
      </dgm:t>
    </dgm:pt>
    <dgm:pt modelId="{667E46D0-4265-4120-A23A-4E4C415E0FA1}" type="parTrans" cxnId="{1A6C06CC-3C7B-45B7-A7A8-953BA7A51DE9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1A78066C-E938-4F6D-A134-D38B4A761118}" type="sibTrans" cxnId="{1A6C06CC-3C7B-45B7-A7A8-953BA7A51DE9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46230B7F-BAE3-4993-9BC2-66B04DE320B2}">
      <dgm:prSet phldrT="[Text]" custT="1"/>
      <dgm:spPr/>
      <dgm:t>
        <a:bodyPr/>
        <a:lstStyle/>
        <a:p>
          <a:r>
            <a:rPr lang="en-GB" sz="1400" dirty="0">
              <a:latin typeface="Century Gothic" panose="020B0502020202020204" pitchFamily="34" charset="0"/>
            </a:rPr>
            <a:t>Decision-Making</a:t>
          </a:r>
        </a:p>
      </dgm:t>
    </dgm:pt>
    <dgm:pt modelId="{E4544BFD-6B46-48A5-AF78-2FCE1E671892}" type="parTrans" cxnId="{5036B5FA-6736-4FF2-ABE4-77EFD2AA4B6C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B5B644F5-0A99-49F5-8AEC-297E3C038E8B}" type="sibTrans" cxnId="{5036B5FA-6736-4FF2-ABE4-77EFD2AA4B6C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045C69A6-F42B-4DA4-97AA-7B3D8E7D6788}">
      <dgm:prSet phldrT="[Text]" custT="1"/>
      <dgm:spPr/>
      <dgm:t>
        <a:bodyPr/>
        <a:lstStyle/>
        <a:p>
          <a:r>
            <a:rPr lang="en-GB" sz="1400" dirty="0">
              <a:latin typeface="Century Gothic" panose="020B0502020202020204" pitchFamily="34" charset="0"/>
            </a:rPr>
            <a:t>Impact</a:t>
          </a:r>
        </a:p>
      </dgm:t>
    </dgm:pt>
    <dgm:pt modelId="{BF2B3A04-D31D-4F22-B334-C289455929E5}" type="parTrans" cxnId="{5834338C-AB2C-4BD2-BF62-43550A7E1D16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291D3D8F-3495-4607-AC5E-4F4C85455726}" type="sibTrans" cxnId="{5834338C-AB2C-4BD2-BF62-43550A7E1D16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ECB18AAD-F1D9-4F92-BA7C-EBEBB907AC37}" type="pres">
      <dgm:prSet presAssocID="{08813DE7-A76A-4F29-9D50-F30D904828EC}" presName="Name0" presStyleCnt="0">
        <dgm:presLayoutVars>
          <dgm:dir/>
          <dgm:animLvl val="lvl"/>
          <dgm:resizeHandles val="exact"/>
        </dgm:presLayoutVars>
      </dgm:prSet>
      <dgm:spPr/>
    </dgm:pt>
    <dgm:pt modelId="{99A9465E-0827-4691-A456-561CC8BAFB25}" type="pres">
      <dgm:prSet presAssocID="{885A13DF-557E-4759-B7C2-93DC04A84D69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CC88406A-055D-4D99-B816-5988271E0357}" type="pres">
      <dgm:prSet presAssocID="{1A78066C-E938-4F6D-A134-D38B4A761118}" presName="parTxOnlySpace" presStyleCnt="0"/>
      <dgm:spPr/>
    </dgm:pt>
    <dgm:pt modelId="{A9BCBA0C-315B-44E3-8612-5DC44ABEB823}" type="pres">
      <dgm:prSet presAssocID="{46230B7F-BAE3-4993-9BC2-66B04DE320B2}" presName="parTxOnly" presStyleLbl="node1" presStyleIdx="1" presStyleCnt="3" custLinFactNeighborY="-1918">
        <dgm:presLayoutVars>
          <dgm:chMax val="0"/>
          <dgm:chPref val="0"/>
          <dgm:bulletEnabled val="1"/>
        </dgm:presLayoutVars>
      </dgm:prSet>
      <dgm:spPr/>
    </dgm:pt>
    <dgm:pt modelId="{49D12597-782C-44F1-B07C-34554305399B}" type="pres">
      <dgm:prSet presAssocID="{B5B644F5-0A99-49F5-8AEC-297E3C038E8B}" presName="parTxOnlySpace" presStyleCnt="0"/>
      <dgm:spPr/>
    </dgm:pt>
    <dgm:pt modelId="{83528C13-A128-464A-A1F1-03F7A3141734}" type="pres">
      <dgm:prSet presAssocID="{045C69A6-F42B-4DA4-97AA-7B3D8E7D678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2B124D2B-FC80-4156-9753-006A853E9D56}" type="presOf" srcId="{885A13DF-557E-4759-B7C2-93DC04A84D69}" destId="{99A9465E-0827-4691-A456-561CC8BAFB25}" srcOrd="0" destOrd="0" presId="urn:microsoft.com/office/officeart/2005/8/layout/chevron1"/>
    <dgm:cxn modelId="{5834338C-AB2C-4BD2-BF62-43550A7E1D16}" srcId="{08813DE7-A76A-4F29-9D50-F30D904828EC}" destId="{045C69A6-F42B-4DA4-97AA-7B3D8E7D6788}" srcOrd="2" destOrd="0" parTransId="{BF2B3A04-D31D-4F22-B334-C289455929E5}" sibTransId="{291D3D8F-3495-4607-AC5E-4F4C85455726}"/>
    <dgm:cxn modelId="{1A6C06CC-3C7B-45B7-A7A8-953BA7A51DE9}" srcId="{08813DE7-A76A-4F29-9D50-F30D904828EC}" destId="{885A13DF-557E-4759-B7C2-93DC04A84D69}" srcOrd="0" destOrd="0" parTransId="{667E46D0-4265-4120-A23A-4E4C415E0FA1}" sibTransId="{1A78066C-E938-4F6D-A134-D38B4A761118}"/>
    <dgm:cxn modelId="{BBB994DF-67D7-4A1E-9371-3F55DCFCF5EA}" type="presOf" srcId="{045C69A6-F42B-4DA4-97AA-7B3D8E7D6788}" destId="{83528C13-A128-464A-A1F1-03F7A3141734}" srcOrd="0" destOrd="0" presId="urn:microsoft.com/office/officeart/2005/8/layout/chevron1"/>
    <dgm:cxn modelId="{184B82E9-05AD-47B0-AFA9-E967DEFC9C8C}" type="presOf" srcId="{08813DE7-A76A-4F29-9D50-F30D904828EC}" destId="{ECB18AAD-F1D9-4F92-BA7C-EBEBB907AC37}" srcOrd="0" destOrd="0" presId="urn:microsoft.com/office/officeart/2005/8/layout/chevron1"/>
    <dgm:cxn modelId="{56A06DF7-7AE6-427C-BF99-0A7E9529FC60}" type="presOf" srcId="{46230B7F-BAE3-4993-9BC2-66B04DE320B2}" destId="{A9BCBA0C-315B-44E3-8612-5DC44ABEB823}" srcOrd="0" destOrd="0" presId="urn:microsoft.com/office/officeart/2005/8/layout/chevron1"/>
    <dgm:cxn modelId="{5036B5FA-6736-4FF2-ABE4-77EFD2AA4B6C}" srcId="{08813DE7-A76A-4F29-9D50-F30D904828EC}" destId="{46230B7F-BAE3-4993-9BC2-66B04DE320B2}" srcOrd="1" destOrd="0" parTransId="{E4544BFD-6B46-48A5-AF78-2FCE1E671892}" sibTransId="{B5B644F5-0A99-49F5-8AEC-297E3C038E8B}"/>
    <dgm:cxn modelId="{B763BB30-6447-4C9A-90F9-F82B57A2C96A}" type="presParOf" srcId="{ECB18AAD-F1D9-4F92-BA7C-EBEBB907AC37}" destId="{99A9465E-0827-4691-A456-561CC8BAFB25}" srcOrd="0" destOrd="0" presId="urn:microsoft.com/office/officeart/2005/8/layout/chevron1"/>
    <dgm:cxn modelId="{DA6CA4EE-C448-4B9B-A188-1F066AF892FB}" type="presParOf" srcId="{ECB18AAD-F1D9-4F92-BA7C-EBEBB907AC37}" destId="{CC88406A-055D-4D99-B816-5988271E0357}" srcOrd="1" destOrd="0" presId="urn:microsoft.com/office/officeart/2005/8/layout/chevron1"/>
    <dgm:cxn modelId="{DD6EDC22-7B03-4A48-B3FC-46DB806424D1}" type="presParOf" srcId="{ECB18AAD-F1D9-4F92-BA7C-EBEBB907AC37}" destId="{A9BCBA0C-315B-44E3-8612-5DC44ABEB823}" srcOrd="2" destOrd="0" presId="urn:microsoft.com/office/officeart/2005/8/layout/chevron1"/>
    <dgm:cxn modelId="{40DCF13F-272E-4B3E-A9BE-95E0EE38BFCA}" type="presParOf" srcId="{ECB18AAD-F1D9-4F92-BA7C-EBEBB907AC37}" destId="{49D12597-782C-44F1-B07C-34554305399B}" srcOrd="3" destOrd="0" presId="urn:microsoft.com/office/officeart/2005/8/layout/chevron1"/>
    <dgm:cxn modelId="{F5B00666-7020-4EF7-918D-EBAFBD3401BD}" type="presParOf" srcId="{ECB18AAD-F1D9-4F92-BA7C-EBEBB907AC37}" destId="{83528C13-A128-464A-A1F1-03F7A3141734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A9465E-0827-4691-A456-561CC8BAFB25}">
      <dsp:nvSpPr>
        <dsp:cNvPr id="0" name=""/>
        <dsp:cNvSpPr/>
      </dsp:nvSpPr>
      <dsp:spPr>
        <a:xfrm>
          <a:off x="3571" y="0"/>
          <a:ext cx="4351734" cy="3404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entury Gothic" panose="020B0502020202020204" pitchFamily="34" charset="0"/>
            </a:rPr>
            <a:t>Maintenance and Renewal</a:t>
          </a:r>
        </a:p>
      </dsp:txBody>
      <dsp:txXfrm>
        <a:off x="173806" y="0"/>
        <a:ext cx="4011265" cy="340469"/>
      </dsp:txXfrm>
    </dsp:sp>
    <dsp:sp modelId="{A9BCBA0C-315B-44E3-8612-5DC44ABEB823}">
      <dsp:nvSpPr>
        <dsp:cNvPr id="0" name=""/>
        <dsp:cNvSpPr/>
      </dsp:nvSpPr>
      <dsp:spPr>
        <a:xfrm>
          <a:off x="3920132" y="0"/>
          <a:ext cx="4351734" cy="3404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entury Gothic" panose="020B0502020202020204" pitchFamily="34" charset="0"/>
            </a:rPr>
            <a:t>Decision-Making</a:t>
          </a:r>
        </a:p>
      </dsp:txBody>
      <dsp:txXfrm>
        <a:off x="4090367" y="0"/>
        <a:ext cx="4011265" cy="340469"/>
      </dsp:txXfrm>
    </dsp:sp>
    <dsp:sp modelId="{83528C13-A128-464A-A1F1-03F7A3141734}">
      <dsp:nvSpPr>
        <dsp:cNvPr id="0" name=""/>
        <dsp:cNvSpPr/>
      </dsp:nvSpPr>
      <dsp:spPr>
        <a:xfrm>
          <a:off x="7836693" y="0"/>
          <a:ext cx="4351734" cy="3404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entury Gothic" panose="020B0502020202020204" pitchFamily="34" charset="0"/>
            </a:rPr>
            <a:t>Impact</a:t>
          </a:r>
        </a:p>
      </dsp:txBody>
      <dsp:txXfrm>
        <a:off x="8006928" y="0"/>
        <a:ext cx="4011265" cy="3404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A9465E-0827-4691-A456-561CC8BAFB25}">
      <dsp:nvSpPr>
        <dsp:cNvPr id="0" name=""/>
        <dsp:cNvSpPr/>
      </dsp:nvSpPr>
      <dsp:spPr>
        <a:xfrm>
          <a:off x="3571" y="0"/>
          <a:ext cx="4351734" cy="3404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entury Gothic" panose="020B0502020202020204" pitchFamily="34" charset="0"/>
            </a:rPr>
            <a:t>Maintenance and Renewal</a:t>
          </a:r>
        </a:p>
      </dsp:txBody>
      <dsp:txXfrm>
        <a:off x="173806" y="0"/>
        <a:ext cx="4011265" cy="340469"/>
      </dsp:txXfrm>
    </dsp:sp>
    <dsp:sp modelId="{A9BCBA0C-315B-44E3-8612-5DC44ABEB823}">
      <dsp:nvSpPr>
        <dsp:cNvPr id="0" name=""/>
        <dsp:cNvSpPr/>
      </dsp:nvSpPr>
      <dsp:spPr>
        <a:xfrm>
          <a:off x="3920132" y="0"/>
          <a:ext cx="4351734" cy="3404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entury Gothic" panose="020B0502020202020204" pitchFamily="34" charset="0"/>
            </a:rPr>
            <a:t>Decision-Making</a:t>
          </a:r>
        </a:p>
      </dsp:txBody>
      <dsp:txXfrm>
        <a:off x="4090367" y="0"/>
        <a:ext cx="4011265" cy="340469"/>
      </dsp:txXfrm>
    </dsp:sp>
    <dsp:sp modelId="{83528C13-A128-464A-A1F1-03F7A3141734}">
      <dsp:nvSpPr>
        <dsp:cNvPr id="0" name=""/>
        <dsp:cNvSpPr/>
      </dsp:nvSpPr>
      <dsp:spPr>
        <a:xfrm>
          <a:off x="7836693" y="0"/>
          <a:ext cx="4351734" cy="3404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entury Gothic" panose="020B0502020202020204" pitchFamily="34" charset="0"/>
            </a:rPr>
            <a:t>Impact</a:t>
          </a:r>
        </a:p>
      </dsp:txBody>
      <dsp:txXfrm>
        <a:off x="8006928" y="0"/>
        <a:ext cx="4011265" cy="3404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A9465E-0827-4691-A456-561CC8BAFB25}">
      <dsp:nvSpPr>
        <dsp:cNvPr id="0" name=""/>
        <dsp:cNvSpPr/>
      </dsp:nvSpPr>
      <dsp:spPr>
        <a:xfrm>
          <a:off x="3571" y="0"/>
          <a:ext cx="4351734" cy="3404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entury Gothic" panose="020B0502020202020204" pitchFamily="34" charset="0"/>
            </a:rPr>
            <a:t>Maintenance and Renewal</a:t>
          </a:r>
        </a:p>
      </dsp:txBody>
      <dsp:txXfrm>
        <a:off x="173806" y="0"/>
        <a:ext cx="4011265" cy="340469"/>
      </dsp:txXfrm>
    </dsp:sp>
    <dsp:sp modelId="{A9BCBA0C-315B-44E3-8612-5DC44ABEB823}">
      <dsp:nvSpPr>
        <dsp:cNvPr id="0" name=""/>
        <dsp:cNvSpPr/>
      </dsp:nvSpPr>
      <dsp:spPr>
        <a:xfrm>
          <a:off x="3920132" y="0"/>
          <a:ext cx="4351734" cy="3404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entury Gothic" panose="020B0502020202020204" pitchFamily="34" charset="0"/>
            </a:rPr>
            <a:t>Decision-Making</a:t>
          </a:r>
        </a:p>
      </dsp:txBody>
      <dsp:txXfrm>
        <a:off x="4090367" y="0"/>
        <a:ext cx="4011265" cy="340469"/>
      </dsp:txXfrm>
    </dsp:sp>
    <dsp:sp modelId="{83528C13-A128-464A-A1F1-03F7A3141734}">
      <dsp:nvSpPr>
        <dsp:cNvPr id="0" name=""/>
        <dsp:cNvSpPr/>
      </dsp:nvSpPr>
      <dsp:spPr>
        <a:xfrm>
          <a:off x="7836693" y="0"/>
          <a:ext cx="4351734" cy="34046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Century Gothic" panose="020B0502020202020204" pitchFamily="34" charset="0"/>
            </a:rPr>
            <a:t>Impact</a:t>
          </a:r>
        </a:p>
      </dsp:txBody>
      <dsp:txXfrm>
        <a:off x="8006928" y="0"/>
        <a:ext cx="4011265" cy="3404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1A1FA9-6DA5-EB10-7027-46E5DEA2097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884622-673E-BFAE-B300-9B07520A07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88BAC5-C2CC-D84D-B91E-0795CE2CBC79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5F0A1E-73AE-CD05-F022-2148328BC05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E6DC90-7050-9A7C-B6D3-BFDBFB520FD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AEB0C-53FD-2B41-B247-0EF5FAA8A5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7436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D8A08-0F4B-5640-ACB6-48BB280D62A2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7E5089-ADDF-9644-A5F4-7B624B6675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517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7E5089-ADDF-9644-A5F4-7B624B6675A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0102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7E5089-ADDF-9644-A5F4-7B624B6675A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546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7E5089-ADDF-9644-A5F4-7B624B6675A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6428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7E5089-ADDF-9644-A5F4-7B624B6675A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5433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>
              <a:solidFill>
                <a:srgbClr val="000000"/>
              </a:solidFill>
              <a:effectLst/>
              <a:latin typeface="Avenir LT Std 45 Book" panose="020B0502020203020204" pitchFamily="34" charset="0"/>
              <a:ea typeface="Avenir LT Std 45 Book" panose="020B05020202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D6D94AD-7AB5-4A89-960D-A6B30BA909F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7691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>
              <a:solidFill>
                <a:srgbClr val="000000"/>
              </a:solidFill>
              <a:effectLst/>
              <a:latin typeface="Avenir LT Std 45 Book" panose="020B0502020203020204" pitchFamily="34" charset="0"/>
              <a:ea typeface="Avenir LT Std 45 Book" panose="020B05020202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D6D94AD-7AB5-4A89-960D-A6B30BA909F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5551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>
              <a:solidFill>
                <a:srgbClr val="000000"/>
              </a:solidFill>
              <a:effectLst/>
              <a:latin typeface="Avenir LT Std 45 Book" panose="020B0502020203020204" pitchFamily="34" charset="0"/>
              <a:ea typeface="Avenir LT Std 45 Book" panose="020B0502020203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>
              <a:solidFill>
                <a:srgbClr val="000000"/>
              </a:solidFill>
              <a:effectLst/>
              <a:latin typeface="Avenir LT Std 45 Book" panose="020B0502020203020204" pitchFamily="34" charset="0"/>
              <a:ea typeface="Avenir LT Std 45 Book" panose="020B0502020203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D6D94AD-7AB5-4A89-960D-A6B30BA909F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9219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7E5089-ADDF-9644-A5F4-7B624B6675A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976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96D3DE4-F879-B5D2-C3A3-36D0F9FC64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42D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reeform 1">
            <a:extLst>
              <a:ext uri="{FF2B5EF4-FFF2-40B4-BE49-F238E27FC236}">
                <a16:creationId xmlns:a16="http://schemas.microsoft.com/office/drawing/2014/main" id="{900009A0-2AE7-30B4-D2DC-582FFAEEA270}"/>
              </a:ext>
            </a:extLst>
          </p:cNvPr>
          <p:cNvSpPr/>
          <p:nvPr userDrawn="1"/>
        </p:nvSpPr>
        <p:spPr>
          <a:xfrm>
            <a:off x="1" y="0"/>
            <a:ext cx="9382201" cy="6858000"/>
          </a:xfrm>
          <a:custGeom>
            <a:avLst/>
            <a:gdLst>
              <a:gd name="connsiteX0" fmla="*/ 0 w 9382201"/>
              <a:gd name="connsiteY0" fmla="*/ 0 h 6858000"/>
              <a:gd name="connsiteX1" fmla="*/ 6536371 w 9382201"/>
              <a:gd name="connsiteY1" fmla="*/ 0 h 6858000"/>
              <a:gd name="connsiteX2" fmla="*/ 6665603 w 9382201"/>
              <a:gd name="connsiteY2" fmla="*/ 82330 h 6858000"/>
              <a:gd name="connsiteX3" fmla="*/ 9382201 w 9382201"/>
              <a:gd name="connsiteY3" fmla="*/ 5159629 h 6858000"/>
              <a:gd name="connsiteX4" fmla="*/ 9188217 w 9382201"/>
              <a:gd name="connsiteY4" fmla="*/ 6689866 h 6858000"/>
              <a:gd name="connsiteX5" fmla="*/ 9140171 w 9382201"/>
              <a:gd name="connsiteY5" fmla="*/ 6858000 h 6858000"/>
              <a:gd name="connsiteX6" fmla="*/ 0 w 93822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382201" h="6858000">
                <a:moveTo>
                  <a:pt x="0" y="0"/>
                </a:moveTo>
                <a:lnTo>
                  <a:pt x="6536371" y="0"/>
                </a:lnTo>
                <a:lnTo>
                  <a:pt x="6665603" y="82330"/>
                </a:lnTo>
                <a:cubicBezTo>
                  <a:pt x="8304604" y="1182680"/>
                  <a:pt x="9382201" y="3046100"/>
                  <a:pt x="9382201" y="5159629"/>
                </a:cubicBezTo>
                <a:cubicBezTo>
                  <a:pt x="9382201" y="5688012"/>
                  <a:pt x="9314851" y="6200762"/>
                  <a:pt x="9188217" y="6689866"/>
                </a:cubicBezTo>
                <a:lnTo>
                  <a:pt x="914017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DB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A picture containing text, clipart, vector graphics&#10;&#10;Description automatically generated">
            <a:extLst>
              <a:ext uri="{FF2B5EF4-FFF2-40B4-BE49-F238E27FC236}">
                <a16:creationId xmlns:a16="http://schemas.microsoft.com/office/drawing/2014/main" id="{30E4601E-2A07-F54E-B861-FE76A80453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2595" y="5910262"/>
            <a:ext cx="1770599" cy="525208"/>
          </a:xfrm>
          <a:prstGeom prst="rect">
            <a:avLst/>
          </a:prstGeom>
        </p:spPr>
      </p:pic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718A16C5-87D1-A253-250A-CE506D60891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36589" y="2372651"/>
            <a:ext cx="7772626" cy="21564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600" b="0" i="0" spc="3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GB"/>
              <a:t>PRESENTATION</a:t>
            </a:r>
          </a:p>
          <a:p>
            <a:pPr lvl="0"/>
            <a:r>
              <a:rPr lang="en-GB"/>
              <a:t>TITLE</a:t>
            </a:r>
          </a:p>
        </p:txBody>
      </p:sp>
      <p:sp>
        <p:nvSpPr>
          <p:cNvPr id="26" name="Content Placeholder 24">
            <a:extLst>
              <a:ext uri="{FF2B5EF4-FFF2-40B4-BE49-F238E27FC236}">
                <a16:creationId xmlns:a16="http://schemas.microsoft.com/office/drawing/2014/main" id="{1628797E-8AA2-9691-2772-9A1198A2F12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36588" y="4676596"/>
            <a:ext cx="7772627" cy="6535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 i="0" spc="300">
                <a:solidFill>
                  <a:srgbClr val="EDEDED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GB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19989033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AA30E3-9B8B-9103-54C2-969BB6FC3DB0}"/>
              </a:ext>
            </a:extLst>
          </p:cNvPr>
          <p:cNvSpPr/>
          <p:nvPr userDrawn="1"/>
        </p:nvSpPr>
        <p:spPr>
          <a:xfrm>
            <a:off x="0" y="4355"/>
            <a:ext cx="12192000" cy="2553795"/>
          </a:xfrm>
          <a:prstGeom prst="rect">
            <a:avLst/>
          </a:prstGeom>
          <a:solidFill>
            <a:srgbClr val="2DB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05073C61-CE8E-B3C5-400F-914AB757837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9" b="558"/>
          <a:stretch/>
        </p:blipFill>
        <p:spPr>
          <a:xfrm>
            <a:off x="7537202" y="-1"/>
            <a:ext cx="4654798" cy="6853645"/>
          </a:xfrm>
          <a:prstGeom prst="rect">
            <a:avLst/>
          </a:prstGeom>
        </p:spPr>
      </p:pic>
      <p:sp>
        <p:nvSpPr>
          <p:cNvPr id="9" name="Freeform 8">
            <a:extLst>
              <a:ext uri="{FF2B5EF4-FFF2-40B4-BE49-F238E27FC236}">
                <a16:creationId xmlns:a16="http://schemas.microsoft.com/office/drawing/2014/main" id="{079F4A07-C39F-9232-9D48-17A7433D09C7}"/>
              </a:ext>
            </a:extLst>
          </p:cNvPr>
          <p:cNvSpPr/>
          <p:nvPr userDrawn="1"/>
        </p:nvSpPr>
        <p:spPr>
          <a:xfrm rot="21383422">
            <a:off x="7434105" y="3288754"/>
            <a:ext cx="4879442" cy="3707444"/>
          </a:xfrm>
          <a:custGeom>
            <a:avLst/>
            <a:gdLst>
              <a:gd name="connsiteX0" fmla="*/ 4879442 w 4879442"/>
              <a:gd name="connsiteY0" fmla="*/ 0 h 3707444"/>
              <a:gd name="connsiteX1" fmla="*/ 4645564 w 4879442"/>
              <a:gd name="connsiteY1" fmla="*/ 3707444 h 3707444"/>
              <a:gd name="connsiteX2" fmla="*/ 0 w 4879442"/>
              <a:gd name="connsiteY2" fmla="*/ 3414386 h 3707444"/>
              <a:gd name="connsiteX3" fmla="*/ 215391 w 4879442"/>
              <a:gd name="connsiteY3" fmla="*/ 0 h 3707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9442" h="3707444">
                <a:moveTo>
                  <a:pt x="4879442" y="0"/>
                </a:moveTo>
                <a:lnTo>
                  <a:pt x="4645564" y="3707444"/>
                </a:lnTo>
                <a:lnTo>
                  <a:pt x="0" y="3414386"/>
                </a:lnTo>
                <a:lnTo>
                  <a:pt x="215391" y="0"/>
                </a:lnTo>
                <a:close/>
              </a:path>
            </a:pathLst>
          </a:custGeom>
          <a:gradFill>
            <a:gsLst>
              <a:gs pos="55000">
                <a:schemeClr val="accent1">
                  <a:lumMod val="5000"/>
                  <a:lumOff val="95000"/>
                  <a:alpha val="0"/>
                </a:schemeClr>
              </a:gs>
              <a:gs pos="11000">
                <a:srgbClr val="042D41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DFFA41B2-0F22-774A-B514-42BCF394097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19925" y="3299859"/>
            <a:ext cx="3527558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PLACEHOLDER</a:t>
            </a:r>
            <a:endParaRPr lang="en-US"/>
          </a:p>
        </p:txBody>
      </p:sp>
      <p:sp>
        <p:nvSpPr>
          <p:cNvPr id="31" name="Text Placeholder 29">
            <a:extLst>
              <a:ext uri="{FF2B5EF4-FFF2-40B4-BE49-F238E27FC236}">
                <a16:creationId xmlns:a16="http://schemas.microsoft.com/office/drawing/2014/main" id="{513B77C8-134B-9244-A579-599E7C07CF4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0686" y="3000526"/>
            <a:ext cx="688457" cy="594561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500" b="1" i="0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C1DBE675-CC6B-CF43-AB59-8B652E8A1F1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0686" y="1414941"/>
            <a:ext cx="3511550" cy="555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500" b="1" i="0" cap="all" spc="300" baseline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cap="all" baseline="0"/>
              <a:t>contents</a:t>
            </a:r>
            <a:endParaRPr lang="en-US"/>
          </a:p>
        </p:txBody>
      </p:sp>
      <p:pic>
        <p:nvPicPr>
          <p:cNvPr id="11" name="Picture 10" descr="A picture containing text, clipart, vector graphics&#10;&#10;Description automatically generated">
            <a:extLst>
              <a:ext uri="{FF2B5EF4-FFF2-40B4-BE49-F238E27FC236}">
                <a16:creationId xmlns:a16="http://schemas.microsoft.com/office/drawing/2014/main" id="{3297DC73-A0AF-4BEA-3CFB-3AC41B8515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7816" y="6168116"/>
            <a:ext cx="1334813" cy="395942"/>
          </a:xfrm>
          <a:prstGeom prst="rect">
            <a:avLst/>
          </a:prstGeom>
        </p:spPr>
      </p:pic>
      <p:sp>
        <p:nvSpPr>
          <p:cNvPr id="59" name="Text Placeholder 4">
            <a:extLst>
              <a:ext uri="{FF2B5EF4-FFF2-40B4-BE49-F238E27FC236}">
                <a16:creationId xmlns:a16="http://schemas.microsoft.com/office/drawing/2014/main" id="{F3852AC8-270E-0F38-BEED-6EE2D5FDF2A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577840" y="3299859"/>
            <a:ext cx="1002791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r">
              <a:buNone/>
              <a:defRPr sz="14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0-10</a:t>
            </a:r>
            <a:endParaRPr lang="en-US"/>
          </a:p>
        </p:txBody>
      </p:sp>
      <p:sp>
        <p:nvSpPr>
          <p:cNvPr id="60" name="Text Placeholder 4">
            <a:extLst>
              <a:ext uri="{FF2B5EF4-FFF2-40B4-BE49-F238E27FC236}">
                <a16:creationId xmlns:a16="http://schemas.microsoft.com/office/drawing/2014/main" id="{CA30A8B7-5D6D-FADE-78FA-87376CB27A6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19925" y="3912507"/>
            <a:ext cx="3527558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PLACEHOLDER</a:t>
            </a:r>
            <a:endParaRPr lang="en-US"/>
          </a:p>
        </p:txBody>
      </p:sp>
      <p:sp>
        <p:nvSpPr>
          <p:cNvPr id="61" name="Text Placeholder 29">
            <a:extLst>
              <a:ext uri="{FF2B5EF4-FFF2-40B4-BE49-F238E27FC236}">
                <a16:creationId xmlns:a16="http://schemas.microsoft.com/office/drawing/2014/main" id="{45D1C7E3-FBB7-715F-8EFD-956D4E67252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20686" y="3613174"/>
            <a:ext cx="688457" cy="594561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500" b="1" i="0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62" name="Text Placeholder 4">
            <a:extLst>
              <a:ext uri="{FF2B5EF4-FFF2-40B4-BE49-F238E27FC236}">
                <a16:creationId xmlns:a16="http://schemas.microsoft.com/office/drawing/2014/main" id="{BA08348C-CA0D-480A-06C7-9E4578C7B6D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577840" y="3912507"/>
            <a:ext cx="1002791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r">
              <a:buNone/>
              <a:defRPr sz="14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11-20</a:t>
            </a:r>
            <a:endParaRPr lang="en-US"/>
          </a:p>
        </p:txBody>
      </p:sp>
      <p:sp>
        <p:nvSpPr>
          <p:cNvPr id="63" name="Text Placeholder 4">
            <a:extLst>
              <a:ext uri="{FF2B5EF4-FFF2-40B4-BE49-F238E27FC236}">
                <a16:creationId xmlns:a16="http://schemas.microsoft.com/office/drawing/2014/main" id="{1E4A4D47-2344-FE67-2678-D94145C4168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219925" y="4525155"/>
            <a:ext cx="3527558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PLACEHOLDER</a:t>
            </a:r>
            <a:endParaRPr lang="en-US"/>
          </a:p>
        </p:txBody>
      </p:sp>
      <p:sp>
        <p:nvSpPr>
          <p:cNvPr id="64" name="Text Placeholder 29">
            <a:extLst>
              <a:ext uri="{FF2B5EF4-FFF2-40B4-BE49-F238E27FC236}">
                <a16:creationId xmlns:a16="http://schemas.microsoft.com/office/drawing/2014/main" id="{D63EAD9F-393F-F945-FC4B-1BEFA4FCCC1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0686" y="4225822"/>
            <a:ext cx="688457" cy="594561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500" b="1" i="0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65" name="Text Placeholder 4">
            <a:extLst>
              <a:ext uri="{FF2B5EF4-FFF2-40B4-BE49-F238E27FC236}">
                <a16:creationId xmlns:a16="http://schemas.microsoft.com/office/drawing/2014/main" id="{6A0BA76E-92A6-8118-EB0A-F8A24E8AA7A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577840" y="4525155"/>
            <a:ext cx="1002791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r">
              <a:buNone/>
              <a:defRPr sz="14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21-30</a:t>
            </a:r>
            <a:endParaRPr lang="en-US"/>
          </a:p>
        </p:txBody>
      </p:sp>
      <p:sp>
        <p:nvSpPr>
          <p:cNvPr id="66" name="Text Placeholder 4">
            <a:extLst>
              <a:ext uri="{FF2B5EF4-FFF2-40B4-BE49-F238E27FC236}">
                <a16:creationId xmlns:a16="http://schemas.microsoft.com/office/drawing/2014/main" id="{D8895000-9C3C-35C0-4BCF-25E066293AE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219925" y="5146947"/>
            <a:ext cx="3527558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PLACEHOLDER</a:t>
            </a:r>
            <a:endParaRPr lang="en-US"/>
          </a:p>
        </p:txBody>
      </p:sp>
      <p:sp>
        <p:nvSpPr>
          <p:cNvPr id="67" name="Text Placeholder 29">
            <a:extLst>
              <a:ext uri="{FF2B5EF4-FFF2-40B4-BE49-F238E27FC236}">
                <a16:creationId xmlns:a16="http://schemas.microsoft.com/office/drawing/2014/main" id="{9B4EF705-67FE-78D5-C1C9-510A8146421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20686" y="4847614"/>
            <a:ext cx="688457" cy="594561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500" b="1" i="0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68" name="Text Placeholder 4">
            <a:extLst>
              <a:ext uri="{FF2B5EF4-FFF2-40B4-BE49-F238E27FC236}">
                <a16:creationId xmlns:a16="http://schemas.microsoft.com/office/drawing/2014/main" id="{280FD5E6-BD02-E2C6-914E-00A85C63269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577840" y="5146947"/>
            <a:ext cx="1002791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r">
              <a:buNone/>
              <a:defRPr sz="14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31-40</a:t>
            </a:r>
            <a:endParaRPr lang="en-US"/>
          </a:p>
        </p:txBody>
      </p:sp>
      <p:sp>
        <p:nvSpPr>
          <p:cNvPr id="69" name="Text Placeholder 4">
            <a:extLst>
              <a:ext uri="{FF2B5EF4-FFF2-40B4-BE49-F238E27FC236}">
                <a16:creationId xmlns:a16="http://schemas.microsoft.com/office/drawing/2014/main" id="{E7B27866-1167-4AF1-9E9E-FB241A21DB6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1219925" y="5768739"/>
            <a:ext cx="3527558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PLACEHOLDER</a:t>
            </a:r>
            <a:endParaRPr lang="en-US"/>
          </a:p>
        </p:txBody>
      </p:sp>
      <p:sp>
        <p:nvSpPr>
          <p:cNvPr id="70" name="Text Placeholder 29">
            <a:extLst>
              <a:ext uri="{FF2B5EF4-FFF2-40B4-BE49-F238E27FC236}">
                <a16:creationId xmlns:a16="http://schemas.microsoft.com/office/drawing/2014/main" id="{079628BE-AF88-BB25-06C1-F8E9E1DAF9B2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20686" y="5469406"/>
            <a:ext cx="688457" cy="594561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buNone/>
              <a:defRPr sz="2500" b="1" i="0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71" name="Text Placeholder 4">
            <a:extLst>
              <a:ext uri="{FF2B5EF4-FFF2-40B4-BE49-F238E27FC236}">
                <a16:creationId xmlns:a16="http://schemas.microsoft.com/office/drawing/2014/main" id="{B413B7EB-693A-B73E-F26C-F8E1C36F882B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577840" y="5768739"/>
            <a:ext cx="1002791" cy="295228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r">
              <a:buNone/>
              <a:defRPr sz="14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41-50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483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D443DAE-B8E0-B7E9-9263-A7474AB8E1CC}"/>
              </a:ext>
            </a:extLst>
          </p:cNvPr>
          <p:cNvSpPr/>
          <p:nvPr userDrawn="1"/>
        </p:nvSpPr>
        <p:spPr>
          <a:xfrm rot="16200000">
            <a:off x="7504673" y="2345467"/>
            <a:ext cx="6857988" cy="2167051"/>
          </a:xfrm>
          <a:prstGeom prst="rect">
            <a:avLst/>
          </a:prstGeom>
          <a:solidFill>
            <a:srgbClr val="042D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5DB4A5-6358-81BA-C049-3E0D233D283C}"/>
              </a:ext>
            </a:extLst>
          </p:cNvPr>
          <p:cNvSpPr/>
          <p:nvPr userDrawn="1"/>
        </p:nvSpPr>
        <p:spPr>
          <a:xfrm rot="16200000">
            <a:off x="7679477" y="2345474"/>
            <a:ext cx="6858001" cy="2167051"/>
          </a:xfrm>
          <a:prstGeom prst="rect">
            <a:avLst/>
          </a:prstGeom>
          <a:solidFill>
            <a:srgbClr val="2DB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0054D91A-9143-053D-394A-60E88723766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8384" y="942131"/>
            <a:ext cx="4146359" cy="2952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SUBHEADER</a:t>
            </a:r>
            <a:endParaRPr lang="en-US"/>
          </a:p>
        </p:txBody>
      </p:sp>
      <p:sp>
        <p:nvSpPr>
          <p:cNvPr id="8" name="Text Placeholder 39">
            <a:extLst>
              <a:ext uri="{FF2B5EF4-FFF2-40B4-BE49-F238E27FC236}">
                <a16:creationId xmlns:a16="http://schemas.microsoft.com/office/drawing/2014/main" id="{DDB6AE26-D3EC-28C6-3E8D-7A897DAD709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68384" y="361233"/>
            <a:ext cx="4127543" cy="527529"/>
          </a:xfrm>
          <a:prstGeom prst="rect">
            <a:avLst/>
          </a:prstGeom>
        </p:spPr>
        <p:txBody>
          <a:bodyPr anchor="b" anchorCtr="0"/>
          <a:lstStyle>
            <a:lvl1pPr marL="0" indent="0">
              <a:buNone/>
              <a:defRPr sz="3500" b="1" i="0" cap="none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cap="all" baseline="0"/>
              <a:t>Header</a:t>
            </a:r>
            <a:endParaRPr lang="en-US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08D0AFD1-94DE-E4A6-6EC1-AACA981AAFB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8384" y="1550984"/>
            <a:ext cx="8257045" cy="359396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None/>
              <a:defRPr sz="1400" cap="none" spc="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, </a:t>
            </a:r>
            <a:r>
              <a:rPr lang="en-GB" err="1"/>
              <a:t>sed</a:t>
            </a:r>
            <a:r>
              <a:rPr lang="en-GB"/>
              <a:t> do </a:t>
            </a:r>
            <a:r>
              <a:rPr lang="en-GB" err="1"/>
              <a:t>eiusmod</a:t>
            </a:r>
            <a:r>
              <a:rPr lang="en-GB"/>
              <a:t> </a:t>
            </a:r>
            <a:r>
              <a:rPr lang="en-GB" err="1"/>
              <a:t>tempor</a:t>
            </a:r>
            <a:r>
              <a:rPr lang="en-GB"/>
              <a:t> </a:t>
            </a:r>
            <a:r>
              <a:rPr lang="en-GB" err="1"/>
              <a:t>incididunt</a:t>
            </a:r>
            <a:r>
              <a:rPr lang="en-GB"/>
              <a:t> </a:t>
            </a:r>
            <a:r>
              <a:rPr lang="en-GB" err="1"/>
              <a:t>ut</a:t>
            </a:r>
            <a:r>
              <a:rPr lang="en-GB"/>
              <a:t> labore et dolore magna </a:t>
            </a:r>
            <a:r>
              <a:rPr lang="en-GB" err="1"/>
              <a:t>aliqua</a:t>
            </a:r>
            <a:r>
              <a:rPr lang="en-GB"/>
              <a:t>. </a:t>
            </a:r>
            <a:r>
              <a:rPr lang="en-GB" err="1"/>
              <a:t>ut</a:t>
            </a:r>
            <a:r>
              <a:rPr lang="en-GB"/>
              <a:t> </a:t>
            </a:r>
            <a:r>
              <a:rPr lang="en-GB" err="1"/>
              <a:t>enim</a:t>
            </a:r>
            <a:r>
              <a:rPr lang="en-GB"/>
              <a:t> ad minim </a:t>
            </a:r>
            <a:r>
              <a:rPr lang="en-GB" err="1"/>
              <a:t>veniam</a:t>
            </a:r>
            <a:r>
              <a:rPr lang="en-GB"/>
              <a:t>, </a:t>
            </a:r>
            <a:r>
              <a:rPr lang="en-GB" err="1"/>
              <a:t>quis</a:t>
            </a:r>
            <a:r>
              <a:rPr lang="en-GB"/>
              <a:t> </a:t>
            </a:r>
            <a:r>
              <a:rPr lang="en-GB" err="1"/>
              <a:t>nostrud</a:t>
            </a:r>
            <a:r>
              <a:rPr lang="en-GB"/>
              <a:t> exercitation </a:t>
            </a:r>
            <a:r>
              <a:rPr lang="en-GB" err="1"/>
              <a:t>ullamco</a:t>
            </a:r>
            <a:r>
              <a:rPr lang="en-GB"/>
              <a:t> </a:t>
            </a:r>
            <a:r>
              <a:rPr lang="en-GB" err="1"/>
              <a:t>laboris</a:t>
            </a:r>
            <a:r>
              <a:rPr lang="en-GB"/>
              <a:t> nisi </a:t>
            </a:r>
            <a:r>
              <a:rPr lang="en-GB" err="1"/>
              <a:t>ut</a:t>
            </a:r>
            <a:r>
              <a:rPr lang="en-GB"/>
              <a:t> </a:t>
            </a:r>
            <a:r>
              <a:rPr lang="en-GB" err="1"/>
              <a:t>aliquip</a:t>
            </a:r>
            <a:r>
              <a:rPr lang="en-GB"/>
              <a:t> ex </a:t>
            </a:r>
            <a:r>
              <a:rPr lang="en-GB" err="1"/>
              <a:t>ea</a:t>
            </a:r>
            <a:r>
              <a:rPr lang="en-GB"/>
              <a:t> </a:t>
            </a:r>
            <a:r>
              <a:rPr lang="en-GB" err="1"/>
              <a:t>commodo</a:t>
            </a:r>
            <a:r>
              <a:rPr lang="en-GB"/>
              <a:t> </a:t>
            </a:r>
            <a:r>
              <a:rPr lang="en-GB" err="1"/>
              <a:t>consequat</a:t>
            </a:r>
            <a:r>
              <a:rPr lang="en-GB"/>
              <a:t>. </a:t>
            </a:r>
            <a:r>
              <a:rPr lang="en-GB" err="1"/>
              <a:t>duis</a:t>
            </a:r>
            <a:r>
              <a:rPr lang="en-GB"/>
              <a:t> </a:t>
            </a:r>
            <a:r>
              <a:rPr lang="en-GB" err="1"/>
              <a:t>aute</a:t>
            </a:r>
            <a:r>
              <a:rPr lang="en-GB"/>
              <a:t> </a:t>
            </a:r>
            <a:r>
              <a:rPr lang="en-GB" err="1"/>
              <a:t>irure</a:t>
            </a:r>
            <a:r>
              <a:rPr lang="en-GB"/>
              <a:t> </a:t>
            </a:r>
            <a:r>
              <a:rPr lang="en-GB" err="1"/>
              <a:t>dolor</a:t>
            </a:r>
            <a:r>
              <a:rPr lang="en-GB"/>
              <a:t> in </a:t>
            </a:r>
            <a:r>
              <a:rPr lang="en-GB" err="1"/>
              <a:t>reprehenderit</a:t>
            </a:r>
            <a:r>
              <a:rPr lang="en-GB"/>
              <a:t> in </a:t>
            </a:r>
            <a:r>
              <a:rPr lang="en-GB" err="1"/>
              <a:t>voluptate</a:t>
            </a:r>
            <a:r>
              <a:rPr lang="en-GB"/>
              <a:t> </a:t>
            </a:r>
            <a:r>
              <a:rPr lang="en-GB" err="1"/>
              <a:t>velit</a:t>
            </a:r>
            <a:r>
              <a:rPr lang="en-GB"/>
              <a:t> </a:t>
            </a:r>
            <a:r>
              <a:rPr lang="en-GB" err="1"/>
              <a:t>esse</a:t>
            </a:r>
            <a:r>
              <a:rPr lang="en-GB"/>
              <a:t> </a:t>
            </a:r>
            <a:r>
              <a:rPr lang="en-GB" err="1"/>
              <a:t>cillum</a:t>
            </a:r>
            <a:r>
              <a:rPr lang="en-GB"/>
              <a:t> dolore </a:t>
            </a:r>
            <a:r>
              <a:rPr lang="en-GB" err="1"/>
              <a:t>eu</a:t>
            </a:r>
            <a:r>
              <a:rPr lang="en-GB"/>
              <a:t> </a:t>
            </a:r>
            <a:r>
              <a:rPr lang="en-GB" err="1"/>
              <a:t>fugiat</a:t>
            </a:r>
            <a:r>
              <a:rPr lang="en-GB"/>
              <a:t> </a:t>
            </a:r>
            <a:r>
              <a:rPr lang="en-GB" err="1"/>
              <a:t>nulla</a:t>
            </a:r>
            <a:r>
              <a:rPr lang="en-GB"/>
              <a:t> </a:t>
            </a:r>
            <a:r>
              <a:rPr lang="en-GB" err="1"/>
              <a:t>pariatur</a:t>
            </a:r>
            <a:r>
              <a:rPr lang="en-GB"/>
              <a:t>. </a:t>
            </a:r>
            <a:r>
              <a:rPr lang="en-GB" err="1"/>
              <a:t>excepteur</a:t>
            </a:r>
            <a:r>
              <a:rPr lang="en-GB"/>
              <a:t> </a:t>
            </a:r>
            <a:r>
              <a:rPr lang="en-GB" err="1"/>
              <a:t>sint</a:t>
            </a:r>
            <a:r>
              <a:rPr lang="en-GB"/>
              <a:t> </a:t>
            </a:r>
            <a:r>
              <a:rPr lang="en-GB" err="1"/>
              <a:t>occaecat</a:t>
            </a:r>
            <a:r>
              <a:rPr lang="en-GB"/>
              <a:t> </a:t>
            </a:r>
            <a:r>
              <a:rPr lang="en-GB" err="1"/>
              <a:t>cupidatat</a:t>
            </a:r>
            <a:r>
              <a:rPr lang="en-GB"/>
              <a:t> non </a:t>
            </a:r>
            <a:r>
              <a:rPr lang="en-GB" err="1"/>
              <a:t>proident</a:t>
            </a:r>
            <a:r>
              <a:rPr lang="en-GB"/>
              <a:t>, sunt in culpa</a:t>
            </a:r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6F6D16-7893-190D-48AF-C0E0B3558B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7816" y="6168115"/>
            <a:ext cx="1334815" cy="395943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B72B531-4DA7-9607-DF66-167086BBE673}"/>
              </a:ext>
            </a:extLst>
          </p:cNvPr>
          <p:cNvCxnSpPr>
            <a:cxnSpLocks/>
          </p:cNvCxnSpPr>
          <p:nvPr userDrawn="1"/>
        </p:nvCxnSpPr>
        <p:spPr>
          <a:xfrm>
            <a:off x="212035" y="5969247"/>
            <a:ext cx="9431837" cy="0"/>
          </a:xfrm>
          <a:prstGeom prst="line">
            <a:avLst/>
          </a:prstGeom>
          <a:ln>
            <a:solidFill>
              <a:srgbClr val="042D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839719A-CC07-62A5-DA28-E72E8A96C7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10262" y="6223590"/>
            <a:ext cx="807998" cy="3404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42D41"/>
                </a:solidFill>
              </a:defRPr>
            </a:lvl1pPr>
          </a:lstStyle>
          <a:p>
            <a:fld id="{6E279CD8-CEEB-834C-AB76-ACC329A771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5845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D443DAE-B8E0-B7E9-9263-A7474AB8E1CC}"/>
              </a:ext>
            </a:extLst>
          </p:cNvPr>
          <p:cNvSpPr/>
          <p:nvPr userDrawn="1"/>
        </p:nvSpPr>
        <p:spPr>
          <a:xfrm rot="16200000">
            <a:off x="7504660" y="2345466"/>
            <a:ext cx="6858011" cy="2167051"/>
          </a:xfrm>
          <a:prstGeom prst="rect">
            <a:avLst/>
          </a:prstGeom>
          <a:solidFill>
            <a:srgbClr val="2DB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5DB4A5-6358-81BA-C049-3E0D233D283C}"/>
              </a:ext>
            </a:extLst>
          </p:cNvPr>
          <p:cNvSpPr/>
          <p:nvPr userDrawn="1"/>
        </p:nvSpPr>
        <p:spPr>
          <a:xfrm rot="16200000">
            <a:off x="7679477" y="2345474"/>
            <a:ext cx="6858001" cy="2167051"/>
          </a:xfrm>
          <a:prstGeom prst="rect">
            <a:avLst/>
          </a:prstGeom>
          <a:solidFill>
            <a:srgbClr val="042D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0054D91A-9143-053D-394A-60E88723766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8384" y="942131"/>
            <a:ext cx="4146359" cy="2952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SUBHEADER</a:t>
            </a:r>
            <a:endParaRPr lang="en-US"/>
          </a:p>
        </p:txBody>
      </p:sp>
      <p:sp>
        <p:nvSpPr>
          <p:cNvPr id="8" name="Text Placeholder 39">
            <a:extLst>
              <a:ext uri="{FF2B5EF4-FFF2-40B4-BE49-F238E27FC236}">
                <a16:creationId xmlns:a16="http://schemas.microsoft.com/office/drawing/2014/main" id="{DDB6AE26-D3EC-28C6-3E8D-7A897DAD709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68384" y="361233"/>
            <a:ext cx="4127543" cy="527529"/>
          </a:xfrm>
          <a:prstGeom prst="rect">
            <a:avLst/>
          </a:prstGeom>
        </p:spPr>
        <p:txBody>
          <a:bodyPr anchor="b" anchorCtr="0"/>
          <a:lstStyle>
            <a:lvl1pPr marL="0" indent="0">
              <a:buNone/>
              <a:defRPr sz="3500" b="1" i="0" cap="none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cap="all" baseline="0"/>
              <a:t>Header</a:t>
            </a:r>
            <a:endParaRPr lang="en-US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08D0AFD1-94DE-E4A6-6EC1-AACA981AAFB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8384" y="1550984"/>
            <a:ext cx="8257045" cy="359396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None/>
              <a:defRPr sz="1400" cap="none" spc="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, </a:t>
            </a:r>
            <a:r>
              <a:rPr lang="en-GB" err="1"/>
              <a:t>sed</a:t>
            </a:r>
            <a:r>
              <a:rPr lang="en-GB"/>
              <a:t> do </a:t>
            </a:r>
            <a:r>
              <a:rPr lang="en-GB" err="1"/>
              <a:t>eiusmod</a:t>
            </a:r>
            <a:r>
              <a:rPr lang="en-GB"/>
              <a:t> </a:t>
            </a:r>
            <a:r>
              <a:rPr lang="en-GB" err="1"/>
              <a:t>tempor</a:t>
            </a:r>
            <a:r>
              <a:rPr lang="en-GB"/>
              <a:t> </a:t>
            </a:r>
            <a:r>
              <a:rPr lang="en-GB" err="1"/>
              <a:t>incididunt</a:t>
            </a:r>
            <a:r>
              <a:rPr lang="en-GB"/>
              <a:t> </a:t>
            </a:r>
            <a:r>
              <a:rPr lang="en-GB" err="1"/>
              <a:t>ut</a:t>
            </a:r>
            <a:r>
              <a:rPr lang="en-GB"/>
              <a:t> labore et dolore magna </a:t>
            </a:r>
            <a:r>
              <a:rPr lang="en-GB" err="1"/>
              <a:t>aliqua</a:t>
            </a:r>
            <a:r>
              <a:rPr lang="en-GB"/>
              <a:t>. </a:t>
            </a:r>
            <a:r>
              <a:rPr lang="en-GB" err="1"/>
              <a:t>ut</a:t>
            </a:r>
            <a:r>
              <a:rPr lang="en-GB"/>
              <a:t> </a:t>
            </a:r>
            <a:r>
              <a:rPr lang="en-GB" err="1"/>
              <a:t>enim</a:t>
            </a:r>
            <a:r>
              <a:rPr lang="en-GB"/>
              <a:t> ad minim </a:t>
            </a:r>
            <a:r>
              <a:rPr lang="en-GB" err="1"/>
              <a:t>veniam</a:t>
            </a:r>
            <a:r>
              <a:rPr lang="en-GB"/>
              <a:t>, </a:t>
            </a:r>
            <a:r>
              <a:rPr lang="en-GB" err="1"/>
              <a:t>quis</a:t>
            </a:r>
            <a:r>
              <a:rPr lang="en-GB"/>
              <a:t> </a:t>
            </a:r>
            <a:r>
              <a:rPr lang="en-GB" err="1"/>
              <a:t>nostrud</a:t>
            </a:r>
            <a:r>
              <a:rPr lang="en-GB"/>
              <a:t> exercitation </a:t>
            </a:r>
            <a:r>
              <a:rPr lang="en-GB" err="1"/>
              <a:t>ullamco</a:t>
            </a:r>
            <a:r>
              <a:rPr lang="en-GB"/>
              <a:t> </a:t>
            </a:r>
            <a:r>
              <a:rPr lang="en-GB" err="1"/>
              <a:t>laboris</a:t>
            </a:r>
            <a:r>
              <a:rPr lang="en-GB"/>
              <a:t> nisi </a:t>
            </a:r>
            <a:r>
              <a:rPr lang="en-GB" err="1"/>
              <a:t>ut</a:t>
            </a:r>
            <a:r>
              <a:rPr lang="en-GB"/>
              <a:t> </a:t>
            </a:r>
            <a:r>
              <a:rPr lang="en-GB" err="1"/>
              <a:t>aliquip</a:t>
            </a:r>
            <a:r>
              <a:rPr lang="en-GB"/>
              <a:t> ex </a:t>
            </a:r>
            <a:r>
              <a:rPr lang="en-GB" err="1"/>
              <a:t>ea</a:t>
            </a:r>
            <a:r>
              <a:rPr lang="en-GB"/>
              <a:t> </a:t>
            </a:r>
            <a:r>
              <a:rPr lang="en-GB" err="1"/>
              <a:t>commodo</a:t>
            </a:r>
            <a:r>
              <a:rPr lang="en-GB"/>
              <a:t> </a:t>
            </a:r>
            <a:r>
              <a:rPr lang="en-GB" err="1"/>
              <a:t>consequat</a:t>
            </a:r>
            <a:r>
              <a:rPr lang="en-GB"/>
              <a:t>. </a:t>
            </a:r>
            <a:r>
              <a:rPr lang="en-GB" err="1"/>
              <a:t>duis</a:t>
            </a:r>
            <a:r>
              <a:rPr lang="en-GB"/>
              <a:t> </a:t>
            </a:r>
            <a:r>
              <a:rPr lang="en-GB" err="1"/>
              <a:t>aute</a:t>
            </a:r>
            <a:r>
              <a:rPr lang="en-GB"/>
              <a:t> </a:t>
            </a:r>
            <a:r>
              <a:rPr lang="en-GB" err="1"/>
              <a:t>irure</a:t>
            </a:r>
            <a:r>
              <a:rPr lang="en-GB"/>
              <a:t> </a:t>
            </a:r>
            <a:r>
              <a:rPr lang="en-GB" err="1"/>
              <a:t>dolor</a:t>
            </a:r>
            <a:r>
              <a:rPr lang="en-GB"/>
              <a:t> in </a:t>
            </a:r>
            <a:r>
              <a:rPr lang="en-GB" err="1"/>
              <a:t>reprehenderit</a:t>
            </a:r>
            <a:r>
              <a:rPr lang="en-GB"/>
              <a:t> in </a:t>
            </a:r>
            <a:r>
              <a:rPr lang="en-GB" err="1"/>
              <a:t>voluptate</a:t>
            </a:r>
            <a:r>
              <a:rPr lang="en-GB"/>
              <a:t> </a:t>
            </a:r>
            <a:r>
              <a:rPr lang="en-GB" err="1"/>
              <a:t>velit</a:t>
            </a:r>
            <a:r>
              <a:rPr lang="en-GB"/>
              <a:t> </a:t>
            </a:r>
            <a:r>
              <a:rPr lang="en-GB" err="1"/>
              <a:t>esse</a:t>
            </a:r>
            <a:r>
              <a:rPr lang="en-GB"/>
              <a:t> </a:t>
            </a:r>
            <a:r>
              <a:rPr lang="en-GB" err="1"/>
              <a:t>cillum</a:t>
            </a:r>
            <a:r>
              <a:rPr lang="en-GB"/>
              <a:t> dolore </a:t>
            </a:r>
            <a:r>
              <a:rPr lang="en-GB" err="1"/>
              <a:t>eu</a:t>
            </a:r>
            <a:r>
              <a:rPr lang="en-GB"/>
              <a:t> </a:t>
            </a:r>
            <a:r>
              <a:rPr lang="en-GB" err="1"/>
              <a:t>fugiat</a:t>
            </a:r>
            <a:r>
              <a:rPr lang="en-GB"/>
              <a:t> </a:t>
            </a:r>
            <a:r>
              <a:rPr lang="en-GB" err="1"/>
              <a:t>nulla</a:t>
            </a:r>
            <a:r>
              <a:rPr lang="en-GB"/>
              <a:t> </a:t>
            </a:r>
            <a:r>
              <a:rPr lang="en-GB" err="1"/>
              <a:t>pariatur</a:t>
            </a:r>
            <a:r>
              <a:rPr lang="en-GB"/>
              <a:t>. </a:t>
            </a:r>
            <a:r>
              <a:rPr lang="en-GB" err="1"/>
              <a:t>excepteur</a:t>
            </a:r>
            <a:r>
              <a:rPr lang="en-GB"/>
              <a:t> </a:t>
            </a:r>
            <a:r>
              <a:rPr lang="en-GB" err="1"/>
              <a:t>sint</a:t>
            </a:r>
            <a:r>
              <a:rPr lang="en-GB"/>
              <a:t> </a:t>
            </a:r>
            <a:r>
              <a:rPr lang="en-GB" err="1"/>
              <a:t>occaecat</a:t>
            </a:r>
            <a:r>
              <a:rPr lang="en-GB"/>
              <a:t> </a:t>
            </a:r>
            <a:r>
              <a:rPr lang="en-GB" err="1"/>
              <a:t>cupidatat</a:t>
            </a:r>
            <a:r>
              <a:rPr lang="en-GB"/>
              <a:t> non </a:t>
            </a:r>
            <a:r>
              <a:rPr lang="en-GB" err="1"/>
              <a:t>proident</a:t>
            </a:r>
            <a:r>
              <a:rPr lang="en-GB"/>
              <a:t>, sunt in culpa</a:t>
            </a:r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6F6D16-7893-190D-48AF-C0E0B3558B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7816" y="6168115"/>
            <a:ext cx="1334815" cy="395943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B72B531-4DA7-9607-DF66-167086BBE673}"/>
              </a:ext>
            </a:extLst>
          </p:cNvPr>
          <p:cNvCxnSpPr>
            <a:cxnSpLocks/>
          </p:cNvCxnSpPr>
          <p:nvPr userDrawn="1"/>
        </p:nvCxnSpPr>
        <p:spPr>
          <a:xfrm>
            <a:off x="212035" y="5969247"/>
            <a:ext cx="9431837" cy="0"/>
          </a:xfrm>
          <a:prstGeom prst="line">
            <a:avLst/>
          </a:prstGeom>
          <a:ln>
            <a:solidFill>
              <a:srgbClr val="042D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839719A-CC07-62A5-DA28-E72E8A96C7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10262" y="6223590"/>
            <a:ext cx="807998" cy="3404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42D41"/>
                </a:solidFill>
              </a:defRPr>
            </a:lvl1pPr>
          </a:lstStyle>
          <a:p>
            <a:fld id="{6E279CD8-CEEB-834C-AB76-ACC329A771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9987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BCE41510-20EA-186B-74EE-CA7D9ED4AE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7817" y="6168116"/>
            <a:ext cx="1334811" cy="395942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622FF42-E40D-C0D8-B736-DC6355E47A73}"/>
              </a:ext>
            </a:extLst>
          </p:cNvPr>
          <p:cNvCxnSpPr>
            <a:cxnSpLocks/>
          </p:cNvCxnSpPr>
          <p:nvPr userDrawn="1"/>
        </p:nvCxnSpPr>
        <p:spPr>
          <a:xfrm>
            <a:off x="212035" y="5969247"/>
            <a:ext cx="11690592" cy="0"/>
          </a:xfrm>
          <a:prstGeom prst="line">
            <a:avLst/>
          </a:prstGeom>
          <a:ln>
            <a:solidFill>
              <a:srgbClr val="042D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3A1B246-46AE-5974-9FB1-33CDC84CBA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14626" y="6223590"/>
            <a:ext cx="807998" cy="3404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42D41"/>
                </a:solidFill>
              </a:defRPr>
            </a:lvl1pPr>
          </a:lstStyle>
          <a:p>
            <a:fld id="{6E279CD8-CEEB-834C-AB76-ACC329A771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6818F8B-C49F-CB97-C17C-E2B5CF56DDC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8384" y="1720472"/>
            <a:ext cx="4146359" cy="2952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SUBHEADER</a:t>
            </a:r>
            <a:endParaRPr lang="en-US"/>
          </a:p>
        </p:txBody>
      </p:sp>
      <p:sp>
        <p:nvSpPr>
          <p:cNvPr id="4" name="Text Placeholder 39">
            <a:extLst>
              <a:ext uri="{FF2B5EF4-FFF2-40B4-BE49-F238E27FC236}">
                <a16:creationId xmlns:a16="http://schemas.microsoft.com/office/drawing/2014/main" id="{B504CB05-3A96-33E4-4FA2-CCF553465AC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68384" y="361233"/>
            <a:ext cx="4127543" cy="527529"/>
          </a:xfrm>
          <a:prstGeom prst="rect">
            <a:avLst/>
          </a:prstGeom>
        </p:spPr>
        <p:txBody>
          <a:bodyPr anchor="b" anchorCtr="0"/>
          <a:lstStyle>
            <a:lvl1pPr marL="0" indent="0">
              <a:buNone/>
              <a:defRPr sz="3500" b="1" i="0" cap="none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cap="all" baseline="0"/>
              <a:t>Header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05E79B-DA38-A784-61B5-BB9767F2E7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8384" y="2176419"/>
            <a:ext cx="8257045" cy="359396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None/>
              <a:defRPr sz="1400" cap="none" spc="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, </a:t>
            </a:r>
            <a:r>
              <a:rPr lang="en-GB" err="1"/>
              <a:t>sed</a:t>
            </a:r>
            <a:r>
              <a:rPr lang="en-GB"/>
              <a:t> do </a:t>
            </a:r>
            <a:r>
              <a:rPr lang="en-GB" err="1"/>
              <a:t>eiusmod</a:t>
            </a:r>
            <a:r>
              <a:rPr lang="en-GB"/>
              <a:t> </a:t>
            </a:r>
            <a:r>
              <a:rPr lang="en-GB" err="1"/>
              <a:t>tempor</a:t>
            </a:r>
            <a:r>
              <a:rPr lang="en-GB"/>
              <a:t> </a:t>
            </a:r>
            <a:r>
              <a:rPr lang="en-GB" err="1"/>
              <a:t>incididunt</a:t>
            </a:r>
            <a:r>
              <a:rPr lang="en-GB"/>
              <a:t> </a:t>
            </a:r>
            <a:r>
              <a:rPr lang="en-GB" err="1"/>
              <a:t>ut</a:t>
            </a:r>
            <a:r>
              <a:rPr lang="en-GB"/>
              <a:t> labore et dolore magna </a:t>
            </a:r>
            <a:r>
              <a:rPr lang="en-GB" err="1"/>
              <a:t>aliqua</a:t>
            </a:r>
            <a:r>
              <a:rPr lang="en-GB"/>
              <a:t>. </a:t>
            </a:r>
            <a:r>
              <a:rPr lang="en-GB" err="1"/>
              <a:t>ut</a:t>
            </a:r>
            <a:r>
              <a:rPr lang="en-GB"/>
              <a:t> </a:t>
            </a:r>
            <a:r>
              <a:rPr lang="en-GB" err="1"/>
              <a:t>enim</a:t>
            </a:r>
            <a:r>
              <a:rPr lang="en-GB"/>
              <a:t> ad minim </a:t>
            </a:r>
            <a:r>
              <a:rPr lang="en-GB" err="1"/>
              <a:t>veniam</a:t>
            </a:r>
            <a:r>
              <a:rPr lang="en-GB"/>
              <a:t>, </a:t>
            </a:r>
            <a:r>
              <a:rPr lang="en-GB" err="1"/>
              <a:t>quis</a:t>
            </a:r>
            <a:r>
              <a:rPr lang="en-GB"/>
              <a:t> </a:t>
            </a:r>
            <a:r>
              <a:rPr lang="en-GB" err="1"/>
              <a:t>nostrud</a:t>
            </a:r>
            <a:r>
              <a:rPr lang="en-GB"/>
              <a:t> exercitation </a:t>
            </a:r>
            <a:r>
              <a:rPr lang="en-GB" err="1"/>
              <a:t>ullamco</a:t>
            </a:r>
            <a:r>
              <a:rPr lang="en-GB"/>
              <a:t> </a:t>
            </a:r>
            <a:r>
              <a:rPr lang="en-GB" err="1"/>
              <a:t>laboris</a:t>
            </a:r>
            <a:r>
              <a:rPr lang="en-GB"/>
              <a:t> nisi </a:t>
            </a:r>
            <a:r>
              <a:rPr lang="en-GB" err="1"/>
              <a:t>ut</a:t>
            </a:r>
            <a:r>
              <a:rPr lang="en-GB"/>
              <a:t> </a:t>
            </a:r>
            <a:r>
              <a:rPr lang="en-GB" err="1"/>
              <a:t>aliquip</a:t>
            </a:r>
            <a:r>
              <a:rPr lang="en-GB"/>
              <a:t> ex </a:t>
            </a:r>
            <a:r>
              <a:rPr lang="en-GB" err="1"/>
              <a:t>ea</a:t>
            </a:r>
            <a:r>
              <a:rPr lang="en-GB"/>
              <a:t> </a:t>
            </a:r>
            <a:r>
              <a:rPr lang="en-GB" err="1"/>
              <a:t>commodo</a:t>
            </a:r>
            <a:r>
              <a:rPr lang="en-GB"/>
              <a:t> </a:t>
            </a:r>
            <a:r>
              <a:rPr lang="en-GB" err="1"/>
              <a:t>consequat</a:t>
            </a:r>
            <a:r>
              <a:rPr lang="en-GB"/>
              <a:t>. </a:t>
            </a:r>
            <a:r>
              <a:rPr lang="en-GB" err="1"/>
              <a:t>duis</a:t>
            </a:r>
            <a:r>
              <a:rPr lang="en-GB"/>
              <a:t> </a:t>
            </a:r>
            <a:r>
              <a:rPr lang="en-GB" err="1"/>
              <a:t>aute</a:t>
            </a:r>
            <a:r>
              <a:rPr lang="en-GB"/>
              <a:t> </a:t>
            </a:r>
            <a:r>
              <a:rPr lang="en-GB" err="1"/>
              <a:t>irure</a:t>
            </a:r>
            <a:r>
              <a:rPr lang="en-GB"/>
              <a:t> </a:t>
            </a:r>
            <a:r>
              <a:rPr lang="en-GB" err="1"/>
              <a:t>dolor</a:t>
            </a:r>
            <a:r>
              <a:rPr lang="en-GB"/>
              <a:t> in </a:t>
            </a:r>
            <a:r>
              <a:rPr lang="en-GB" err="1"/>
              <a:t>reprehenderit</a:t>
            </a:r>
            <a:r>
              <a:rPr lang="en-GB"/>
              <a:t> in </a:t>
            </a:r>
            <a:r>
              <a:rPr lang="en-GB" err="1"/>
              <a:t>voluptate</a:t>
            </a:r>
            <a:r>
              <a:rPr lang="en-GB"/>
              <a:t> </a:t>
            </a:r>
            <a:r>
              <a:rPr lang="en-GB" err="1"/>
              <a:t>velit</a:t>
            </a:r>
            <a:r>
              <a:rPr lang="en-GB"/>
              <a:t> </a:t>
            </a:r>
            <a:r>
              <a:rPr lang="en-GB" err="1"/>
              <a:t>esse</a:t>
            </a:r>
            <a:r>
              <a:rPr lang="en-GB"/>
              <a:t> </a:t>
            </a:r>
            <a:r>
              <a:rPr lang="en-GB" err="1"/>
              <a:t>cillum</a:t>
            </a:r>
            <a:r>
              <a:rPr lang="en-GB"/>
              <a:t> dolore </a:t>
            </a:r>
            <a:r>
              <a:rPr lang="en-GB" err="1"/>
              <a:t>eu</a:t>
            </a:r>
            <a:r>
              <a:rPr lang="en-GB"/>
              <a:t> </a:t>
            </a:r>
            <a:r>
              <a:rPr lang="en-GB" err="1"/>
              <a:t>fugiat</a:t>
            </a:r>
            <a:r>
              <a:rPr lang="en-GB"/>
              <a:t> </a:t>
            </a:r>
            <a:r>
              <a:rPr lang="en-GB" err="1"/>
              <a:t>nulla</a:t>
            </a:r>
            <a:r>
              <a:rPr lang="en-GB"/>
              <a:t> </a:t>
            </a:r>
            <a:r>
              <a:rPr lang="en-GB" err="1"/>
              <a:t>pariatur</a:t>
            </a:r>
            <a:r>
              <a:rPr lang="en-GB"/>
              <a:t>. </a:t>
            </a:r>
            <a:r>
              <a:rPr lang="en-GB" err="1"/>
              <a:t>excepteur</a:t>
            </a:r>
            <a:r>
              <a:rPr lang="en-GB"/>
              <a:t> </a:t>
            </a:r>
            <a:r>
              <a:rPr lang="en-GB" err="1"/>
              <a:t>sint</a:t>
            </a:r>
            <a:r>
              <a:rPr lang="en-GB"/>
              <a:t> </a:t>
            </a:r>
            <a:r>
              <a:rPr lang="en-GB" err="1"/>
              <a:t>occaecat</a:t>
            </a:r>
            <a:r>
              <a:rPr lang="en-GB"/>
              <a:t> </a:t>
            </a:r>
            <a:r>
              <a:rPr lang="en-GB" err="1"/>
              <a:t>cupidatat</a:t>
            </a:r>
            <a:r>
              <a:rPr lang="en-GB"/>
              <a:t> non </a:t>
            </a:r>
            <a:r>
              <a:rPr lang="en-GB" err="1"/>
              <a:t>proident</a:t>
            </a:r>
            <a:r>
              <a:rPr lang="en-GB"/>
              <a:t>, sunt in culpa</a:t>
            </a:r>
            <a:endParaRPr lang="en-US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0474E0CB-4303-538C-08D6-B1AE33B286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8385" y="899322"/>
            <a:ext cx="11012416" cy="616212"/>
          </a:xfrm>
          <a:prstGeom prst="rect">
            <a:avLst/>
          </a:prstGeom>
          <a:solidFill>
            <a:srgbClr val="042D41"/>
          </a:solidFill>
        </p:spPr>
        <p:txBody>
          <a:bodyPr anchor="ctr" anchorCtr="0"/>
          <a:lstStyle>
            <a:lvl1pPr marL="0" indent="0">
              <a:lnSpc>
                <a:spcPts val="1600"/>
              </a:lnSpc>
              <a:spcBef>
                <a:spcPts val="1000"/>
              </a:spcBef>
              <a:spcAft>
                <a:spcPts val="0"/>
              </a:spcAft>
              <a:buNone/>
              <a:defRPr sz="1200" cap="none" spc="0" baseline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, </a:t>
            </a:r>
            <a:r>
              <a:rPr lang="en-GB" err="1"/>
              <a:t>sed</a:t>
            </a:r>
            <a:r>
              <a:rPr lang="en-GB"/>
              <a:t> do </a:t>
            </a:r>
            <a:r>
              <a:rPr lang="en-GB" err="1"/>
              <a:t>eiusmod</a:t>
            </a:r>
            <a:r>
              <a:rPr lang="en-GB"/>
              <a:t> </a:t>
            </a:r>
            <a:r>
              <a:rPr lang="en-GB" err="1"/>
              <a:t>tempor</a:t>
            </a:r>
            <a:r>
              <a:rPr lang="en-GB"/>
              <a:t> </a:t>
            </a:r>
            <a:r>
              <a:rPr lang="en-GB" err="1"/>
              <a:t>incididunt</a:t>
            </a:r>
            <a:r>
              <a:rPr lang="en-GB"/>
              <a:t> </a:t>
            </a:r>
            <a:r>
              <a:rPr lang="en-GB" err="1"/>
              <a:t>ut</a:t>
            </a:r>
            <a:r>
              <a:rPr lang="en-GB"/>
              <a:t> labore et dolore magna </a:t>
            </a:r>
            <a:r>
              <a:rPr lang="en-GB" err="1"/>
              <a:t>aliqua</a:t>
            </a:r>
            <a:r>
              <a:rPr lang="en-GB"/>
              <a:t>. </a:t>
            </a:r>
            <a:br>
              <a:rPr lang="en-GB"/>
            </a:br>
            <a:r>
              <a:rPr lang="en-GB" err="1"/>
              <a:t>Enim</a:t>
            </a:r>
            <a:r>
              <a:rPr lang="en-GB"/>
              <a:t> ad minim </a:t>
            </a:r>
            <a:r>
              <a:rPr lang="en-GB" err="1"/>
              <a:t>veniam</a:t>
            </a:r>
            <a:r>
              <a:rPr lang="en-GB"/>
              <a:t>, </a:t>
            </a:r>
            <a:r>
              <a:rPr lang="en-GB" err="1"/>
              <a:t>quis</a:t>
            </a:r>
            <a:r>
              <a:rPr lang="en-GB"/>
              <a:t> </a:t>
            </a:r>
            <a:r>
              <a:rPr lang="en-GB" err="1"/>
              <a:t>nostrud</a:t>
            </a:r>
            <a:r>
              <a:rPr lang="en-GB"/>
              <a:t> exercitation </a:t>
            </a:r>
            <a:r>
              <a:rPr lang="en-GB" err="1"/>
              <a:t>ullamco</a:t>
            </a:r>
            <a:r>
              <a:rPr lang="en-GB"/>
              <a:t> </a:t>
            </a:r>
            <a:r>
              <a:rPr lang="en-GB" err="1"/>
              <a:t>laboris</a:t>
            </a:r>
            <a:r>
              <a:rPr lang="en-GB"/>
              <a:t> nisi </a:t>
            </a:r>
            <a:r>
              <a:rPr lang="en-GB" err="1"/>
              <a:t>ut</a:t>
            </a:r>
            <a:r>
              <a:rPr lang="en-GB"/>
              <a:t> </a:t>
            </a:r>
            <a:r>
              <a:rPr lang="en-GB" err="1"/>
              <a:t>aliquip</a:t>
            </a:r>
            <a:r>
              <a:rPr lang="en-GB"/>
              <a:t> ex </a:t>
            </a:r>
            <a:r>
              <a:rPr lang="en-GB" err="1"/>
              <a:t>ea</a:t>
            </a:r>
            <a:r>
              <a:rPr lang="en-GB"/>
              <a:t> </a:t>
            </a:r>
            <a:r>
              <a:rPr lang="en-GB" err="1"/>
              <a:t>commodo</a:t>
            </a:r>
            <a:r>
              <a:rPr lang="en-GB"/>
              <a:t> </a:t>
            </a:r>
            <a:r>
              <a:rPr lang="en-GB" err="1"/>
              <a:t>consequat</a:t>
            </a:r>
            <a:r>
              <a:rPr lang="en-GB"/>
              <a:t>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246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/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BCE41510-20EA-186B-74EE-CA7D9ED4AE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7817" y="6168116"/>
            <a:ext cx="1334811" cy="395942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622FF42-E40D-C0D8-B736-DC6355E47A73}"/>
              </a:ext>
            </a:extLst>
          </p:cNvPr>
          <p:cNvCxnSpPr>
            <a:cxnSpLocks/>
          </p:cNvCxnSpPr>
          <p:nvPr userDrawn="1"/>
        </p:nvCxnSpPr>
        <p:spPr>
          <a:xfrm>
            <a:off x="212035" y="5969247"/>
            <a:ext cx="11690592" cy="0"/>
          </a:xfrm>
          <a:prstGeom prst="line">
            <a:avLst/>
          </a:prstGeom>
          <a:ln>
            <a:solidFill>
              <a:srgbClr val="042D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3A1B246-46AE-5974-9FB1-33CDC84CBA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14626" y="6223590"/>
            <a:ext cx="807998" cy="3404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42D41"/>
                </a:solidFill>
              </a:defRPr>
            </a:lvl1pPr>
          </a:lstStyle>
          <a:p>
            <a:fld id="{6E279CD8-CEEB-834C-AB76-ACC329A771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9">
            <a:extLst>
              <a:ext uri="{FF2B5EF4-FFF2-40B4-BE49-F238E27FC236}">
                <a16:creationId xmlns:a16="http://schemas.microsoft.com/office/drawing/2014/main" id="{B504CB05-3A96-33E4-4FA2-CCF553465AC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68384" y="361233"/>
            <a:ext cx="4127543" cy="527529"/>
          </a:xfrm>
          <a:prstGeom prst="rect">
            <a:avLst/>
          </a:prstGeom>
        </p:spPr>
        <p:txBody>
          <a:bodyPr anchor="b" anchorCtr="0"/>
          <a:lstStyle>
            <a:lvl1pPr marL="0" indent="0">
              <a:buNone/>
              <a:defRPr sz="3500" b="1" i="0" cap="none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cap="all" baseline="0"/>
              <a:t>Header</a:t>
            </a:r>
            <a:endParaRPr lang="en-US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6F24883E-0A4F-1573-4ED6-7FDA63EEF0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8384" y="942131"/>
            <a:ext cx="4146359" cy="2952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SUBHEADER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0069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A50CB3D1-9D79-B67D-074D-CF6E72FD28EC}"/>
              </a:ext>
            </a:extLst>
          </p:cNvPr>
          <p:cNvSpPr/>
          <p:nvPr userDrawn="1"/>
        </p:nvSpPr>
        <p:spPr>
          <a:xfrm rot="16200000">
            <a:off x="6531396" y="1197391"/>
            <a:ext cx="6858001" cy="4463217"/>
          </a:xfrm>
          <a:custGeom>
            <a:avLst/>
            <a:gdLst>
              <a:gd name="connsiteX0" fmla="*/ 6858001 w 6858001"/>
              <a:gd name="connsiteY0" fmla="*/ 1056291 h 4463217"/>
              <a:gd name="connsiteX1" fmla="*/ 6858001 w 6858001"/>
              <a:gd name="connsiteY1" fmla="*/ 4463217 h 4463217"/>
              <a:gd name="connsiteX2" fmla="*/ 0 w 6858001"/>
              <a:gd name="connsiteY2" fmla="*/ 4463216 h 4463217"/>
              <a:gd name="connsiteX3" fmla="*/ 0 w 6858001"/>
              <a:gd name="connsiteY3" fmla="*/ 1056288 h 4463217"/>
              <a:gd name="connsiteX4" fmla="*/ 5564 w 6858001"/>
              <a:gd name="connsiteY4" fmla="*/ 1052307 h 4463217"/>
              <a:gd name="connsiteX5" fmla="*/ 3428999 w 6858001"/>
              <a:gd name="connsiteY5" fmla="*/ 0 h 4463217"/>
              <a:gd name="connsiteX6" fmla="*/ 6852435 w 6858001"/>
              <a:gd name="connsiteY6" fmla="*/ 1052308 h 446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1" h="4463217">
                <a:moveTo>
                  <a:pt x="6858001" y="1056291"/>
                </a:moveTo>
                <a:lnTo>
                  <a:pt x="6858001" y="4463217"/>
                </a:lnTo>
                <a:lnTo>
                  <a:pt x="0" y="4463216"/>
                </a:lnTo>
                <a:lnTo>
                  <a:pt x="0" y="1056288"/>
                </a:lnTo>
                <a:lnTo>
                  <a:pt x="5564" y="1052307"/>
                </a:lnTo>
                <a:cubicBezTo>
                  <a:pt x="982803" y="387935"/>
                  <a:pt x="2160882" y="0"/>
                  <a:pt x="3428999" y="0"/>
                </a:cubicBezTo>
                <a:cubicBezTo>
                  <a:pt x="4697117" y="0"/>
                  <a:pt x="5875195" y="387935"/>
                  <a:pt x="6852435" y="1052308"/>
                </a:cubicBezTo>
                <a:close/>
              </a:path>
            </a:pathLst>
          </a:custGeom>
          <a:solidFill>
            <a:srgbClr val="2DB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6070230-9FD7-D7E7-4E14-4F3E9EC86C40}"/>
              </a:ext>
            </a:extLst>
          </p:cNvPr>
          <p:cNvCxnSpPr>
            <a:cxnSpLocks/>
          </p:cNvCxnSpPr>
          <p:nvPr userDrawn="1"/>
        </p:nvCxnSpPr>
        <p:spPr>
          <a:xfrm>
            <a:off x="212035" y="5969247"/>
            <a:ext cx="11690592" cy="0"/>
          </a:xfrm>
          <a:prstGeom prst="line">
            <a:avLst/>
          </a:prstGeom>
          <a:ln>
            <a:solidFill>
              <a:srgbClr val="042D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188D0E1-CECC-AB41-6895-EC3AC32FDA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-114626" y="6223590"/>
            <a:ext cx="807998" cy="3404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42D41"/>
                </a:solidFill>
              </a:defRPr>
            </a:lvl1pPr>
          </a:lstStyle>
          <a:p>
            <a:fld id="{6E279CD8-CEEB-834C-AB76-ACC329A771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B5ED8B9-6377-1195-AA50-1F3CD8F3858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8384" y="942131"/>
            <a:ext cx="4146359" cy="2952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700" cap="all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SUBHEADER</a:t>
            </a:r>
            <a:endParaRPr lang="en-US"/>
          </a:p>
        </p:txBody>
      </p:sp>
      <p:sp>
        <p:nvSpPr>
          <p:cNvPr id="13" name="Text Placeholder 39">
            <a:extLst>
              <a:ext uri="{FF2B5EF4-FFF2-40B4-BE49-F238E27FC236}">
                <a16:creationId xmlns:a16="http://schemas.microsoft.com/office/drawing/2014/main" id="{FABE46D2-E035-2A33-B98E-79BCDDEAC42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68384" y="361233"/>
            <a:ext cx="4127543" cy="527529"/>
          </a:xfrm>
          <a:prstGeom prst="rect">
            <a:avLst/>
          </a:prstGeom>
        </p:spPr>
        <p:txBody>
          <a:bodyPr anchor="b" anchorCtr="0"/>
          <a:lstStyle>
            <a:lvl1pPr marL="0" indent="0">
              <a:buNone/>
              <a:defRPr sz="3500" b="1" i="0" cap="none" spc="30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cap="all" baseline="0"/>
              <a:t>Header</a:t>
            </a:r>
            <a:endParaRPr lang="en-US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00E52A50-9055-2B33-4817-FD37BCD74D5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8384" y="1550984"/>
            <a:ext cx="6812949" cy="359396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None/>
              <a:defRPr sz="1400" cap="none" spc="0" baseline="0">
                <a:solidFill>
                  <a:srgbClr val="042D41"/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r>
              <a:rPr lang="en-GB"/>
              <a:t>, </a:t>
            </a:r>
            <a:r>
              <a:rPr lang="en-GB" err="1"/>
              <a:t>consectetur</a:t>
            </a:r>
            <a:r>
              <a:rPr lang="en-GB"/>
              <a:t> </a:t>
            </a:r>
            <a:r>
              <a:rPr lang="en-GB" err="1"/>
              <a:t>adipiscing</a:t>
            </a:r>
            <a:r>
              <a:rPr lang="en-GB"/>
              <a:t> </a:t>
            </a:r>
            <a:r>
              <a:rPr lang="en-GB" err="1"/>
              <a:t>elit</a:t>
            </a:r>
            <a:r>
              <a:rPr lang="en-GB"/>
              <a:t>, </a:t>
            </a:r>
            <a:r>
              <a:rPr lang="en-GB" err="1"/>
              <a:t>sed</a:t>
            </a:r>
            <a:r>
              <a:rPr lang="en-GB"/>
              <a:t> do </a:t>
            </a:r>
            <a:r>
              <a:rPr lang="en-GB" err="1"/>
              <a:t>eiusmod</a:t>
            </a:r>
            <a:r>
              <a:rPr lang="en-GB"/>
              <a:t> </a:t>
            </a:r>
            <a:r>
              <a:rPr lang="en-GB" err="1"/>
              <a:t>tempor</a:t>
            </a:r>
            <a:r>
              <a:rPr lang="en-GB"/>
              <a:t> </a:t>
            </a:r>
            <a:r>
              <a:rPr lang="en-GB" err="1"/>
              <a:t>incididunt</a:t>
            </a:r>
            <a:r>
              <a:rPr lang="en-GB"/>
              <a:t> </a:t>
            </a:r>
            <a:r>
              <a:rPr lang="en-GB" err="1"/>
              <a:t>ut</a:t>
            </a:r>
            <a:r>
              <a:rPr lang="en-GB"/>
              <a:t> labore et dolore magna </a:t>
            </a:r>
            <a:r>
              <a:rPr lang="en-GB" err="1"/>
              <a:t>aliqua</a:t>
            </a:r>
            <a:r>
              <a:rPr lang="en-GB"/>
              <a:t>. </a:t>
            </a:r>
            <a:r>
              <a:rPr lang="en-GB" err="1"/>
              <a:t>ut</a:t>
            </a:r>
            <a:r>
              <a:rPr lang="en-GB"/>
              <a:t> </a:t>
            </a:r>
            <a:r>
              <a:rPr lang="en-GB" err="1"/>
              <a:t>enim</a:t>
            </a:r>
            <a:r>
              <a:rPr lang="en-GB"/>
              <a:t> ad minim </a:t>
            </a:r>
            <a:r>
              <a:rPr lang="en-GB" err="1"/>
              <a:t>veniam</a:t>
            </a:r>
            <a:r>
              <a:rPr lang="en-GB"/>
              <a:t>, </a:t>
            </a:r>
            <a:r>
              <a:rPr lang="en-GB" err="1"/>
              <a:t>quis</a:t>
            </a:r>
            <a:r>
              <a:rPr lang="en-GB"/>
              <a:t> </a:t>
            </a:r>
            <a:r>
              <a:rPr lang="en-GB" err="1"/>
              <a:t>nostrud</a:t>
            </a:r>
            <a:r>
              <a:rPr lang="en-GB"/>
              <a:t> exercitation </a:t>
            </a:r>
            <a:r>
              <a:rPr lang="en-GB" err="1"/>
              <a:t>ullamco</a:t>
            </a:r>
            <a:r>
              <a:rPr lang="en-GB"/>
              <a:t> </a:t>
            </a:r>
            <a:r>
              <a:rPr lang="en-GB" err="1"/>
              <a:t>laboris</a:t>
            </a:r>
            <a:r>
              <a:rPr lang="en-GB"/>
              <a:t> nisi </a:t>
            </a:r>
            <a:r>
              <a:rPr lang="en-GB" err="1"/>
              <a:t>ut</a:t>
            </a:r>
            <a:r>
              <a:rPr lang="en-GB"/>
              <a:t> </a:t>
            </a:r>
            <a:r>
              <a:rPr lang="en-GB" err="1"/>
              <a:t>aliquip</a:t>
            </a:r>
            <a:r>
              <a:rPr lang="en-GB"/>
              <a:t> ex </a:t>
            </a:r>
            <a:r>
              <a:rPr lang="en-GB" err="1"/>
              <a:t>ea</a:t>
            </a:r>
            <a:r>
              <a:rPr lang="en-GB"/>
              <a:t> </a:t>
            </a:r>
            <a:r>
              <a:rPr lang="en-GB" err="1"/>
              <a:t>commodo</a:t>
            </a:r>
            <a:r>
              <a:rPr lang="en-GB"/>
              <a:t> </a:t>
            </a:r>
            <a:r>
              <a:rPr lang="en-GB" err="1"/>
              <a:t>consequat</a:t>
            </a:r>
            <a:r>
              <a:rPr lang="en-GB"/>
              <a:t>. </a:t>
            </a:r>
            <a:r>
              <a:rPr lang="en-GB" err="1"/>
              <a:t>duis</a:t>
            </a:r>
            <a:r>
              <a:rPr lang="en-GB"/>
              <a:t> </a:t>
            </a:r>
            <a:r>
              <a:rPr lang="en-GB" err="1"/>
              <a:t>aute</a:t>
            </a:r>
            <a:r>
              <a:rPr lang="en-GB"/>
              <a:t> </a:t>
            </a:r>
            <a:r>
              <a:rPr lang="en-GB" err="1"/>
              <a:t>irure</a:t>
            </a:r>
            <a:r>
              <a:rPr lang="en-GB"/>
              <a:t> </a:t>
            </a:r>
            <a:r>
              <a:rPr lang="en-GB" err="1"/>
              <a:t>dolor</a:t>
            </a:r>
            <a:r>
              <a:rPr lang="en-GB"/>
              <a:t> in </a:t>
            </a:r>
            <a:r>
              <a:rPr lang="en-GB" err="1"/>
              <a:t>reprehenderit</a:t>
            </a:r>
            <a:r>
              <a:rPr lang="en-GB"/>
              <a:t> in </a:t>
            </a:r>
            <a:r>
              <a:rPr lang="en-GB" err="1"/>
              <a:t>voluptate</a:t>
            </a:r>
            <a:r>
              <a:rPr lang="en-GB"/>
              <a:t> </a:t>
            </a:r>
            <a:r>
              <a:rPr lang="en-GB" err="1"/>
              <a:t>velit</a:t>
            </a:r>
            <a:r>
              <a:rPr lang="en-GB"/>
              <a:t> </a:t>
            </a:r>
            <a:r>
              <a:rPr lang="en-GB" err="1"/>
              <a:t>esse</a:t>
            </a:r>
            <a:r>
              <a:rPr lang="en-GB"/>
              <a:t> </a:t>
            </a:r>
            <a:r>
              <a:rPr lang="en-GB" err="1"/>
              <a:t>cillum</a:t>
            </a:r>
            <a:r>
              <a:rPr lang="en-GB"/>
              <a:t> dolore </a:t>
            </a:r>
            <a:r>
              <a:rPr lang="en-GB" err="1"/>
              <a:t>eu</a:t>
            </a:r>
            <a:r>
              <a:rPr lang="en-GB"/>
              <a:t> </a:t>
            </a:r>
            <a:r>
              <a:rPr lang="en-GB" err="1"/>
              <a:t>fugiat</a:t>
            </a:r>
            <a:r>
              <a:rPr lang="en-GB"/>
              <a:t> </a:t>
            </a:r>
            <a:r>
              <a:rPr lang="en-GB" err="1"/>
              <a:t>nulla</a:t>
            </a:r>
            <a:r>
              <a:rPr lang="en-GB"/>
              <a:t> </a:t>
            </a:r>
            <a:r>
              <a:rPr lang="en-GB" err="1"/>
              <a:t>pariatur</a:t>
            </a:r>
            <a:r>
              <a:rPr lang="en-GB"/>
              <a:t>. </a:t>
            </a:r>
            <a:r>
              <a:rPr lang="en-GB" err="1"/>
              <a:t>excepteur</a:t>
            </a:r>
            <a:r>
              <a:rPr lang="en-GB"/>
              <a:t> </a:t>
            </a:r>
            <a:r>
              <a:rPr lang="en-GB" err="1"/>
              <a:t>sint</a:t>
            </a:r>
            <a:r>
              <a:rPr lang="en-GB"/>
              <a:t> </a:t>
            </a:r>
            <a:r>
              <a:rPr lang="en-GB" err="1"/>
              <a:t>occaecat</a:t>
            </a:r>
            <a:r>
              <a:rPr lang="en-GB"/>
              <a:t> </a:t>
            </a:r>
            <a:r>
              <a:rPr lang="en-GB" err="1"/>
              <a:t>cupidatat</a:t>
            </a:r>
            <a:r>
              <a:rPr lang="en-GB"/>
              <a:t> non </a:t>
            </a:r>
            <a:r>
              <a:rPr lang="en-GB" err="1"/>
              <a:t>proident</a:t>
            </a:r>
            <a:r>
              <a:rPr lang="en-GB"/>
              <a:t>, sunt in culpa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E02519E-6019-F4B8-105A-6E4675002E0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7816" y="6168115"/>
            <a:ext cx="1334815" cy="39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811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page stacked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91F18A8-B6D1-3A76-E1EB-5E453F946606}"/>
              </a:ext>
            </a:extLst>
          </p:cNvPr>
          <p:cNvSpPr/>
          <p:nvPr userDrawn="1"/>
        </p:nvSpPr>
        <p:spPr>
          <a:xfrm>
            <a:off x="0" y="-89452"/>
            <a:ext cx="12192000" cy="6947451"/>
          </a:xfrm>
          <a:prstGeom prst="rect">
            <a:avLst/>
          </a:prstGeom>
          <a:solidFill>
            <a:srgbClr val="042D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15087D37-6794-4193-B01F-0E994BA1E3EC}"/>
              </a:ext>
            </a:extLst>
          </p:cNvPr>
          <p:cNvSpPr/>
          <p:nvPr userDrawn="1"/>
        </p:nvSpPr>
        <p:spPr>
          <a:xfrm>
            <a:off x="7575573" y="2358762"/>
            <a:ext cx="4616426" cy="4499236"/>
          </a:xfrm>
          <a:custGeom>
            <a:avLst/>
            <a:gdLst>
              <a:gd name="connsiteX0" fmla="*/ 2774706 w 4616426"/>
              <a:gd name="connsiteY0" fmla="*/ 0 h 4499236"/>
              <a:gd name="connsiteX1" fmla="*/ 4539677 w 4616426"/>
              <a:gd name="connsiteY1" fmla="*/ 633608 h 4499236"/>
              <a:gd name="connsiteX2" fmla="*/ 4616426 w 4616426"/>
              <a:gd name="connsiteY2" fmla="*/ 703363 h 4499236"/>
              <a:gd name="connsiteX3" fmla="*/ 4616426 w 4616426"/>
              <a:gd name="connsiteY3" fmla="*/ 4499236 h 4499236"/>
              <a:gd name="connsiteX4" fmla="*/ 603367 w 4616426"/>
              <a:gd name="connsiteY4" fmla="*/ 4499236 h 4499236"/>
              <a:gd name="connsiteX5" fmla="*/ 473876 w 4616426"/>
              <a:gd name="connsiteY5" fmla="*/ 4326071 h 4499236"/>
              <a:gd name="connsiteX6" fmla="*/ 0 w 4616426"/>
              <a:gd name="connsiteY6" fmla="*/ 2774706 h 4499236"/>
              <a:gd name="connsiteX7" fmla="*/ 2774706 w 4616426"/>
              <a:gd name="connsiteY7" fmla="*/ 0 h 4499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16426" h="4499236">
                <a:moveTo>
                  <a:pt x="2774706" y="0"/>
                </a:moveTo>
                <a:cubicBezTo>
                  <a:pt x="3445143" y="0"/>
                  <a:pt x="4060044" y="237780"/>
                  <a:pt x="4539677" y="633608"/>
                </a:cubicBezTo>
                <a:lnTo>
                  <a:pt x="4616426" y="703363"/>
                </a:lnTo>
                <a:lnTo>
                  <a:pt x="4616426" y="4499236"/>
                </a:lnTo>
                <a:lnTo>
                  <a:pt x="603367" y="4499236"/>
                </a:lnTo>
                <a:lnTo>
                  <a:pt x="473876" y="4326071"/>
                </a:lnTo>
                <a:cubicBezTo>
                  <a:pt x="174696" y="3883225"/>
                  <a:pt x="0" y="3349367"/>
                  <a:pt x="0" y="2774706"/>
                </a:cubicBezTo>
                <a:cubicBezTo>
                  <a:pt x="0" y="1242278"/>
                  <a:pt x="1242278" y="0"/>
                  <a:pt x="277470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Content Placeholder 24">
            <a:extLst>
              <a:ext uri="{FF2B5EF4-FFF2-40B4-BE49-F238E27FC236}">
                <a16:creationId xmlns:a16="http://schemas.microsoft.com/office/drawing/2014/main" id="{0B558B48-78C7-2CE6-19E4-DA4EC122CDD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33822" y="2586038"/>
            <a:ext cx="7772626" cy="1062097"/>
          </a:xfrm>
          <a:prstGeom prst="rect">
            <a:avLst/>
          </a:prstGeom>
        </p:spPr>
        <p:txBody>
          <a:bodyPr wrap="square" lIns="0" anchor="b" anchorCtr="0"/>
          <a:lstStyle>
            <a:lvl1pPr marL="0" indent="0">
              <a:buNone/>
              <a:defRPr sz="6600" b="0" i="0" spc="3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GB"/>
              <a:t>THANK YOU</a:t>
            </a:r>
          </a:p>
        </p:txBody>
      </p:sp>
      <p:pic>
        <p:nvPicPr>
          <p:cNvPr id="3" name="Picture 2" descr="Logo&#10;&#10;Description automatically generated with medium confidence">
            <a:extLst>
              <a:ext uri="{FF2B5EF4-FFF2-40B4-BE49-F238E27FC236}">
                <a16:creationId xmlns:a16="http://schemas.microsoft.com/office/drawing/2014/main" id="{32CA4CB1-789A-792E-E114-E0109E185B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5804" y="4486122"/>
            <a:ext cx="2397820" cy="71126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3676AC26-96D8-236F-7BF5-845941EFBE52}"/>
              </a:ext>
            </a:extLst>
          </p:cNvPr>
          <p:cNvSpPr/>
          <p:nvPr userDrawn="1"/>
        </p:nvSpPr>
        <p:spPr>
          <a:xfrm>
            <a:off x="0" y="6215821"/>
            <a:ext cx="12191999" cy="642179"/>
          </a:xfrm>
          <a:prstGeom prst="rect">
            <a:avLst/>
          </a:prstGeom>
          <a:solidFill>
            <a:srgbClr val="2DBE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57889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 White with Page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CDB4FAB-FD8B-854C-838C-67402DCC88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9634" y="267932"/>
            <a:ext cx="9843256" cy="5401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Title Here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D4EEC1A0-E417-1A4F-B395-41905E27577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r="76282"/>
          <a:stretch/>
        </p:blipFill>
        <p:spPr>
          <a:xfrm>
            <a:off x="494973" y="319469"/>
            <a:ext cx="385066" cy="43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887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Header_Bar">
            <a:extLst>
              <a:ext uri="{FF2B5EF4-FFF2-40B4-BE49-F238E27FC236}">
                <a16:creationId xmlns:a16="http://schemas.microsoft.com/office/drawing/2014/main" id="{FCFD309F-C46F-4833-BC0B-26E4C6E96B52}"/>
              </a:ext>
            </a:extLst>
          </p:cNvPr>
          <p:cNvSpPr/>
          <p:nvPr userDrawn="1"/>
        </p:nvSpPr>
        <p:spPr bwMode="gray">
          <a:xfrm>
            <a:off x="0" y="0"/>
            <a:ext cx="12192000" cy="12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noProof="0"/>
          </a:p>
        </p:txBody>
      </p:sp>
      <p:sp>
        <p:nvSpPr>
          <p:cNvPr id="2" name="Title"/>
          <p:cNvSpPr>
            <a:spLocks noGrp="1"/>
          </p:cNvSpPr>
          <p:nvPr>
            <p:ph type="ctrTitle" hasCustomPrompt="1"/>
          </p:nvPr>
        </p:nvSpPr>
        <p:spPr bwMode="gray">
          <a:xfrm>
            <a:off x="960000" y="2770907"/>
            <a:ext cx="10272000" cy="2808000"/>
          </a:xfrm>
        </p:spPr>
        <p:txBody>
          <a:bodyPr anchor="t" anchorCtr="0"/>
          <a:lstStyle>
            <a:lvl1pPr algn="l">
              <a:lnSpc>
                <a:spcPct val="85000"/>
              </a:lnSpc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&lt;Insert presentation title here&gt;</a:t>
            </a:r>
          </a:p>
        </p:txBody>
      </p:sp>
      <p:sp>
        <p:nvSpPr>
          <p:cNvPr id="4" name="Date Placeholder"/>
          <p:cNvSpPr>
            <a:spLocks noGrp="1"/>
          </p:cNvSpPr>
          <p:nvPr>
            <p:ph type="dt" sz="half" idx="10"/>
          </p:nvPr>
        </p:nvSpPr>
        <p:spPr bwMode="gray">
          <a:xfrm>
            <a:off x="960000" y="2124000"/>
            <a:ext cx="3600000" cy="180000"/>
          </a:xfrm>
          <a:prstGeom prst="rect">
            <a:avLst/>
          </a:prstGeom>
        </p:spPr>
        <p:txBody>
          <a:bodyPr lIns="0" tIns="0" rIns="0" bIns="0"/>
          <a:lstStyle>
            <a:lvl1pPr>
              <a:defRPr sz="1200">
                <a:solidFill>
                  <a:schemeClr val="accent1"/>
                </a:solidFill>
                <a:latin typeface="+mj-lt"/>
              </a:defRPr>
            </a:lvl1pPr>
          </a:lstStyle>
          <a:p>
            <a:endParaRPr lang="en-GB" noProof="0"/>
          </a:p>
        </p:txBody>
      </p:sp>
      <p:sp>
        <p:nvSpPr>
          <p:cNvPr id="3" name="Subtitle"/>
          <p:cNvSpPr>
            <a:spLocks noGrp="1"/>
          </p:cNvSpPr>
          <p:nvPr>
            <p:ph type="subTitle" idx="1" hasCustomPrompt="1"/>
          </p:nvPr>
        </p:nvSpPr>
        <p:spPr bwMode="gray">
          <a:xfrm>
            <a:off x="960000" y="1852487"/>
            <a:ext cx="10272000" cy="252000"/>
          </a:xfrm>
        </p:spPr>
        <p:txBody>
          <a:bodyPr anchor="b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/>
              <a:t>&lt;Insert client name or subtitle here&gt;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71DAB0-60AF-46D1-A935-AA52F363A6E9}"/>
              </a:ext>
            </a:extLst>
          </p:cNvPr>
          <p:cNvSpPr txBox="1"/>
          <p:nvPr userDrawn="1"/>
        </p:nvSpPr>
        <p:spPr>
          <a:xfrm>
            <a:off x="960001" y="6167888"/>
            <a:ext cx="59924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solidFill>
                  <a:schemeClr val="bg1"/>
                </a:solidFill>
                <a:latin typeface="+mj-lt"/>
              </a:rPr>
              <a:t>GET YOUR HINDSIGHT IN ADVANCE</a:t>
            </a:r>
          </a:p>
        </p:txBody>
      </p:sp>
      <p:pic>
        <p:nvPicPr>
          <p:cNvPr id="7" name="Logo">
            <a:extLst>
              <a:ext uri="{FF2B5EF4-FFF2-40B4-BE49-F238E27FC236}">
                <a16:creationId xmlns:a16="http://schemas.microsoft.com/office/drawing/2014/main" id="{F5513CC7-6ED7-E61C-9BAB-5322D96AD2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20972" y="684000"/>
            <a:ext cx="1332000" cy="2708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82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7E51377-D0E0-48CA-A642-0303B5BC7F2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GB"/>
              <a:t>© 2022 Aerogility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ACA290-881C-4F18-8A7D-11903787D5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en-GB"/>
              <a:t>Slide </a:t>
            </a:r>
            <a:fld id="{408D1640-6A8F-45C0-9359-F352DEE792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1330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3">
          <p15:clr>
            <a:srgbClr val="A4A3A4"/>
          </p15:clr>
        </p15:guide>
        <p15:guide id="2" orient="horz" pos="1020">
          <p15:clr>
            <a:srgbClr val="A4A3A4"/>
          </p15:clr>
        </p15:guide>
        <p15:guide id="3" orient="horz" pos="3743">
          <p15:clr>
            <a:srgbClr val="A4A3A4"/>
          </p15:clr>
        </p15:guide>
        <p15:guide id="4" orient="horz" pos="613">
          <p15:clr>
            <a:srgbClr val="A4A3A4"/>
          </p15:clr>
        </p15:guide>
        <p15:guide id="5" orient="horz" pos="204">
          <p15:clr>
            <a:srgbClr val="A4A3A4"/>
          </p15:clr>
        </p15:guide>
        <p15:guide id="6" pos="5477">
          <p15:clr>
            <a:srgbClr val="A4A3A4"/>
          </p15:clr>
        </p15:guide>
        <p15:guide id="7" pos="4592">
          <p15:clr>
            <a:srgbClr val="A4A3A4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Larg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600000" y="1620000"/>
            <a:ext cx="9120000" cy="4320000"/>
          </a:xfrm>
        </p:spPr>
        <p:txBody>
          <a:bodyPr/>
          <a:lstStyle>
            <a:lvl1pPr>
              <a:defRPr sz="3400" b="1"/>
            </a:lvl1pPr>
            <a:lvl2pPr>
              <a:defRPr sz="3400" b="1"/>
            </a:lvl2pPr>
            <a:lvl3pPr marL="0" indent="0">
              <a:buFontTx/>
              <a:buNone/>
              <a:defRPr sz="3400" b="1"/>
            </a:lvl3pPr>
            <a:lvl4pPr marL="0" indent="0">
              <a:buFontTx/>
              <a:buNone/>
              <a:defRPr sz="3400" b="1"/>
            </a:lvl4pPr>
            <a:lvl5pPr marL="0" indent="0">
              <a:buFontTx/>
              <a:buNone/>
              <a:defRPr sz="3400" b="1"/>
            </a:lvl5pPr>
            <a:lvl6pPr marL="0" indent="0">
              <a:buFontTx/>
              <a:buNone/>
              <a:defRPr sz="3400" b="1"/>
            </a:lvl6pPr>
            <a:lvl7pPr marL="0" indent="0">
              <a:buFontTx/>
              <a:buNone/>
              <a:defRPr sz="3400" b="1"/>
            </a:lvl7pPr>
            <a:lvl8pPr marL="0" indent="0">
              <a:buFontTx/>
              <a:buNone/>
              <a:defRPr sz="3400" b="1"/>
            </a:lvl8pPr>
            <a:lvl9pPr marL="0" indent="0">
              <a:buFontTx/>
              <a:buNone/>
              <a:defRPr sz="3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7E51377-D0E0-48CA-A642-0303B5BC7F2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GB"/>
              <a:t>© 2022 Aerogility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ACA290-881C-4F18-8A7D-11903787D5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en-GB"/>
              <a:t>Slide </a:t>
            </a:r>
            <a:fld id="{408D1640-6A8F-45C0-9359-F352DEE792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9696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3">
          <p15:clr>
            <a:srgbClr val="A4A3A4"/>
          </p15:clr>
        </p15:guide>
        <p15:guide id="2" orient="horz" pos="1021">
          <p15:clr>
            <a:srgbClr val="A4A3A4"/>
          </p15:clr>
        </p15:guide>
        <p15:guide id="3" pos="4593">
          <p15:clr>
            <a:srgbClr val="A4A3A4"/>
          </p15:clr>
        </p15:guide>
        <p15:guide id="4" orient="horz" pos="3744">
          <p15:clr>
            <a:srgbClr val="A4A3A4"/>
          </p15:clr>
        </p15:guide>
        <p15:guide id="5" orient="horz" pos="204">
          <p15:clr>
            <a:srgbClr val="A4A3A4"/>
          </p15:clr>
        </p15:guide>
        <p15:guide id="6" orient="horz" pos="613">
          <p15:clr>
            <a:srgbClr val="A4A3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gray">
          <a:xfrm>
            <a:off x="600000" y="1620000"/>
            <a:ext cx="5280000" cy="432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312000" y="1620000"/>
            <a:ext cx="5280000" cy="432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B67549-B4CE-4876-84E9-06AFCA5B65A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GB"/>
              <a:t>© 2022 Aerogility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F5A24F-FDEC-4C44-8604-C4B66D25CE0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en-GB"/>
              <a:t>Slide </a:t>
            </a:r>
            <a:fld id="{408D1640-6A8F-45C0-9359-F352DEE792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864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3">
          <p15:clr>
            <a:srgbClr val="A4A3A4"/>
          </p15:clr>
        </p15:guide>
        <p15:guide id="2" orient="horz" pos="3743">
          <p15:clr>
            <a:srgbClr val="A4A3A4"/>
          </p15:clr>
        </p15:guide>
        <p15:guide id="3" pos="2778">
          <p15:clr>
            <a:srgbClr val="A4A3A4"/>
          </p15:clr>
        </p15:guide>
        <p15:guide id="4" pos="2982">
          <p15:clr>
            <a:srgbClr val="A4A3A4"/>
          </p15:clr>
        </p15:guide>
        <p15:guide id="5" pos="4592">
          <p15:clr>
            <a:srgbClr val="A4A3A4"/>
          </p15:clr>
        </p15:guide>
        <p15:guide id="6" pos="5478">
          <p15:clr>
            <a:srgbClr val="A4A3A4"/>
          </p15:clr>
        </p15:guide>
        <p15:guide id="7" orient="horz" pos="1020">
          <p15:clr>
            <a:srgbClr val="A4A3A4"/>
          </p15:clr>
        </p15:guide>
        <p15:guide id="8" orient="horz" pos="613">
          <p15:clr>
            <a:srgbClr val="A4A3A4"/>
          </p15:clr>
        </p15:guide>
        <p15:guide id="9" orient="horz" pos="204">
          <p15:clr>
            <a:srgbClr val="A4A3A4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: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600000" y="1620000"/>
            <a:ext cx="2880000" cy="4320000"/>
          </a:xfrm>
        </p:spPr>
        <p:txBody>
          <a:bodyPr/>
          <a:lstStyle>
            <a:lvl1pPr>
              <a:defRPr sz="2400" b="1"/>
            </a:lvl1pPr>
            <a:lvl2pPr>
              <a:defRPr sz="2400" b="1"/>
            </a:lvl2pPr>
            <a:lvl3pPr marL="0" indent="0">
              <a:buFontTx/>
              <a:buNone/>
              <a:defRPr sz="2400" b="1"/>
            </a:lvl3pPr>
            <a:lvl4pPr marL="0" indent="0">
              <a:buFontTx/>
              <a:buNone/>
              <a:defRPr sz="2400" b="1"/>
            </a:lvl4pPr>
            <a:lvl5pPr marL="0" indent="0">
              <a:buFontTx/>
              <a:buNone/>
              <a:defRPr sz="2400" b="1"/>
            </a:lvl5pPr>
            <a:lvl6pPr marL="0" indent="0">
              <a:buFontTx/>
              <a:buNone/>
              <a:defRPr sz="2400" b="1"/>
            </a:lvl6pPr>
            <a:lvl7pPr marL="0" indent="0">
              <a:buFontTx/>
              <a:buNone/>
              <a:defRPr sz="3400" b="1"/>
            </a:lvl7pPr>
            <a:lvl8pPr marL="0" indent="0">
              <a:buFontTx/>
              <a:buNone/>
              <a:defRPr sz="2400" b="1"/>
            </a:lvl8pPr>
            <a:lvl9pPr marL="0" indent="0">
              <a:buFontTx/>
              <a:buNone/>
              <a:defRPr sz="24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7E51377-D0E0-48CA-A642-0303B5BC7F2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GB" noProof="0"/>
              <a:t>© 2022 Aerogility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ACA290-881C-4F18-8A7D-11903787D5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en-GB" noProof="0"/>
              <a:t>Slide </a:t>
            </a:r>
            <a:fld id="{408D1640-6A8F-45C0-9359-F352DEE79257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2CF4C118-C1EE-41C4-97E3-22F1B7F4A47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 bwMode="gray">
          <a:xfrm>
            <a:off x="3984000" y="1620000"/>
            <a:ext cx="8208000" cy="4320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15086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881">
          <p15:clr>
            <a:srgbClr val="A4A3A4"/>
          </p15:clr>
        </p15:guide>
        <p15:guide id="2" orient="horz" pos="3743">
          <p15:clr>
            <a:srgbClr val="A4A3A4"/>
          </p15:clr>
        </p15:guide>
        <p15:guide id="3" orient="horz" pos="1020">
          <p15:clr>
            <a:srgbClr val="A4A3A4"/>
          </p15:clr>
        </p15:guide>
        <p15:guide id="4" orient="horz" pos="613">
          <p15:clr>
            <a:srgbClr val="A4A3A4"/>
          </p15:clr>
        </p15:guide>
        <p15:guide id="5" orient="horz" pos="204">
          <p15:clr>
            <a:srgbClr val="A4A3A4"/>
          </p15:clr>
        </p15:guide>
        <p15:guide id="6" pos="1645">
          <p15:clr>
            <a:srgbClr val="A4A3A4"/>
          </p15:clr>
        </p15:guide>
        <p15:guide id="7" pos="283">
          <p15:clr>
            <a:srgbClr val="A4A3A4"/>
          </p15:clr>
        </p15:guide>
        <p15:guide id="8" pos="4592">
          <p15:clr>
            <a:srgbClr val="A4A3A4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960000" y="2772000"/>
            <a:ext cx="10272000" cy="2808000"/>
          </a:xfrm>
        </p:spPr>
        <p:txBody>
          <a:bodyPr anchor="t" anchorCtr="0"/>
          <a:lstStyle>
            <a:lvl1pPr>
              <a:lnSpc>
                <a:spcPct val="85000"/>
              </a:lnSpc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5BAAC5A7-3272-41B8-A9EF-4818351631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GB"/>
              <a:t>© 2022 Aerogility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6519AE5-3CC1-48F8-93AA-CA4EE9AB3F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en-GB"/>
              <a:t>Slide </a:t>
            </a:r>
            <a:fld id="{408D1640-6A8F-45C0-9359-F352DEE7925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350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53">
          <p15:clr>
            <a:srgbClr val="A4A3A4"/>
          </p15:clr>
        </p15:guide>
        <p15:guide id="2" orient="horz" pos="1746">
          <p15:clr>
            <a:srgbClr val="A4A3A4"/>
          </p15:clr>
        </p15:guide>
        <p15:guide id="3" pos="5307">
          <p15:clr>
            <a:srgbClr val="A4A3A4"/>
          </p15:clr>
        </p15:guide>
        <p15:guide id="4" orient="horz" pos="3515">
          <p15:clr>
            <a:srgbClr val="A4A3A4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600000" y="1620000"/>
            <a:ext cx="10992000" cy="1080000"/>
          </a:xfrm>
        </p:spPr>
        <p:txBody>
          <a:bodyPr/>
          <a:lstStyle>
            <a:lvl1pPr>
              <a:defRPr sz="3400" b="1"/>
            </a:lvl1pPr>
            <a:lvl2pPr>
              <a:defRPr sz="3400" b="1"/>
            </a:lvl2pPr>
            <a:lvl3pPr marL="0" indent="0">
              <a:buFontTx/>
              <a:buNone/>
              <a:defRPr sz="3400" b="1"/>
            </a:lvl3pPr>
            <a:lvl4pPr marL="0" indent="0">
              <a:buFontTx/>
              <a:buNone/>
              <a:defRPr sz="3400" b="1"/>
            </a:lvl4pPr>
            <a:lvl5pPr marL="0" indent="0">
              <a:buFontTx/>
              <a:buNone/>
              <a:defRPr sz="3400" b="1"/>
            </a:lvl5pPr>
            <a:lvl6pPr marL="0" indent="0">
              <a:buFontTx/>
              <a:buNone/>
              <a:defRPr sz="3400" b="1"/>
            </a:lvl6pPr>
            <a:lvl7pPr marL="0" indent="0">
              <a:buFontTx/>
              <a:buNone/>
              <a:defRPr sz="3400" b="1"/>
            </a:lvl7pPr>
            <a:lvl8pPr marL="0" indent="0">
              <a:buFontTx/>
              <a:buNone/>
              <a:defRPr sz="3400" b="1"/>
            </a:lvl8pPr>
            <a:lvl9pPr marL="0" indent="0">
              <a:buFontTx/>
              <a:buNone/>
              <a:defRPr sz="3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7E51377-D0E0-48CA-A642-0303B5BC7F2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GB"/>
              <a:t>© 2022 Aerogility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ACA290-881C-4F18-8A7D-11903787D5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en-GB"/>
              <a:t>Slide </a:t>
            </a:r>
            <a:fld id="{408D1640-6A8F-45C0-9359-F352DEE7925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763FE87-B08A-471F-930F-A95B9DB2F745}"/>
              </a:ext>
            </a:extLst>
          </p:cNvPr>
          <p:cNvSpPr>
            <a:spLocks noGrp="1"/>
          </p:cNvSpPr>
          <p:nvPr>
            <p:ph sz="quarter" idx="12"/>
          </p:nvPr>
        </p:nvSpPr>
        <p:spPr bwMode="gray">
          <a:xfrm>
            <a:off x="599016" y="2988000"/>
            <a:ext cx="10992000" cy="295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9321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3">
          <p15:clr>
            <a:srgbClr val="A4A3A4"/>
          </p15:clr>
        </p15:guide>
        <p15:guide id="2" orient="horz" pos="1881">
          <p15:clr>
            <a:srgbClr val="A4A3A4"/>
          </p15:clr>
        </p15:guide>
        <p15:guide id="3" orient="horz" pos="3743">
          <p15:clr>
            <a:srgbClr val="A4A3A4"/>
          </p15:clr>
        </p15:guide>
        <p15:guide id="4" orient="horz" pos="1701">
          <p15:clr>
            <a:srgbClr val="A4A3A4"/>
          </p15:clr>
        </p15:guide>
        <p15:guide id="5" orient="horz" pos="1020">
          <p15:clr>
            <a:srgbClr val="A4A3A4"/>
          </p15:clr>
        </p15:guide>
        <p15:guide id="6" orient="horz" pos="613">
          <p15:clr>
            <a:srgbClr val="A4A3A4"/>
          </p15:clr>
        </p15:guide>
        <p15:guide id="7" orient="horz" pos="204">
          <p15:clr>
            <a:srgbClr val="A4A3A4"/>
          </p15:clr>
        </p15:guide>
        <p15:guide id="8" pos="4593">
          <p15:clr>
            <a:srgbClr val="A4A3A4"/>
          </p15:clr>
        </p15:guide>
        <p15:guide id="9" pos="5477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9.png"/><Relationship Id="rId5" Type="http://schemas.openxmlformats.org/officeDocument/2006/relationships/slideLayout" Target="../slideLayouts/slideLayout14.xml"/><Relationship Id="rId10" Type="http://schemas.openxmlformats.org/officeDocument/2006/relationships/image" Target="../media/image8.emf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4480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88" r:id="rId3"/>
    <p:sldLayoutId id="2147483692" r:id="rId4"/>
    <p:sldLayoutId id="2147483689" r:id="rId5"/>
    <p:sldLayoutId id="2147483693" r:id="rId6"/>
    <p:sldLayoutId id="2147483691" r:id="rId7"/>
    <p:sldLayoutId id="2147483690" r:id="rId8"/>
    <p:sldLayoutId id="2147483702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hidden="1">
            <a:extLst>
              <a:ext uri="{FF2B5EF4-FFF2-40B4-BE49-F238E27FC236}">
                <a16:creationId xmlns:a16="http://schemas.microsoft.com/office/drawing/2014/main" id="{9AB703DB-1BD7-4430-9289-44E2C3843F88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Header_Bar">
            <a:extLst>
              <a:ext uri="{FF2B5EF4-FFF2-40B4-BE49-F238E27FC236}">
                <a16:creationId xmlns:a16="http://schemas.microsoft.com/office/drawing/2014/main" id="{DF532CE6-C0CC-4C01-862C-CFEAB962A7C1}"/>
              </a:ext>
            </a:extLst>
          </p:cNvPr>
          <p:cNvSpPr/>
          <p:nvPr userDrawn="1"/>
        </p:nvSpPr>
        <p:spPr bwMode="gray">
          <a:xfrm>
            <a:off x="0" y="0"/>
            <a:ext cx="12192000" cy="12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noProof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600000" y="324000"/>
            <a:ext cx="9120000" cy="648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600000" y="1620000"/>
            <a:ext cx="10992000" cy="432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6792000" y="6534000"/>
            <a:ext cx="4800000" cy="18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© 2022 Aerogility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600000" y="6534000"/>
            <a:ext cx="1200000" cy="18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Slide </a:t>
            </a:r>
            <a:fld id="{408D1640-6A8F-45C0-9359-F352DEE79257}" type="slidenum">
              <a:rPr lang="en-GB" noProof="0" smtClean="0"/>
              <a:pPr/>
              <a:t>‹#›</a:t>
            </a:fld>
            <a:endParaRPr lang="en-GB" noProof="0"/>
          </a:p>
        </p:txBody>
      </p:sp>
      <p:pic>
        <p:nvPicPr>
          <p:cNvPr id="9" name="Logo">
            <a:extLst>
              <a:ext uri="{FF2B5EF4-FFF2-40B4-BE49-F238E27FC236}">
                <a16:creationId xmlns:a16="http://schemas.microsoft.com/office/drawing/2014/main" id="{BB0710CF-8BF2-E113-C2C0-6FC746E4509B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03725" y="295275"/>
            <a:ext cx="1332000" cy="270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4">
            <a:extLst>
              <a:ext uri="{FF2B5EF4-FFF2-40B4-BE49-F238E27FC236}">
                <a16:creationId xmlns:a16="http://schemas.microsoft.com/office/drawing/2014/main" id="{62D73047-563C-5082-BE1C-E3E5C8DD8F9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725" y="648000"/>
            <a:ext cx="1332000" cy="3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1750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5000"/>
        </a:lnSpc>
        <a:spcBef>
          <a:spcPts val="1200"/>
        </a:spcBef>
        <a:spcAft>
          <a:spcPts val="1200"/>
        </a:spcAft>
        <a:buFont typeface="Arial" panose="020B0604020202020204" pitchFamily="34" charset="0"/>
        <a:buNone/>
        <a:defRPr sz="1800" b="1" kern="1200">
          <a:solidFill>
            <a:schemeClr val="bg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5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1"/>
          </a:solidFill>
          <a:latin typeface="+mn-lt"/>
          <a:ea typeface="+mn-ea"/>
          <a:cs typeface="+mn-cs"/>
        </a:defRPr>
      </a:lvl2pPr>
      <a:lvl3pPr marL="270000" indent="-270000" algn="l" defTabSz="914400" rtl="0" eaLnBrk="1" latinLnBrk="0" hangingPunct="1">
        <a:lnSpc>
          <a:spcPct val="105000"/>
        </a:lnSpc>
        <a:spcBef>
          <a:spcPts val="0"/>
        </a:spcBef>
        <a:buClr>
          <a:schemeClr val="accent1"/>
        </a:buClr>
        <a:buFont typeface="Arial" panose="020B0604020202020204" pitchFamily="34" charset="0"/>
        <a:buChar char="●"/>
        <a:defRPr sz="1600" kern="1200">
          <a:solidFill>
            <a:schemeClr val="bg1"/>
          </a:solidFill>
          <a:latin typeface="+mn-lt"/>
          <a:ea typeface="+mn-ea"/>
          <a:cs typeface="+mn-cs"/>
        </a:defRPr>
      </a:lvl3pPr>
      <a:lvl4pPr marL="540000" indent="-270000" algn="l" defTabSz="914400" rtl="0" eaLnBrk="1" latinLnBrk="0" hangingPunct="1">
        <a:lnSpc>
          <a:spcPct val="105000"/>
        </a:lnSpc>
        <a:spcBef>
          <a:spcPts val="0"/>
        </a:spcBef>
        <a:buClr>
          <a:schemeClr val="accent1"/>
        </a:buClr>
        <a:buFont typeface="Avenir LT Std 65 Medium" panose="020B0603020203020204" pitchFamily="34" charset="0"/>
        <a:buChar char="–"/>
        <a:defRPr sz="1600" kern="1200">
          <a:solidFill>
            <a:schemeClr val="bg1"/>
          </a:solidFill>
          <a:latin typeface="+mn-lt"/>
          <a:ea typeface="+mn-ea"/>
          <a:cs typeface="+mn-cs"/>
        </a:defRPr>
      </a:lvl4pPr>
      <a:lvl5pPr marL="810000" indent="-270000" algn="l" defTabSz="914400" rtl="0" eaLnBrk="1" latinLnBrk="0" hangingPunct="1">
        <a:lnSpc>
          <a:spcPct val="105000"/>
        </a:lnSpc>
        <a:spcBef>
          <a:spcPts val="0"/>
        </a:spcBef>
        <a:buClr>
          <a:schemeClr val="accent1"/>
        </a:buClr>
        <a:buFont typeface="Avenir LT Std 65 Medium" panose="020B0603020203020204" pitchFamily="34" charset="0"/>
        <a:buChar char="–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1080000" indent="-270000" algn="l" defTabSz="914400" rtl="0" eaLnBrk="1" latinLnBrk="0" hangingPunct="1">
        <a:lnSpc>
          <a:spcPct val="105000"/>
        </a:lnSpc>
        <a:spcBef>
          <a:spcPts val="0"/>
        </a:spcBef>
        <a:buClr>
          <a:schemeClr val="accent1"/>
        </a:buClr>
        <a:buFont typeface="Avenir LT Std 65 Medium" panose="020B0603020203020204" pitchFamily="34" charset="0"/>
        <a:buChar char="–"/>
        <a:defRPr sz="1600" kern="1200">
          <a:solidFill>
            <a:schemeClr val="bg1"/>
          </a:solidFill>
          <a:latin typeface="+mn-lt"/>
          <a:ea typeface="+mn-ea"/>
          <a:cs typeface="+mn-cs"/>
        </a:defRPr>
      </a:lvl6pPr>
      <a:lvl7pPr marL="1350000" indent="-270000" algn="l" defTabSz="914400" rtl="0" eaLnBrk="1" latinLnBrk="0" hangingPunct="1">
        <a:lnSpc>
          <a:spcPct val="105000"/>
        </a:lnSpc>
        <a:spcBef>
          <a:spcPts val="0"/>
        </a:spcBef>
        <a:buClr>
          <a:schemeClr val="accent1"/>
        </a:buClr>
        <a:buFont typeface="Avenir LT Std 65 Medium" panose="020B0603020203020204" pitchFamily="34" charset="0"/>
        <a:buChar char="–"/>
        <a:defRPr sz="1600" kern="1200">
          <a:solidFill>
            <a:schemeClr val="bg1"/>
          </a:solidFill>
          <a:latin typeface="+mn-lt"/>
          <a:ea typeface="+mn-ea"/>
          <a:cs typeface="+mn-cs"/>
        </a:defRPr>
      </a:lvl7pPr>
      <a:lvl8pPr marL="1620000" indent="-270000" algn="l" defTabSz="914400" rtl="0" eaLnBrk="1" latinLnBrk="0" hangingPunct="1">
        <a:lnSpc>
          <a:spcPct val="105000"/>
        </a:lnSpc>
        <a:spcBef>
          <a:spcPts val="0"/>
        </a:spcBef>
        <a:buClr>
          <a:schemeClr val="accent1"/>
        </a:buClr>
        <a:buFont typeface="Avenir LT Std 65 Medium" panose="020B0603020203020204" pitchFamily="34" charset="0"/>
        <a:buChar char="–"/>
        <a:defRPr sz="1600" kern="1200">
          <a:solidFill>
            <a:schemeClr val="bg1"/>
          </a:solidFill>
          <a:latin typeface="+mn-lt"/>
          <a:ea typeface="+mn-ea"/>
          <a:cs typeface="+mn-cs"/>
        </a:defRPr>
      </a:lvl8pPr>
      <a:lvl9pPr marL="1890000" indent="-270000" algn="l" defTabSz="914400" rtl="0" eaLnBrk="1" latinLnBrk="0" hangingPunct="1">
        <a:lnSpc>
          <a:spcPct val="105000"/>
        </a:lnSpc>
        <a:spcBef>
          <a:spcPts val="0"/>
        </a:spcBef>
        <a:buClr>
          <a:schemeClr val="accent1"/>
        </a:buClr>
        <a:buFont typeface="Avenir LT Std 65 Medium" panose="020B0603020203020204" pitchFamily="34" charset="0"/>
        <a:buChar char="–"/>
        <a:defRPr sz="16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microsoft.com/office/2007/relationships/diagramDrawing" Target="../diagrams/drawing1.xml"/><Relationship Id="rId18" Type="http://schemas.openxmlformats.org/officeDocument/2006/relationships/image" Target="../media/image20.png"/><Relationship Id="rId3" Type="http://schemas.openxmlformats.org/officeDocument/2006/relationships/image" Target="../media/image10.png"/><Relationship Id="rId21" Type="http://schemas.openxmlformats.org/officeDocument/2006/relationships/image" Target="../media/image23.svg"/><Relationship Id="rId7" Type="http://schemas.openxmlformats.org/officeDocument/2006/relationships/image" Target="../media/image14.png"/><Relationship Id="rId12" Type="http://schemas.openxmlformats.org/officeDocument/2006/relationships/diagramColors" Target="../diagrams/colors1.xml"/><Relationship Id="rId17" Type="http://schemas.openxmlformats.org/officeDocument/2006/relationships/image" Target="../media/image19.svg"/><Relationship Id="rId25" Type="http://schemas.openxmlformats.org/officeDocument/2006/relationships/image" Target="../media/image27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svg"/><Relationship Id="rId11" Type="http://schemas.openxmlformats.org/officeDocument/2006/relationships/diagramQuickStyle" Target="../diagrams/quickStyle1.xml"/><Relationship Id="rId24" Type="http://schemas.openxmlformats.org/officeDocument/2006/relationships/image" Target="../media/image26.png"/><Relationship Id="rId5" Type="http://schemas.openxmlformats.org/officeDocument/2006/relationships/image" Target="../media/image12.png"/><Relationship Id="rId15" Type="http://schemas.openxmlformats.org/officeDocument/2006/relationships/image" Target="../media/image17.svg"/><Relationship Id="rId23" Type="http://schemas.openxmlformats.org/officeDocument/2006/relationships/image" Target="../media/image25.svg"/><Relationship Id="rId10" Type="http://schemas.openxmlformats.org/officeDocument/2006/relationships/diagramLayout" Target="../diagrams/layout1.xml"/><Relationship Id="rId19" Type="http://schemas.openxmlformats.org/officeDocument/2006/relationships/image" Target="../media/image21.svg"/><Relationship Id="rId4" Type="http://schemas.openxmlformats.org/officeDocument/2006/relationships/image" Target="../media/image11.svg"/><Relationship Id="rId9" Type="http://schemas.openxmlformats.org/officeDocument/2006/relationships/diagramData" Target="../diagrams/data1.xml"/><Relationship Id="rId14" Type="http://schemas.openxmlformats.org/officeDocument/2006/relationships/image" Target="../media/image16.png"/><Relationship Id="rId22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microsoft.com/office/2007/relationships/diagramDrawing" Target="../diagrams/drawing2.xml"/><Relationship Id="rId18" Type="http://schemas.openxmlformats.org/officeDocument/2006/relationships/image" Target="../media/image20.png"/><Relationship Id="rId26" Type="http://schemas.openxmlformats.org/officeDocument/2006/relationships/image" Target="../media/image28.png"/><Relationship Id="rId3" Type="http://schemas.openxmlformats.org/officeDocument/2006/relationships/image" Target="../media/image10.png"/><Relationship Id="rId21" Type="http://schemas.openxmlformats.org/officeDocument/2006/relationships/image" Target="../media/image23.svg"/><Relationship Id="rId7" Type="http://schemas.openxmlformats.org/officeDocument/2006/relationships/image" Target="../media/image14.png"/><Relationship Id="rId12" Type="http://schemas.openxmlformats.org/officeDocument/2006/relationships/diagramColors" Target="../diagrams/colors2.xml"/><Relationship Id="rId17" Type="http://schemas.openxmlformats.org/officeDocument/2006/relationships/image" Target="../media/image19.svg"/><Relationship Id="rId25" Type="http://schemas.openxmlformats.org/officeDocument/2006/relationships/image" Target="../media/image27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31.sv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svg"/><Relationship Id="rId11" Type="http://schemas.openxmlformats.org/officeDocument/2006/relationships/diagramQuickStyle" Target="../diagrams/quickStyle2.xml"/><Relationship Id="rId24" Type="http://schemas.openxmlformats.org/officeDocument/2006/relationships/image" Target="../media/image26.png"/><Relationship Id="rId5" Type="http://schemas.openxmlformats.org/officeDocument/2006/relationships/image" Target="../media/image12.png"/><Relationship Id="rId15" Type="http://schemas.openxmlformats.org/officeDocument/2006/relationships/image" Target="../media/image17.svg"/><Relationship Id="rId23" Type="http://schemas.openxmlformats.org/officeDocument/2006/relationships/image" Target="../media/image25.svg"/><Relationship Id="rId28" Type="http://schemas.openxmlformats.org/officeDocument/2006/relationships/image" Target="../media/image30.png"/><Relationship Id="rId10" Type="http://schemas.openxmlformats.org/officeDocument/2006/relationships/diagramLayout" Target="../diagrams/layout2.xml"/><Relationship Id="rId19" Type="http://schemas.openxmlformats.org/officeDocument/2006/relationships/image" Target="../media/image21.svg"/><Relationship Id="rId4" Type="http://schemas.openxmlformats.org/officeDocument/2006/relationships/image" Target="../media/image11.svg"/><Relationship Id="rId9" Type="http://schemas.openxmlformats.org/officeDocument/2006/relationships/diagramData" Target="../diagrams/data2.xml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microsoft.com/office/2007/relationships/diagramDrawing" Target="../diagrams/drawing3.xml"/><Relationship Id="rId18" Type="http://schemas.openxmlformats.org/officeDocument/2006/relationships/image" Target="../media/image20.png"/><Relationship Id="rId26" Type="http://schemas.openxmlformats.org/officeDocument/2006/relationships/image" Target="../media/image28.png"/><Relationship Id="rId3" Type="http://schemas.openxmlformats.org/officeDocument/2006/relationships/image" Target="../media/image10.png"/><Relationship Id="rId21" Type="http://schemas.openxmlformats.org/officeDocument/2006/relationships/image" Target="../media/image23.svg"/><Relationship Id="rId7" Type="http://schemas.openxmlformats.org/officeDocument/2006/relationships/image" Target="../media/image14.png"/><Relationship Id="rId12" Type="http://schemas.openxmlformats.org/officeDocument/2006/relationships/diagramColors" Target="../diagrams/colors3.xml"/><Relationship Id="rId17" Type="http://schemas.openxmlformats.org/officeDocument/2006/relationships/image" Target="../media/image19.svg"/><Relationship Id="rId25" Type="http://schemas.openxmlformats.org/officeDocument/2006/relationships/image" Target="../media/image27.sv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31.sv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svg"/><Relationship Id="rId11" Type="http://schemas.openxmlformats.org/officeDocument/2006/relationships/diagramQuickStyle" Target="../diagrams/quickStyle3.xml"/><Relationship Id="rId24" Type="http://schemas.openxmlformats.org/officeDocument/2006/relationships/image" Target="../media/image26.png"/><Relationship Id="rId5" Type="http://schemas.openxmlformats.org/officeDocument/2006/relationships/image" Target="../media/image12.png"/><Relationship Id="rId15" Type="http://schemas.openxmlformats.org/officeDocument/2006/relationships/image" Target="../media/image17.svg"/><Relationship Id="rId23" Type="http://schemas.openxmlformats.org/officeDocument/2006/relationships/image" Target="../media/image25.svg"/><Relationship Id="rId28" Type="http://schemas.openxmlformats.org/officeDocument/2006/relationships/image" Target="../media/image30.png"/><Relationship Id="rId10" Type="http://schemas.openxmlformats.org/officeDocument/2006/relationships/diagramLayout" Target="../diagrams/layout3.xml"/><Relationship Id="rId19" Type="http://schemas.openxmlformats.org/officeDocument/2006/relationships/image" Target="../media/image21.svg"/><Relationship Id="rId4" Type="http://schemas.openxmlformats.org/officeDocument/2006/relationships/image" Target="../media/image11.svg"/><Relationship Id="rId9" Type="http://schemas.openxmlformats.org/officeDocument/2006/relationships/diagramData" Target="../diagrams/data3.xml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10" Type="http://schemas.openxmlformats.org/officeDocument/2006/relationships/image" Target="../media/image39.svg"/><Relationship Id="rId4" Type="http://schemas.openxmlformats.org/officeDocument/2006/relationships/image" Target="../media/image33.svg"/><Relationship Id="rId9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555BE08-8527-0831-3533-E356D0960A9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9321" y="1359749"/>
            <a:ext cx="10941629" cy="3069376"/>
          </a:xfrm>
        </p:spPr>
        <p:txBody>
          <a:bodyPr lIns="91440" tIns="45720" rIns="91440" bIns="45720" anchor="t"/>
          <a:lstStyle/>
          <a:p>
            <a:r>
              <a:rPr lang="en-GB" dirty="0"/>
              <a:t>The Potential of an Enterprise Digital Twin for Rail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815702-48F0-C7CF-09F7-2D17691C0565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 lIns="91440" tIns="45720" rIns="91440" bIns="45720" anchor="t"/>
          <a:lstStyle/>
          <a:p>
            <a:r>
              <a:rPr lang="en-GB" dirty="0"/>
              <a:t>5</a:t>
            </a:r>
            <a:r>
              <a:rPr lang="en-GB" baseline="30000" dirty="0"/>
              <a:t>th</a:t>
            </a:r>
            <a:r>
              <a:rPr lang="en-GB" dirty="0"/>
              <a:t> December 2023</a:t>
            </a:r>
          </a:p>
        </p:txBody>
      </p:sp>
    </p:spTree>
    <p:extLst>
      <p:ext uri="{BB962C8B-B14F-4D97-AF65-F5344CB8AC3E}">
        <p14:creationId xmlns:p14="http://schemas.microsoft.com/office/powerpoint/2010/main" val="1379102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942B55-6FC6-17D5-36C4-0BDDA8D97C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1798" y="6223590"/>
            <a:ext cx="491573" cy="340468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279CD8-CEEB-834C-AB76-ACC329A771E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2D41"/>
                </a:solidFill>
                <a:effectLst/>
                <a:uLnTx/>
                <a:uFillTx/>
                <a:latin typeface="Century Gothic" panose="020B0502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49731-896A-A1BD-6BE0-85375F5D44B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14099" y="172047"/>
            <a:ext cx="5026359" cy="527529"/>
          </a:xfrm>
        </p:spPr>
        <p:txBody>
          <a:bodyPr/>
          <a:lstStyle/>
          <a:p>
            <a:r>
              <a:rPr lang="en-GB" dirty="0"/>
              <a:t>The HS1 Challenge</a:t>
            </a:r>
          </a:p>
        </p:txBody>
      </p:sp>
      <p:pic>
        <p:nvPicPr>
          <p:cNvPr id="6" name="Graphic 5" descr="Arrow circle with solid fill">
            <a:extLst>
              <a:ext uri="{FF2B5EF4-FFF2-40B4-BE49-F238E27FC236}">
                <a16:creationId xmlns:a16="http://schemas.microsoft.com/office/drawing/2014/main" id="{B4A5D7B7-3C91-3DF8-9835-9AEEE2B8D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6970" y="946600"/>
            <a:ext cx="831273" cy="831273"/>
          </a:xfrm>
          <a:prstGeom prst="rect">
            <a:avLst/>
          </a:prstGeom>
        </p:spPr>
      </p:pic>
      <p:pic>
        <p:nvPicPr>
          <p:cNvPr id="11" name="Graphic 10" descr="Hourglass 90% with solid fill">
            <a:extLst>
              <a:ext uri="{FF2B5EF4-FFF2-40B4-BE49-F238E27FC236}">
                <a16:creationId xmlns:a16="http://schemas.microsoft.com/office/drawing/2014/main" id="{B374A427-B246-DD2C-5823-68D9404A25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49371" y="1025159"/>
            <a:ext cx="687276" cy="687276"/>
          </a:xfrm>
          <a:prstGeom prst="rect">
            <a:avLst/>
          </a:prstGeom>
        </p:spPr>
      </p:pic>
      <p:pic>
        <p:nvPicPr>
          <p:cNvPr id="16" name="Graphic 15" descr="Monthly calendar with solid fill">
            <a:extLst>
              <a:ext uri="{FF2B5EF4-FFF2-40B4-BE49-F238E27FC236}">
                <a16:creationId xmlns:a16="http://schemas.microsoft.com/office/drawing/2014/main" id="{6543408A-07A8-A125-DB88-4AF87B91FD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98539" y="1025159"/>
            <a:ext cx="682047" cy="68204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5D45430-DBF4-AF31-7CC5-DFA4005A269B}"/>
              </a:ext>
            </a:extLst>
          </p:cNvPr>
          <p:cNvSpPr txBox="1"/>
          <p:nvPr/>
        </p:nvSpPr>
        <p:spPr>
          <a:xfrm>
            <a:off x="340673" y="1697689"/>
            <a:ext cx="922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Cyclical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01FA59-629E-3C77-8039-46CDF1071837}"/>
              </a:ext>
            </a:extLst>
          </p:cNvPr>
          <p:cNvSpPr txBox="1"/>
          <p:nvPr/>
        </p:nvSpPr>
        <p:spPr>
          <a:xfrm>
            <a:off x="2815657" y="1703032"/>
            <a:ext cx="7547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Timed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26D05B-3AD0-A304-C514-5CB59D5762FE}"/>
              </a:ext>
            </a:extLst>
          </p:cNvPr>
          <p:cNvSpPr txBox="1"/>
          <p:nvPr/>
        </p:nvSpPr>
        <p:spPr>
          <a:xfrm>
            <a:off x="1482530" y="1696936"/>
            <a:ext cx="11140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Scheduled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3F6ED55B-D054-BE23-0D25-57DE6E9855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3939579"/>
              </p:ext>
            </p:extLst>
          </p:nvPr>
        </p:nvGraphicFramePr>
        <p:xfrm>
          <a:off x="0" y="2028385"/>
          <a:ext cx="12192000" cy="340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5" name="Graphic 24" descr="Snail with solid fill">
            <a:extLst>
              <a:ext uri="{FF2B5EF4-FFF2-40B4-BE49-F238E27FC236}">
                <a16:creationId xmlns:a16="http://schemas.microsoft.com/office/drawing/2014/main" id="{D08E2653-28B3-E43D-81CC-D806A45922B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405905" y="946600"/>
            <a:ext cx="914400" cy="9144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0E41DB0-AEB0-9F55-ED64-2F3753BA9484}"/>
              </a:ext>
            </a:extLst>
          </p:cNvPr>
          <p:cNvSpPr txBox="1"/>
          <p:nvPr/>
        </p:nvSpPr>
        <p:spPr>
          <a:xfrm>
            <a:off x="4485753" y="1696935"/>
            <a:ext cx="7547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Slow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28" name="Graphic 27" descr="Radioactive with solid fill">
            <a:extLst>
              <a:ext uri="{FF2B5EF4-FFF2-40B4-BE49-F238E27FC236}">
                <a16:creationId xmlns:a16="http://schemas.microsoft.com/office/drawing/2014/main" id="{9CEE34AB-B357-50E7-4DC2-0F2CBF06F08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456058" y="988163"/>
            <a:ext cx="831273" cy="83127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4200581-C7F1-CF21-06E1-33BEEB4055CB}"/>
              </a:ext>
            </a:extLst>
          </p:cNvPr>
          <p:cNvSpPr txBox="1"/>
          <p:nvPr/>
        </p:nvSpPr>
        <p:spPr>
          <a:xfrm>
            <a:off x="6189563" y="1696935"/>
            <a:ext cx="1376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Risk-Averse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31" name="Graphic 30" descr="Pound with solid fill">
            <a:extLst>
              <a:ext uri="{FF2B5EF4-FFF2-40B4-BE49-F238E27FC236}">
                <a16:creationId xmlns:a16="http://schemas.microsoft.com/office/drawing/2014/main" id="{F7CF66B6-370C-761F-3641-2D3EB10263A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71165" y="946600"/>
            <a:ext cx="831273" cy="831273"/>
          </a:xfrm>
          <a:prstGeom prst="rect">
            <a:avLst/>
          </a:prstGeom>
        </p:spPr>
      </p:pic>
      <p:pic>
        <p:nvPicPr>
          <p:cNvPr id="33" name="Graphic 32" descr="Briefcase with solid fill">
            <a:extLst>
              <a:ext uri="{FF2B5EF4-FFF2-40B4-BE49-F238E27FC236}">
                <a16:creationId xmlns:a16="http://schemas.microsoft.com/office/drawing/2014/main" id="{68362804-B624-43B2-45F0-4B917618FD1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8434979" y="953160"/>
            <a:ext cx="831273" cy="83127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3D4BB919-9E32-AB41-247B-5DBBBCB145CB}"/>
              </a:ext>
            </a:extLst>
          </p:cNvPr>
          <p:cNvSpPr txBox="1"/>
          <p:nvPr/>
        </p:nvSpPr>
        <p:spPr>
          <a:xfrm>
            <a:off x="8162536" y="1696934"/>
            <a:ext cx="1376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Operational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4D932E0-1AD3-1F0A-CDFC-548FDA833B2A}"/>
              </a:ext>
            </a:extLst>
          </p:cNvPr>
          <p:cNvSpPr txBox="1"/>
          <p:nvPr/>
        </p:nvSpPr>
        <p:spPr>
          <a:xfrm>
            <a:off x="10398723" y="1707206"/>
            <a:ext cx="1376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Cost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37" name="Graphic 36" descr="Question Mark outline">
            <a:extLst>
              <a:ext uri="{FF2B5EF4-FFF2-40B4-BE49-F238E27FC236}">
                <a16:creationId xmlns:a16="http://schemas.microsoft.com/office/drawing/2014/main" id="{E728B5FB-471C-0AD3-C96B-055A477E1F9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629248" y="768768"/>
            <a:ext cx="624548" cy="624548"/>
          </a:xfrm>
          <a:prstGeom prst="rect">
            <a:avLst/>
          </a:prstGeom>
        </p:spPr>
      </p:pic>
      <p:pic>
        <p:nvPicPr>
          <p:cNvPr id="39" name="Graphic 38" descr="Question Mark with solid fill">
            <a:extLst>
              <a:ext uri="{FF2B5EF4-FFF2-40B4-BE49-F238E27FC236}">
                <a16:creationId xmlns:a16="http://schemas.microsoft.com/office/drawing/2014/main" id="{8C0B9424-09E2-5D26-5D7D-A8FF43EB3F39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779248" y="918768"/>
            <a:ext cx="624548" cy="62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814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942B55-6FC6-17D5-36C4-0BDDA8D97C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1798" y="6223590"/>
            <a:ext cx="491573" cy="340468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279CD8-CEEB-834C-AB76-ACC329A771E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2D41"/>
                </a:solidFill>
                <a:effectLst/>
                <a:uLnTx/>
                <a:uFillTx/>
                <a:latin typeface="Century Gothic" panose="020B0502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49731-896A-A1BD-6BE0-85375F5D44B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14099" y="172047"/>
            <a:ext cx="5026359" cy="527529"/>
          </a:xfrm>
        </p:spPr>
        <p:txBody>
          <a:bodyPr/>
          <a:lstStyle/>
          <a:p>
            <a:r>
              <a:rPr lang="en-GB" dirty="0"/>
              <a:t>The HS1 Challenge</a:t>
            </a:r>
          </a:p>
        </p:txBody>
      </p:sp>
      <p:pic>
        <p:nvPicPr>
          <p:cNvPr id="6" name="Graphic 5" descr="Arrow circle with solid fill">
            <a:extLst>
              <a:ext uri="{FF2B5EF4-FFF2-40B4-BE49-F238E27FC236}">
                <a16:creationId xmlns:a16="http://schemas.microsoft.com/office/drawing/2014/main" id="{B4A5D7B7-3C91-3DF8-9835-9AEEE2B8D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6970" y="946600"/>
            <a:ext cx="831273" cy="831273"/>
          </a:xfrm>
          <a:prstGeom prst="rect">
            <a:avLst/>
          </a:prstGeom>
        </p:spPr>
      </p:pic>
      <p:pic>
        <p:nvPicPr>
          <p:cNvPr id="11" name="Graphic 10" descr="Hourglass 90% with solid fill">
            <a:extLst>
              <a:ext uri="{FF2B5EF4-FFF2-40B4-BE49-F238E27FC236}">
                <a16:creationId xmlns:a16="http://schemas.microsoft.com/office/drawing/2014/main" id="{B374A427-B246-DD2C-5823-68D9404A25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49371" y="1025159"/>
            <a:ext cx="687276" cy="687276"/>
          </a:xfrm>
          <a:prstGeom prst="rect">
            <a:avLst/>
          </a:prstGeom>
        </p:spPr>
      </p:pic>
      <p:pic>
        <p:nvPicPr>
          <p:cNvPr id="16" name="Graphic 15" descr="Monthly calendar with solid fill">
            <a:extLst>
              <a:ext uri="{FF2B5EF4-FFF2-40B4-BE49-F238E27FC236}">
                <a16:creationId xmlns:a16="http://schemas.microsoft.com/office/drawing/2014/main" id="{6543408A-07A8-A125-DB88-4AF87B91FD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98539" y="1025159"/>
            <a:ext cx="682047" cy="68204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5D45430-DBF4-AF31-7CC5-DFA4005A269B}"/>
              </a:ext>
            </a:extLst>
          </p:cNvPr>
          <p:cNvSpPr txBox="1"/>
          <p:nvPr/>
        </p:nvSpPr>
        <p:spPr>
          <a:xfrm>
            <a:off x="340673" y="1697689"/>
            <a:ext cx="922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Cyclical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01FA59-629E-3C77-8039-46CDF1071837}"/>
              </a:ext>
            </a:extLst>
          </p:cNvPr>
          <p:cNvSpPr txBox="1"/>
          <p:nvPr/>
        </p:nvSpPr>
        <p:spPr>
          <a:xfrm>
            <a:off x="2815657" y="1703032"/>
            <a:ext cx="7547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Timed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26D05B-3AD0-A304-C514-5CB59D5762FE}"/>
              </a:ext>
            </a:extLst>
          </p:cNvPr>
          <p:cNvSpPr txBox="1"/>
          <p:nvPr/>
        </p:nvSpPr>
        <p:spPr>
          <a:xfrm>
            <a:off x="1482530" y="1696936"/>
            <a:ext cx="11140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Scheduled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3F6ED55B-D054-BE23-0D25-57DE6E9855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9264657"/>
              </p:ext>
            </p:extLst>
          </p:nvPr>
        </p:nvGraphicFramePr>
        <p:xfrm>
          <a:off x="0" y="2028385"/>
          <a:ext cx="12192000" cy="340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5" name="Graphic 24" descr="Snail with solid fill">
            <a:extLst>
              <a:ext uri="{FF2B5EF4-FFF2-40B4-BE49-F238E27FC236}">
                <a16:creationId xmlns:a16="http://schemas.microsoft.com/office/drawing/2014/main" id="{D08E2653-28B3-E43D-81CC-D806A45922B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405905" y="946600"/>
            <a:ext cx="914400" cy="9144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0E41DB0-AEB0-9F55-ED64-2F3753BA9484}"/>
              </a:ext>
            </a:extLst>
          </p:cNvPr>
          <p:cNvSpPr txBox="1"/>
          <p:nvPr/>
        </p:nvSpPr>
        <p:spPr>
          <a:xfrm>
            <a:off x="4485753" y="1696935"/>
            <a:ext cx="7547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Slow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28" name="Graphic 27" descr="Radioactive with solid fill">
            <a:extLst>
              <a:ext uri="{FF2B5EF4-FFF2-40B4-BE49-F238E27FC236}">
                <a16:creationId xmlns:a16="http://schemas.microsoft.com/office/drawing/2014/main" id="{9CEE34AB-B357-50E7-4DC2-0F2CBF06F08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456058" y="988163"/>
            <a:ext cx="831273" cy="83127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4200581-C7F1-CF21-06E1-33BEEB4055CB}"/>
              </a:ext>
            </a:extLst>
          </p:cNvPr>
          <p:cNvSpPr txBox="1"/>
          <p:nvPr/>
        </p:nvSpPr>
        <p:spPr>
          <a:xfrm>
            <a:off x="6189563" y="1696935"/>
            <a:ext cx="1376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Risk-Averse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31" name="Graphic 30" descr="Pound with solid fill">
            <a:extLst>
              <a:ext uri="{FF2B5EF4-FFF2-40B4-BE49-F238E27FC236}">
                <a16:creationId xmlns:a16="http://schemas.microsoft.com/office/drawing/2014/main" id="{F7CF66B6-370C-761F-3641-2D3EB10263A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71165" y="946600"/>
            <a:ext cx="831273" cy="831273"/>
          </a:xfrm>
          <a:prstGeom prst="rect">
            <a:avLst/>
          </a:prstGeom>
        </p:spPr>
      </p:pic>
      <p:pic>
        <p:nvPicPr>
          <p:cNvPr id="33" name="Graphic 32" descr="Briefcase with solid fill">
            <a:extLst>
              <a:ext uri="{FF2B5EF4-FFF2-40B4-BE49-F238E27FC236}">
                <a16:creationId xmlns:a16="http://schemas.microsoft.com/office/drawing/2014/main" id="{68362804-B624-43B2-45F0-4B917618FD1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8434979" y="953160"/>
            <a:ext cx="831273" cy="83127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3D4BB919-9E32-AB41-247B-5DBBBCB145CB}"/>
              </a:ext>
            </a:extLst>
          </p:cNvPr>
          <p:cNvSpPr txBox="1"/>
          <p:nvPr/>
        </p:nvSpPr>
        <p:spPr>
          <a:xfrm>
            <a:off x="8162536" y="1696934"/>
            <a:ext cx="1376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Operational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4D932E0-1AD3-1F0A-CDFC-548FDA833B2A}"/>
              </a:ext>
            </a:extLst>
          </p:cNvPr>
          <p:cNvSpPr txBox="1"/>
          <p:nvPr/>
        </p:nvSpPr>
        <p:spPr>
          <a:xfrm>
            <a:off x="10398723" y="1707206"/>
            <a:ext cx="1376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Cost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37" name="Graphic 36" descr="Question Mark outline">
            <a:extLst>
              <a:ext uri="{FF2B5EF4-FFF2-40B4-BE49-F238E27FC236}">
                <a16:creationId xmlns:a16="http://schemas.microsoft.com/office/drawing/2014/main" id="{E728B5FB-471C-0AD3-C96B-055A477E1F9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629248" y="768768"/>
            <a:ext cx="624548" cy="624548"/>
          </a:xfrm>
          <a:prstGeom prst="rect">
            <a:avLst/>
          </a:prstGeom>
        </p:spPr>
      </p:pic>
      <p:pic>
        <p:nvPicPr>
          <p:cNvPr id="39" name="Graphic 38" descr="Question Mark with solid fill">
            <a:extLst>
              <a:ext uri="{FF2B5EF4-FFF2-40B4-BE49-F238E27FC236}">
                <a16:creationId xmlns:a16="http://schemas.microsoft.com/office/drawing/2014/main" id="{8C0B9424-09E2-5D26-5D7D-A8FF43EB3F39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779248" y="918768"/>
            <a:ext cx="624548" cy="624548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FFF55BA-B664-61AB-D01B-EB0DA9BA3224}"/>
              </a:ext>
            </a:extLst>
          </p:cNvPr>
          <p:cNvGrpSpPr/>
          <p:nvPr/>
        </p:nvGrpSpPr>
        <p:grpSpPr>
          <a:xfrm>
            <a:off x="85276" y="2640535"/>
            <a:ext cx="1216189" cy="1216189"/>
            <a:chOff x="456242" y="2775233"/>
            <a:chExt cx="1216189" cy="1216189"/>
          </a:xfrm>
        </p:grpSpPr>
        <p:pic>
          <p:nvPicPr>
            <p:cNvPr id="7" name="Graphic 6" descr="Silo with solid fill">
              <a:extLst>
                <a:ext uri="{FF2B5EF4-FFF2-40B4-BE49-F238E27FC236}">
                  <a16:creationId xmlns:a16="http://schemas.microsoft.com/office/drawing/2014/main" id="{EA4D49C2-4CC9-2288-1A79-512644C59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168B230-B356-E973-7F2A-63912629E290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7BCE844-59D0-0ACD-BE94-0DF51F1F8F6B}"/>
              </a:ext>
            </a:extLst>
          </p:cNvPr>
          <p:cNvGrpSpPr/>
          <p:nvPr/>
        </p:nvGrpSpPr>
        <p:grpSpPr>
          <a:xfrm>
            <a:off x="2320457" y="2639782"/>
            <a:ext cx="1216189" cy="1216189"/>
            <a:chOff x="456242" y="2775233"/>
            <a:chExt cx="1216189" cy="1216189"/>
          </a:xfrm>
        </p:grpSpPr>
        <p:pic>
          <p:nvPicPr>
            <p:cNvPr id="15" name="Graphic 14" descr="Silo with solid fill">
              <a:extLst>
                <a:ext uri="{FF2B5EF4-FFF2-40B4-BE49-F238E27FC236}">
                  <a16:creationId xmlns:a16="http://schemas.microsoft.com/office/drawing/2014/main" id="{05DABCB7-B093-21E4-8962-46D0270A22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5B22003-830A-0F7A-F35C-F41482B314B9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88C392E-9FC1-4A3D-C119-E1591BAC97AB}"/>
              </a:ext>
            </a:extLst>
          </p:cNvPr>
          <p:cNvGrpSpPr/>
          <p:nvPr/>
        </p:nvGrpSpPr>
        <p:grpSpPr>
          <a:xfrm>
            <a:off x="47279" y="4089852"/>
            <a:ext cx="1216189" cy="1216189"/>
            <a:chOff x="456242" y="2775233"/>
            <a:chExt cx="1216189" cy="1216189"/>
          </a:xfrm>
        </p:grpSpPr>
        <p:pic>
          <p:nvPicPr>
            <p:cNvPr id="22" name="Graphic 21" descr="Silo with solid fill">
              <a:extLst>
                <a:ext uri="{FF2B5EF4-FFF2-40B4-BE49-F238E27FC236}">
                  <a16:creationId xmlns:a16="http://schemas.microsoft.com/office/drawing/2014/main" id="{2D0384EE-5480-1683-FA15-15CB540C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45EFEE7-3D32-2292-C956-D49B887B8F05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C9F42D1-EEBD-CBF9-7161-8482AC12A637}"/>
              </a:ext>
            </a:extLst>
          </p:cNvPr>
          <p:cNvGrpSpPr/>
          <p:nvPr/>
        </p:nvGrpSpPr>
        <p:grpSpPr>
          <a:xfrm>
            <a:off x="1104269" y="3248069"/>
            <a:ext cx="1216189" cy="1216189"/>
            <a:chOff x="456242" y="2775233"/>
            <a:chExt cx="1216189" cy="1216189"/>
          </a:xfrm>
        </p:grpSpPr>
        <p:pic>
          <p:nvPicPr>
            <p:cNvPr id="30" name="Graphic 29" descr="Silo with solid fill">
              <a:extLst>
                <a:ext uri="{FF2B5EF4-FFF2-40B4-BE49-F238E27FC236}">
                  <a16:creationId xmlns:a16="http://schemas.microsoft.com/office/drawing/2014/main" id="{D62DB7C9-F0EA-DFC8-2843-BE2D6C80F4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7C61444-D421-8D28-5143-705B20AEE3F2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056F69F7-EC8B-AC56-0C41-DAC93037EC01}"/>
              </a:ext>
            </a:extLst>
          </p:cNvPr>
          <p:cNvGrpSpPr/>
          <p:nvPr/>
        </p:nvGrpSpPr>
        <p:grpSpPr>
          <a:xfrm>
            <a:off x="2320456" y="4089852"/>
            <a:ext cx="1216189" cy="1216189"/>
            <a:chOff x="456242" y="2775233"/>
            <a:chExt cx="1216189" cy="1216189"/>
          </a:xfrm>
        </p:grpSpPr>
        <p:pic>
          <p:nvPicPr>
            <p:cNvPr id="38" name="Graphic 37" descr="Silo with solid fill">
              <a:extLst>
                <a:ext uri="{FF2B5EF4-FFF2-40B4-BE49-F238E27FC236}">
                  <a16:creationId xmlns:a16="http://schemas.microsoft.com/office/drawing/2014/main" id="{FE15C060-6472-26D7-6794-0B50BE4A90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7D1E089-22A1-E53E-32E3-3E2FABB5D392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767FBBDC-452F-AE1C-5FA7-26BB0CFF5799}"/>
              </a:ext>
            </a:extLst>
          </p:cNvPr>
          <p:cNvGrpSpPr/>
          <p:nvPr/>
        </p:nvGrpSpPr>
        <p:grpSpPr>
          <a:xfrm>
            <a:off x="3571" y="5492372"/>
            <a:ext cx="12184856" cy="340469"/>
            <a:chOff x="3571" y="5492372"/>
            <a:chExt cx="12184856" cy="340469"/>
          </a:xfrm>
        </p:grpSpPr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E4A27D30-AAD7-33C5-CB02-DB064FF82D91}"/>
                </a:ext>
              </a:extLst>
            </p:cNvPr>
            <p:cNvSpPr/>
            <p:nvPr/>
          </p:nvSpPr>
          <p:spPr>
            <a:xfrm>
              <a:off x="3571" y="5492372"/>
              <a:ext cx="4351734" cy="340469"/>
            </a:xfrm>
            <a:custGeom>
              <a:avLst/>
              <a:gdLst>
                <a:gd name="connsiteX0" fmla="*/ 0 w 4351734"/>
                <a:gd name="connsiteY0" fmla="*/ 0 h 340469"/>
                <a:gd name="connsiteX1" fmla="*/ 4181500 w 4351734"/>
                <a:gd name="connsiteY1" fmla="*/ 0 h 340469"/>
                <a:gd name="connsiteX2" fmla="*/ 4351734 w 4351734"/>
                <a:gd name="connsiteY2" fmla="*/ 170235 h 340469"/>
                <a:gd name="connsiteX3" fmla="*/ 4181500 w 4351734"/>
                <a:gd name="connsiteY3" fmla="*/ 340469 h 340469"/>
                <a:gd name="connsiteX4" fmla="*/ 0 w 4351734"/>
                <a:gd name="connsiteY4" fmla="*/ 340469 h 340469"/>
                <a:gd name="connsiteX5" fmla="*/ 170235 w 4351734"/>
                <a:gd name="connsiteY5" fmla="*/ 170235 h 340469"/>
                <a:gd name="connsiteX6" fmla="*/ 0 w 4351734"/>
                <a:gd name="connsiteY6" fmla="*/ 0 h 340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51734" h="340469">
                  <a:moveTo>
                    <a:pt x="0" y="0"/>
                  </a:moveTo>
                  <a:lnTo>
                    <a:pt x="4181500" y="0"/>
                  </a:lnTo>
                  <a:lnTo>
                    <a:pt x="4351734" y="170235"/>
                  </a:lnTo>
                  <a:lnTo>
                    <a:pt x="4181500" y="340469"/>
                  </a:lnTo>
                  <a:lnTo>
                    <a:pt x="0" y="340469"/>
                  </a:lnTo>
                  <a:lnTo>
                    <a:pt x="170235" y="17023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6242" tIns="18669" rIns="188903" bIns="18669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>
                  <a:latin typeface="Century Gothic" panose="020B0502020202020204" pitchFamily="34" charset="0"/>
                </a:rPr>
                <a:t>Use of data</a:t>
              </a:r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49D36135-F4D0-9C38-65A9-6232E687BE7E}"/>
                </a:ext>
              </a:extLst>
            </p:cNvPr>
            <p:cNvSpPr/>
            <p:nvPr/>
          </p:nvSpPr>
          <p:spPr>
            <a:xfrm>
              <a:off x="3920132" y="5492372"/>
              <a:ext cx="4351734" cy="340469"/>
            </a:xfrm>
            <a:custGeom>
              <a:avLst/>
              <a:gdLst>
                <a:gd name="connsiteX0" fmla="*/ 0 w 4351734"/>
                <a:gd name="connsiteY0" fmla="*/ 0 h 340469"/>
                <a:gd name="connsiteX1" fmla="*/ 4181500 w 4351734"/>
                <a:gd name="connsiteY1" fmla="*/ 0 h 340469"/>
                <a:gd name="connsiteX2" fmla="*/ 4351734 w 4351734"/>
                <a:gd name="connsiteY2" fmla="*/ 170235 h 340469"/>
                <a:gd name="connsiteX3" fmla="*/ 4181500 w 4351734"/>
                <a:gd name="connsiteY3" fmla="*/ 340469 h 340469"/>
                <a:gd name="connsiteX4" fmla="*/ 0 w 4351734"/>
                <a:gd name="connsiteY4" fmla="*/ 340469 h 340469"/>
                <a:gd name="connsiteX5" fmla="*/ 170235 w 4351734"/>
                <a:gd name="connsiteY5" fmla="*/ 170235 h 340469"/>
                <a:gd name="connsiteX6" fmla="*/ 0 w 4351734"/>
                <a:gd name="connsiteY6" fmla="*/ 0 h 340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51734" h="340469">
                  <a:moveTo>
                    <a:pt x="0" y="0"/>
                  </a:moveTo>
                  <a:lnTo>
                    <a:pt x="4181500" y="0"/>
                  </a:lnTo>
                  <a:lnTo>
                    <a:pt x="4351734" y="170235"/>
                  </a:lnTo>
                  <a:lnTo>
                    <a:pt x="4181500" y="340469"/>
                  </a:lnTo>
                  <a:lnTo>
                    <a:pt x="0" y="340469"/>
                  </a:lnTo>
                  <a:lnTo>
                    <a:pt x="170235" y="17023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6242" tIns="18669" rIns="188903" bIns="18669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>
                  <a:latin typeface="Century Gothic" panose="020B0502020202020204" pitchFamily="34" charset="0"/>
                </a:rPr>
                <a:t>Planning </a:t>
              </a: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BB3F7F73-5823-669C-5805-65F28BB3D669}"/>
                </a:ext>
              </a:extLst>
            </p:cNvPr>
            <p:cNvSpPr/>
            <p:nvPr/>
          </p:nvSpPr>
          <p:spPr>
            <a:xfrm>
              <a:off x="7836693" y="5492372"/>
              <a:ext cx="4351734" cy="340469"/>
            </a:xfrm>
            <a:custGeom>
              <a:avLst/>
              <a:gdLst>
                <a:gd name="connsiteX0" fmla="*/ 0 w 4351734"/>
                <a:gd name="connsiteY0" fmla="*/ 0 h 340469"/>
                <a:gd name="connsiteX1" fmla="*/ 4181500 w 4351734"/>
                <a:gd name="connsiteY1" fmla="*/ 0 h 340469"/>
                <a:gd name="connsiteX2" fmla="*/ 4351734 w 4351734"/>
                <a:gd name="connsiteY2" fmla="*/ 170235 h 340469"/>
                <a:gd name="connsiteX3" fmla="*/ 4181500 w 4351734"/>
                <a:gd name="connsiteY3" fmla="*/ 340469 h 340469"/>
                <a:gd name="connsiteX4" fmla="*/ 0 w 4351734"/>
                <a:gd name="connsiteY4" fmla="*/ 340469 h 340469"/>
                <a:gd name="connsiteX5" fmla="*/ 170235 w 4351734"/>
                <a:gd name="connsiteY5" fmla="*/ 170235 h 340469"/>
                <a:gd name="connsiteX6" fmla="*/ 0 w 4351734"/>
                <a:gd name="connsiteY6" fmla="*/ 0 h 340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51734" h="340469">
                  <a:moveTo>
                    <a:pt x="0" y="0"/>
                  </a:moveTo>
                  <a:lnTo>
                    <a:pt x="4181500" y="0"/>
                  </a:lnTo>
                  <a:lnTo>
                    <a:pt x="4351734" y="170235"/>
                  </a:lnTo>
                  <a:lnTo>
                    <a:pt x="4181500" y="340469"/>
                  </a:lnTo>
                  <a:lnTo>
                    <a:pt x="0" y="340469"/>
                  </a:lnTo>
                  <a:lnTo>
                    <a:pt x="170235" y="1702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50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6242" tIns="18669" rIns="188903" bIns="18669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>
                  <a:latin typeface="Century Gothic" panose="020B0502020202020204" pitchFamily="34" charset="0"/>
                </a:rPr>
                <a:t>Factors</a:t>
              </a:r>
            </a:p>
          </p:txBody>
        </p:sp>
      </p:grpSp>
      <p:pic>
        <p:nvPicPr>
          <p:cNvPr id="43" name="Graphic 42" descr="Group with solid fill">
            <a:extLst>
              <a:ext uri="{FF2B5EF4-FFF2-40B4-BE49-F238E27FC236}">
                <a16:creationId xmlns:a16="http://schemas.microsoft.com/office/drawing/2014/main" id="{139A8FF0-B8F7-85EA-B241-8B13446B94F4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028553" y="2478091"/>
            <a:ext cx="914400" cy="914400"/>
          </a:xfrm>
          <a:prstGeom prst="rect">
            <a:avLst/>
          </a:prstGeom>
        </p:spPr>
      </p:pic>
      <p:pic>
        <p:nvPicPr>
          <p:cNvPr id="44" name="Graphic 43" descr="Group with solid fill">
            <a:extLst>
              <a:ext uri="{FF2B5EF4-FFF2-40B4-BE49-F238E27FC236}">
                <a16:creationId xmlns:a16="http://schemas.microsoft.com/office/drawing/2014/main" id="{7892BA72-C4E0-1C46-CF15-AC179C543E2E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312753" y="2878384"/>
            <a:ext cx="914400" cy="914400"/>
          </a:xfrm>
          <a:prstGeom prst="rect">
            <a:avLst/>
          </a:prstGeom>
        </p:spPr>
      </p:pic>
      <p:pic>
        <p:nvPicPr>
          <p:cNvPr id="45" name="Graphic 44" descr="Group with solid fill">
            <a:extLst>
              <a:ext uri="{FF2B5EF4-FFF2-40B4-BE49-F238E27FC236}">
                <a16:creationId xmlns:a16="http://schemas.microsoft.com/office/drawing/2014/main" id="{A655E254-045F-3039-0A71-2E9389A4BAE0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144739" y="3578822"/>
            <a:ext cx="914400" cy="914400"/>
          </a:xfrm>
          <a:prstGeom prst="rect">
            <a:avLst/>
          </a:prstGeom>
        </p:spPr>
      </p:pic>
      <p:pic>
        <p:nvPicPr>
          <p:cNvPr id="46" name="Graphic 45" descr="Group with solid fill">
            <a:extLst>
              <a:ext uri="{FF2B5EF4-FFF2-40B4-BE49-F238E27FC236}">
                <a16:creationId xmlns:a16="http://schemas.microsoft.com/office/drawing/2014/main" id="{B8CEDEF6-DC2F-0219-1B3F-CE52E2640EE6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595855" y="3740879"/>
            <a:ext cx="914400" cy="914400"/>
          </a:xfrm>
          <a:prstGeom prst="rect">
            <a:avLst/>
          </a:prstGeom>
        </p:spPr>
      </p:pic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A7C2EE74-7202-16BD-C8DE-92BB043FC77F}"/>
              </a:ext>
            </a:extLst>
          </p:cNvPr>
          <p:cNvCxnSpPr>
            <a:cxnSpLocks/>
          </p:cNvCxnSpPr>
          <p:nvPr/>
        </p:nvCxnSpPr>
        <p:spPr>
          <a:xfrm>
            <a:off x="7844245" y="2485653"/>
            <a:ext cx="0" cy="28803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255EC7CA-A05E-1F45-04AB-F352EB4ED87C}"/>
              </a:ext>
            </a:extLst>
          </p:cNvPr>
          <p:cNvSpPr txBox="1"/>
          <p:nvPr/>
        </p:nvSpPr>
        <p:spPr>
          <a:xfrm>
            <a:off x="7959505" y="2624864"/>
            <a:ext cx="384048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Available resources and their locations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srgbClr val="042D41"/>
              </a:solidFill>
              <a:latin typeface="Century Gothic" panose="020B0502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42D41"/>
                </a:solidFill>
                <a:effectLst/>
                <a:uLnTx/>
                <a:uFillTx/>
                <a:latin typeface="Century Gothic" panose="020B0502020202020204" pitchFamily="34" charset="0"/>
              </a:rPr>
              <a:t>Availability of</a:t>
            </a: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 inventory, parts and spares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srgbClr val="042D41"/>
              </a:solidFill>
              <a:latin typeface="Century Gothic" panose="020B0502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42D41"/>
                </a:solidFill>
                <a:effectLst/>
                <a:uLnTx/>
                <a:uFillTx/>
                <a:latin typeface="Century Gothic" panose="020B0502020202020204" pitchFamily="34" charset="0"/>
              </a:rPr>
              <a:t>The availability of plant and equipment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srgbClr val="042D41"/>
              </a:solidFill>
              <a:latin typeface="Century Gothic" panose="020B0502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An ageing workforce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srgbClr val="042D41"/>
              </a:solidFill>
              <a:latin typeface="Century Gothic" panose="020B0502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Rail Industry Skills Gap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56" name="Graphic 55" descr="Group with solid fill">
            <a:extLst>
              <a:ext uri="{FF2B5EF4-FFF2-40B4-BE49-F238E27FC236}">
                <a16:creationId xmlns:a16="http://schemas.microsoft.com/office/drawing/2014/main" id="{5D2B7A8D-3A38-50A4-BE66-500D6B827351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551673" y="4351869"/>
            <a:ext cx="914400" cy="914400"/>
          </a:xfrm>
          <a:prstGeom prst="rect">
            <a:avLst/>
          </a:prstGeom>
        </p:spPr>
      </p:pic>
      <p:pic>
        <p:nvPicPr>
          <p:cNvPr id="57" name="Graphic 56" descr="Group with solid fill">
            <a:extLst>
              <a:ext uri="{FF2B5EF4-FFF2-40B4-BE49-F238E27FC236}">
                <a16:creationId xmlns:a16="http://schemas.microsoft.com/office/drawing/2014/main" id="{47E5D44B-5DC9-F9B9-0379-12F2F1EEA83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512796" y="2713820"/>
            <a:ext cx="914400" cy="914400"/>
          </a:xfrm>
          <a:prstGeom prst="rect">
            <a:avLst/>
          </a:prstGeom>
        </p:spPr>
      </p:pic>
      <p:pic>
        <p:nvPicPr>
          <p:cNvPr id="58" name="Graphic 57" descr="Group with solid fill">
            <a:extLst>
              <a:ext uri="{FF2B5EF4-FFF2-40B4-BE49-F238E27FC236}">
                <a16:creationId xmlns:a16="http://schemas.microsoft.com/office/drawing/2014/main" id="{932E2950-0507-AA5E-212B-01186D4A1C5E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628058" y="428822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004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942B55-6FC6-17D5-36C4-0BDDA8D97C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1798" y="6223590"/>
            <a:ext cx="491573" cy="340468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279CD8-CEEB-834C-AB76-ACC329A771E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2D41"/>
                </a:solidFill>
                <a:effectLst/>
                <a:uLnTx/>
                <a:uFillTx/>
                <a:latin typeface="Century Gothic" panose="020B0502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49731-896A-A1BD-6BE0-85375F5D44B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14099" y="172047"/>
            <a:ext cx="5026359" cy="527529"/>
          </a:xfrm>
        </p:spPr>
        <p:txBody>
          <a:bodyPr/>
          <a:lstStyle/>
          <a:p>
            <a:r>
              <a:rPr lang="en-GB" dirty="0"/>
              <a:t>The HS1 Challenge</a:t>
            </a:r>
          </a:p>
        </p:txBody>
      </p:sp>
      <p:pic>
        <p:nvPicPr>
          <p:cNvPr id="6" name="Graphic 5" descr="Arrow circle with solid fill">
            <a:extLst>
              <a:ext uri="{FF2B5EF4-FFF2-40B4-BE49-F238E27FC236}">
                <a16:creationId xmlns:a16="http://schemas.microsoft.com/office/drawing/2014/main" id="{B4A5D7B7-3C91-3DF8-9835-9AEEE2B8D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6970" y="946600"/>
            <a:ext cx="831273" cy="831273"/>
          </a:xfrm>
          <a:prstGeom prst="rect">
            <a:avLst/>
          </a:prstGeom>
        </p:spPr>
      </p:pic>
      <p:pic>
        <p:nvPicPr>
          <p:cNvPr id="11" name="Graphic 10" descr="Hourglass 90% with solid fill">
            <a:extLst>
              <a:ext uri="{FF2B5EF4-FFF2-40B4-BE49-F238E27FC236}">
                <a16:creationId xmlns:a16="http://schemas.microsoft.com/office/drawing/2014/main" id="{B374A427-B246-DD2C-5823-68D9404A25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49371" y="1025159"/>
            <a:ext cx="687276" cy="687276"/>
          </a:xfrm>
          <a:prstGeom prst="rect">
            <a:avLst/>
          </a:prstGeom>
        </p:spPr>
      </p:pic>
      <p:pic>
        <p:nvPicPr>
          <p:cNvPr id="16" name="Graphic 15" descr="Monthly calendar with solid fill">
            <a:extLst>
              <a:ext uri="{FF2B5EF4-FFF2-40B4-BE49-F238E27FC236}">
                <a16:creationId xmlns:a16="http://schemas.microsoft.com/office/drawing/2014/main" id="{6543408A-07A8-A125-DB88-4AF87B91FD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98539" y="1025159"/>
            <a:ext cx="682047" cy="68204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5D45430-DBF4-AF31-7CC5-DFA4005A269B}"/>
              </a:ext>
            </a:extLst>
          </p:cNvPr>
          <p:cNvSpPr txBox="1"/>
          <p:nvPr/>
        </p:nvSpPr>
        <p:spPr>
          <a:xfrm>
            <a:off x="340673" y="1697689"/>
            <a:ext cx="922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Cyclical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01FA59-629E-3C77-8039-46CDF1071837}"/>
              </a:ext>
            </a:extLst>
          </p:cNvPr>
          <p:cNvSpPr txBox="1"/>
          <p:nvPr/>
        </p:nvSpPr>
        <p:spPr>
          <a:xfrm>
            <a:off x="2815657" y="1703032"/>
            <a:ext cx="7547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Timed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26D05B-3AD0-A304-C514-5CB59D5762FE}"/>
              </a:ext>
            </a:extLst>
          </p:cNvPr>
          <p:cNvSpPr txBox="1"/>
          <p:nvPr/>
        </p:nvSpPr>
        <p:spPr>
          <a:xfrm>
            <a:off x="1482530" y="1696936"/>
            <a:ext cx="11140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Scheduled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3F6ED55B-D054-BE23-0D25-57DE6E985545}"/>
              </a:ext>
            </a:extLst>
          </p:cNvPr>
          <p:cNvGraphicFramePr/>
          <p:nvPr/>
        </p:nvGraphicFramePr>
        <p:xfrm>
          <a:off x="0" y="2028385"/>
          <a:ext cx="12192000" cy="340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5" name="Graphic 24" descr="Snail with solid fill">
            <a:extLst>
              <a:ext uri="{FF2B5EF4-FFF2-40B4-BE49-F238E27FC236}">
                <a16:creationId xmlns:a16="http://schemas.microsoft.com/office/drawing/2014/main" id="{D08E2653-28B3-E43D-81CC-D806A45922B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405905" y="946600"/>
            <a:ext cx="914400" cy="9144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0E41DB0-AEB0-9F55-ED64-2F3753BA9484}"/>
              </a:ext>
            </a:extLst>
          </p:cNvPr>
          <p:cNvSpPr txBox="1"/>
          <p:nvPr/>
        </p:nvSpPr>
        <p:spPr>
          <a:xfrm>
            <a:off x="4485753" y="1696935"/>
            <a:ext cx="7547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Slow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28" name="Graphic 27" descr="Radioactive with solid fill">
            <a:extLst>
              <a:ext uri="{FF2B5EF4-FFF2-40B4-BE49-F238E27FC236}">
                <a16:creationId xmlns:a16="http://schemas.microsoft.com/office/drawing/2014/main" id="{9CEE34AB-B357-50E7-4DC2-0F2CBF06F08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456058" y="988163"/>
            <a:ext cx="831273" cy="83127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4200581-C7F1-CF21-06E1-33BEEB4055CB}"/>
              </a:ext>
            </a:extLst>
          </p:cNvPr>
          <p:cNvSpPr txBox="1"/>
          <p:nvPr/>
        </p:nvSpPr>
        <p:spPr>
          <a:xfrm>
            <a:off x="6189563" y="1696935"/>
            <a:ext cx="1376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Risk-Averse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31" name="Graphic 30" descr="Pound with solid fill">
            <a:extLst>
              <a:ext uri="{FF2B5EF4-FFF2-40B4-BE49-F238E27FC236}">
                <a16:creationId xmlns:a16="http://schemas.microsoft.com/office/drawing/2014/main" id="{F7CF66B6-370C-761F-3641-2D3EB10263A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71165" y="946600"/>
            <a:ext cx="831273" cy="831273"/>
          </a:xfrm>
          <a:prstGeom prst="rect">
            <a:avLst/>
          </a:prstGeom>
        </p:spPr>
      </p:pic>
      <p:pic>
        <p:nvPicPr>
          <p:cNvPr id="33" name="Graphic 32" descr="Briefcase with solid fill">
            <a:extLst>
              <a:ext uri="{FF2B5EF4-FFF2-40B4-BE49-F238E27FC236}">
                <a16:creationId xmlns:a16="http://schemas.microsoft.com/office/drawing/2014/main" id="{68362804-B624-43B2-45F0-4B917618FD1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8434979" y="953160"/>
            <a:ext cx="831273" cy="83127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3D4BB919-9E32-AB41-247B-5DBBBCB145CB}"/>
              </a:ext>
            </a:extLst>
          </p:cNvPr>
          <p:cNvSpPr txBox="1"/>
          <p:nvPr/>
        </p:nvSpPr>
        <p:spPr>
          <a:xfrm>
            <a:off x="8162536" y="1696934"/>
            <a:ext cx="1376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Operational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4D932E0-1AD3-1F0A-CDFC-548FDA833B2A}"/>
              </a:ext>
            </a:extLst>
          </p:cNvPr>
          <p:cNvSpPr txBox="1"/>
          <p:nvPr/>
        </p:nvSpPr>
        <p:spPr>
          <a:xfrm>
            <a:off x="10398723" y="1707206"/>
            <a:ext cx="1376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Cost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37" name="Graphic 36" descr="Question Mark outline">
            <a:extLst>
              <a:ext uri="{FF2B5EF4-FFF2-40B4-BE49-F238E27FC236}">
                <a16:creationId xmlns:a16="http://schemas.microsoft.com/office/drawing/2014/main" id="{E728B5FB-471C-0AD3-C96B-055A477E1F9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629248" y="768768"/>
            <a:ext cx="624548" cy="624548"/>
          </a:xfrm>
          <a:prstGeom prst="rect">
            <a:avLst/>
          </a:prstGeom>
        </p:spPr>
      </p:pic>
      <p:pic>
        <p:nvPicPr>
          <p:cNvPr id="39" name="Graphic 38" descr="Question Mark with solid fill">
            <a:extLst>
              <a:ext uri="{FF2B5EF4-FFF2-40B4-BE49-F238E27FC236}">
                <a16:creationId xmlns:a16="http://schemas.microsoft.com/office/drawing/2014/main" id="{8C0B9424-09E2-5D26-5D7D-A8FF43EB3F39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779248" y="918768"/>
            <a:ext cx="624548" cy="624548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FFF55BA-B664-61AB-D01B-EB0DA9BA3224}"/>
              </a:ext>
            </a:extLst>
          </p:cNvPr>
          <p:cNvGrpSpPr/>
          <p:nvPr/>
        </p:nvGrpSpPr>
        <p:grpSpPr>
          <a:xfrm>
            <a:off x="85276" y="2640535"/>
            <a:ext cx="1216189" cy="1216189"/>
            <a:chOff x="456242" y="2775233"/>
            <a:chExt cx="1216189" cy="1216189"/>
          </a:xfrm>
        </p:grpSpPr>
        <p:pic>
          <p:nvPicPr>
            <p:cNvPr id="7" name="Graphic 6" descr="Silo with solid fill">
              <a:extLst>
                <a:ext uri="{FF2B5EF4-FFF2-40B4-BE49-F238E27FC236}">
                  <a16:creationId xmlns:a16="http://schemas.microsoft.com/office/drawing/2014/main" id="{EA4D49C2-4CC9-2288-1A79-512644C59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168B230-B356-E973-7F2A-63912629E290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7BCE844-59D0-0ACD-BE94-0DF51F1F8F6B}"/>
              </a:ext>
            </a:extLst>
          </p:cNvPr>
          <p:cNvGrpSpPr/>
          <p:nvPr/>
        </p:nvGrpSpPr>
        <p:grpSpPr>
          <a:xfrm>
            <a:off x="2320457" y="2639782"/>
            <a:ext cx="1216189" cy="1216189"/>
            <a:chOff x="456242" y="2775233"/>
            <a:chExt cx="1216189" cy="1216189"/>
          </a:xfrm>
        </p:grpSpPr>
        <p:pic>
          <p:nvPicPr>
            <p:cNvPr id="15" name="Graphic 14" descr="Silo with solid fill">
              <a:extLst>
                <a:ext uri="{FF2B5EF4-FFF2-40B4-BE49-F238E27FC236}">
                  <a16:creationId xmlns:a16="http://schemas.microsoft.com/office/drawing/2014/main" id="{05DABCB7-B093-21E4-8962-46D0270A22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5B22003-830A-0F7A-F35C-F41482B314B9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88C392E-9FC1-4A3D-C119-E1591BAC97AB}"/>
              </a:ext>
            </a:extLst>
          </p:cNvPr>
          <p:cNvGrpSpPr/>
          <p:nvPr/>
        </p:nvGrpSpPr>
        <p:grpSpPr>
          <a:xfrm>
            <a:off x="47279" y="4089852"/>
            <a:ext cx="1216189" cy="1216189"/>
            <a:chOff x="456242" y="2775233"/>
            <a:chExt cx="1216189" cy="1216189"/>
          </a:xfrm>
        </p:grpSpPr>
        <p:pic>
          <p:nvPicPr>
            <p:cNvPr id="22" name="Graphic 21" descr="Silo with solid fill">
              <a:extLst>
                <a:ext uri="{FF2B5EF4-FFF2-40B4-BE49-F238E27FC236}">
                  <a16:creationId xmlns:a16="http://schemas.microsoft.com/office/drawing/2014/main" id="{2D0384EE-5480-1683-FA15-15CB540CE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45EFEE7-3D32-2292-C956-D49B887B8F05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C9F42D1-EEBD-CBF9-7161-8482AC12A637}"/>
              </a:ext>
            </a:extLst>
          </p:cNvPr>
          <p:cNvGrpSpPr/>
          <p:nvPr/>
        </p:nvGrpSpPr>
        <p:grpSpPr>
          <a:xfrm>
            <a:off x="1104269" y="3248069"/>
            <a:ext cx="1216189" cy="1216189"/>
            <a:chOff x="456242" y="2775233"/>
            <a:chExt cx="1216189" cy="1216189"/>
          </a:xfrm>
        </p:grpSpPr>
        <p:pic>
          <p:nvPicPr>
            <p:cNvPr id="30" name="Graphic 29" descr="Silo with solid fill">
              <a:extLst>
                <a:ext uri="{FF2B5EF4-FFF2-40B4-BE49-F238E27FC236}">
                  <a16:creationId xmlns:a16="http://schemas.microsoft.com/office/drawing/2014/main" id="{D62DB7C9-F0EA-DFC8-2843-BE2D6C80F4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7C61444-D421-8D28-5143-705B20AEE3F2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056F69F7-EC8B-AC56-0C41-DAC93037EC01}"/>
              </a:ext>
            </a:extLst>
          </p:cNvPr>
          <p:cNvGrpSpPr/>
          <p:nvPr/>
        </p:nvGrpSpPr>
        <p:grpSpPr>
          <a:xfrm>
            <a:off x="2320456" y="4089852"/>
            <a:ext cx="1216189" cy="1216189"/>
            <a:chOff x="456242" y="2775233"/>
            <a:chExt cx="1216189" cy="1216189"/>
          </a:xfrm>
        </p:grpSpPr>
        <p:pic>
          <p:nvPicPr>
            <p:cNvPr id="38" name="Graphic 37" descr="Silo with solid fill">
              <a:extLst>
                <a:ext uri="{FF2B5EF4-FFF2-40B4-BE49-F238E27FC236}">
                  <a16:creationId xmlns:a16="http://schemas.microsoft.com/office/drawing/2014/main" id="{FE15C060-6472-26D7-6794-0B50BE4A90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56242" y="2775233"/>
              <a:ext cx="1216189" cy="1216189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7D1E089-22A1-E53E-32E3-3E2FABB5D392}"/>
                </a:ext>
              </a:extLst>
            </p:cNvPr>
            <p:cNvSpPr txBox="1"/>
            <p:nvPr/>
          </p:nvSpPr>
          <p:spPr>
            <a:xfrm rot="16200000">
              <a:off x="830414" y="3449721"/>
              <a:ext cx="7756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DATA</a:t>
              </a:r>
              <a:endPara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767FBBDC-452F-AE1C-5FA7-26BB0CFF5799}"/>
              </a:ext>
            </a:extLst>
          </p:cNvPr>
          <p:cNvGrpSpPr/>
          <p:nvPr/>
        </p:nvGrpSpPr>
        <p:grpSpPr>
          <a:xfrm>
            <a:off x="3571" y="5492372"/>
            <a:ext cx="12184856" cy="340469"/>
            <a:chOff x="3571" y="5492372"/>
            <a:chExt cx="12184856" cy="340469"/>
          </a:xfrm>
        </p:grpSpPr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E4A27D30-AAD7-33C5-CB02-DB064FF82D91}"/>
                </a:ext>
              </a:extLst>
            </p:cNvPr>
            <p:cNvSpPr/>
            <p:nvPr/>
          </p:nvSpPr>
          <p:spPr>
            <a:xfrm>
              <a:off x="3571" y="5492372"/>
              <a:ext cx="4351734" cy="340469"/>
            </a:xfrm>
            <a:custGeom>
              <a:avLst/>
              <a:gdLst>
                <a:gd name="connsiteX0" fmla="*/ 0 w 4351734"/>
                <a:gd name="connsiteY0" fmla="*/ 0 h 340469"/>
                <a:gd name="connsiteX1" fmla="*/ 4181500 w 4351734"/>
                <a:gd name="connsiteY1" fmla="*/ 0 h 340469"/>
                <a:gd name="connsiteX2" fmla="*/ 4351734 w 4351734"/>
                <a:gd name="connsiteY2" fmla="*/ 170235 h 340469"/>
                <a:gd name="connsiteX3" fmla="*/ 4181500 w 4351734"/>
                <a:gd name="connsiteY3" fmla="*/ 340469 h 340469"/>
                <a:gd name="connsiteX4" fmla="*/ 0 w 4351734"/>
                <a:gd name="connsiteY4" fmla="*/ 340469 h 340469"/>
                <a:gd name="connsiteX5" fmla="*/ 170235 w 4351734"/>
                <a:gd name="connsiteY5" fmla="*/ 170235 h 340469"/>
                <a:gd name="connsiteX6" fmla="*/ 0 w 4351734"/>
                <a:gd name="connsiteY6" fmla="*/ 0 h 340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51734" h="340469">
                  <a:moveTo>
                    <a:pt x="0" y="0"/>
                  </a:moveTo>
                  <a:lnTo>
                    <a:pt x="4181500" y="0"/>
                  </a:lnTo>
                  <a:lnTo>
                    <a:pt x="4351734" y="170235"/>
                  </a:lnTo>
                  <a:lnTo>
                    <a:pt x="4181500" y="340469"/>
                  </a:lnTo>
                  <a:lnTo>
                    <a:pt x="0" y="340469"/>
                  </a:lnTo>
                  <a:lnTo>
                    <a:pt x="170235" y="17023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6242" tIns="18669" rIns="188903" bIns="18669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>
                  <a:latin typeface="Century Gothic" panose="020B0502020202020204" pitchFamily="34" charset="0"/>
                </a:rPr>
                <a:t>Use of data</a:t>
              </a:r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49D36135-F4D0-9C38-65A9-6232E687BE7E}"/>
                </a:ext>
              </a:extLst>
            </p:cNvPr>
            <p:cNvSpPr/>
            <p:nvPr/>
          </p:nvSpPr>
          <p:spPr>
            <a:xfrm>
              <a:off x="3920132" y="5492372"/>
              <a:ext cx="4351734" cy="340469"/>
            </a:xfrm>
            <a:custGeom>
              <a:avLst/>
              <a:gdLst>
                <a:gd name="connsiteX0" fmla="*/ 0 w 4351734"/>
                <a:gd name="connsiteY0" fmla="*/ 0 h 340469"/>
                <a:gd name="connsiteX1" fmla="*/ 4181500 w 4351734"/>
                <a:gd name="connsiteY1" fmla="*/ 0 h 340469"/>
                <a:gd name="connsiteX2" fmla="*/ 4351734 w 4351734"/>
                <a:gd name="connsiteY2" fmla="*/ 170235 h 340469"/>
                <a:gd name="connsiteX3" fmla="*/ 4181500 w 4351734"/>
                <a:gd name="connsiteY3" fmla="*/ 340469 h 340469"/>
                <a:gd name="connsiteX4" fmla="*/ 0 w 4351734"/>
                <a:gd name="connsiteY4" fmla="*/ 340469 h 340469"/>
                <a:gd name="connsiteX5" fmla="*/ 170235 w 4351734"/>
                <a:gd name="connsiteY5" fmla="*/ 170235 h 340469"/>
                <a:gd name="connsiteX6" fmla="*/ 0 w 4351734"/>
                <a:gd name="connsiteY6" fmla="*/ 0 h 340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51734" h="340469">
                  <a:moveTo>
                    <a:pt x="0" y="0"/>
                  </a:moveTo>
                  <a:lnTo>
                    <a:pt x="4181500" y="0"/>
                  </a:lnTo>
                  <a:lnTo>
                    <a:pt x="4351734" y="170235"/>
                  </a:lnTo>
                  <a:lnTo>
                    <a:pt x="4181500" y="340469"/>
                  </a:lnTo>
                  <a:lnTo>
                    <a:pt x="0" y="340469"/>
                  </a:lnTo>
                  <a:lnTo>
                    <a:pt x="170235" y="17023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6242" tIns="18669" rIns="188903" bIns="18669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>
                  <a:latin typeface="Century Gothic" panose="020B0502020202020204" pitchFamily="34" charset="0"/>
                </a:rPr>
                <a:t>Planning </a:t>
              </a: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BB3F7F73-5823-669C-5805-65F28BB3D669}"/>
                </a:ext>
              </a:extLst>
            </p:cNvPr>
            <p:cNvSpPr/>
            <p:nvPr/>
          </p:nvSpPr>
          <p:spPr>
            <a:xfrm>
              <a:off x="7836693" y="5492372"/>
              <a:ext cx="4351734" cy="340469"/>
            </a:xfrm>
            <a:custGeom>
              <a:avLst/>
              <a:gdLst>
                <a:gd name="connsiteX0" fmla="*/ 0 w 4351734"/>
                <a:gd name="connsiteY0" fmla="*/ 0 h 340469"/>
                <a:gd name="connsiteX1" fmla="*/ 4181500 w 4351734"/>
                <a:gd name="connsiteY1" fmla="*/ 0 h 340469"/>
                <a:gd name="connsiteX2" fmla="*/ 4351734 w 4351734"/>
                <a:gd name="connsiteY2" fmla="*/ 170235 h 340469"/>
                <a:gd name="connsiteX3" fmla="*/ 4181500 w 4351734"/>
                <a:gd name="connsiteY3" fmla="*/ 340469 h 340469"/>
                <a:gd name="connsiteX4" fmla="*/ 0 w 4351734"/>
                <a:gd name="connsiteY4" fmla="*/ 340469 h 340469"/>
                <a:gd name="connsiteX5" fmla="*/ 170235 w 4351734"/>
                <a:gd name="connsiteY5" fmla="*/ 170235 h 340469"/>
                <a:gd name="connsiteX6" fmla="*/ 0 w 4351734"/>
                <a:gd name="connsiteY6" fmla="*/ 0 h 340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51734" h="340469">
                  <a:moveTo>
                    <a:pt x="0" y="0"/>
                  </a:moveTo>
                  <a:lnTo>
                    <a:pt x="4181500" y="0"/>
                  </a:lnTo>
                  <a:lnTo>
                    <a:pt x="4351734" y="170235"/>
                  </a:lnTo>
                  <a:lnTo>
                    <a:pt x="4181500" y="340469"/>
                  </a:lnTo>
                  <a:lnTo>
                    <a:pt x="0" y="340469"/>
                  </a:lnTo>
                  <a:lnTo>
                    <a:pt x="170235" y="1702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50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6242" tIns="18669" rIns="188903" bIns="18669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>
                  <a:latin typeface="Century Gothic" panose="020B0502020202020204" pitchFamily="34" charset="0"/>
                </a:rPr>
                <a:t>Factors</a:t>
              </a:r>
            </a:p>
          </p:txBody>
        </p:sp>
      </p:grpSp>
      <p:pic>
        <p:nvPicPr>
          <p:cNvPr id="43" name="Graphic 42" descr="Group with solid fill">
            <a:extLst>
              <a:ext uri="{FF2B5EF4-FFF2-40B4-BE49-F238E27FC236}">
                <a16:creationId xmlns:a16="http://schemas.microsoft.com/office/drawing/2014/main" id="{139A8FF0-B8F7-85EA-B241-8B13446B94F4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028553" y="2478091"/>
            <a:ext cx="914400" cy="914400"/>
          </a:xfrm>
          <a:prstGeom prst="rect">
            <a:avLst/>
          </a:prstGeom>
        </p:spPr>
      </p:pic>
      <p:pic>
        <p:nvPicPr>
          <p:cNvPr id="44" name="Graphic 43" descr="Group with solid fill">
            <a:extLst>
              <a:ext uri="{FF2B5EF4-FFF2-40B4-BE49-F238E27FC236}">
                <a16:creationId xmlns:a16="http://schemas.microsoft.com/office/drawing/2014/main" id="{7892BA72-C4E0-1C46-CF15-AC179C543E2E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312753" y="2878384"/>
            <a:ext cx="914400" cy="914400"/>
          </a:xfrm>
          <a:prstGeom prst="rect">
            <a:avLst/>
          </a:prstGeom>
        </p:spPr>
      </p:pic>
      <p:pic>
        <p:nvPicPr>
          <p:cNvPr id="45" name="Graphic 44" descr="Group with solid fill">
            <a:extLst>
              <a:ext uri="{FF2B5EF4-FFF2-40B4-BE49-F238E27FC236}">
                <a16:creationId xmlns:a16="http://schemas.microsoft.com/office/drawing/2014/main" id="{A655E254-045F-3039-0A71-2E9389A4BAE0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144739" y="3578822"/>
            <a:ext cx="914400" cy="914400"/>
          </a:xfrm>
          <a:prstGeom prst="rect">
            <a:avLst/>
          </a:prstGeom>
        </p:spPr>
      </p:pic>
      <p:pic>
        <p:nvPicPr>
          <p:cNvPr id="46" name="Graphic 45" descr="Group with solid fill">
            <a:extLst>
              <a:ext uri="{FF2B5EF4-FFF2-40B4-BE49-F238E27FC236}">
                <a16:creationId xmlns:a16="http://schemas.microsoft.com/office/drawing/2014/main" id="{B8CEDEF6-DC2F-0219-1B3F-CE52E2640EE6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595855" y="3740879"/>
            <a:ext cx="914400" cy="914400"/>
          </a:xfrm>
          <a:prstGeom prst="rect">
            <a:avLst/>
          </a:prstGeom>
        </p:spPr>
      </p:pic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A7C2EE74-7202-16BD-C8DE-92BB043FC77F}"/>
              </a:ext>
            </a:extLst>
          </p:cNvPr>
          <p:cNvCxnSpPr>
            <a:cxnSpLocks/>
          </p:cNvCxnSpPr>
          <p:nvPr/>
        </p:nvCxnSpPr>
        <p:spPr>
          <a:xfrm>
            <a:off x="7844245" y="2485653"/>
            <a:ext cx="0" cy="28803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255EC7CA-A05E-1F45-04AB-F352EB4ED87C}"/>
              </a:ext>
            </a:extLst>
          </p:cNvPr>
          <p:cNvSpPr txBox="1"/>
          <p:nvPr/>
        </p:nvSpPr>
        <p:spPr>
          <a:xfrm>
            <a:off x="7959505" y="2624864"/>
            <a:ext cx="384048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Available resources and their locations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srgbClr val="042D41"/>
              </a:solidFill>
              <a:latin typeface="Century Gothic" panose="020B0502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42D41"/>
                </a:solidFill>
                <a:effectLst/>
                <a:uLnTx/>
                <a:uFillTx/>
                <a:latin typeface="Century Gothic" panose="020B0502020202020204" pitchFamily="34" charset="0"/>
              </a:rPr>
              <a:t>Availability of</a:t>
            </a: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 inventory, parts and spares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srgbClr val="042D41"/>
              </a:solidFill>
              <a:latin typeface="Century Gothic" panose="020B0502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42D41"/>
                </a:solidFill>
                <a:effectLst/>
                <a:uLnTx/>
                <a:uFillTx/>
                <a:latin typeface="Century Gothic" panose="020B0502020202020204" pitchFamily="34" charset="0"/>
              </a:rPr>
              <a:t>The availability of plant and equipment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srgbClr val="042D41"/>
              </a:solidFill>
              <a:latin typeface="Century Gothic" panose="020B0502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An ageing workforce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srgbClr val="042D41"/>
              </a:solidFill>
              <a:latin typeface="Century Gothic" panose="020B0502020202020204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>
                <a:solidFill>
                  <a:srgbClr val="042D41"/>
                </a:solidFill>
                <a:latin typeface="Century Gothic" panose="020B0502020202020204" pitchFamily="34" charset="0"/>
              </a:rPr>
              <a:t>Rail Industry Skills Gap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56" name="Graphic 55" descr="Group with solid fill">
            <a:extLst>
              <a:ext uri="{FF2B5EF4-FFF2-40B4-BE49-F238E27FC236}">
                <a16:creationId xmlns:a16="http://schemas.microsoft.com/office/drawing/2014/main" id="{5D2B7A8D-3A38-50A4-BE66-500D6B827351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551673" y="4351869"/>
            <a:ext cx="914400" cy="914400"/>
          </a:xfrm>
          <a:prstGeom prst="rect">
            <a:avLst/>
          </a:prstGeom>
        </p:spPr>
      </p:pic>
      <p:pic>
        <p:nvPicPr>
          <p:cNvPr id="57" name="Graphic 56" descr="Group with solid fill">
            <a:extLst>
              <a:ext uri="{FF2B5EF4-FFF2-40B4-BE49-F238E27FC236}">
                <a16:creationId xmlns:a16="http://schemas.microsoft.com/office/drawing/2014/main" id="{47E5D44B-5DC9-F9B9-0379-12F2F1EEA83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512796" y="2713820"/>
            <a:ext cx="914400" cy="914400"/>
          </a:xfrm>
          <a:prstGeom prst="rect">
            <a:avLst/>
          </a:prstGeom>
        </p:spPr>
      </p:pic>
      <p:pic>
        <p:nvPicPr>
          <p:cNvPr id="58" name="Graphic 57" descr="Group with solid fill">
            <a:extLst>
              <a:ext uri="{FF2B5EF4-FFF2-40B4-BE49-F238E27FC236}">
                <a16:creationId xmlns:a16="http://schemas.microsoft.com/office/drawing/2014/main" id="{932E2950-0507-AA5E-212B-01186D4A1C5E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628058" y="4288229"/>
            <a:ext cx="914400" cy="914400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0190FE1-87C1-626C-1BE6-5B3688F19633}"/>
              </a:ext>
            </a:extLst>
          </p:cNvPr>
          <p:cNvSpPr/>
          <p:nvPr/>
        </p:nvSpPr>
        <p:spPr>
          <a:xfrm>
            <a:off x="4327869" y="6149878"/>
            <a:ext cx="3450372" cy="488416"/>
          </a:xfrm>
          <a:prstGeom prst="roundRect">
            <a:avLst/>
          </a:prstGeom>
          <a:solidFill>
            <a:srgbClr val="2DBE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RADICAL CHANGE NEEDED!</a:t>
            </a:r>
          </a:p>
        </p:txBody>
      </p:sp>
    </p:spTree>
    <p:extLst>
      <p:ext uri="{BB962C8B-B14F-4D97-AF65-F5344CB8AC3E}">
        <p14:creationId xmlns:p14="http://schemas.microsoft.com/office/powerpoint/2010/main" val="2514034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942B55-6FC6-17D5-36C4-0BDDA8D97C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279CD8-CEEB-834C-AB76-ACC329A771E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2D4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49731-896A-A1BD-6BE0-85375F5D44B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89373" y="193534"/>
            <a:ext cx="10467840" cy="527529"/>
          </a:xfrm>
        </p:spPr>
        <p:txBody>
          <a:bodyPr/>
          <a:lstStyle/>
          <a:p>
            <a:r>
              <a:rPr lang="en-GB" dirty="0"/>
              <a:t>How to Tackle this Challenge?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8F359B9-D87A-D311-5A4A-B55544CC22B3}"/>
              </a:ext>
            </a:extLst>
          </p:cNvPr>
          <p:cNvGrpSpPr/>
          <p:nvPr/>
        </p:nvGrpSpPr>
        <p:grpSpPr>
          <a:xfrm>
            <a:off x="2171363" y="811856"/>
            <a:ext cx="6703860" cy="1106424"/>
            <a:chOff x="474398" y="1184148"/>
            <a:chExt cx="6703860" cy="1106424"/>
          </a:xfrm>
        </p:grpSpPr>
        <p:pic>
          <p:nvPicPr>
            <p:cNvPr id="7" name="Graphic 6" descr="Train with solid fill">
              <a:extLst>
                <a:ext uri="{FF2B5EF4-FFF2-40B4-BE49-F238E27FC236}">
                  <a16:creationId xmlns:a16="http://schemas.microsoft.com/office/drawing/2014/main" id="{AFB4EDA7-CBAC-E52E-9640-1100742E10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74398" y="1184148"/>
              <a:ext cx="1106424" cy="1106424"/>
            </a:xfrm>
            <a:prstGeom prst="rect">
              <a:avLst/>
            </a:prstGeom>
          </p:spPr>
        </p:pic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BC90706D-5504-D0D1-21B5-C2147DD12F66}"/>
                </a:ext>
              </a:extLst>
            </p:cNvPr>
            <p:cNvCxnSpPr>
              <a:cxnSpLocks/>
            </p:cNvCxnSpPr>
            <p:nvPr/>
          </p:nvCxnSpPr>
          <p:spPr>
            <a:xfrm>
              <a:off x="1665514" y="1737360"/>
              <a:ext cx="1652452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1" name="Graphic 10" descr="Airplane with solid fill">
              <a:extLst>
                <a:ext uri="{FF2B5EF4-FFF2-40B4-BE49-F238E27FC236}">
                  <a16:creationId xmlns:a16="http://schemas.microsoft.com/office/drawing/2014/main" id="{321CD1B2-EC90-E70F-C853-79116D3D0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537640" y="1184148"/>
              <a:ext cx="1106424" cy="1106424"/>
            </a:xfrm>
            <a:prstGeom prst="rect">
              <a:avLst/>
            </a:prstGeom>
          </p:spPr>
        </p:pic>
        <p:pic>
          <p:nvPicPr>
            <p:cNvPr id="13" name="Graphic 12" descr="Soldier male with solid fill">
              <a:extLst>
                <a:ext uri="{FF2B5EF4-FFF2-40B4-BE49-F238E27FC236}">
                  <a16:creationId xmlns:a16="http://schemas.microsoft.com/office/drawing/2014/main" id="{85743A00-0404-73A5-955F-5CF343DD96B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804737" y="1184148"/>
              <a:ext cx="1106424" cy="1106424"/>
            </a:xfrm>
            <a:prstGeom prst="rect">
              <a:avLst/>
            </a:prstGeom>
          </p:spPr>
        </p:pic>
        <p:pic>
          <p:nvPicPr>
            <p:cNvPr id="15" name="Graphic 14" descr="Wind Turbines with solid fill">
              <a:extLst>
                <a:ext uri="{FF2B5EF4-FFF2-40B4-BE49-F238E27FC236}">
                  <a16:creationId xmlns:a16="http://schemas.microsoft.com/office/drawing/2014/main" id="{10757D35-3D5E-C1B4-2149-D47DBBA49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071834" y="1184148"/>
              <a:ext cx="1106424" cy="1106424"/>
            </a:xfrm>
            <a:prstGeom prst="rect">
              <a:avLst/>
            </a:prstGeom>
          </p:spPr>
        </p:pic>
      </p:grpSp>
      <p:sp>
        <p:nvSpPr>
          <p:cNvPr id="20" name="Left Brace 19">
            <a:extLst>
              <a:ext uri="{FF2B5EF4-FFF2-40B4-BE49-F238E27FC236}">
                <a16:creationId xmlns:a16="http://schemas.microsoft.com/office/drawing/2014/main" id="{A81A3BC6-08A3-C70E-B1FC-50A3CC303AFC}"/>
              </a:ext>
            </a:extLst>
          </p:cNvPr>
          <p:cNvSpPr/>
          <p:nvPr/>
        </p:nvSpPr>
        <p:spPr>
          <a:xfrm rot="5400000">
            <a:off x="5958840" y="-2967872"/>
            <a:ext cx="274320" cy="10254343"/>
          </a:xfrm>
          <a:prstGeom prst="leftBrace">
            <a:avLst>
              <a:gd name="adj1" fmla="val 48809"/>
              <a:gd name="adj2" fmla="val 50000"/>
            </a:avLst>
          </a:prstGeom>
          <a:ln w="38100">
            <a:solidFill>
              <a:srgbClr val="3F3E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9EEE702-C1F6-10A3-605D-CFF7FC955DE7}"/>
              </a:ext>
            </a:extLst>
          </p:cNvPr>
          <p:cNvSpPr txBox="1"/>
          <p:nvPr/>
        </p:nvSpPr>
        <p:spPr>
          <a:xfrm>
            <a:off x="833715" y="2492353"/>
            <a:ext cx="3457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solidFill>
                  <a:srgbClr val="042D41"/>
                </a:solidFill>
                <a:latin typeface="Century Gothic" panose="020B0502020202020204" pitchFamily="34" charset="0"/>
              </a:rPr>
              <a:t>High emphasis on safety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85BF5A8-2B1C-FFCD-1FFA-F6FD5C71BF4A}"/>
              </a:ext>
            </a:extLst>
          </p:cNvPr>
          <p:cNvSpPr txBox="1"/>
          <p:nvPr/>
        </p:nvSpPr>
        <p:spPr>
          <a:xfrm>
            <a:off x="1680195" y="3084463"/>
            <a:ext cx="57313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solidFill>
                  <a:srgbClr val="042D41"/>
                </a:solidFill>
                <a:latin typeface="Century Gothic" panose="020B0502020202020204" pitchFamily="34" charset="0"/>
              </a:rPr>
              <a:t>High Equipment Availability Requirements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702428-4DF1-B446-BF8E-763F590FC230}"/>
              </a:ext>
            </a:extLst>
          </p:cNvPr>
          <p:cNvSpPr txBox="1"/>
          <p:nvPr/>
        </p:nvSpPr>
        <p:spPr>
          <a:xfrm>
            <a:off x="4896588" y="2322267"/>
            <a:ext cx="27965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solidFill>
                  <a:srgbClr val="042D41"/>
                </a:solidFill>
                <a:latin typeface="Century Gothic" panose="020B0502020202020204" pitchFamily="34" charset="0"/>
              </a:rPr>
              <a:t>Highly Regulated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A7F624B-E352-BC8F-1B24-2E2A8337969E}"/>
              </a:ext>
            </a:extLst>
          </p:cNvPr>
          <p:cNvSpPr txBox="1"/>
          <p:nvPr/>
        </p:nvSpPr>
        <p:spPr>
          <a:xfrm>
            <a:off x="7693157" y="2796669"/>
            <a:ext cx="3865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solidFill>
                  <a:srgbClr val="042D41"/>
                </a:solidFill>
                <a:latin typeface="Century Gothic" panose="020B0502020202020204" pitchFamily="34" charset="0"/>
              </a:rPr>
              <a:t>High Maintenance Burden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5D00F13-62A8-A153-4F6A-49FC1A62F416}"/>
              </a:ext>
            </a:extLst>
          </p:cNvPr>
          <p:cNvSpPr txBox="1"/>
          <p:nvPr/>
        </p:nvSpPr>
        <p:spPr>
          <a:xfrm>
            <a:off x="7693157" y="3379335"/>
            <a:ext cx="3865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solidFill>
                  <a:srgbClr val="042D41"/>
                </a:solidFill>
                <a:latin typeface="Century Gothic" panose="020B0502020202020204" pitchFamily="34" charset="0"/>
              </a:rPr>
              <a:t>Data Complexity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AD55C1E-4BD2-A1D2-37BF-E689F65AD491}"/>
              </a:ext>
            </a:extLst>
          </p:cNvPr>
          <p:cNvSpPr txBox="1"/>
          <p:nvPr/>
        </p:nvSpPr>
        <p:spPr>
          <a:xfrm>
            <a:off x="633247" y="3748039"/>
            <a:ext cx="53351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solidFill>
                  <a:srgbClr val="042D41"/>
                </a:solidFill>
                <a:latin typeface="Century Gothic" panose="020B0502020202020204" pitchFamily="34" charset="0"/>
              </a:rPr>
              <a:t>Access for Maintenance Challenges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760B73F-0A94-A0D4-2D35-2541E80E19C3}"/>
              </a:ext>
            </a:extLst>
          </p:cNvPr>
          <p:cNvSpPr txBox="1"/>
          <p:nvPr/>
        </p:nvSpPr>
        <p:spPr>
          <a:xfrm>
            <a:off x="1461265" y="4330706"/>
            <a:ext cx="4326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solidFill>
                  <a:srgbClr val="042D41"/>
                </a:solidFill>
                <a:latin typeface="Century Gothic" panose="020B0502020202020204" pitchFamily="34" charset="0"/>
              </a:rPr>
              <a:t>Resource and Skills Constraints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D7CBF1-813D-BCB4-C2A6-14ECC2AB83AE}"/>
              </a:ext>
            </a:extLst>
          </p:cNvPr>
          <p:cNvSpPr txBox="1"/>
          <p:nvPr/>
        </p:nvSpPr>
        <p:spPr>
          <a:xfrm>
            <a:off x="5968384" y="3858213"/>
            <a:ext cx="2725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solidFill>
                  <a:srgbClr val="042D41"/>
                </a:solidFill>
                <a:latin typeface="Century Gothic" panose="020B0502020202020204" pitchFamily="34" charset="0"/>
              </a:rPr>
              <a:t>Conflicting inputs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99A2DB0-A2CA-3B03-6C64-3A8CF7B10D50}"/>
              </a:ext>
            </a:extLst>
          </p:cNvPr>
          <p:cNvSpPr txBox="1"/>
          <p:nvPr/>
        </p:nvSpPr>
        <p:spPr>
          <a:xfrm>
            <a:off x="8647815" y="4231853"/>
            <a:ext cx="195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000" dirty="0">
                <a:solidFill>
                  <a:srgbClr val="042D41"/>
                </a:solidFill>
                <a:latin typeface="Century Gothic" panose="020B0502020202020204" pitchFamily="34" charset="0"/>
              </a:rPr>
              <a:t>Bottlenecks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2" name="Left Brace 31">
            <a:extLst>
              <a:ext uri="{FF2B5EF4-FFF2-40B4-BE49-F238E27FC236}">
                <a16:creationId xmlns:a16="http://schemas.microsoft.com/office/drawing/2014/main" id="{C3B15C02-3A87-48A9-0DFD-9BDE4F89E37E}"/>
              </a:ext>
            </a:extLst>
          </p:cNvPr>
          <p:cNvSpPr/>
          <p:nvPr/>
        </p:nvSpPr>
        <p:spPr>
          <a:xfrm rot="16200000">
            <a:off x="5958839" y="-207722"/>
            <a:ext cx="274320" cy="10254343"/>
          </a:xfrm>
          <a:prstGeom prst="leftBrace">
            <a:avLst>
              <a:gd name="adj1" fmla="val 48809"/>
              <a:gd name="adj2" fmla="val 50000"/>
            </a:avLst>
          </a:prstGeom>
          <a:ln w="38100">
            <a:solidFill>
              <a:srgbClr val="3F3E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31F00D9-78A2-9605-D9AA-5A9213AA3398}"/>
              </a:ext>
            </a:extLst>
          </p:cNvPr>
          <p:cNvSpPr/>
          <p:nvPr/>
        </p:nvSpPr>
        <p:spPr>
          <a:xfrm>
            <a:off x="0" y="5102003"/>
            <a:ext cx="12192000" cy="874253"/>
          </a:xfrm>
          <a:prstGeom prst="rect">
            <a:avLst/>
          </a:prstGeom>
          <a:solidFill>
            <a:srgbClr val="2DBE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FFF31CE-F598-473E-3702-48744AE1A216}"/>
              </a:ext>
            </a:extLst>
          </p:cNvPr>
          <p:cNvSpPr txBox="1"/>
          <p:nvPr/>
        </p:nvSpPr>
        <p:spPr>
          <a:xfrm>
            <a:off x="5498372" y="5148315"/>
            <a:ext cx="11952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200" b="1" dirty="0">
                <a:solidFill>
                  <a:schemeClr val="tx2"/>
                </a:solidFill>
                <a:latin typeface="Century Gothic" panose="020B0502020202020204" pitchFamily="34" charset="0"/>
              </a:rPr>
              <a:t>THE SOLUTION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A90E27-8F81-BF06-E11D-63FB720B8FF4}"/>
              </a:ext>
            </a:extLst>
          </p:cNvPr>
          <p:cNvSpPr txBox="1"/>
          <p:nvPr/>
        </p:nvSpPr>
        <p:spPr>
          <a:xfrm>
            <a:off x="1070064" y="5470707"/>
            <a:ext cx="10051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dirty="0">
                <a:solidFill>
                  <a:srgbClr val="042D41"/>
                </a:solidFill>
                <a:latin typeface="Century Gothic" panose="020B0502020202020204" pitchFamily="34" charset="0"/>
              </a:rPr>
              <a:t>Deliver a technology-based solution that helps to push forward the HS1 Digital Vision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260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53940E95-F8E0-2802-01E5-DCA4BD2592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5" t="582" r="6205" b="1182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3113E11-7BA2-0B5C-B20D-87E7F36E93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endParaRPr lang="en-IN" sz="1867" kern="0">
              <a:solidFill>
                <a:srgbClr val="FFFFFF"/>
              </a:solidFill>
              <a:latin typeface="Raleway"/>
              <a:sym typeface="Arial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220827-C6FC-400B-ECE6-D7C70C29F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3200" dirty="0">
                <a:solidFill>
                  <a:schemeClr val="bg1"/>
                </a:solidFill>
              </a:rPr>
              <a:t>Enterprise Digital Twin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AF904-4974-93EA-64A4-5DCDB6A31481}"/>
              </a:ext>
            </a:extLst>
          </p:cNvPr>
          <p:cNvSpPr/>
          <p:nvPr/>
        </p:nvSpPr>
        <p:spPr>
          <a:xfrm>
            <a:off x="496889" y="1143000"/>
            <a:ext cx="11241086" cy="4057650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endParaRPr lang="en-GB" sz="1600" kern="0">
              <a:solidFill>
                <a:srgbClr val="FFFFFF"/>
              </a:solidFill>
              <a:latin typeface="Raleway"/>
              <a:sym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EF5BFE-3752-52EC-4186-A0387D800C9A}"/>
              </a:ext>
            </a:extLst>
          </p:cNvPr>
          <p:cNvSpPr/>
          <p:nvPr/>
        </p:nvSpPr>
        <p:spPr>
          <a:xfrm>
            <a:off x="2453289" y="1425951"/>
            <a:ext cx="1841757" cy="792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FFFFFF"/>
                </a:solidFill>
                <a:latin typeface="+mj-lt"/>
                <a:sym typeface="Arial"/>
              </a:rPr>
              <a:t>Target Service Levels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2D8A40A-3197-6918-387F-DB2EDD81EEB4}"/>
              </a:ext>
            </a:extLst>
          </p:cNvPr>
          <p:cNvSpPr/>
          <p:nvPr/>
        </p:nvSpPr>
        <p:spPr>
          <a:xfrm>
            <a:off x="4814154" y="1425951"/>
            <a:ext cx="1841757" cy="792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FFFFFF"/>
                </a:solidFill>
                <a:latin typeface="+mj-lt"/>
                <a:sym typeface="Arial"/>
              </a:rPr>
              <a:t>Target Revenue / Budgets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8382492-94EB-C61E-6B47-AD637EC1D8D3}"/>
              </a:ext>
            </a:extLst>
          </p:cNvPr>
          <p:cNvSpPr/>
          <p:nvPr/>
        </p:nvSpPr>
        <p:spPr>
          <a:xfrm>
            <a:off x="7175018" y="1425951"/>
            <a:ext cx="1841757" cy="792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FFFFFF"/>
                </a:solidFill>
                <a:latin typeface="+mj-lt"/>
                <a:sym typeface="Arial"/>
              </a:rPr>
              <a:t>Strategic Objectives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118E6CE-6A26-7BBD-F1A7-86898A7F4A5A}"/>
              </a:ext>
            </a:extLst>
          </p:cNvPr>
          <p:cNvSpPr/>
          <p:nvPr/>
        </p:nvSpPr>
        <p:spPr>
          <a:xfrm>
            <a:off x="772226" y="4125219"/>
            <a:ext cx="1463040" cy="792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000000"/>
                </a:solidFill>
                <a:latin typeface="+mj-lt"/>
                <a:sym typeface="Arial"/>
              </a:rPr>
              <a:t>Assets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CE95E8A-859D-4BF5-737C-8F38C57FEAA5}"/>
              </a:ext>
            </a:extLst>
          </p:cNvPr>
          <p:cNvSpPr/>
          <p:nvPr/>
        </p:nvSpPr>
        <p:spPr>
          <a:xfrm>
            <a:off x="2310120" y="4125219"/>
            <a:ext cx="1463040" cy="792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000000"/>
                </a:solidFill>
                <a:latin typeface="+mj-lt"/>
                <a:sym typeface="Arial"/>
              </a:rPr>
              <a:t>Equipment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65C6FC-A89F-3078-D2FA-D1BA7D643ED3}"/>
              </a:ext>
            </a:extLst>
          </p:cNvPr>
          <p:cNvSpPr/>
          <p:nvPr/>
        </p:nvSpPr>
        <p:spPr>
          <a:xfrm>
            <a:off x="3848015" y="4125219"/>
            <a:ext cx="1463040" cy="792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000000"/>
                </a:solidFill>
                <a:latin typeface="+mj-lt"/>
                <a:sym typeface="Arial"/>
              </a:rPr>
              <a:t>Resources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BE14ABF-F981-4C48-9E05-51B8DDA84CAF}"/>
              </a:ext>
            </a:extLst>
          </p:cNvPr>
          <p:cNvSpPr/>
          <p:nvPr/>
        </p:nvSpPr>
        <p:spPr>
          <a:xfrm>
            <a:off x="5385910" y="4125219"/>
            <a:ext cx="1463040" cy="792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000000"/>
                </a:solidFill>
                <a:latin typeface="+mj-lt"/>
                <a:sym typeface="Arial"/>
              </a:rPr>
              <a:t>Maintenance Policy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2689564-C1CB-42FA-40BC-596B89F4FA3E}"/>
              </a:ext>
            </a:extLst>
          </p:cNvPr>
          <p:cNvSpPr/>
          <p:nvPr/>
        </p:nvSpPr>
        <p:spPr>
          <a:xfrm>
            <a:off x="6923804" y="4125219"/>
            <a:ext cx="1463040" cy="792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000000"/>
                </a:solidFill>
                <a:latin typeface="+mj-lt"/>
                <a:sym typeface="Arial"/>
              </a:rPr>
              <a:t>Infrastructure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1B16E7-FC8A-972C-1835-393CA74A1953}"/>
              </a:ext>
            </a:extLst>
          </p:cNvPr>
          <p:cNvSpPr/>
          <p:nvPr/>
        </p:nvSpPr>
        <p:spPr>
          <a:xfrm>
            <a:off x="8461699" y="4125219"/>
            <a:ext cx="1463040" cy="792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000000"/>
                </a:solidFill>
                <a:latin typeface="+mj-lt"/>
                <a:sym typeface="Arial"/>
              </a:rPr>
              <a:t>Spares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B81B99B-1DD8-F316-F1FF-B45FD5C8B4A3}"/>
              </a:ext>
            </a:extLst>
          </p:cNvPr>
          <p:cNvSpPr/>
          <p:nvPr/>
        </p:nvSpPr>
        <p:spPr>
          <a:xfrm>
            <a:off x="9999598" y="4125219"/>
            <a:ext cx="1463040" cy="792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rgbClr val="000000"/>
                </a:solidFill>
                <a:latin typeface="+mj-lt"/>
                <a:sym typeface="Arial"/>
              </a:rPr>
              <a:t>Supply Chain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EBA23E-23E6-C040-B9C4-CD8C74EC8A17}"/>
              </a:ext>
            </a:extLst>
          </p:cNvPr>
          <p:cNvSpPr/>
          <p:nvPr/>
        </p:nvSpPr>
        <p:spPr>
          <a:xfrm>
            <a:off x="3856311" y="2775585"/>
            <a:ext cx="1463040" cy="792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chemeClr val="tx1"/>
                </a:solidFill>
                <a:latin typeface="+mj-lt"/>
                <a:sym typeface="Arial"/>
              </a:rPr>
              <a:t>Customers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6D6BE28-AE0D-2A3D-A6FD-19771E18AA22}"/>
              </a:ext>
            </a:extLst>
          </p:cNvPr>
          <p:cNvSpPr/>
          <p:nvPr/>
        </p:nvSpPr>
        <p:spPr>
          <a:xfrm>
            <a:off x="6150712" y="2775585"/>
            <a:ext cx="1463040" cy="792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384" tIns="24384" rIns="24384" bIns="24384"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1600" kern="0" dirty="0">
                <a:solidFill>
                  <a:schemeClr val="tx1"/>
                </a:solidFill>
                <a:latin typeface="+mj-lt"/>
                <a:sym typeface="Arial"/>
              </a:rPr>
              <a:t>Operating Model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C122E25-BAF2-B23D-01F9-AA4501E071D1}"/>
              </a:ext>
            </a:extLst>
          </p:cNvPr>
          <p:cNvSpPr txBox="1"/>
          <p:nvPr/>
        </p:nvSpPr>
        <p:spPr>
          <a:xfrm>
            <a:off x="1747544" y="5367634"/>
            <a:ext cx="2588192" cy="353715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GB" sz="2133" kern="0" dirty="0">
                <a:solidFill>
                  <a:srgbClr val="FFFFFF"/>
                </a:solidFill>
                <a:latin typeface="+mj-lt"/>
                <a:cs typeface="Arial"/>
                <a:sym typeface="Arial"/>
              </a:rPr>
              <a:t>Design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003C009-1F6E-6CE2-5F1E-8CD7C4B61E30}"/>
              </a:ext>
            </a:extLst>
          </p:cNvPr>
          <p:cNvSpPr txBox="1"/>
          <p:nvPr/>
        </p:nvSpPr>
        <p:spPr>
          <a:xfrm>
            <a:off x="8668073" y="5367634"/>
            <a:ext cx="2588192" cy="353715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GB" sz="2133" kern="0" dirty="0">
                <a:solidFill>
                  <a:srgbClr val="FFFFFF"/>
                </a:solidFill>
                <a:latin typeface="+mj-lt"/>
                <a:cs typeface="Arial"/>
                <a:sym typeface="Arial"/>
              </a:rPr>
              <a:t>Optimisation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2841E8E-1513-F437-FEC6-188F765D72E7}"/>
              </a:ext>
            </a:extLst>
          </p:cNvPr>
          <p:cNvSpPr txBox="1"/>
          <p:nvPr/>
        </p:nvSpPr>
        <p:spPr>
          <a:xfrm>
            <a:off x="4823334" y="5367634"/>
            <a:ext cx="2588192" cy="353715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-GB" sz="2133" kern="0" dirty="0">
                <a:solidFill>
                  <a:srgbClr val="FFFFFF"/>
                </a:solidFill>
                <a:latin typeface="+mj-lt"/>
                <a:cs typeface="Arial"/>
                <a:sym typeface="Arial"/>
              </a:rPr>
              <a:t>Management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32AB68D-D7E5-DCA5-0B9C-13A7B1585F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r="76282"/>
          <a:stretch/>
        </p:blipFill>
        <p:spPr>
          <a:xfrm>
            <a:off x="494973" y="319469"/>
            <a:ext cx="385066" cy="437102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125A2235-FE50-4C99-513D-F122BD4656F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683978" y="6106510"/>
            <a:ext cx="2077326" cy="567978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964E00EB-ED86-DACB-015E-14A885072920}"/>
              </a:ext>
            </a:extLst>
          </p:cNvPr>
          <p:cNvSpPr/>
          <p:nvPr/>
        </p:nvSpPr>
        <p:spPr>
          <a:xfrm>
            <a:off x="5866073" y="6251999"/>
            <a:ext cx="2648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2C76E56A-0EF5-1249-A99D-383894F4A641}" type="slidenum">
              <a:rPr lang="en-GB" sz="1200" smtClean="0">
                <a:solidFill>
                  <a:schemeClr val="bg1"/>
                </a:solidFill>
              </a:rPr>
              <a:pPr/>
              <a:t>6</a:t>
            </a:fld>
            <a:endParaRPr lang="en-GB" sz="1200">
              <a:solidFill>
                <a:schemeClr val="bg1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775B8E6-95A2-A692-A9C5-6E9A7BC6191F}"/>
              </a:ext>
            </a:extLst>
          </p:cNvPr>
          <p:cNvCxnSpPr>
            <a:cxnSpLocks/>
          </p:cNvCxnSpPr>
          <p:nvPr/>
        </p:nvCxnSpPr>
        <p:spPr>
          <a:xfrm>
            <a:off x="499872" y="5982665"/>
            <a:ext cx="112614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732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B25BA-B3EF-4975-BC9B-189D9DE26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244" y="437085"/>
            <a:ext cx="6840000" cy="648000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2400" dirty="0"/>
              <a:t>The What, How and Why of Aerogility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7FA673-2BED-45BA-AD4A-24A55EA995D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29952" y="6534852"/>
            <a:ext cx="1200000" cy="180000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Slide </a:t>
            </a:r>
            <a:fld id="{408D1640-6A8F-45C0-9359-F352DEE79257}" type="slidenum"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LT Std 65 Medium"/>
              <a:ea typeface="+mn-ea"/>
              <a:cs typeface="+mn-cs"/>
            </a:endParaRPr>
          </a:p>
        </p:txBody>
      </p:sp>
      <p:sp>
        <p:nvSpPr>
          <p:cNvPr id="30" name="Footer Placeholder 3">
            <a:extLst>
              <a:ext uri="{FF2B5EF4-FFF2-40B4-BE49-F238E27FC236}">
                <a16:creationId xmlns:a16="http://schemas.microsoft.com/office/drawing/2014/main" id="{301251FE-7C44-36AC-8621-45075D211E4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792000" y="6534000"/>
            <a:ext cx="4800000" cy="18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© 2023 Aerogility  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691929F-7614-BFFA-5B8C-4400145BE08E}"/>
              </a:ext>
            </a:extLst>
          </p:cNvPr>
          <p:cNvGrpSpPr/>
          <p:nvPr/>
        </p:nvGrpSpPr>
        <p:grpSpPr>
          <a:xfrm>
            <a:off x="1532812" y="1553349"/>
            <a:ext cx="8552884" cy="4110472"/>
            <a:chOff x="672804" y="2083781"/>
            <a:chExt cx="6882393" cy="307106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B7E720B7-B587-E7FA-8591-6C4E5419F96D}"/>
                </a:ext>
              </a:extLst>
            </p:cNvPr>
            <p:cNvGrpSpPr/>
            <p:nvPr/>
          </p:nvGrpSpPr>
          <p:grpSpPr>
            <a:xfrm>
              <a:off x="4137148" y="2083781"/>
              <a:ext cx="1693740" cy="3059799"/>
              <a:chOff x="764067" y="2450588"/>
              <a:chExt cx="1732549" cy="2820860"/>
            </a:xfrm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DB30DB09-B75E-2AB3-FFB0-8F0D03FA9C59}"/>
                  </a:ext>
                </a:extLst>
              </p:cNvPr>
              <p:cNvSpPr/>
              <p:nvPr/>
            </p:nvSpPr>
            <p:spPr>
              <a:xfrm>
                <a:off x="764067" y="2450588"/>
                <a:ext cx="1732549" cy="1732549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457200"/>
                <a:r>
                  <a:rPr lang="en-GB" sz="1600">
                    <a:solidFill>
                      <a:prstClr val="white"/>
                    </a:solidFill>
                    <a:latin typeface="Avenir LT Std 65 Medium"/>
                  </a:rPr>
                  <a:t>By deploying </a:t>
                </a:r>
                <a:r>
                  <a:rPr lang="en-GB" sz="1600" b="1">
                    <a:solidFill>
                      <a:prstClr val="white"/>
                    </a:solidFill>
                    <a:latin typeface="Avenir LT Std 65 Medium"/>
                  </a:rPr>
                  <a:t>Enterprise Digital Twins </a:t>
                </a:r>
                <a:r>
                  <a:rPr lang="en-GB" sz="1600">
                    <a:solidFill>
                      <a:prstClr val="white"/>
                    </a:solidFill>
                    <a:latin typeface="Avenir LT Std 65 Medium"/>
                  </a:rPr>
                  <a:t>founded on innovative and proven model-based AI technology</a:t>
                </a:r>
              </a:p>
            </p:txBody>
          </p:sp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99EBCE21-5946-746B-3FB1-4D8CDDAB5A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64067" y="4183137"/>
                <a:ext cx="1729371" cy="1088311"/>
              </a:xfrm>
              <a:prstGeom prst="rect">
                <a:avLst/>
              </a:prstGeom>
            </p:spPr>
          </p:pic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E464954F-533A-369A-F652-10E69F7D6FBF}"/>
                </a:ext>
              </a:extLst>
            </p:cNvPr>
            <p:cNvGrpSpPr/>
            <p:nvPr/>
          </p:nvGrpSpPr>
          <p:grpSpPr>
            <a:xfrm>
              <a:off x="2404979" y="2083781"/>
              <a:ext cx="1696851" cy="3071067"/>
              <a:chOff x="4730476" y="2450588"/>
              <a:chExt cx="1735731" cy="2831249"/>
            </a:xfrm>
          </p:grpSpPr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D7E26F76-B838-2610-EE78-C1EF5F6F2FF5}"/>
                  </a:ext>
                </a:extLst>
              </p:cNvPr>
              <p:cNvSpPr/>
              <p:nvPr/>
            </p:nvSpPr>
            <p:spPr>
              <a:xfrm>
                <a:off x="4730477" y="2450588"/>
                <a:ext cx="1732549" cy="1732549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457200"/>
                <a:r>
                  <a:rPr lang="en-GB" sz="1600">
                    <a:solidFill>
                      <a:prstClr val="white"/>
                    </a:solidFill>
                    <a:latin typeface="Avenir LT Std 65 Medium"/>
                  </a:rPr>
                  <a:t>Providing </a:t>
                </a:r>
                <a:r>
                  <a:rPr lang="en-GB" sz="1600" b="1">
                    <a:solidFill>
                      <a:prstClr val="white"/>
                    </a:solidFill>
                    <a:latin typeface="Avenir LT Std 65 Medium"/>
                  </a:rPr>
                  <a:t>safe &amp; trusted insights </a:t>
                </a:r>
                <a:r>
                  <a:rPr lang="en-GB" sz="1600">
                    <a:solidFill>
                      <a:prstClr val="white"/>
                    </a:solidFill>
                    <a:latin typeface="Avenir LT Std 65 Medium"/>
                  </a:rPr>
                  <a:t>for forecasting, planning &amp; decision-making</a:t>
                </a:r>
              </a:p>
            </p:txBody>
          </p:sp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B4E663CD-427D-DACD-D214-F9E2112FBF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30476" y="4177119"/>
                <a:ext cx="1735731" cy="1104718"/>
              </a:xfrm>
              <a:prstGeom prst="rect">
                <a:avLst/>
              </a:prstGeom>
              <a:ln w="12700">
                <a:noFill/>
              </a:ln>
            </p:spPr>
          </p:pic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4AEBF12E-1BED-D7E5-8BED-836F0BC38C5B}"/>
                </a:ext>
              </a:extLst>
            </p:cNvPr>
            <p:cNvGrpSpPr/>
            <p:nvPr/>
          </p:nvGrpSpPr>
          <p:grpSpPr>
            <a:xfrm>
              <a:off x="5858933" y="2083781"/>
              <a:ext cx="1696264" cy="3068153"/>
              <a:chOff x="6707319" y="2453275"/>
              <a:chExt cx="1735131" cy="2828562"/>
            </a:xfrm>
          </p:grpSpPr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871BAC28-6D77-E2B2-3C04-91CD1CCAAE35}"/>
                  </a:ext>
                </a:extLst>
              </p:cNvPr>
              <p:cNvSpPr/>
              <p:nvPr/>
            </p:nvSpPr>
            <p:spPr>
              <a:xfrm>
                <a:off x="6707319" y="2453275"/>
                <a:ext cx="1732549" cy="1732549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457200"/>
                <a:r>
                  <a:rPr lang="en-GB" sz="1600" b="1">
                    <a:solidFill>
                      <a:prstClr val="white"/>
                    </a:solidFill>
                    <a:latin typeface="Avenir LT Std 65 Medium"/>
                  </a:rPr>
                  <a:t>Delivering</a:t>
                </a:r>
                <a:r>
                  <a:rPr lang="en-GB" sz="1600">
                    <a:solidFill>
                      <a:prstClr val="white"/>
                    </a:solidFill>
                    <a:latin typeface="Avenir LT Std 65 Medium"/>
                  </a:rPr>
                  <a:t> optimised asset</a:t>
                </a:r>
                <a:r>
                  <a:rPr lang="en-GB" sz="800">
                    <a:solidFill>
                      <a:prstClr val="white"/>
                    </a:solidFill>
                    <a:latin typeface="Avenir LT Std 65 Medium"/>
                  </a:rPr>
                  <a:t>[1]</a:t>
                </a:r>
                <a:r>
                  <a:rPr lang="en-GB" sz="1600">
                    <a:solidFill>
                      <a:prstClr val="white"/>
                    </a:solidFill>
                    <a:latin typeface="Avenir LT Std 65 Medium"/>
                  </a:rPr>
                  <a:t> performance, operational efficiency, &amp; strategic objectives  </a:t>
                </a:r>
              </a:p>
            </p:txBody>
          </p:sp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735D0406-C205-9B93-E3B8-1788AE7DA94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8979" b="21052"/>
              <a:stretch/>
            </p:blipFill>
            <p:spPr>
              <a:xfrm>
                <a:off x="6710500" y="4177119"/>
                <a:ext cx="1731950" cy="1104718"/>
              </a:xfrm>
              <a:prstGeom prst="rect">
                <a:avLst/>
              </a:prstGeom>
              <a:ln w="12700">
                <a:noFill/>
              </a:ln>
            </p:spPr>
          </p:pic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41357F57-BED9-F367-4739-9AED9604AE82}"/>
                </a:ext>
              </a:extLst>
            </p:cNvPr>
            <p:cNvGrpSpPr/>
            <p:nvPr/>
          </p:nvGrpSpPr>
          <p:grpSpPr>
            <a:xfrm>
              <a:off x="672804" y="2083781"/>
              <a:ext cx="1694197" cy="3059795"/>
              <a:chOff x="413492" y="2076957"/>
              <a:chExt cx="1694197" cy="3059795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19FBA807-42EF-9AED-6981-91E3E00261D8}"/>
                  </a:ext>
                </a:extLst>
              </p:cNvPr>
              <p:cNvGrpSpPr/>
              <p:nvPr/>
            </p:nvGrpSpPr>
            <p:grpSpPr>
              <a:xfrm>
                <a:off x="413492" y="3938460"/>
                <a:ext cx="1693739" cy="1198292"/>
                <a:chOff x="2686956" y="4053516"/>
                <a:chExt cx="1737286" cy="1104718"/>
              </a:xfrm>
            </p:grpSpPr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987A9B32-74C9-D19D-E006-149053A1A31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5302" r="43992"/>
                <a:stretch/>
              </p:blipFill>
              <p:spPr>
                <a:xfrm>
                  <a:off x="3835820" y="4053516"/>
                  <a:ext cx="588422" cy="1104718"/>
                </a:xfrm>
                <a:prstGeom prst="rect">
                  <a:avLst/>
                </a:prstGeom>
                <a:solidFill>
                  <a:srgbClr val="D96215"/>
                </a:solidFill>
                <a:ln>
                  <a:noFill/>
                </a:ln>
              </p:spPr>
            </p:pic>
            <p:pic>
              <p:nvPicPr>
                <p:cNvPr id="27" name="Picture 26">
                  <a:extLst>
                    <a:ext uri="{FF2B5EF4-FFF2-40B4-BE49-F238E27FC236}">
                      <a16:creationId xmlns:a16="http://schemas.microsoft.com/office/drawing/2014/main" id="{068AACB8-30E6-50D0-BF60-F00D599E6BE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8"/>
                <a:srcRect l="47342" t="-231" r="6512" b="24106"/>
                <a:stretch/>
              </p:blipFill>
              <p:spPr>
                <a:xfrm>
                  <a:off x="2686956" y="4062522"/>
                  <a:ext cx="579172" cy="1095712"/>
                </a:xfrm>
                <a:prstGeom prst="rect">
                  <a:avLst/>
                </a:prstGeom>
                <a:solidFill>
                  <a:srgbClr val="D96215"/>
                </a:solidFill>
                <a:ln w="12700">
                  <a:noFill/>
                </a:ln>
              </p:spPr>
            </p:pic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A4217BC5-812C-CB03-067C-66E9048580F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23405" r="26801"/>
                <a:stretch/>
              </p:blipFill>
              <p:spPr>
                <a:xfrm>
                  <a:off x="3262318" y="4062522"/>
                  <a:ext cx="579172" cy="1095712"/>
                </a:xfrm>
                <a:prstGeom prst="rect">
                  <a:avLst/>
                </a:prstGeom>
              </p:spPr>
            </p:pic>
          </p:grp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383BB6DB-E574-9D92-AA05-5317167C9FA7}"/>
                  </a:ext>
                </a:extLst>
              </p:cNvPr>
              <p:cNvSpPr/>
              <p:nvPr/>
            </p:nvSpPr>
            <p:spPr>
              <a:xfrm>
                <a:off x="413949" y="2076957"/>
                <a:ext cx="1693740" cy="1879302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457200"/>
                <a:r>
                  <a:rPr lang="en-GB" sz="1600">
                    <a:solidFill>
                      <a:prstClr val="white"/>
                    </a:solidFill>
                    <a:latin typeface="Avenir LT Std 65 Medium"/>
                  </a:rPr>
                  <a:t>Working in </a:t>
                </a:r>
                <a:r>
                  <a:rPr lang="en-GB" sz="1600" b="1">
                    <a:solidFill>
                      <a:prstClr val="white"/>
                    </a:solidFill>
                    <a:latin typeface="Avenir LT Std 65 Medium"/>
                  </a:rPr>
                  <a:t>partnership</a:t>
                </a:r>
                <a:r>
                  <a:rPr lang="en-GB" sz="1600">
                    <a:solidFill>
                      <a:prstClr val="white"/>
                    </a:solidFill>
                    <a:latin typeface="Avenir LT Std 65 Medium"/>
                  </a:rPr>
                  <a:t> with leading aerospace &amp; defence customers</a:t>
                </a:r>
              </a:p>
            </p:txBody>
          </p:sp>
        </p:grp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7B649F55-CCE2-161B-5BC7-3468D9F2D4D1}"/>
              </a:ext>
            </a:extLst>
          </p:cNvPr>
          <p:cNvSpPr txBox="1"/>
          <p:nvPr/>
        </p:nvSpPr>
        <p:spPr>
          <a:xfrm>
            <a:off x="8560106" y="6071342"/>
            <a:ext cx="35033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[1]  Platform, Fleet, Systems, Facilities, Tooling etc</a:t>
            </a:r>
          </a:p>
        </p:txBody>
      </p:sp>
    </p:spTree>
    <p:extLst>
      <p:ext uri="{BB962C8B-B14F-4D97-AF65-F5344CB8AC3E}">
        <p14:creationId xmlns:p14="http://schemas.microsoft.com/office/powerpoint/2010/main" val="3990031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B25BA-B3EF-4975-BC9B-189D9DE26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243" y="437085"/>
            <a:ext cx="9634325" cy="648000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2400" dirty="0"/>
              <a:t>Forecasting, Planning &amp; Decision Making across the Asset Lifecycle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7FA673-2BED-45BA-AD4A-24A55EA995D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29952" y="6534852"/>
            <a:ext cx="1200000" cy="180000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Slide </a:t>
            </a:r>
            <a:fld id="{408D1640-6A8F-45C0-9359-F352DEE79257}" type="slidenum"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LT Std 65 Medium"/>
              <a:ea typeface="+mn-ea"/>
              <a:cs typeface="+mn-cs"/>
            </a:endParaRPr>
          </a:p>
        </p:txBody>
      </p:sp>
      <p:sp>
        <p:nvSpPr>
          <p:cNvPr id="30" name="Footer Placeholder 3">
            <a:extLst>
              <a:ext uri="{FF2B5EF4-FFF2-40B4-BE49-F238E27FC236}">
                <a16:creationId xmlns:a16="http://schemas.microsoft.com/office/drawing/2014/main" id="{301251FE-7C44-36AC-8621-45075D211E4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792000" y="6534000"/>
            <a:ext cx="4800000" cy="18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© 2023 Aerogility  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1A7456-87EC-5E64-A6DE-C03C9C688B52}"/>
              </a:ext>
            </a:extLst>
          </p:cNvPr>
          <p:cNvSpPr/>
          <p:nvPr/>
        </p:nvSpPr>
        <p:spPr>
          <a:xfrm>
            <a:off x="3754998" y="2321154"/>
            <a:ext cx="1888348" cy="1095906"/>
          </a:xfrm>
          <a:prstGeom prst="rect">
            <a:avLst/>
          </a:prstGeom>
          <a:solidFill>
            <a:srgbClr val="00B0F0"/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ACQUIRE</a:t>
            </a:r>
            <a:b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</a:b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PROCURING / SUPPLYING THE RIGHT ASSETS MEET BUSINESS / OPERATION NEED WITH OPTIMUM RISK - REWARD</a:t>
            </a:r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venir LT Std 65 Medium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C9E847-BA6F-7F83-1C66-0CCC80E1A756}"/>
              </a:ext>
            </a:extLst>
          </p:cNvPr>
          <p:cNvSpPr/>
          <p:nvPr/>
        </p:nvSpPr>
        <p:spPr>
          <a:xfrm>
            <a:off x="6151079" y="1727582"/>
            <a:ext cx="1888348" cy="1095906"/>
          </a:xfrm>
          <a:prstGeom prst="rect">
            <a:avLst/>
          </a:prstGeom>
          <a:solidFill>
            <a:srgbClr val="00B0F0"/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OPERATE</a:t>
            </a:r>
            <a:b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</a:br>
            <a:r>
              <a:rPr lang="en-GB" sz="900">
                <a:solidFill>
                  <a:schemeClr val="bg1"/>
                </a:solidFill>
              </a:rPr>
              <a:t>REALISING BEST POSSIBLE BUSINESS OR MISSION OUTCOMES FROM THE ASSETS</a:t>
            </a:r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venir LT Std 65 Medium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8E7521-489B-16B6-DDD6-CF21DDAFB012}"/>
              </a:ext>
            </a:extLst>
          </p:cNvPr>
          <p:cNvSpPr/>
          <p:nvPr/>
        </p:nvSpPr>
        <p:spPr>
          <a:xfrm>
            <a:off x="6151072" y="2915168"/>
            <a:ext cx="1888348" cy="1095906"/>
          </a:xfrm>
          <a:prstGeom prst="rect">
            <a:avLst/>
          </a:prstGeom>
          <a:solidFill>
            <a:srgbClr val="00B0F0"/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SUSTAIN</a:t>
            </a:r>
            <a:b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</a:b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MAINTAINING &amp; UPGRADING ASSETS TO BEST MEET CONTRACTUAL, COST, ENVIRONMENTAL</a:t>
            </a:r>
            <a:r>
              <a:rPr lang="en-GB" sz="900">
                <a:solidFill>
                  <a:schemeClr val="bg1"/>
                </a:solidFill>
                <a:latin typeface="Avenir LT Std 65 Medium"/>
              </a:rPr>
              <a:t>, 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MISSION ETC TARGETS</a:t>
            </a:r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venir LT Std 65 Medium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672E231-A9A5-7EDB-C5E4-EFAB8E6ACEC1}"/>
              </a:ext>
            </a:extLst>
          </p:cNvPr>
          <p:cNvSpPr/>
          <p:nvPr/>
        </p:nvSpPr>
        <p:spPr>
          <a:xfrm>
            <a:off x="8539977" y="2332047"/>
            <a:ext cx="1888348" cy="1095906"/>
          </a:xfrm>
          <a:prstGeom prst="rect">
            <a:avLst/>
          </a:prstGeom>
          <a:solidFill>
            <a:srgbClr val="00B0F0"/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DISPOSE</a:t>
            </a:r>
            <a:b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</a:b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ENSURING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 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ASSETS ARE RETIRED FROM SERVICE TO BEST MEET OPERATIONAL, FINANCIAL AND ENVIRONMENTAL DEMANDS</a:t>
            </a:r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LT Std 65 Medium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255691B-BE16-4E28-BD4B-470EAAD4D511}"/>
              </a:ext>
            </a:extLst>
          </p:cNvPr>
          <p:cNvSpPr/>
          <p:nvPr/>
        </p:nvSpPr>
        <p:spPr>
          <a:xfrm>
            <a:off x="1460093" y="2326686"/>
            <a:ext cx="1888348" cy="1095906"/>
          </a:xfrm>
          <a:prstGeom prst="rect">
            <a:avLst/>
          </a:prstGeom>
          <a:solidFill>
            <a:srgbClr val="00B0F0"/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>
                <a:solidFill>
                  <a:prstClr val="white"/>
                </a:solidFill>
                <a:latin typeface="Avenir LT Std 65 Medium"/>
              </a:rPr>
              <a:t>PLAN</a:t>
            </a:r>
            <a:b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</a:br>
            <a:r>
              <a:rPr kumimoji="0" lang="en-GB" sz="90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REFINING AND VALIDATING STRATEGIES AND 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BUSINESS CASES</a:t>
            </a:r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venir LT Std 65 Medium"/>
              <a:ea typeface="+mn-ea"/>
              <a:cs typeface="+mn-cs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50CDD99-AD6A-2DD8-8850-28234A55D213}"/>
              </a:ext>
            </a:extLst>
          </p:cNvPr>
          <p:cNvCxnSpPr>
            <a:cxnSpLocks/>
            <a:stCxn id="10" idx="3"/>
            <a:endCxn id="3" idx="1"/>
          </p:cNvCxnSpPr>
          <p:nvPr/>
        </p:nvCxnSpPr>
        <p:spPr>
          <a:xfrm flipV="1">
            <a:off x="3348441" y="2869107"/>
            <a:ext cx="406557" cy="553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id="{74F5BB22-A2DD-15AD-15B2-8F1F090D53B5}"/>
              </a:ext>
            </a:extLst>
          </p:cNvPr>
          <p:cNvCxnSpPr>
            <a:cxnSpLocks/>
            <a:stCxn id="3" idx="3"/>
            <a:endCxn id="6" idx="1"/>
          </p:cNvCxnSpPr>
          <p:nvPr/>
        </p:nvCxnSpPr>
        <p:spPr>
          <a:xfrm flipV="1">
            <a:off x="5643346" y="2275535"/>
            <a:ext cx="507733" cy="593572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or: Elbow 12">
            <a:extLst>
              <a:ext uri="{FF2B5EF4-FFF2-40B4-BE49-F238E27FC236}">
                <a16:creationId xmlns:a16="http://schemas.microsoft.com/office/drawing/2014/main" id="{DA3803BC-D500-AD6C-1242-8A65C9596373}"/>
              </a:ext>
            </a:extLst>
          </p:cNvPr>
          <p:cNvCxnSpPr>
            <a:cxnSpLocks/>
            <a:stCxn id="3" idx="3"/>
            <a:endCxn id="8" idx="1"/>
          </p:cNvCxnSpPr>
          <p:nvPr/>
        </p:nvCxnSpPr>
        <p:spPr>
          <a:xfrm>
            <a:off x="5643346" y="2869107"/>
            <a:ext cx="507726" cy="594014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03D80757-38D8-2562-4DD0-1CE6661608AD}"/>
              </a:ext>
            </a:extLst>
          </p:cNvPr>
          <p:cNvCxnSpPr>
            <a:cxnSpLocks/>
            <a:stCxn id="6" idx="3"/>
            <a:endCxn id="9" idx="1"/>
          </p:cNvCxnSpPr>
          <p:nvPr/>
        </p:nvCxnSpPr>
        <p:spPr>
          <a:xfrm>
            <a:off x="8039427" y="2275535"/>
            <a:ext cx="500550" cy="604465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or: Elbow 14">
            <a:extLst>
              <a:ext uri="{FF2B5EF4-FFF2-40B4-BE49-F238E27FC236}">
                <a16:creationId xmlns:a16="http://schemas.microsoft.com/office/drawing/2014/main" id="{7E59A14E-782A-2CEA-2434-8A76117711E1}"/>
              </a:ext>
            </a:extLst>
          </p:cNvPr>
          <p:cNvCxnSpPr>
            <a:cxnSpLocks/>
            <a:stCxn id="8" idx="3"/>
            <a:endCxn id="9" idx="1"/>
          </p:cNvCxnSpPr>
          <p:nvPr/>
        </p:nvCxnSpPr>
        <p:spPr>
          <a:xfrm flipV="1">
            <a:off x="8039420" y="2880000"/>
            <a:ext cx="500557" cy="583121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48762F38-309D-00F2-F7E9-F019FF107701}"/>
              </a:ext>
            </a:extLst>
          </p:cNvPr>
          <p:cNvCxnSpPr>
            <a:cxnSpLocks/>
            <a:stCxn id="9" idx="3"/>
            <a:endCxn id="10" idx="1"/>
          </p:cNvCxnSpPr>
          <p:nvPr/>
        </p:nvCxnSpPr>
        <p:spPr>
          <a:xfrm flipH="1" flipV="1">
            <a:off x="1460093" y="2874639"/>
            <a:ext cx="8968232" cy="5361"/>
          </a:xfrm>
          <a:prstGeom prst="bentConnector5">
            <a:avLst>
              <a:gd name="adj1" fmla="val -2549"/>
              <a:gd name="adj2" fmla="val -26973121"/>
              <a:gd name="adj3" fmla="val 102549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row: Down 16">
            <a:extLst>
              <a:ext uri="{FF2B5EF4-FFF2-40B4-BE49-F238E27FC236}">
                <a16:creationId xmlns:a16="http://schemas.microsoft.com/office/drawing/2014/main" id="{A2BEEF39-5EBF-DCB9-A029-2ECF58A212BD}"/>
              </a:ext>
            </a:extLst>
          </p:cNvPr>
          <p:cNvSpPr/>
          <p:nvPr/>
        </p:nvSpPr>
        <p:spPr>
          <a:xfrm flipV="1">
            <a:off x="1168449" y="4567294"/>
            <a:ext cx="3198595" cy="901228"/>
          </a:xfrm>
          <a:prstGeom prst="downArrow">
            <a:avLst>
              <a:gd name="adj1" fmla="val 78829"/>
              <a:gd name="adj2" fmla="val 31579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sz="1050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1C22DF27-E3CA-8AB6-2C64-D064BD155737}"/>
              </a:ext>
            </a:extLst>
          </p:cNvPr>
          <p:cNvSpPr/>
          <p:nvPr/>
        </p:nvSpPr>
        <p:spPr>
          <a:xfrm flipV="1">
            <a:off x="4370280" y="4567294"/>
            <a:ext cx="3198595" cy="901227"/>
          </a:xfrm>
          <a:prstGeom prst="downArrow">
            <a:avLst>
              <a:gd name="adj1" fmla="val 78829"/>
              <a:gd name="adj2" fmla="val 31579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sz="1050"/>
          </a:p>
        </p:txBody>
      </p:sp>
      <p:sp>
        <p:nvSpPr>
          <p:cNvPr id="19" name="Arrow: Down 18">
            <a:extLst>
              <a:ext uri="{FF2B5EF4-FFF2-40B4-BE49-F238E27FC236}">
                <a16:creationId xmlns:a16="http://schemas.microsoft.com/office/drawing/2014/main" id="{EE87D0F4-0257-C366-72F7-91AF29B64A97}"/>
              </a:ext>
            </a:extLst>
          </p:cNvPr>
          <p:cNvSpPr/>
          <p:nvPr/>
        </p:nvSpPr>
        <p:spPr>
          <a:xfrm flipV="1">
            <a:off x="7572111" y="4567294"/>
            <a:ext cx="3198595" cy="895863"/>
          </a:xfrm>
          <a:prstGeom prst="downArrow">
            <a:avLst>
              <a:gd name="adj1" fmla="val 78829"/>
              <a:gd name="adj2" fmla="val 31579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sz="105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1665C10-198B-851B-910C-031018F2F93D}"/>
              </a:ext>
            </a:extLst>
          </p:cNvPr>
          <p:cNvSpPr txBox="1"/>
          <p:nvPr/>
        </p:nvSpPr>
        <p:spPr>
          <a:xfrm>
            <a:off x="2403131" y="4687269"/>
            <a:ext cx="747683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>
                <a:solidFill>
                  <a:schemeClr val="bg1"/>
                </a:solidFill>
              </a:rPr>
              <a:t>PREDICT</a:t>
            </a:r>
            <a:endParaRPr lang="en-US" sz="1600" b="1">
              <a:solidFill>
                <a:schemeClr val="bg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94FAAC5-D695-C332-782A-7D9A9CB47381}"/>
              </a:ext>
            </a:extLst>
          </p:cNvPr>
          <p:cNvSpPr txBox="1"/>
          <p:nvPr/>
        </p:nvSpPr>
        <p:spPr>
          <a:xfrm>
            <a:off x="5592931" y="4687269"/>
            <a:ext cx="891837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>
                <a:solidFill>
                  <a:schemeClr val="bg1"/>
                </a:solidFill>
              </a:rPr>
              <a:t>OPTIMISE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1A70B11-838E-FE85-5976-4407E7D6D6CA}"/>
              </a:ext>
            </a:extLst>
          </p:cNvPr>
          <p:cNvSpPr txBox="1"/>
          <p:nvPr/>
        </p:nvSpPr>
        <p:spPr>
          <a:xfrm>
            <a:off x="8915933" y="4687269"/>
            <a:ext cx="563557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>
                <a:solidFill>
                  <a:schemeClr val="bg1"/>
                </a:solidFill>
              </a:rPr>
              <a:t>PLAN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0933FDA-1F73-4749-3A3C-CE7DFCEE4801}"/>
              </a:ext>
            </a:extLst>
          </p:cNvPr>
          <p:cNvSpPr txBox="1"/>
          <p:nvPr/>
        </p:nvSpPr>
        <p:spPr>
          <a:xfrm>
            <a:off x="4746976" y="5016050"/>
            <a:ext cx="245372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000">
                <a:solidFill>
                  <a:schemeClr val="bg1"/>
                </a:solidFill>
              </a:rPr>
              <a:t>Finding the option that best meets the business objectives (KPI)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B97CCC6-B8F7-4BC9-E133-31F26C9DD19B}"/>
              </a:ext>
            </a:extLst>
          </p:cNvPr>
          <p:cNvSpPr txBox="1"/>
          <p:nvPr/>
        </p:nvSpPr>
        <p:spPr>
          <a:xfrm>
            <a:off x="1507842" y="5016050"/>
            <a:ext cx="2494261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000">
                <a:solidFill>
                  <a:schemeClr val="bg1"/>
                </a:solidFill>
              </a:rPr>
              <a:t>Understanding the likely outcomes of a range of operational scenarios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F11BB9-FA37-6CD2-7365-AE144EEB23E4}"/>
              </a:ext>
            </a:extLst>
          </p:cNvPr>
          <p:cNvSpPr txBox="1"/>
          <p:nvPr/>
        </p:nvSpPr>
        <p:spPr>
          <a:xfrm>
            <a:off x="7841096" y="4953607"/>
            <a:ext cx="2773269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000" dirty="0">
                <a:solidFill>
                  <a:schemeClr val="bg1"/>
                </a:solidFill>
              </a:rPr>
              <a:t>Automatically generating an implementation plan for the chosen option 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9A2B705-3F41-E78A-AAE5-240C091A0E0D}"/>
              </a:ext>
            </a:extLst>
          </p:cNvPr>
          <p:cNvSpPr/>
          <p:nvPr/>
        </p:nvSpPr>
        <p:spPr>
          <a:xfrm>
            <a:off x="1507261" y="5461544"/>
            <a:ext cx="8924634" cy="37547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00"/>
              <a:t>Enhanced Decision Making </a:t>
            </a:r>
          </a:p>
        </p:txBody>
      </p:sp>
    </p:spTree>
    <p:extLst>
      <p:ext uri="{BB962C8B-B14F-4D97-AF65-F5344CB8AC3E}">
        <p14:creationId xmlns:p14="http://schemas.microsoft.com/office/powerpoint/2010/main" val="2919851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 bwMode="gray"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B25BA-B3EF-4975-BC9B-189D9DE26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982" y="227936"/>
            <a:ext cx="9120000" cy="648000"/>
          </a:xfr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GB" sz="2400" dirty="0"/>
              <a:t>Why Aerogility?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7FA673-2BED-45BA-AD4A-24A55EA995D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Slide </a:t>
            </a:r>
            <a:fld id="{408D1640-6A8F-45C0-9359-F352DEE79257}" type="slidenum"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LT Std 65 Medium"/>
              <a:ea typeface="+mn-ea"/>
              <a:cs typeface="+mn-cs"/>
            </a:endParaRP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4A40B8FE-13E9-42C5-88B8-E007DE817F5C}"/>
              </a:ext>
            </a:extLst>
          </p:cNvPr>
          <p:cNvSpPr txBox="1">
            <a:spLocks/>
          </p:cNvSpPr>
          <p:nvPr/>
        </p:nvSpPr>
        <p:spPr>
          <a:xfrm>
            <a:off x="94858" y="1687140"/>
            <a:ext cx="8633506" cy="43753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●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54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81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08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35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62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189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0000" marR="0" lvl="2" indent="-27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B5E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World leader in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37BAE9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proven model-based AI</a:t>
            </a:r>
          </a:p>
          <a:p>
            <a:pPr marL="270000" marR="0" lvl="2" indent="-27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B5E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Agile and responsive organisation,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37BAE9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ranked #1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 IT supplier by global organisation </a:t>
            </a:r>
          </a:p>
          <a:p>
            <a:pPr marL="270000" marR="0" lvl="2" indent="-27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B5E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Library of Sector specific Agents, supported by sector expertise, enables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37BAE9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rapid deployment  </a:t>
            </a:r>
          </a:p>
          <a:p>
            <a:pPr marL="270000" marR="0" lvl="2" indent="-27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B5E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37BAE9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One model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 – a “single version of the truth“supporting many use cases</a:t>
            </a:r>
          </a:p>
          <a:p>
            <a:pPr marL="270000" marR="0" lvl="2" indent="-27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B5E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Ideally suited to resolving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37BAE9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complex, new, or unforeseen situations </a:t>
            </a:r>
          </a:p>
          <a:p>
            <a:pPr marL="270000" marR="0" lvl="2" indent="-27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B5E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37BAE9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Highly scalable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– number of users, scenarios, and multiple assets</a:t>
            </a:r>
          </a:p>
          <a:p>
            <a:pPr marL="270000" marR="0" lvl="2" indent="-27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B5E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B5EA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Safe &amp; Trusted AI 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- model and results are understandable, explainable, and trustworthy to business users</a:t>
            </a:r>
          </a:p>
        </p:txBody>
      </p:sp>
      <p:sp>
        <p:nvSpPr>
          <p:cNvPr id="15" name="Content Placeholder 6">
            <a:extLst>
              <a:ext uri="{FF2B5EF4-FFF2-40B4-BE49-F238E27FC236}">
                <a16:creationId xmlns:a16="http://schemas.microsoft.com/office/drawing/2014/main" id="{F3710EFE-48B5-FAC7-AAB6-5F6278474582}"/>
              </a:ext>
            </a:extLst>
          </p:cNvPr>
          <p:cNvSpPr txBox="1">
            <a:spLocks/>
          </p:cNvSpPr>
          <p:nvPr/>
        </p:nvSpPr>
        <p:spPr>
          <a:xfrm>
            <a:off x="94858" y="3752089"/>
            <a:ext cx="6799437" cy="26106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●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54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81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08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35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62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1890000" indent="-270000" algn="l" defTabSz="914400" rtl="0" eaLnBrk="1" latinLnBrk="0" hangingPunct="1">
              <a:lnSpc>
                <a:spcPct val="105000"/>
              </a:lnSpc>
              <a:spcBef>
                <a:spcPts val="0"/>
              </a:spcBef>
              <a:buClr>
                <a:schemeClr val="accent1"/>
              </a:buClr>
              <a:buFont typeface="Avenir LT Std 65 Medium" panose="020B0603020203020204" pitchFamily="34" charset="0"/>
              <a:buChar char="–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0000" marR="0" lvl="2" indent="-27000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B5EA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1550" b="1" i="0" u="none" strike="noStrike" kern="1200" cap="none" spc="0" normalizeH="0" baseline="0" noProof="0">
              <a:ln>
                <a:noFill/>
              </a:ln>
              <a:solidFill>
                <a:srgbClr val="00B5EA"/>
              </a:solidFill>
              <a:effectLst/>
              <a:uLnTx/>
              <a:uFillTx/>
              <a:latin typeface="Avenir LT Std 65 Medium"/>
              <a:ea typeface="+mn-ea"/>
              <a:cs typeface="+mn-cs"/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70F53CC-5D42-1EBD-F025-2EA0E52C1B32}"/>
              </a:ext>
            </a:extLst>
          </p:cNvPr>
          <p:cNvSpPr txBox="1">
            <a:spLocks/>
          </p:cNvSpPr>
          <p:nvPr/>
        </p:nvSpPr>
        <p:spPr bwMode="gray">
          <a:xfrm>
            <a:off x="5369578" y="6562658"/>
            <a:ext cx="1200001" cy="1799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In Strict Confidence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C38EE9B0-486F-AA17-B1DF-0696A81803D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792000" y="6534000"/>
            <a:ext cx="4800000" cy="18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  <a:t>© 2023 Aerogility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56C1DB-B8CA-FDB5-142C-21B75E4AA560}"/>
              </a:ext>
            </a:extLst>
          </p:cNvPr>
          <p:cNvSpPr/>
          <p:nvPr/>
        </p:nvSpPr>
        <p:spPr>
          <a:xfrm>
            <a:off x="9042399" y="1783874"/>
            <a:ext cx="2872873" cy="3693319"/>
          </a:xfrm>
          <a:prstGeom prst="rect">
            <a:avLst/>
          </a:prstGeom>
          <a:solidFill>
            <a:srgbClr val="37BAE9">
              <a:alpha val="22000"/>
            </a:srgbClr>
          </a:solidFill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 panose="020B0504020202020204" pitchFamily="34" charset="0"/>
                <a:ea typeface="+mn-ea"/>
                <a:cs typeface="+mn-cs"/>
              </a:rPr>
            </a:b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 panose="020B0504020202020204" pitchFamily="34" charset="0"/>
                <a:ea typeface="+mn-ea"/>
                <a:cs typeface="+mn-cs"/>
              </a:rPr>
              <a:t>“Model-based AI is essential for safe and trusted decision-making and planning in the enterprise – Aerogility’s work in the global defence and aerospace sector is a leading example of software innovation for next generation AI and how large organisations can understand, evaluate, and resolve complex decision-making and plans that affect the whole of their operation.” </a:t>
            </a:r>
            <a:b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Std 65 Medium"/>
                <a:ea typeface="+mn-ea"/>
                <a:cs typeface="+mn-cs"/>
              </a:rPr>
            </a:b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LT Std 65 Medium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37BAE9"/>
                </a:solidFill>
                <a:effectLst/>
                <a:uLnTx/>
                <a:uFillTx/>
                <a:latin typeface="Avenir Next LT Pro" panose="020B0504020202020204" pitchFamily="34" charset="0"/>
                <a:ea typeface="+mn-ea"/>
                <a:cs typeface="+mn-cs"/>
              </a:rPr>
              <a:t>Professor Nick Jennings – Chief Scientific Advisor</a:t>
            </a:r>
            <a:b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37BAE9"/>
                </a:solidFill>
                <a:effectLst/>
                <a:uLnTx/>
                <a:uFillTx/>
                <a:latin typeface="Avenir Next LT Pro" panose="020B0504020202020204" pitchFamily="34" charset="0"/>
                <a:ea typeface="+mn-ea"/>
                <a:cs typeface="+mn-cs"/>
              </a:rPr>
            </a:b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37BAE9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2173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1834C1-0B98-E7D9-892F-6CA4404E10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E279CD8-CEEB-834C-AB76-ACC329A771EA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93FDDD-D4A4-F9F7-58EC-1B428863FC1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68384" y="361233"/>
            <a:ext cx="6475027" cy="527529"/>
          </a:xfrm>
        </p:spPr>
        <p:txBody>
          <a:bodyPr/>
          <a:lstStyle/>
          <a:p>
            <a:r>
              <a:rPr lang="en-GB" dirty="0"/>
              <a:t>Proof of Concept Scope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763BF0F-724B-DB82-656A-10175A8268C5}"/>
              </a:ext>
            </a:extLst>
          </p:cNvPr>
          <p:cNvSpPr txBox="1"/>
          <p:nvPr/>
        </p:nvSpPr>
        <p:spPr>
          <a:xfrm>
            <a:off x="468384" y="1515330"/>
            <a:ext cx="10366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Take a current approach and create a Proof of Concept (POC) enterprise system model, demonstrating the value-add and improve current planning processes, resulting in improved cost and performance.  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DA15AAC-8E97-F07F-BB3D-059D5BB05761}"/>
              </a:ext>
            </a:extLst>
          </p:cNvPr>
          <p:cNvSpPr txBox="1">
            <a:spLocks/>
          </p:cNvSpPr>
          <p:nvPr/>
        </p:nvSpPr>
        <p:spPr>
          <a:xfrm>
            <a:off x="468384" y="932077"/>
            <a:ext cx="5274800" cy="527529"/>
          </a:xfrm>
          <a:prstGeom prst="rect">
            <a:avLst/>
          </a:prstGeom>
        </p:spPr>
        <p:txBody>
          <a:bodyPr anchor="b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Key Objectives</a:t>
            </a: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336D7886-D740-8563-8BEB-2074366FCF23}"/>
              </a:ext>
            </a:extLst>
          </p:cNvPr>
          <p:cNvSpPr txBox="1"/>
          <p:nvPr/>
        </p:nvSpPr>
        <p:spPr>
          <a:xfrm>
            <a:off x="468384" y="2233055"/>
            <a:ext cx="10366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Assess the current operating model, processes, people and tools to determine what a future state would need to look like to successfully implement both the digital twin technology and the benefits identified through the modelling.  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6967337-C2CD-A73A-ACDB-0D3D8A85D608}"/>
              </a:ext>
            </a:extLst>
          </p:cNvPr>
          <p:cNvSpPr txBox="1">
            <a:spLocks/>
          </p:cNvSpPr>
          <p:nvPr/>
        </p:nvSpPr>
        <p:spPr>
          <a:xfrm>
            <a:off x="468384" y="3231219"/>
            <a:ext cx="5274800" cy="527529"/>
          </a:xfrm>
          <a:prstGeom prst="rect">
            <a:avLst/>
          </a:prstGeom>
        </p:spPr>
        <p:txBody>
          <a:bodyPr anchor="b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Draft Scope of Work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:a16="http://schemas.microsoft.com/office/drawing/2014/main" id="{EDD6AF32-12D8-9FC7-D3EA-25A975E867FE}"/>
              </a:ext>
            </a:extLst>
          </p:cNvPr>
          <p:cNvSpPr txBox="1"/>
          <p:nvPr/>
        </p:nvSpPr>
        <p:spPr>
          <a:xfrm>
            <a:off x="468384" y="3809225"/>
            <a:ext cx="10366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NR(HS) to identify a team within their operation.  This team has a workbank that needs to be planned</a:t>
            </a: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 and delivered.  It is recognised that the current approach is very risk averse and manual.  The team planning activity is likely to include the following: </a:t>
            </a:r>
            <a:endParaRPr kumimoji="0" lang="en-GB" sz="16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id="{E5E0846A-F37E-50E3-8B67-C7668A22326A}"/>
              </a:ext>
            </a:extLst>
          </p:cNvPr>
          <p:cNvSpPr txBox="1"/>
          <p:nvPr/>
        </p:nvSpPr>
        <p:spPr>
          <a:xfrm>
            <a:off x="578914" y="4665997"/>
            <a:ext cx="10366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14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Availability/Optimisation | Skills/Capabilities related to Tasks/Activities | Infrastructure</a:t>
            </a:r>
            <a:r>
              <a:rPr lang="en-GB" sz="1400" dirty="0">
                <a:solidFill>
                  <a:prstClr val="black"/>
                </a:solidFill>
                <a:latin typeface="Calibri" panose="020F0502020204030204"/>
              </a:rPr>
              <a:t> | Planned Maintenance Tasks</a:t>
            </a:r>
            <a:endParaRPr kumimoji="0" lang="en-GB" sz="14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6BD4B08F-6598-27D9-948E-19C80B4E00A8}"/>
              </a:ext>
            </a:extLst>
          </p:cNvPr>
          <p:cNvSpPr txBox="1"/>
          <p:nvPr/>
        </p:nvSpPr>
        <p:spPr>
          <a:xfrm>
            <a:off x="578914" y="5089036"/>
            <a:ext cx="107072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14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Scheduled Maintenance Tasks | Unplanned Maintenance/Repair Tasks | Line Possession/Access Rules and Timing Windows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086E0236-14DF-D0E6-E133-D61A7FF6ABC3}"/>
              </a:ext>
            </a:extLst>
          </p:cNvPr>
          <p:cNvSpPr txBox="1"/>
          <p:nvPr/>
        </p:nvSpPr>
        <p:spPr>
          <a:xfrm>
            <a:off x="578914" y="5512074"/>
            <a:ext cx="107072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14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Spares/Materials  | Equipment to enact maintenance | Master Scheduling | Cost and Performance Targets | Efficiency | Effectiveness</a:t>
            </a:r>
          </a:p>
        </p:txBody>
      </p:sp>
    </p:spTree>
    <p:extLst>
      <p:ext uri="{BB962C8B-B14F-4D97-AF65-F5344CB8AC3E}">
        <p14:creationId xmlns:p14="http://schemas.microsoft.com/office/powerpoint/2010/main" val="894968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72A9E8A-B070-53A6-F9DB-948F8F1656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279CD8-CEEB-834C-AB76-ACC329A771E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42D4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2D4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734A12-8789-2A0E-FCFF-5E884F1BD71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GB" dirty="0"/>
              <a:t>Next Steps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771939-AA49-E7D2-AA60-095B8FCA20CF}"/>
              </a:ext>
            </a:extLst>
          </p:cNvPr>
          <p:cNvSpPr txBox="1"/>
          <p:nvPr/>
        </p:nvSpPr>
        <p:spPr>
          <a:xfrm>
            <a:off x="693372" y="1483886"/>
            <a:ext cx="102040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Proof of Concept is now starting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Initial results expected end of Q1 2024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We’ll come back and report on the outcomes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56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D112FE-BA0A-4AEA-2B88-51F0DACD4E0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693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Aerogility">
  <a:themeElements>
    <a:clrScheme name="Aerogility">
      <a:dk1>
        <a:sysClr val="windowText" lastClr="000000"/>
      </a:dk1>
      <a:lt1>
        <a:sysClr val="window" lastClr="FFFFFF"/>
      </a:lt1>
      <a:dk2>
        <a:srgbClr val="BEC8C8"/>
      </a:dk2>
      <a:lt2>
        <a:srgbClr val="F0F0F1"/>
      </a:lt2>
      <a:accent1>
        <a:srgbClr val="00B5EA"/>
      </a:accent1>
      <a:accent2>
        <a:srgbClr val="140C3E"/>
      </a:accent2>
      <a:accent3>
        <a:srgbClr val="CCF0FB"/>
      </a:accent3>
      <a:accent4>
        <a:srgbClr val="64BAC6"/>
      </a:accent4>
      <a:accent5>
        <a:srgbClr val="FFBF00"/>
      </a:accent5>
      <a:accent6>
        <a:srgbClr val="F00000"/>
      </a:accent6>
      <a:hlink>
        <a:srgbClr val="00B5EA"/>
      </a:hlink>
      <a:folHlink>
        <a:srgbClr val="F00000"/>
      </a:folHlink>
    </a:clrScheme>
    <a:fontScheme name="Aerogility PowerPoint">
      <a:majorFont>
        <a:latin typeface="Avenir LT Std 55 Roman"/>
        <a:ea typeface=""/>
        <a:cs typeface=""/>
      </a:majorFont>
      <a:minorFont>
        <a:latin typeface="Avenir LT Std 65 Medium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>
            <a:alpha val="25000"/>
          </a:schemeClr>
        </a:solidFill>
        <a:ln>
          <a:noFill/>
        </a:ln>
      </a:spPr>
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<a:prstTxWarp prst="textNoShape">
          <a:avLst/>
        </a:prstTxWarp>
        <a:noAutofit/>
      </a:bodyPr>
      <a:lstStyle>
        <a:defPPr algn="l">
          <a:defRPr sz="11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erogility in Civil Aerospace introduction.potx" id="{8980B41D-3FBF-45F4-A30E-8220FCB37F09}" vid="{1B8D47BB-7937-44E8-806D-83292253926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3ba03e9-c88c-416a-b9bc-c1d10b4c20f6">
      <Terms xmlns="http://schemas.microsoft.com/office/infopath/2007/PartnerControls"/>
    </lcf76f155ced4ddcb4097134ff3c332f>
    <TaxCatchAll xmlns="8472e7f8-4e66-4fbc-ba13-6b86cb5941d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8D7133687C3C4D8122DDA13091BD40" ma:contentTypeVersion="16" ma:contentTypeDescription="Create a new document." ma:contentTypeScope="" ma:versionID="8654cfe78125c7e900350e3677c13457">
  <xsd:schema xmlns:xsd="http://www.w3.org/2001/XMLSchema" xmlns:xs="http://www.w3.org/2001/XMLSchema" xmlns:p="http://schemas.microsoft.com/office/2006/metadata/properties" xmlns:ns2="43ba03e9-c88c-416a-b9bc-c1d10b4c20f6" xmlns:ns3="8472e7f8-4e66-4fbc-ba13-6b86cb5941d6" targetNamespace="http://schemas.microsoft.com/office/2006/metadata/properties" ma:root="true" ma:fieldsID="ba7fcb0bc8b6537d35bdc9d145a71b43" ns2:_="" ns3:_="">
    <xsd:import namespace="43ba03e9-c88c-416a-b9bc-c1d10b4c20f6"/>
    <xsd:import namespace="8472e7f8-4e66-4fbc-ba13-6b86cb5941d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ba03e9-c88c-416a-b9bc-c1d10b4c20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f072333-e40c-4cc8-a260-4494d184df2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72e7f8-4e66-4fbc-ba13-6b86cb5941d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5c4416f5-0e19-4639-9102-050871857d3b}" ma:internalName="TaxCatchAll" ma:showField="CatchAllData" ma:web="8472e7f8-4e66-4fbc-ba13-6b86cb5941d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1BAFF6-E85B-43DE-9313-25427389D19D}">
  <ds:schemaRefs>
    <ds:schemaRef ds:uri="0ac92581-727e-4d8d-a82d-cb23d43cdadd"/>
    <ds:schemaRef ds:uri="http://purl.org/dc/terms/"/>
    <ds:schemaRef ds:uri="d3f4c897-e1ab-4518-9208-7afbd24e91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843da8cb-d311-4550-9c46-231474fc6b52"/>
    <ds:schemaRef ds:uri="1d6f670b-bd48-4eee-a3fc-30ad74ff31b5"/>
    <ds:schemaRef ds:uri="http://schemas.microsoft.com/office/2006/metadata/properties"/>
    <ds:schemaRef ds:uri="http://www.w3.org/XML/1998/namespace"/>
    <ds:schemaRef ds:uri="http://purl.org/dc/dcmitype/"/>
    <ds:schemaRef ds:uri="43ba03e9-c88c-416a-b9bc-c1d10b4c20f6"/>
    <ds:schemaRef ds:uri="8472e7f8-4e66-4fbc-ba13-6b86cb5941d6"/>
  </ds:schemaRefs>
</ds:datastoreItem>
</file>

<file path=customXml/itemProps2.xml><?xml version="1.0" encoding="utf-8"?>
<ds:datastoreItem xmlns:ds="http://schemas.openxmlformats.org/officeDocument/2006/customXml" ds:itemID="{2E66572E-E924-4F4E-A373-FC873399E6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B6BF7A5-8E6B-48DE-A130-620F74B91B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ba03e9-c88c-416a-b9bc-c1d10b4c20f6"/>
    <ds:schemaRef ds:uri="8472e7f8-4e66-4fbc-ba13-6b86cb5941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45852671-ef4f-4f10-a707-bcfa1e495d96}" enabled="1" method="Standard" siteId="{0f8b19b6-d89c-4b86-8e12-87be8bf751f8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5357</TotalTime>
  <Words>799</Words>
  <Application>Microsoft Office PowerPoint</Application>
  <PresentationFormat>Widescreen</PresentationFormat>
  <Paragraphs>164</Paragraphs>
  <Slides>12</Slides>
  <Notes>8</Notes>
  <HiddenSlides>1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Avenir LT Std 45 Book</vt:lpstr>
      <vt:lpstr>Avenir LT Std 55 Roman</vt:lpstr>
      <vt:lpstr>Avenir LT Std 65 Medium</vt:lpstr>
      <vt:lpstr>Avenir Next LT Pro</vt:lpstr>
      <vt:lpstr>Calibri</vt:lpstr>
      <vt:lpstr>Calibri Light</vt:lpstr>
      <vt:lpstr>Century Gothic</vt:lpstr>
      <vt:lpstr>Raleway</vt:lpstr>
      <vt:lpstr>Office Theme</vt:lpstr>
      <vt:lpstr>2_Aerogility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Enterprise Digital Twin</vt:lpstr>
      <vt:lpstr>The What, How and Why of Aerogility</vt:lpstr>
      <vt:lpstr>Forecasting, Planning &amp; Decision Making across the Asset Lifecycle</vt:lpstr>
      <vt:lpstr>Why Aerogility?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Riley</dc:creator>
  <cp:lastModifiedBy>Sue Williams</cp:lastModifiedBy>
  <cp:revision>11</cp:revision>
  <cp:lastPrinted>2020-04-30T10:11:45Z</cp:lastPrinted>
  <dcterms:created xsi:type="dcterms:W3CDTF">2020-02-28T11:06:39Z</dcterms:created>
  <dcterms:modified xsi:type="dcterms:W3CDTF">2023-12-04T16:15:45Z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0x010100B88D7133687C3C4D8122DDA13091BD40</vt:lpwstr>
  </property>
  <property fmtid="{D5CDD505-2E9C-101B-9397-08002B2CF9AE}" pid="3" name="MediaServiceImageTags">
    <vt:lpwstr/>
  </property>
  <property fmtid="{D5CDD505-2E9C-101B-9397-08002B2CF9AE}" pid="4" name="MSIP_Label_45852671-ef4f-4f10-a707-bcfa1e495d96_Enabled">
    <vt:lpwstr>true</vt:lpwstr>
  </property>
  <property fmtid="{D5CDD505-2E9C-101B-9397-08002B2CF9AE}" pid="5" name="MSIP_Label_45852671-ef4f-4f10-a707-bcfa1e495d96_SetDate">
    <vt:lpwstr>2023-08-09T07:44:49Z</vt:lpwstr>
  </property>
  <property fmtid="{D5CDD505-2E9C-101B-9397-08002B2CF9AE}" pid="6" name="MSIP_Label_45852671-ef4f-4f10-a707-bcfa1e495d96_Method">
    <vt:lpwstr>Standard</vt:lpwstr>
  </property>
  <property fmtid="{D5CDD505-2E9C-101B-9397-08002B2CF9AE}" pid="7" name="MSIP_Label_45852671-ef4f-4f10-a707-bcfa1e495d96_Name">
    <vt:lpwstr>Aerogility Private</vt:lpwstr>
  </property>
  <property fmtid="{D5CDD505-2E9C-101B-9397-08002B2CF9AE}" pid="8" name="MSIP_Label_45852671-ef4f-4f10-a707-bcfa1e495d96_SiteId">
    <vt:lpwstr>0f8b19b6-d89c-4b86-8e12-87be8bf751f8</vt:lpwstr>
  </property>
  <property fmtid="{D5CDD505-2E9C-101B-9397-08002B2CF9AE}" pid="9" name="MSIP_Label_45852671-ef4f-4f10-a707-bcfa1e495d96_ActionId">
    <vt:lpwstr>6d9f65b0-3a93-4181-bd84-c515dbc0433b</vt:lpwstr>
  </property>
  <property fmtid="{D5CDD505-2E9C-101B-9397-08002B2CF9AE}" pid="10" name="MSIP_Label_45852671-ef4f-4f10-a707-bcfa1e495d96_ContentBits">
    <vt:lpwstr>0</vt:lpwstr>
  </property>
</Properties>
</file>