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376" r:id="rId5"/>
    <p:sldId id="6186" r:id="rId6"/>
    <p:sldId id="6190" r:id="rId7"/>
    <p:sldId id="6189" r:id="rId8"/>
    <p:sldId id="618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3F1CBC7-24AE-D84F-C74A-51FF8F020EC1}" name="Webb, Matt" initials="WM" userId="S::matt.webb@ukpowernetworks.co.uk::9579aa71-72ed-4d3f-a151-94a46179b6d7" providerId="AD"/>
  <p188:author id="{C4ED06E9-A5C5-FA07-571E-40243FEE6453}" name="Decent, Zachary" initials="DZ" userId="S::Zachary.Decent@ukpowernetworks.co.uk::86a867b3-4cc8-48c2-a202-ea97f9f4b17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atson, James" initials="WJ" lastIdx="8" clrIdx="0">
    <p:extLst>
      <p:ext uri="{19B8F6BF-5375-455C-9EA6-DF929625EA0E}">
        <p15:presenceInfo xmlns:p15="http://schemas.microsoft.com/office/powerpoint/2012/main" userId="S-1-5-21-3377311500-2555963174-4185929806-1629452" providerId="AD"/>
      </p:ext>
    </p:extLst>
  </p:cmAuthor>
  <p:cmAuthor id="2" name="Jones, Richard" initials="JR" lastIdx="4" clrIdx="1">
    <p:extLst>
      <p:ext uri="{19B8F6BF-5375-455C-9EA6-DF929625EA0E}">
        <p15:presenceInfo xmlns:p15="http://schemas.microsoft.com/office/powerpoint/2012/main" userId="S-1-5-21-3377311500-2555963174-4185929806-165059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340"/>
    <a:srgbClr val="6CBC45"/>
    <a:srgbClr val="3C3D3A"/>
    <a:srgbClr val="9C1521"/>
    <a:srgbClr val="414240"/>
    <a:srgbClr val="A66EAA"/>
    <a:srgbClr val="BD281E"/>
    <a:srgbClr val="EF8A22"/>
    <a:srgbClr val="FAC52F"/>
    <a:srgbClr val="A6B9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20"/>
      </p:cViewPr>
      <p:guideLst>
        <p:guide orient="horz" pos="2137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b, Matt" userId="9579aa71-72ed-4d3f-a151-94a46179b6d7" providerId="ADAL" clId="{1C4E13C5-99EC-4D27-B849-D2D224B1F4F3}"/>
    <pc:docChg chg="custSel addSld delSld modSld delMainMaster">
      <pc:chgData name="Webb, Matt" userId="9579aa71-72ed-4d3f-a151-94a46179b6d7" providerId="ADAL" clId="{1C4E13C5-99EC-4D27-B849-D2D224B1F4F3}" dt="2023-07-14T19:28:21.193" v="285" actId="5793"/>
      <pc:docMkLst>
        <pc:docMk/>
      </pc:docMkLst>
      <pc:sldChg chg="del">
        <pc:chgData name="Webb, Matt" userId="9579aa71-72ed-4d3f-a151-94a46179b6d7" providerId="ADAL" clId="{1C4E13C5-99EC-4D27-B849-D2D224B1F4F3}" dt="2023-07-14T19:23:30.598" v="101" actId="47"/>
        <pc:sldMkLst>
          <pc:docMk/>
          <pc:sldMk cId="180287701" sldId="356"/>
        </pc:sldMkLst>
      </pc:sldChg>
      <pc:sldChg chg="del">
        <pc:chgData name="Webb, Matt" userId="9579aa71-72ed-4d3f-a151-94a46179b6d7" providerId="ADAL" clId="{1C4E13C5-99EC-4D27-B849-D2D224B1F4F3}" dt="2023-07-14T19:23:35.125" v="103" actId="47"/>
        <pc:sldMkLst>
          <pc:docMk/>
          <pc:sldMk cId="2569779164" sldId="361"/>
        </pc:sldMkLst>
      </pc:sldChg>
      <pc:sldChg chg="modSp mod">
        <pc:chgData name="Webb, Matt" userId="9579aa71-72ed-4d3f-a151-94a46179b6d7" providerId="ADAL" clId="{1C4E13C5-99EC-4D27-B849-D2D224B1F4F3}" dt="2023-07-14T19:23:22.409" v="100" actId="6549"/>
        <pc:sldMkLst>
          <pc:docMk/>
          <pc:sldMk cId="1045843936" sldId="376"/>
        </pc:sldMkLst>
        <pc:spChg chg="mod">
          <ac:chgData name="Webb, Matt" userId="9579aa71-72ed-4d3f-a151-94a46179b6d7" providerId="ADAL" clId="{1C4E13C5-99EC-4D27-B849-D2D224B1F4F3}" dt="2023-07-14T19:22:49.381" v="20" actId="20577"/>
          <ac:spMkLst>
            <pc:docMk/>
            <pc:sldMk cId="1045843936" sldId="376"/>
            <ac:spMk id="2" creationId="{00000000-0000-0000-0000-000000000000}"/>
          </ac:spMkLst>
        </pc:spChg>
        <pc:spChg chg="mod">
          <ac:chgData name="Webb, Matt" userId="9579aa71-72ed-4d3f-a151-94a46179b6d7" providerId="ADAL" clId="{1C4E13C5-99EC-4D27-B849-D2D224B1F4F3}" dt="2023-07-14T19:23:22.409" v="100" actId="6549"/>
          <ac:spMkLst>
            <pc:docMk/>
            <pc:sldMk cId="1045843936" sldId="376"/>
            <ac:spMk id="3" creationId="{00000000-0000-0000-0000-000000000000}"/>
          </ac:spMkLst>
        </pc:spChg>
      </pc:sldChg>
      <pc:sldChg chg="del">
        <pc:chgData name="Webb, Matt" userId="9579aa71-72ed-4d3f-a151-94a46179b6d7" providerId="ADAL" clId="{1C4E13C5-99EC-4D27-B849-D2D224B1F4F3}" dt="2023-07-14T19:23:35.432" v="104" actId="47"/>
        <pc:sldMkLst>
          <pc:docMk/>
          <pc:sldMk cId="3644918347" sldId="377"/>
        </pc:sldMkLst>
      </pc:sldChg>
      <pc:sldChg chg="del">
        <pc:chgData name="Webb, Matt" userId="9579aa71-72ed-4d3f-a151-94a46179b6d7" providerId="ADAL" clId="{1C4E13C5-99EC-4D27-B849-D2D224B1F4F3}" dt="2023-07-14T19:23:35.698" v="105" actId="47"/>
        <pc:sldMkLst>
          <pc:docMk/>
          <pc:sldMk cId="1581730658" sldId="379"/>
        </pc:sldMkLst>
      </pc:sldChg>
      <pc:sldChg chg="del">
        <pc:chgData name="Webb, Matt" userId="9579aa71-72ed-4d3f-a151-94a46179b6d7" providerId="ADAL" clId="{1C4E13C5-99EC-4D27-B849-D2D224B1F4F3}" dt="2023-07-14T19:23:36.966" v="106" actId="47"/>
        <pc:sldMkLst>
          <pc:docMk/>
          <pc:sldMk cId="2293720943" sldId="1145"/>
        </pc:sldMkLst>
      </pc:sldChg>
      <pc:sldChg chg="modSp mod">
        <pc:chgData name="Webb, Matt" userId="9579aa71-72ed-4d3f-a151-94a46179b6d7" providerId="ADAL" clId="{1C4E13C5-99EC-4D27-B849-D2D224B1F4F3}" dt="2023-07-14T19:24:25.415" v="188" actId="20577"/>
        <pc:sldMkLst>
          <pc:docMk/>
          <pc:sldMk cId="3032093335" sldId="6186"/>
        </pc:sldMkLst>
        <pc:spChg chg="mod">
          <ac:chgData name="Webb, Matt" userId="9579aa71-72ed-4d3f-a151-94a46179b6d7" providerId="ADAL" clId="{1C4E13C5-99EC-4D27-B849-D2D224B1F4F3}" dt="2023-07-14T19:24:25.415" v="188" actId="20577"/>
          <ac:spMkLst>
            <pc:docMk/>
            <pc:sldMk cId="3032093335" sldId="6186"/>
            <ac:spMk id="2" creationId="{ECC54F7F-3732-D0A0-0E62-64A98F6EF569}"/>
          </ac:spMkLst>
        </pc:spChg>
        <pc:spChg chg="mod">
          <ac:chgData name="Webb, Matt" userId="9579aa71-72ed-4d3f-a151-94a46179b6d7" providerId="ADAL" clId="{1C4E13C5-99EC-4D27-B849-D2D224B1F4F3}" dt="2023-07-14T19:24:12.068" v="151" actId="20577"/>
          <ac:spMkLst>
            <pc:docMk/>
            <pc:sldMk cId="3032093335" sldId="6186"/>
            <ac:spMk id="5" creationId="{BA8EC25A-A7C5-4943-A401-7DBFF5C78119}"/>
          </ac:spMkLst>
        </pc:spChg>
      </pc:sldChg>
      <pc:sldChg chg="del">
        <pc:chgData name="Webb, Matt" userId="9579aa71-72ed-4d3f-a151-94a46179b6d7" providerId="ADAL" clId="{1C4E13C5-99EC-4D27-B849-D2D224B1F4F3}" dt="2023-07-14T19:23:34.902" v="102" actId="47"/>
        <pc:sldMkLst>
          <pc:docMk/>
          <pc:sldMk cId="2008638837" sldId="6187"/>
        </pc:sldMkLst>
      </pc:sldChg>
      <pc:sldChg chg="modSp mod">
        <pc:chgData name="Webb, Matt" userId="9579aa71-72ed-4d3f-a151-94a46179b6d7" providerId="ADAL" clId="{1C4E13C5-99EC-4D27-B849-D2D224B1F4F3}" dt="2023-07-14T19:24:03.082" v="145" actId="255"/>
        <pc:sldMkLst>
          <pc:docMk/>
          <pc:sldMk cId="3849137886" sldId="6188"/>
        </pc:sldMkLst>
        <pc:spChg chg="mod">
          <ac:chgData name="Webb, Matt" userId="9579aa71-72ed-4d3f-a151-94a46179b6d7" providerId="ADAL" clId="{1C4E13C5-99EC-4D27-B849-D2D224B1F4F3}" dt="2023-07-14T19:24:03.082" v="145" actId="255"/>
          <ac:spMkLst>
            <pc:docMk/>
            <pc:sldMk cId="3849137886" sldId="6188"/>
            <ac:spMk id="2" creationId="{C5176EF4-203C-0BBE-77AD-AD5BBAD6E7A9}"/>
          </ac:spMkLst>
        </pc:spChg>
      </pc:sldChg>
      <pc:sldChg chg="modSp add mod">
        <pc:chgData name="Webb, Matt" userId="9579aa71-72ed-4d3f-a151-94a46179b6d7" providerId="ADAL" clId="{1C4E13C5-99EC-4D27-B849-D2D224B1F4F3}" dt="2023-07-14T19:28:21.193" v="285" actId="5793"/>
        <pc:sldMkLst>
          <pc:docMk/>
          <pc:sldMk cId="4141611185" sldId="6189"/>
        </pc:sldMkLst>
        <pc:spChg chg="mod">
          <ac:chgData name="Webb, Matt" userId="9579aa71-72ed-4d3f-a151-94a46179b6d7" providerId="ADAL" clId="{1C4E13C5-99EC-4D27-B849-D2D224B1F4F3}" dt="2023-07-14T19:28:21.193" v="285" actId="5793"/>
          <ac:spMkLst>
            <pc:docMk/>
            <pc:sldMk cId="4141611185" sldId="6189"/>
            <ac:spMk id="2" creationId="{ECC54F7F-3732-D0A0-0E62-64A98F6EF569}"/>
          </ac:spMkLst>
        </pc:spChg>
      </pc:sldChg>
      <pc:sldChg chg="modSp add mod">
        <pc:chgData name="Webb, Matt" userId="9579aa71-72ed-4d3f-a151-94a46179b6d7" providerId="ADAL" clId="{1C4E13C5-99EC-4D27-B849-D2D224B1F4F3}" dt="2023-07-14T19:28:03.720" v="228" actId="20577"/>
        <pc:sldMkLst>
          <pc:docMk/>
          <pc:sldMk cId="2331967007" sldId="6190"/>
        </pc:sldMkLst>
        <pc:spChg chg="mod">
          <ac:chgData name="Webb, Matt" userId="9579aa71-72ed-4d3f-a151-94a46179b6d7" providerId="ADAL" clId="{1C4E13C5-99EC-4D27-B849-D2D224B1F4F3}" dt="2023-07-14T19:28:03.720" v="228" actId="20577"/>
          <ac:spMkLst>
            <pc:docMk/>
            <pc:sldMk cId="2331967007" sldId="6190"/>
            <ac:spMk id="2" creationId="{ECC54F7F-3732-D0A0-0E62-64A98F6EF569}"/>
          </ac:spMkLst>
        </pc:spChg>
      </pc:sldChg>
      <pc:sldMasterChg chg="del delSldLayout">
        <pc:chgData name="Webb, Matt" userId="9579aa71-72ed-4d3f-a151-94a46179b6d7" providerId="ADAL" clId="{1C4E13C5-99EC-4D27-B849-D2D224B1F4F3}" dt="2023-07-14T19:23:36.966" v="106" actId="47"/>
        <pc:sldMasterMkLst>
          <pc:docMk/>
          <pc:sldMasterMk cId="2315730441" sldId="2147483692"/>
        </pc:sldMasterMkLst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3375690281" sldId="2147483693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622247466" sldId="2147483694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332095990" sldId="2147483695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444118664" sldId="2147483696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4219129705" sldId="2147483697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3442209667" sldId="2147483698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1416869495" sldId="2147483699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626966201" sldId="2147483700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660639100" sldId="2147483701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4219187511" sldId="2147483702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006393658" sldId="2147483703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622869721" sldId="2147483704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372396908" sldId="2147483705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413645616" sldId="2147483706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46442833" sldId="2147483707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258845784" sldId="2147483708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336252648" sldId="2147483709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3756999632" sldId="2147483710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4258419285" sldId="2147483711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076981045" sldId="2147483712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629729785" sldId="2147483713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1752045903" sldId="2147483714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926591534" sldId="2147483715"/>
          </pc:sldLayoutMkLst>
        </pc:sldLayoutChg>
        <pc:sldLayoutChg chg="del">
          <pc:chgData name="Webb, Matt" userId="9579aa71-72ed-4d3f-a151-94a46179b6d7" providerId="ADAL" clId="{1C4E13C5-99EC-4D27-B849-D2D224B1F4F3}" dt="2023-07-14T19:23:36.966" v="106" actId="47"/>
          <pc:sldLayoutMkLst>
            <pc:docMk/>
            <pc:sldMasterMk cId="2315730441" sldId="2147483692"/>
            <pc:sldLayoutMk cId="2056890768" sldId="2147483716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AE94C6-2B65-45A5-8ACA-0C96736A1EDD}" type="doc">
      <dgm:prSet loTypeId="urn:microsoft.com/office/officeart/2005/8/layout/radial6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F47CC3D0-4BE8-4656-9DB7-0D30C1AD88F3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>
              <a:solidFill>
                <a:schemeClr val="accent2"/>
              </a:solidFill>
            </a:rPr>
            <a:t>Digital Spine?</a:t>
          </a:r>
        </a:p>
      </dgm:t>
    </dgm:pt>
    <dgm:pt modelId="{68A8733B-D3DA-468C-A3DC-0EF0118E5EBF}" type="parTrans" cxnId="{2934E290-8AC7-4DA0-A6AC-98E2EE024D92}">
      <dgm:prSet/>
      <dgm:spPr/>
      <dgm:t>
        <a:bodyPr/>
        <a:lstStyle/>
        <a:p>
          <a:endParaRPr lang="en-GB" b="1"/>
        </a:p>
      </dgm:t>
    </dgm:pt>
    <dgm:pt modelId="{20AF343A-4067-4F92-85AD-7878252B1191}" type="sibTrans" cxnId="{2934E290-8AC7-4DA0-A6AC-98E2EE024D92}">
      <dgm:prSet/>
      <dgm:spPr/>
      <dgm:t>
        <a:bodyPr/>
        <a:lstStyle/>
        <a:p>
          <a:endParaRPr lang="en-GB" b="1"/>
        </a:p>
      </dgm:t>
    </dgm:pt>
    <dgm:pt modelId="{F96D775A-37FF-400D-AD25-CC4CD3CAE3EC}">
      <dgm:prSet phldrT="[Text]"/>
      <dgm:spPr/>
      <dgm:t>
        <a:bodyPr/>
        <a:lstStyle/>
        <a:p>
          <a:r>
            <a:rPr lang="en-GB" b="1" dirty="0"/>
            <a:t>Telco</a:t>
          </a:r>
        </a:p>
      </dgm:t>
    </dgm:pt>
    <dgm:pt modelId="{A0862101-A2F9-4571-80F0-4891306F8D95}" type="parTrans" cxnId="{DE566C67-E641-490C-8D39-2BFF45EABCED}">
      <dgm:prSet/>
      <dgm:spPr/>
      <dgm:t>
        <a:bodyPr/>
        <a:lstStyle/>
        <a:p>
          <a:endParaRPr lang="en-GB" b="1"/>
        </a:p>
      </dgm:t>
    </dgm:pt>
    <dgm:pt modelId="{2410F9C1-6948-45AF-894D-D252E2856173}" type="sibTrans" cxnId="{DE566C67-E641-490C-8D39-2BFF45EABCED}">
      <dgm:prSet/>
      <dgm:spPr/>
      <dgm:t>
        <a:bodyPr/>
        <a:lstStyle/>
        <a:p>
          <a:endParaRPr lang="en-GB" b="1"/>
        </a:p>
      </dgm:t>
    </dgm:pt>
    <dgm:pt modelId="{85F07284-5680-4141-82AC-130818DD2B5C}">
      <dgm:prSet phldrT="[Text]"/>
      <dgm:spPr/>
      <dgm:t>
        <a:bodyPr/>
        <a:lstStyle/>
        <a:p>
          <a:r>
            <a:rPr lang="en-GB" b="1" dirty="0"/>
            <a:t>Transport</a:t>
          </a:r>
        </a:p>
      </dgm:t>
    </dgm:pt>
    <dgm:pt modelId="{643CF280-7521-4B59-A37A-CB1440B52540}" type="parTrans" cxnId="{968CD09E-2D39-4700-975A-26AC303859A3}">
      <dgm:prSet/>
      <dgm:spPr/>
      <dgm:t>
        <a:bodyPr/>
        <a:lstStyle/>
        <a:p>
          <a:endParaRPr lang="en-GB" b="1"/>
        </a:p>
      </dgm:t>
    </dgm:pt>
    <dgm:pt modelId="{B2923816-1227-40F7-B12C-8AB3557C60CA}" type="sibTrans" cxnId="{968CD09E-2D39-4700-975A-26AC303859A3}">
      <dgm:prSet/>
      <dgm:spPr/>
      <dgm:t>
        <a:bodyPr/>
        <a:lstStyle/>
        <a:p>
          <a:endParaRPr lang="en-GB" b="1"/>
        </a:p>
      </dgm:t>
    </dgm:pt>
    <dgm:pt modelId="{9629B3EB-7383-405D-AB40-8AC1A32424B7}">
      <dgm:prSet phldrT="[Text]"/>
      <dgm:spPr/>
      <dgm:t>
        <a:bodyPr/>
        <a:lstStyle/>
        <a:p>
          <a:r>
            <a:rPr lang="en-GB" b="1" dirty="0"/>
            <a:t>Other built infrastructure…</a:t>
          </a:r>
        </a:p>
      </dgm:t>
    </dgm:pt>
    <dgm:pt modelId="{F160F9D3-9CB5-472D-BACD-299FF69604E6}" type="parTrans" cxnId="{227CD7F3-F117-4989-A938-72EB8915AFF3}">
      <dgm:prSet/>
      <dgm:spPr/>
      <dgm:t>
        <a:bodyPr/>
        <a:lstStyle/>
        <a:p>
          <a:endParaRPr lang="en-GB" b="1"/>
        </a:p>
      </dgm:t>
    </dgm:pt>
    <dgm:pt modelId="{3E8AAB27-5A7B-4286-8F70-3F73F412857D}" type="sibTrans" cxnId="{227CD7F3-F117-4989-A938-72EB8915AFF3}">
      <dgm:prSet/>
      <dgm:spPr/>
      <dgm:t>
        <a:bodyPr/>
        <a:lstStyle/>
        <a:p>
          <a:endParaRPr lang="en-GB" b="1"/>
        </a:p>
      </dgm:t>
    </dgm:pt>
    <dgm:pt modelId="{5ADAF1B1-3315-4894-9897-544BD1A1DB46}">
      <dgm:prSet phldrT="[Text]"/>
      <dgm:spPr/>
      <dgm:t>
        <a:bodyPr/>
        <a:lstStyle/>
        <a:p>
          <a:r>
            <a:rPr lang="en-GB" b="1" dirty="0"/>
            <a:t>Water</a:t>
          </a:r>
        </a:p>
      </dgm:t>
    </dgm:pt>
    <dgm:pt modelId="{723B7776-FD29-4F50-92CE-7F990B874054}" type="parTrans" cxnId="{77F583B8-E244-4F74-B85A-40B9308F27F2}">
      <dgm:prSet/>
      <dgm:spPr/>
      <dgm:t>
        <a:bodyPr/>
        <a:lstStyle/>
        <a:p>
          <a:endParaRPr lang="en-GB" b="1"/>
        </a:p>
      </dgm:t>
    </dgm:pt>
    <dgm:pt modelId="{4D1D8480-5D81-40E0-A3B7-A1D1BA1A7142}" type="sibTrans" cxnId="{77F583B8-E244-4F74-B85A-40B9308F27F2}">
      <dgm:prSet/>
      <dgm:spPr/>
      <dgm:t>
        <a:bodyPr/>
        <a:lstStyle/>
        <a:p>
          <a:endParaRPr lang="en-GB" b="1"/>
        </a:p>
      </dgm:t>
    </dgm:pt>
    <dgm:pt modelId="{BA5B25FE-6497-47AF-AC4F-DD8B1D22B462}">
      <dgm:prSet/>
      <dgm:spPr>
        <a:ln w="19050">
          <a:solidFill>
            <a:srgbClr val="FF0000"/>
          </a:solidFill>
          <a:prstDash val="dash"/>
        </a:ln>
      </dgm:spPr>
      <dgm:t>
        <a:bodyPr/>
        <a:lstStyle/>
        <a:p>
          <a:r>
            <a:rPr lang="en-GB" b="1" dirty="0"/>
            <a:t>Energy</a:t>
          </a:r>
        </a:p>
      </dgm:t>
    </dgm:pt>
    <dgm:pt modelId="{7E7F9F3E-1F7C-4336-946F-49D267C1A045}" type="parTrans" cxnId="{A0B63001-6347-4F18-843B-52446F5EBEF0}">
      <dgm:prSet/>
      <dgm:spPr/>
      <dgm:t>
        <a:bodyPr/>
        <a:lstStyle/>
        <a:p>
          <a:endParaRPr lang="en-GB" b="1"/>
        </a:p>
      </dgm:t>
    </dgm:pt>
    <dgm:pt modelId="{4AC06DF8-940A-4D20-9436-6CFCDF21AB92}" type="sibTrans" cxnId="{A0B63001-6347-4F18-843B-52446F5EBEF0}">
      <dgm:prSet/>
      <dgm:spPr/>
      <dgm:t>
        <a:bodyPr/>
        <a:lstStyle/>
        <a:p>
          <a:endParaRPr lang="en-GB" b="1"/>
        </a:p>
      </dgm:t>
    </dgm:pt>
    <dgm:pt modelId="{0851ADA5-A5EB-405D-A7BE-3B60B1C79875}" type="pres">
      <dgm:prSet presAssocID="{B0AE94C6-2B65-45A5-8ACA-0C96736A1ED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B7D07BA-D6C1-4E46-BC53-9E64B4F4DCBE}" type="pres">
      <dgm:prSet presAssocID="{F47CC3D0-4BE8-4656-9DB7-0D30C1AD88F3}" presName="centerShape" presStyleLbl="node0" presStyleIdx="0" presStyleCnt="1"/>
      <dgm:spPr/>
    </dgm:pt>
    <dgm:pt modelId="{47C1BFFC-C6F6-4B2C-8AB0-274CC9C4CDCC}" type="pres">
      <dgm:prSet presAssocID="{F96D775A-37FF-400D-AD25-CC4CD3CAE3EC}" presName="node" presStyleLbl="node1" presStyleIdx="0" presStyleCnt="5">
        <dgm:presLayoutVars>
          <dgm:bulletEnabled val="1"/>
        </dgm:presLayoutVars>
      </dgm:prSet>
      <dgm:spPr/>
    </dgm:pt>
    <dgm:pt modelId="{91193DB5-8BFE-4EFB-AD92-5D26E07B306C}" type="pres">
      <dgm:prSet presAssocID="{F96D775A-37FF-400D-AD25-CC4CD3CAE3EC}" presName="dummy" presStyleCnt="0"/>
      <dgm:spPr/>
    </dgm:pt>
    <dgm:pt modelId="{3BF3F702-ECF9-4EA4-A549-B47E9119505A}" type="pres">
      <dgm:prSet presAssocID="{2410F9C1-6948-45AF-894D-D252E2856173}" presName="sibTrans" presStyleLbl="sibTrans2D1" presStyleIdx="0" presStyleCnt="5"/>
      <dgm:spPr/>
    </dgm:pt>
    <dgm:pt modelId="{2BC46CEB-E0BD-4B02-8079-758D7661B8E3}" type="pres">
      <dgm:prSet presAssocID="{85F07284-5680-4141-82AC-130818DD2B5C}" presName="node" presStyleLbl="node1" presStyleIdx="1" presStyleCnt="5">
        <dgm:presLayoutVars>
          <dgm:bulletEnabled val="1"/>
        </dgm:presLayoutVars>
      </dgm:prSet>
      <dgm:spPr/>
    </dgm:pt>
    <dgm:pt modelId="{C86D09A8-7956-40D7-B75F-5CB819C1E9D2}" type="pres">
      <dgm:prSet presAssocID="{85F07284-5680-4141-82AC-130818DD2B5C}" presName="dummy" presStyleCnt="0"/>
      <dgm:spPr/>
    </dgm:pt>
    <dgm:pt modelId="{651B301F-810E-4C7F-8734-F96F70E8120D}" type="pres">
      <dgm:prSet presAssocID="{B2923816-1227-40F7-B12C-8AB3557C60CA}" presName="sibTrans" presStyleLbl="sibTrans2D1" presStyleIdx="1" presStyleCnt="5"/>
      <dgm:spPr/>
    </dgm:pt>
    <dgm:pt modelId="{45ACD670-BA40-4E23-817E-1F1022A22210}" type="pres">
      <dgm:prSet presAssocID="{9629B3EB-7383-405D-AB40-8AC1A32424B7}" presName="node" presStyleLbl="node1" presStyleIdx="2" presStyleCnt="5">
        <dgm:presLayoutVars>
          <dgm:bulletEnabled val="1"/>
        </dgm:presLayoutVars>
      </dgm:prSet>
      <dgm:spPr/>
    </dgm:pt>
    <dgm:pt modelId="{5AFA414C-42ED-4996-8048-988EC28A452A}" type="pres">
      <dgm:prSet presAssocID="{9629B3EB-7383-405D-AB40-8AC1A32424B7}" presName="dummy" presStyleCnt="0"/>
      <dgm:spPr/>
    </dgm:pt>
    <dgm:pt modelId="{C440F5F5-69C2-4961-9FD3-D88E42824FEF}" type="pres">
      <dgm:prSet presAssocID="{3E8AAB27-5A7B-4286-8F70-3F73F412857D}" presName="sibTrans" presStyleLbl="sibTrans2D1" presStyleIdx="2" presStyleCnt="5"/>
      <dgm:spPr/>
    </dgm:pt>
    <dgm:pt modelId="{9D44FCE2-51A5-440D-9833-82464A843F95}" type="pres">
      <dgm:prSet presAssocID="{5ADAF1B1-3315-4894-9897-544BD1A1DB46}" presName="node" presStyleLbl="node1" presStyleIdx="3" presStyleCnt="5">
        <dgm:presLayoutVars>
          <dgm:bulletEnabled val="1"/>
        </dgm:presLayoutVars>
      </dgm:prSet>
      <dgm:spPr/>
    </dgm:pt>
    <dgm:pt modelId="{08236AD8-888D-4EB8-9627-1C6916EB3531}" type="pres">
      <dgm:prSet presAssocID="{5ADAF1B1-3315-4894-9897-544BD1A1DB46}" presName="dummy" presStyleCnt="0"/>
      <dgm:spPr/>
    </dgm:pt>
    <dgm:pt modelId="{BC176273-8A4A-4619-9F02-CCF00DEBF36B}" type="pres">
      <dgm:prSet presAssocID="{4D1D8480-5D81-40E0-A3B7-A1D1BA1A7142}" presName="sibTrans" presStyleLbl="sibTrans2D1" presStyleIdx="3" presStyleCnt="5"/>
      <dgm:spPr/>
    </dgm:pt>
    <dgm:pt modelId="{6581EEEB-D60E-497C-A787-D9454FCFF199}" type="pres">
      <dgm:prSet presAssocID="{BA5B25FE-6497-47AF-AC4F-DD8B1D22B462}" presName="node" presStyleLbl="node1" presStyleIdx="4" presStyleCnt="5">
        <dgm:presLayoutVars>
          <dgm:bulletEnabled val="1"/>
        </dgm:presLayoutVars>
      </dgm:prSet>
      <dgm:spPr/>
    </dgm:pt>
    <dgm:pt modelId="{9F466EB1-D290-4326-847F-F82C4550920C}" type="pres">
      <dgm:prSet presAssocID="{BA5B25FE-6497-47AF-AC4F-DD8B1D22B462}" presName="dummy" presStyleCnt="0"/>
      <dgm:spPr/>
    </dgm:pt>
    <dgm:pt modelId="{64D31302-4EDC-4C98-9AD1-7D07C982FEFF}" type="pres">
      <dgm:prSet presAssocID="{4AC06DF8-940A-4D20-9436-6CFCDF21AB92}" presName="sibTrans" presStyleLbl="sibTrans2D1" presStyleIdx="4" presStyleCnt="5"/>
      <dgm:spPr/>
    </dgm:pt>
  </dgm:ptLst>
  <dgm:cxnLst>
    <dgm:cxn modelId="{A0B63001-6347-4F18-843B-52446F5EBEF0}" srcId="{F47CC3D0-4BE8-4656-9DB7-0D30C1AD88F3}" destId="{BA5B25FE-6497-47AF-AC4F-DD8B1D22B462}" srcOrd="4" destOrd="0" parTransId="{7E7F9F3E-1F7C-4336-946F-49D267C1A045}" sibTransId="{4AC06DF8-940A-4D20-9436-6CFCDF21AB92}"/>
    <dgm:cxn modelId="{7E19F409-3AED-4DDE-8B0D-73E042604A92}" type="presOf" srcId="{3E8AAB27-5A7B-4286-8F70-3F73F412857D}" destId="{C440F5F5-69C2-4961-9FD3-D88E42824FEF}" srcOrd="0" destOrd="0" presId="urn:microsoft.com/office/officeart/2005/8/layout/radial6"/>
    <dgm:cxn modelId="{3767113D-0623-46BB-8838-D7B4593484E5}" type="presOf" srcId="{4AC06DF8-940A-4D20-9436-6CFCDF21AB92}" destId="{64D31302-4EDC-4C98-9AD1-7D07C982FEFF}" srcOrd="0" destOrd="0" presId="urn:microsoft.com/office/officeart/2005/8/layout/radial6"/>
    <dgm:cxn modelId="{AC5A175B-C845-4850-8300-F02ED967EB75}" type="presOf" srcId="{85F07284-5680-4141-82AC-130818DD2B5C}" destId="{2BC46CEB-E0BD-4B02-8079-758D7661B8E3}" srcOrd="0" destOrd="0" presId="urn:microsoft.com/office/officeart/2005/8/layout/radial6"/>
    <dgm:cxn modelId="{DE566C67-E641-490C-8D39-2BFF45EABCED}" srcId="{F47CC3D0-4BE8-4656-9DB7-0D30C1AD88F3}" destId="{F96D775A-37FF-400D-AD25-CC4CD3CAE3EC}" srcOrd="0" destOrd="0" parTransId="{A0862101-A2F9-4571-80F0-4891306F8D95}" sibTransId="{2410F9C1-6948-45AF-894D-D252E2856173}"/>
    <dgm:cxn modelId="{239C2F55-4EF1-48B8-9506-86C546E17DCF}" type="presOf" srcId="{9629B3EB-7383-405D-AB40-8AC1A32424B7}" destId="{45ACD670-BA40-4E23-817E-1F1022A22210}" srcOrd="0" destOrd="0" presId="urn:microsoft.com/office/officeart/2005/8/layout/radial6"/>
    <dgm:cxn modelId="{4D784E79-E8E0-4B75-9492-95898AE066B2}" type="presOf" srcId="{4D1D8480-5D81-40E0-A3B7-A1D1BA1A7142}" destId="{BC176273-8A4A-4619-9F02-CCF00DEBF36B}" srcOrd="0" destOrd="0" presId="urn:microsoft.com/office/officeart/2005/8/layout/radial6"/>
    <dgm:cxn modelId="{2934E290-8AC7-4DA0-A6AC-98E2EE024D92}" srcId="{B0AE94C6-2B65-45A5-8ACA-0C96736A1EDD}" destId="{F47CC3D0-4BE8-4656-9DB7-0D30C1AD88F3}" srcOrd="0" destOrd="0" parTransId="{68A8733B-D3DA-468C-A3DC-0EF0118E5EBF}" sibTransId="{20AF343A-4067-4F92-85AD-7878252B1191}"/>
    <dgm:cxn modelId="{9D22A191-8F0C-429B-9E0B-EC9758B45B30}" type="presOf" srcId="{B2923816-1227-40F7-B12C-8AB3557C60CA}" destId="{651B301F-810E-4C7F-8734-F96F70E8120D}" srcOrd="0" destOrd="0" presId="urn:microsoft.com/office/officeart/2005/8/layout/radial6"/>
    <dgm:cxn modelId="{968CD09E-2D39-4700-975A-26AC303859A3}" srcId="{F47CC3D0-4BE8-4656-9DB7-0D30C1AD88F3}" destId="{85F07284-5680-4141-82AC-130818DD2B5C}" srcOrd="1" destOrd="0" parTransId="{643CF280-7521-4B59-A37A-CB1440B52540}" sibTransId="{B2923816-1227-40F7-B12C-8AB3557C60CA}"/>
    <dgm:cxn modelId="{268E16B8-9DFA-4F5C-B3D9-F0D39B1EECEB}" type="presOf" srcId="{BA5B25FE-6497-47AF-AC4F-DD8B1D22B462}" destId="{6581EEEB-D60E-497C-A787-D9454FCFF199}" srcOrd="0" destOrd="0" presId="urn:microsoft.com/office/officeart/2005/8/layout/radial6"/>
    <dgm:cxn modelId="{77F583B8-E244-4F74-B85A-40B9308F27F2}" srcId="{F47CC3D0-4BE8-4656-9DB7-0D30C1AD88F3}" destId="{5ADAF1B1-3315-4894-9897-544BD1A1DB46}" srcOrd="3" destOrd="0" parTransId="{723B7776-FD29-4F50-92CE-7F990B874054}" sibTransId="{4D1D8480-5D81-40E0-A3B7-A1D1BA1A7142}"/>
    <dgm:cxn modelId="{935B3EBA-32BF-4CD3-8BC9-57392C8C260D}" type="presOf" srcId="{2410F9C1-6948-45AF-894D-D252E2856173}" destId="{3BF3F702-ECF9-4EA4-A549-B47E9119505A}" srcOrd="0" destOrd="0" presId="urn:microsoft.com/office/officeart/2005/8/layout/radial6"/>
    <dgm:cxn modelId="{FA3350C0-5097-46DB-A7C1-F4755D90E648}" type="presOf" srcId="{B0AE94C6-2B65-45A5-8ACA-0C96736A1EDD}" destId="{0851ADA5-A5EB-405D-A7BE-3B60B1C79875}" srcOrd="0" destOrd="0" presId="urn:microsoft.com/office/officeart/2005/8/layout/radial6"/>
    <dgm:cxn modelId="{81C76EC6-6DC3-4A25-8ACA-20DB0029E261}" type="presOf" srcId="{F47CC3D0-4BE8-4656-9DB7-0D30C1AD88F3}" destId="{CB7D07BA-D6C1-4E46-BC53-9E64B4F4DCBE}" srcOrd="0" destOrd="0" presId="urn:microsoft.com/office/officeart/2005/8/layout/radial6"/>
    <dgm:cxn modelId="{F1EB50CB-6FE3-4341-9750-7525BAB3CCBE}" type="presOf" srcId="{5ADAF1B1-3315-4894-9897-544BD1A1DB46}" destId="{9D44FCE2-51A5-440D-9833-82464A843F95}" srcOrd="0" destOrd="0" presId="urn:microsoft.com/office/officeart/2005/8/layout/radial6"/>
    <dgm:cxn modelId="{95BF91EC-8AD9-4A4F-ABC9-A76A7E996A22}" type="presOf" srcId="{F96D775A-37FF-400D-AD25-CC4CD3CAE3EC}" destId="{47C1BFFC-C6F6-4B2C-8AB0-274CC9C4CDCC}" srcOrd="0" destOrd="0" presId="urn:microsoft.com/office/officeart/2005/8/layout/radial6"/>
    <dgm:cxn modelId="{227CD7F3-F117-4989-A938-72EB8915AFF3}" srcId="{F47CC3D0-4BE8-4656-9DB7-0D30C1AD88F3}" destId="{9629B3EB-7383-405D-AB40-8AC1A32424B7}" srcOrd="2" destOrd="0" parTransId="{F160F9D3-9CB5-472D-BACD-299FF69604E6}" sibTransId="{3E8AAB27-5A7B-4286-8F70-3F73F412857D}"/>
    <dgm:cxn modelId="{B75B731C-9420-435D-8A11-D924BEE6E5C4}" type="presParOf" srcId="{0851ADA5-A5EB-405D-A7BE-3B60B1C79875}" destId="{CB7D07BA-D6C1-4E46-BC53-9E64B4F4DCBE}" srcOrd="0" destOrd="0" presId="urn:microsoft.com/office/officeart/2005/8/layout/radial6"/>
    <dgm:cxn modelId="{90D2B4DA-7683-4CB2-8493-BD9C75D92CB2}" type="presParOf" srcId="{0851ADA5-A5EB-405D-A7BE-3B60B1C79875}" destId="{47C1BFFC-C6F6-4B2C-8AB0-274CC9C4CDCC}" srcOrd="1" destOrd="0" presId="urn:microsoft.com/office/officeart/2005/8/layout/radial6"/>
    <dgm:cxn modelId="{47DC2BFD-D613-40FB-94DA-5C59CBF76A55}" type="presParOf" srcId="{0851ADA5-A5EB-405D-A7BE-3B60B1C79875}" destId="{91193DB5-8BFE-4EFB-AD92-5D26E07B306C}" srcOrd="2" destOrd="0" presId="urn:microsoft.com/office/officeart/2005/8/layout/radial6"/>
    <dgm:cxn modelId="{419F2A62-CEF6-457B-A2A0-D7AC8F9CC05B}" type="presParOf" srcId="{0851ADA5-A5EB-405D-A7BE-3B60B1C79875}" destId="{3BF3F702-ECF9-4EA4-A549-B47E9119505A}" srcOrd="3" destOrd="0" presId="urn:microsoft.com/office/officeart/2005/8/layout/radial6"/>
    <dgm:cxn modelId="{A043AED6-23B9-490C-B1A4-61A80DC81D9D}" type="presParOf" srcId="{0851ADA5-A5EB-405D-A7BE-3B60B1C79875}" destId="{2BC46CEB-E0BD-4B02-8079-758D7661B8E3}" srcOrd="4" destOrd="0" presId="urn:microsoft.com/office/officeart/2005/8/layout/radial6"/>
    <dgm:cxn modelId="{FEC172ED-E170-481C-93ED-027EDEE89A4F}" type="presParOf" srcId="{0851ADA5-A5EB-405D-A7BE-3B60B1C79875}" destId="{C86D09A8-7956-40D7-B75F-5CB819C1E9D2}" srcOrd="5" destOrd="0" presId="urn:microsoft.com/office/officeart/2005/8/layout/radial6"/>
    <dgm:cxn modelId="{F99E4CDE-4E73-49C6-964E-8EDA1D517795}" type="presParOf" srcId="{0851ADA5-A5EB-405D-A7BE-3B60B1C79875}" destId="{651B301F-810E-4C7F-8734-F96F70E8120D}" srcOrd="6" destOrd="0" presId="urn:microsoft.com/office/officeart/2005/8/layout/radial6"/>
    <dgm:cxn modelId="{2031B335-5C2B-401F-B963-5A3B36AEA789}" type="presParOf" srcId="{0851ADA5-A5EB-405D-A7BE-3B60B1C79875}" destId="{45ACD670-BA40-4E23-817E-1F1022A22210}" srcOrd="7" destOrd="0" presId="urn:microsoft.com/office/officeart/2005/8/layout/radial6"/>
    <dgm:cxn modelId="{20F7B1BA-15D1-42A7-BBA8-E669A66C68F3}" type="presParOf" srcId="{0851ADA5-A5EB-405D-A7BE-3B60B1C79875}" destId="{5AFA414C-42ED-4996-8048-988EC28A452A}" srcOrd="8" destOrd="0" presId="urn:microsoft.com/office/officeart/2005/8/layout/radial6"/>
    <dgm:cxn modelId="{75BABC9B-E483-4FEA-B081-3A5FA5EB3690}" type="presParOf" srcId="{0851ADA5-A5EB-405D-A7BE-3B60B1C79875}" destId="{C440F5F5-69C2-4961-9FD3-D88E42824FEF}" srcOrd="9" destOrd="0" presId="urn:microsoft.com/office/officeart/2005/8/layout/radial6"/>
    <dgm:cxn modelId="{F38E032B-D71B-4429-81AC-70EEB689E39A}" type="presParOf" srcId="{0851ADA5-A5EB-405D-A7BE-3B60B1C79875}" destId="{9D44FCE2-51A5-440D-9833-82464A843F95}" srcOrd="10" destOrd="0" presId="urn:microsoft.com/office/officeart/2005/8/layout/radial6"/>
    <dgm:cxn modelId="{A679AC07-3CA3-48A0-B80D-31B6B3B72F3B}" type="presParOf" srcId="{0851ADA5-A5EB-405D-A7BE-3B60B1C79875}" destId="{08236AD8-888D-4EB8-9627-1C6916EB3531}" srcOrd="11" destOrd="0" presId="urn:microsoft.com/office/officeart/2005/8/layout/radial6"/>
    <dgm:cxn modelId="{6D47BB88-B4C1-4A84-9478-900DEAAC3842}" type="presParOf" srcId="{0851ADA5-A5EB-405D-A7BE-3B60B1C79875}" destId="{BC176273-8A4A-4619-9F02-CCF00DEBF36B}" srcOrd="12" destOrd="0" presId="urn:microsoft.com/office/officeart/2005/8/layout/radial6"/>
    <dgm:cxn modelId="{282A4CB4-1D67-4F2D-8136-A4325D8686AF}" type="presParOf" srcId="{0851ADA5-A5EB-405D-A7BE-3B60B1C79875}" destId="{6581EEEB-D60E-497C-A787-D9454FCFF199}" srcOrd="13" destOrd="0" presId="urn:microsoft.com/office/officeart/2005/8/layout/radial6"/>
    <dgm:cxn modelId="{CE70AD1A-2D60-46FF-A380-273D87DB317D}" type="presParOf" srcId="{0851ADA5-A5EB-405D-A7BE-3B60B1C79875}" destId="{9F466EB1-D290-4326-847F-F82C4550920C}" srcOrd="14" destOrd="0" presId="urn:microsoft.com/office/officeart/2005/8/layout/radial6"/>
    <dgm:cxn modelId="{67A01688-B65E-4EF1-8D41-EB221AF1A104}" type="presParOf" srcId="{0851ADA5-A5EB-405D-A7BE-3B60B1C79875}" destId="{64D31302-4EDC-4C98-9AD1-7D07C982FEFF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D31302-4EDC-4C98-9AD1-7D07C982FEFF}">
      <dsp:nvSpPr>
        <dsp:cNvPr id="0" name=""/>
        <dsp:cNvSpPr/>
      </dsp:nvSpPr>
      <dsp:spPr>
        <a:xfrm>
          <a:off x="1533897" y="569127"/>
          <a:ext cx="3804060" cy="3804060"/>
        </a:xfrm>
        <a:prstGeom prst="blockArc">
          <a:avLst>
            <a:gd name="adj1" fmla="val 11880000"/>
            <a:gd name="adj2" fmla="val 16200000"/>
            <a:gd name="adj3" fmla="val 464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176273-8A4A-4619-9F02-CCF00DEBF36B}">
      <dsp:nvSpPr>
        <dsp:cNvPr id="0" name=""/>
        <dsp:cNvSpPr/>
      </dsp:nvSpPr>
      <dsp:spPr>
        <a:xfrm>
          <a:off x="1533897" y="569127"/>
          <a:ext cx="3804060" cy="3804060"/>
        </a:xfrm>
        <a:prstGeom prst="blockArc">
          <a:avLst>
            <a:gd name="adj1" fmla="val 7560000"/>
            <a:gd name="adj2" fmla="val 11880000"/>
            <a:gd name="adj3" fmla="val 464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40F5F5-69C2-4961-9FD3-D88E42824FEF}">
      <dsp:nvSpPr>
        <dsp:cNvPr id="0" name=""/>
        <dsp:cNvSpPr/>
      </dsp:nvSpPr>
      <dsp:spPr>
        <a:xfrm>
          <a:off x="1533897" y="569127"/>
          <a:ext cx="3804060" cy="3804060"/>
        </a:xfrm>
        <a:prstGeom prst="blockArc">
          <a:avLst>
            <a:gd name="adj1" fmla="val 3240000"/>
            <a:gd name="adj2" fmla="val 7560000"/>
            <a:gd name="adj3" fmla="val 464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1B301F-810E-4C7F-8734-F96F70E8120D}">
      <dsp:nvSpPr>
        <dsp:cNvPr id="0" name=""/>
        <dsp:cNvSpPr/>
      </dsp:nvSpPr>
      <dsp:spPr>
        <a:xfrm>
          <a:off x="1533897" y="569127"/>
          <a:ext cx="3804060" cy="3804060"/>
        </a:xfrm>
        <a:prstGeom prst="blockArc">
          <a:avLst>
            <a:gd name="adj1" fmla="val 20520000"/>
            <a:gd name="adj2" fmla="val 3240000"/>
            <a:gd name="adj3" fmla="val 464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F3F702-ECF9-4EA4-A549-B47E9119505A}">
      <dsp:nvSpPr>
        <dsp:cNvPr id="0" name=""/>
        <dsp:cNvSpPr/>
      </dsp:nvSpPr>
      <dsp:spPr>
        <a:xfrm>
          <a:off x="1533897" y="569127"/>
          <a:ext cx="3804060" cy="3804060"/>
        </a:xfrm>
        <a:prstGeom prst="blockArc">
          <a:avLst>
            <a:gd name="adj1" fmla="val 16200000"/>
            <a:gd name="adj2" fmla="val 20520000"/>
            <a:gd name="adj3" fmla="val 464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7D07BA-D6C1-4E46-BC53-9E64B4F4DCBE}">
      <dsp:nvSpPr>
        <dsp:cNvPr id="0" name=""/>
        <dsp:cNvSpPr/>
      </dsp:nvSpPr>
      <dsp:spPr>
        <a:xfrm>
          <a:off x="2560168" y="1595399"/>
          <a:ext cx="1751517" cy="1751517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accent2"/>
              </a:solidFill>
            </a:rPr>
            <a:t>Digital Spine?</a:t>
          </a:r>
        </a:p>
      </dsp:txBody>
      <dsp:txXfrm>
        <a:off x="2816672" y="1851903"/>
        <a:ext cx="1238509" cy="1238509"/>
      </dsp:txXfrm>
    </dsp:sp>
    <dsp:sp modelId="{47C1BFFC-C6F6-4B2C-8AB0-274CC9C4CDCC}">
      <dsp:nvSpPr>
        <dsp:cNvPr id="0" name=""/>
        <dsp:cNvSpPr/>
      </dsp:nvSpPr>
      <dsp:spPr>
        <a:xfrm>
          <a:off x="2822896" y="234"/>
          <a:ext cx="1226062" cy="12260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Telco</a:t>
          </a:r>
        </a:p>
      </dsp:txBody>
      <dsp:txXfrm>
        <a:off x="3002449" y="179787"/>
        <a:ext cx="866956" cy="866956"/>
      </dsp:txXfrm>
    </dsp:sp>
    <dsp:sp modelId="{2BC46CEB-E0BD-4B02-8079-758D7661B8E3}">
      <dsp:nvSpPr>
        <dsp:cNvPr id="0" name=""/>
        <dsp:cNvSpPr/>
      </dsp:nvSpPr>
      <dsp:spPr>
        <a:xfrm>
          <a:off x="4589856" y="1284006"/>
          <a:ext cx="1226062" cy="12260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Transport</a:t>
          </a:r>
        </a:p>
      </dsp:txBody>
      <dsp:txXfrm>
        <a:off x="4769409" y="1463559"/>
        <a:ext cx="866956" cy="866956"/>
      </dsp:txXfrm>
    </dsp:sp>
    <dsp:sp modelId="{45ACD670-BA40-4E23-817E-1F1022A22210}">
      <dsp:nvSpPr>
        <dsp:cNvPr id="0" name=""/>
        <dsp:cNvSpPr/>
      </dsp:nvSpPr>
      <dsp:spPr>
        <a:xfrm>
          <a:off x="3914937" y="3361193"/>
          <a:ext cx="1226062" cy="12260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Other built infrastructure…</a:t>
          </a:r>
        </a:p>
      </dsp:txBody>
      <dsp:txXfrm>
        <a:off x="4094490" y="3540746"/>
        <a:ext cx="866956" cy="866956"/>
      </dsp:txXfrm>
    </dsp:sp>
    <dsp:sp modelId="{9D44FCE2-51A5-440D-9833-82464A843F95}">
      <dsp:nvSpPr>
        <dsp:cNvPr id="0" name=""/>
        <dsp:cNvSpPr/>
      </dsp:nvSpPr>
      <dsp:spPr>
        <a:xfrm>
          <a:off x="1730854" y="3361193"/>
          <a:ext cx="1226062" cy="12260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Water</a:t>
          </a:r>
        </a:p>
      </dsp:txBody>
      <dsp:txXfrm>
        <a:off x="1910407" y="3540746"/>
        <a:ext cx="866956" cy="866956"/>
      </dsp:txXfrm>
    </dsp:sp>
    <dsp:sp modelId="{6581EEEB-D60E-497C-A787-D9454FCFF199}">
      <dsp:nvSpPr>
        <dsp:cNvPr id="0" name=""/>
        <dsp:cNvSpPr/>
      </dsp:nvSpPr>
      <dsp:spPr>
        <a:xfrm>
          <a:off x="1055935" y="1284006"/>
          <a:ext cx="1226062" cy="12260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FF0000"/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Energy</a:t>
          </a:r>
        </a:p>
      </dsp:txBody>
      <dsp:txXfrm>
        <a:off x="1235488" y="1463559"/>
        <a:ext cx="866956" cy="866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29496-64A0-4714-B198-1E0B815E14EF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15D1D-933D-4C2D-A3C7-07BDC06F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021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8E484-4B09-4B25-94B2-89E97BD43660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33212-BAC2-43AB-B31C-0D17F4007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5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33212-BAC2-43AB-B31C-0D17F40079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61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884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801" y="3861554"/>
            <a:ext cx="2137235" cy="986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01" b="25871"/>
          <a:stretch/>
        </p:blipFill>
        <p:spPr>
          <a:xfrm>
            <a:off x="402155" y="5780672"/>
            <a:ext cx="1819969" cy="4877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3012" y="5828251"/>
            <a:ext cx="1075438" cy="464402"/>
          </a:xfrm>
          <a:prstGeom prst="rect">
            <a:avLst/>
          </a:prstGeom>
        </p:spPr>
      </p:pic>
      <p:sp>
        <p:nvSpPr>
          <p:cNvPr id="17" name="TextBox 16"/>
          <p:cNvSpPr txBox="1"/>
          <p:nvPr userDrawn="1"/>
        </p:nvSpPr>
        <p:spPr>
          <a:xfrm>
            <a:off x="370915" y="6421029"/>
            <a:ext cx="45973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2021 UK Power Networks. All rights reserved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370915" y="3865189"/>
            <a:ext cx="5422913" cy="551590"/>
          </a:xfrm>
        </p:spPr>
        <p:txBody>
          <a:bodyPr>
            <a:no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70915" y="4440437"/>
            <a:ext cx="5033727" cy="451210"/>
          </a:xfrm>
        </p:spPr>
        <p:txBody>
          <a:bodyPr anchor="b">
            <a:noAutofit/>
          </a:bodyPr>
          <a:lstStyle>
            <a:lvl1pPr marL="0" indent="0">
              <a:buNone/>
              <a:defRPr sz="2000" b="0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Presentation subtitle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39" y="5617163"/>
            <a:ext cx="675490" cy="675490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370915" y="5378885"/>
            <a:ext cx="4118057" cy="14047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70915" y="4984548"/>
            <a:ext cx="5032375" cy="236097"/>
          </a:xfrm>
        </p:spPr>
        <p:txBody>
          <a:bodyPr>
            <a:normAutofit/>
          </a:bodyPr>
          <a:lstStyle>
            <a:lvl1pPr marL="0" indent="0">
              <a:buNone/>
              <a:defRPr sz="1400" b="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Name, title or other information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0402"/>
            <a:ext cx="12192000" cy="861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40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801" y="3861554"/>
            <a:ext cx="2137235" cy="986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01" b="25871"/>
          <a:stretch/>
        </p:blipFill>
        <p:spPr>
          <a:xfrm>
            <a:off x="402155" y="5780672"/>
            <a:ext cx="1819969" cy="4877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3012" y="5828251"/>
            <a:ext cx="1075438" cy="464402"/>
          </a:xfrm>
          <a:prstGeom prst="rect">
            <a:avLst/>
          </a:prstGeom>
        </p:spPr>
      </p:pic>
      <p:sp>
        <p:nvSpPr>
          <p:cNvPr id="17" name="TextBox 16"/>
          <p:cNvSpPr txBox="1"/>
          <p:nvPr userDrawn="1"/>
        </p:nvSpPr>
        <p:spPr>
          <a:xfrm>
            <a:off x="370915" y="6421029"/>
            <a:ext cx="45973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2021 UK Power Networks. All rights reserved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370915" y="3865189"/>
            <a:ext cx="5422913" cy="551590"/>
          </a:xfrm>
        </p:spPr>
        <p:txBody>
          <a:bodyPr>
            <a:no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70915" y="4440437"/>
            <a:ext cx="5033727" cy="451210"/>
          </a:xfrm>
        </p:spPr>
        <p:txBody>
          <a:bodyPr anchor="b">
            <a:noAutofit/>
          </a:bodyPr>
          <a:lstStyle>
            <a:lvl1pPr marL="0" indent="0">
              <a:buNone/>
              <a:defRPr sz="2000" b="0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Presentation subtitle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39" y="5617163"/>
            <a:ext cx="675490" cy="675490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370915" y="5378885"/>
            <a:ext cx="4118057" cy="14047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70915" y="4984548"/>
            <a:ext cx="5032375" cy="236097"/>
          </a:xfrm>
        </p:spPr>
        <p:txBody>
          <a:bodyPr>
            <a:normAutofit/>
          </a:bodyPr>
          <a:lstStyle>
            <a:lvl1pPr marL="0" indent="0">
              <a:buNone/>
              <a:defRPr sz="1400" b="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Name, title or other information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5400"/>
            <a:ext cx="1219200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120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801" y="3861554"/>
            <a:ext cx="2137235" cy="986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01" b="25871"/>
          <a:stretch/>
        </p:blipFill>
        <p:spPr>
          <a:xfrm>
            <a:off x="402155" y="5780672"/>
            <a:ext cx="1819969" cy="4877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3012" y="5828251"/>
            <a:ext cx="1075438" cy="464402"/>
          </a:xfrm>
          <a:prstGeom prst="rect">
            <a:avLst/>
          </a:prstGeom>
        </p:spPr>
      </p:pic>
      <p:sp>
        <p:nvSpPr>
          <p:cNvPr id="17" name="TextBox 16"/>
          <p:cNvSpPr txBox="1"/>
          <p:nvPr userDrawn="1"/>
        </p:nvSpPr>
        <p:spPr>
          <a:xfrm>
            <a:off x="370915" y="6421029"/>
            <a:ext cx="45973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2021 UK Power Networks. All rights reserved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370915" y="3865189"/>
            <a:ext cx="5422913" cy="551590"/>
          </a:xfrm>
        </p:spPr>
        <p:txBody>
          <a:bodyPr>
            <a:no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70915" y="4440437"/>
            <a:ext cx="5033727" cy="451210"/>
          </a:xfrm>
        </p:spPr>
        <p:txBody>
          <a:bodyPr anchor="b">
            <a:noAutofit/>
          </a:bodyPr>
          <a:lstStyle>
            <a:lvl1pPr marL="0" indent="0">
              <a:buNone/>
              <a:defRPr sz="2000" b="0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Presentation subtitle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39" y="5617163"/>
            <a:ext cx="675490" cy="675490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370915" y="5378885"/>
            <a:ext cx="4118057" cy="14047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70915" y="4984548"/>
            <a:ext cx="5032375" cy="236097"/>
          </a:xfrm>
        </p:spPr>
        <p:txBody>
          <a:bodyPr>
            <a:normAutofit/>
          </a:bodyPr>
          <a:lstStyle>
            <a:lvl1pPr marL="0" indent="0">
              <a:buNone/>
              <a:defRPr sz="1400" b="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Name, title or other information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0800"/>
            <a:ext cx="12192000" cy="69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0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801" y="3861554"/>
            <a:ext cx="2137235" cy="986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01" b="25871"/>
          <a:stretch/>
        </p:blipFill>
        <p:spPr>
          <a:xfrm>
            <a:off x="402155" y="5780672"/>
            <a:ext cx="1819969" cy="4877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3012" y="5828251"/>
            <a:ext cx="1075438" cy="464402"/>
          </a:xfrm>
          <a:prstGeom prst="rect">
            <a:avLst/>
          </a:prstGeom>
        </p:spPr>
      </p:pic>
      <p:sp>
        <p:nvSpPr>
          <p:cNvPr id="17" name="TextBox 16"/>
          <p:cNvSpPr txBox="1"/>
          <p:nvPr userDrawn="1"/>
        </p:nvSpPr>
        <p:spPr>
          <a:xfrm>
            <a:off x="370915" y="6421029"/>
            <a:ext cx="45973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2021 UK Power Networks. All rights reserved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370915" y="3865189"/>
            <a:ext cx="5422913" cy="551590"/>
          </a:xfrm>
        </p:spPr>
        <p:txBody>
          <a:bodyPr>
            <a:no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70915" y="4440437"/>
            <a:ext cx="5033727" cy="451210"/>
          </a:xfrm>
        </p:spPr>
        <p:txBody>
          <a:bodyPr anchor="b">
            <a:noAutofit/>
          </a:bodyPr>
          <a:lstStyle>
            <a:lvl1pPr marL="0" indent="0">
              <a:buNone/>
              <a:defRPr sz="2000" b="0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Presentation subtitle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39" y="5617163"/>
            <a:ext cx="675490" cy="675490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370915" y="5378885"/>
            <a:ext cx="4118057" cy="14047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70915" y="4984548"/>
            <a:ext cx="5032375" cy="236097"/>
          </a:xfrm>
        </p:spPr>
        <p:txBody>
          <a:bodyPr>
            <a:normAutofit/>
          </a:bodyPr>
          <a:lstStyle>
            <a:lvl1pPr marL="0" indent="0">
              <a:buNone/>
              <a:defRPr sz="1400" b="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Name, title or other information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3500"/>
            <a:ext cx="12192000" cy="69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568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801" y="3861554"/>
            <a:ext cx="2137235" cy="986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01" b="25871"/>
          <a:stretch/>
        </p:blipFill>
        <p:spPr>
          <a:xfrm>
            <a:off x="402155" y="5780672"/>
            <a:ext cx="1819969" cy="4877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3012" y="5828251"/>
            <a:ext cx="1075438" cy="464402"/>
          </a:xfrm>
          <a:prstGeom prst="rect">
            <a:avLst/>
          </a:prstGeom>
        </p:spPr>
      </p:pic>
      <p:sp>
        <p:nvSpPr>
          <p:cNvPr id="17" name="TextBox 16"/>
          <p:cNvSpPr txBox="1"/>
          <p:nvPr userDrawn="1"/>
        </p:nvSpPr>
        <p:spPr>
          <a:xfrm>
            <a:off x="370915" y="6421029"/>
            <a:ext cx="45973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2021 UK Power Networks. All rights reserved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370915" y="3865189"/>
            <a:ext cx="5422913" cy="551590"/>
          </a:xfrm>
        </p:spPr>
        <p:txBody>
          <a:bodyPr>
            <a:no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70915" y="4440437"/>
            <a:ext cx="5033727" cy="451210"/>
          </a:xfrm>
        </p:spPr>
        <p:txBody>
          <a:bodyPr anchor="b">
            <a:noAutofit/>
          </a:bodyPr>
          <a:lstStyle>
            <a:lvl1pPr marL="0" indent="0">
              <a:buNone/>
              <a:defRPr sz="2000" b="0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Presentation subtitle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39" y="5617163"/>
            <a:ext cx="675490" cy="675490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370915" y="5378885"/>
            <a:ext cx="4118057" cy="14047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70915" y="4984548"/>
            <a:ext cx="5032375" cy="236097"/>
          </a:xfrm>
        </p:spPr>
        <p:txBody>
          <a:bodyPr>
            <a:normAutofit/>
          </a:bodyPr>
          <a:lstStyle>
            <a:lvl1pPr marL="0" indent="0">
              <a:buNone/>
              <a:defRPr sz="1400" b="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Name, title or other information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88900"/>
            <a:ext cx="12192000" cy="69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28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466960" y="562218"/>
            <a:ext cx="7302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solidFill>
                  <a:srgbClr val="9C14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UK Power Networks</a:t>
            </a:r>
          </a:p>
        </p:txBody>
      </p:sp>
      <p:sp>
        <p:nvSpPr>
          <p:cNvPr id="12" name="Rectangle 11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79428" y="2165417"/>
            <a:ext cx="15844877" cy="39444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373A87-2DD6-4327-84BB-5FEBCF9C286B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817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8876" y="1754128"/>
            <a:ext cx="10058400" cy="30630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51" y="5446537"/>
            <a:ext cx="7907197" cy="9388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30" y="560638"/>
            <a:ext cx="7456054" cy="8596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BCF2D8-D288-440F-83EC-A7EDEB3A3748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953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val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10" y="539319"/>
            <a:ext cx="6385130" cy="5861481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364" y="857609"/>
            <a:ext cx="6748857" cy="17436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B3FE21-A37A-4765-83AE-D30D2D3E47D0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840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Slide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373" y="1681163"/>
            <a:ext cx="3968280" cy="490537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10" name="Rectangle 9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2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65373" y="2463258"/>
            <a:ext cx="3968280" cy="2761974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rgbClr val="4142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7" hasCustomPrompt="1"/>
          </p:nvPr>
        </p:nvSpPr>
        <p:spPr>
          <a:xfrm>
            <a:off x="5019990" y="1681163"/>
            <a:ext cx="3968280" cy="490537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2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idx="18" hasCustomPrompt="1"/>
          </p:nvPr>
        </p:nvSpPr>
        <p:spPr>
          <a:xfrm>
            <a:off x="5019990" y="2463258"/>
            <a:ext cx="3968280" cy="2761974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rgbClr val="4142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9F26F-5F42-4D73-83EB-7E483155C19C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801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Slide 2 - agenda</a:t>
            </a:r>
          </a:p>
        </p:txBody>
      </p:sp>
      <p:sp>
        <p:nvSpPr>
          <p:cNvPr id="10" name="Rectangle 9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3C1583-6651-4424-A456-8E5298443C20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660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ortant statistics or key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918200" y="936637"/>
            <a:ext cx="6261100" cy="5690715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Important statistics or key points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61E1CB-4E8B-4A21-BFA6-C97553FE2C34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959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a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Slide 1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372" y="1681162"/>
            <a:ext cx="3968280" cy="490537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20" name="Online Image Placeholder 19"/>
          <p:cNvSpPr>
            <a:spLocks noGrp="1"/>
          </p:cNvSpPr>
          <p:nvPr>
            <p:ph type="clipArt" sz="quarter" idx="15"/>
          </p:nvPr>
        </p:nvSpPr>
        <p:spPr>
          <a:xfrm>
            <a:off x="5909586" y="1681162"/>
            <a:ext cx="4630737" cy="3544069"/>
          </a:xfrm>
        </p:spPr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65373" y="2463258"/>
            <a:ext cx="3968280" cy="2761974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09F26B-4305-473E-9EB2-FC0E85ECB886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742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5567"/>
            <a:ext cx="12611700" cy="1804990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Slide with a table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65372" y="2519363"/>
            <a:ext cx="3509962" cy="35467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Table 1: key outputs</a:t>
            </a: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2516C1-DCA0-4AE5-B82E-48B23BF5DA4F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526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tion with compu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Project title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372" y="1039059"/>
            <a:ext cx="3968280" cy="490537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Subtitle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014" y="2193026"/>
            <a:ext cx="5392072" cy="2808051"/>
          </a:xfrm>
          <a:prstGeom prst="rect">
            <a:avLst/>
          </a:prstGeom>
        </p:spPr>
      </p:pic>
      <p:sp>
        <p:nvSpPr>
          <p:cNvPr id="20" name="Online Image Placeholder 19"/>
          <p:cNvSpPr>
            <a:spLocks noGrp="1"/>
          </p:cNvSpPr>
          <p:nvPr>
            <p:ph type="clipArt" sz="quarter" idx="15"/>
          </p:nvPr>
        </p:nvSpPr>
        <p:spPr>
          <a:xfrm>
            <a:off x="6894286" y="2351314"/>
            <a:ext cx="4339771" cy="2278743"/>
          </a:xfrm>
        </p:spPr>
        <p:txBody>
          <a:bodyPr/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65372" y="2216064"/>
            <a:ext cx="3968280" cy="2761974"/>
          </a:xfrm>
        </p:spPr>
        <p:txBody>
          <a:bodyPr anchor="t">
            <a:normAutofit/>
          </a:bodyPr>
          <a:lstStyle>
            <a:lvl1pPr marL="0" indent="0">
              <a:buNone/>
              <a:defRPr sz="2000" b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F9D7C4-2858-447F-98B5-68A93A8AE65D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57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918200" y="936637"/>
            <a:ext cx="6261100" cy="5690715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D7401B-2CA0-46D1-AEF9-78F2904440C3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240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ortant sta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372" y="1073592"/>
            <a:ext cx="3968280" cy="490537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Slide subtitle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4094" y="0"/>
            <a:ext cx="8680606" cy="685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2232" y="303247"/>
            <a:ext cx="1163136" cy="627703"/>
          </a:xfrm>
          <a:prstGeom prst="rect">
            <a:avLst/>
          </a:prstGeom>
        </p:spPr>
      </p:pic>
      <p:sp>
        <p:nvSpPr>
          <p:cNvPr id="28" name="Text Placeholder 2"/>
          <p:cNvSpPr>
            <a:spLocks noGrp="1"/>
          </p:cNvSpPr>
          <p:nvPr>
            <p:ph type="body" idx="18" hasCustomPrompt="1"/>
          </p:nvPr>
        </p:nvSpPr>
        <p:spPr>
          <a:xfrm>
            <a:off x="7385520" y="2115495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sp>
        <p:nvSpPr>
          <p:cNvPr id="29" name="Text Placeholder 2"/>
          <p:cNvSpPr>
            <a:spLocks noGrp="1"/>
          </p:cNvSpPr>
          <p:nvPr>
            <p:ph type="body" idx="19" hasCustomPrompt="1"/>
          </p:nvPr>
        </p:nvSpPr>
        <p:spPr>
          <a:xfrm>
            <a:off x="7385520" y="2565735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sp>
        <p:nvSpPr>
          <p:cNvPr id="30" name="Text Placeholder 2"/>
          <p:cNvSpPr>
            <a:spLocks noGrp="1"/>
          </p:cNvSpPr>
          <p:nvPr>
            <p:ph type="body" idx="20" hasCustomPrompt="1"/>
          </p:nvPr>
        </p:nvSpPr>
        <p:spPr>
          <a:xfrm>
            <a:off x="7385520" y="3340998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sp>
        <p:nvSpPr>
          <p:cNvPr id="31" name="Text Placeholder 2"/>
          <p:cNvSpPr>
            <a:spLocks noGrp="1"/>
          </p:cNvSpPr>
          <p:nvPr>
            <p:ph type="body" idx="21" hasCustomPrompt="1"/>
          </p:nvPr>
        </p:nvSpPr>
        <p:spPr>
          <a:xfrm>
            <a:off x="7385520" y="3791238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sp>
        <p:nvSpPr>
          <p:cNvPr id="32" name="Text Placeholder 2"/>
          <p:cNvSpPr>
            <a:spLocks noGrp="1"/>
          </p:cNvSpPr>
          <p:nvPr>
            <p:ph type="body" idx="22" hasCustomPrompt="1"/>
          </p:nvPr>
        </p:nvSpPr>
        <p:spPr>
          <a:xfrm>
            <a:off x="7385520" y="4649259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sp>
        <p:nvSpPr>
          <p:cNvPr id="33" name="Text Placeholder 2"/>
          <p:cNvSpPr>
            <a:spLocks noGrp="1"/>
          </p:cNvSpPr>
          <p:nvPr>
            <p:ph type="body" idx="23" hasCustomPrompt="1"/>
          </p:nvPr>
        </p:nvSpPr>
        <p:spPr>
          <a:xfrm>
            <a:off x="7385520" y="5099499"/>
            <a:ext cx="3968280" cy="490537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Important stat</a:t>
            </a:r>
          </a:p>
        </p:txBody>
      </p:sp>
      <p:cxnSp>
        <p:nvCxnSpPr>
          <p:cNvPr id="34" name="Straight Connector 33"/>
          <p:cNvCxnSpPr/>
          <p:nvPr userDrawn="1"/>
        </p:nvCxnSpPr>
        <p:spPr>
          <a:xfrm flipV="1">
            <a:off x="7385520" y="3193762"/>
            <a:ext cx="3968280" cy="322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 userDrawn="1"/>
        </p:nvCxnSpPr>
        <p:spPr>
          <a:xfrm flipV="1">
            <a:off x="7385520" y="4506412"/>
            <a:ext cx="3968280" cy="322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65372" y="2216064"/>
            <a:ext cx="3968280" cy="2761974"/>
          </a:xfrm>
        </p:spPr>
        <p:txBody>
          <a:bodyPr anchor="t">
            <a:normAutofit/>
          </a:bodyPr>
          <a:lstStyle>
            <a:lvl1pPr marL="0" indent="0">
              <a:buNone/>
              <a:defRPr sz="20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3B00A-2F49-456E-A056-577E80177C4F}"/>
              </a:ext>
            </a:extLst>
          </p:cNvPr>
          <p:cNvSpPr txBox="1"/>
          <p:nvPr userDrawn="1"/>
        </p:nvSpPr>
        <p:spPr>
          <a:xfrm>
            <a:off x="139855" y="6434764"/>
            <a:ext cx="383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3113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iv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>
            <a:off x="4322372" y="2816121"/>
            <a:ext cx="0" cy="2530579"/>
          </a:xfrm>
          <a:prstGeom prst="line">
            <a:avLst/>
          </a:prstGeom>
          <a:ln>
            <a:solidFill>
              <a:srgbClr val="41404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4322372" y="2816121"/>
            <a:ext cx="3213270" cy="386625"/>
          </a:xfrm>
        </p:spPr>
        <p:txBody>
          <a:bodyPr/>
          <a:lstStyle>
            <a:lvl1pPr marL="0" indent="0" algn="ctr">
              <a:buNone/>
              <a:defRPr sz="20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Objective 2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1083701" y="2816120"/>
            <a:ext cx="3213270" cy="386625"/>
          </a:xfrm>
        </p:spPr>
        <p:txBody>
          <a:bodyPr/>
          <a:lstStyle>
            <a:lvl1pPr marL="0" indent="0" algn="ctr">
              <a:buNone/>
              <a:defRPr sz="20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Objective 1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7560587" y="2816120"/>
            <a:ext cx="3213270" cy="386625"/>
          </a:xfrm>
        </p:spPr>
        <p:txBody>
          <a:bodyPr/>
          <a:lstStyle>
            <a:lvl1pPr marL="0" indent="0" algn="ctr">
              <a:buNone/>
              <a:defRPr sz="20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Objective 3</a:t>
            </a:r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7560587" y="2816120"/>
            <a:ext cx="0" cy="2530579"/>
          </a:xfrm>
          <a:prstGeom prst="line">
            <a:avLst/>
          </a:prstGeom>
          <a:ln>
            <a:solidFill>
              <a:srgbClr val="41404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Project title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22" hasCustomPrompt="1"/>
          </p:nvPr>
        </p:nvSpPr>
        <p:spPr>
          <a:xfrm>
            <a:off x="387430" y="6054210"/>
            <a:ext cx="8600995" cy="355600"/>
          </a:xfrm>
        </p:spPr>
        <p:txBody>
          <a:bodyPr>
            <a:normAutofit/>
          </a:bodyPr>
          <a:lstStyle>
            <a:lvl1pPr marL="0" indent="0">
              <a:buNone/>
              <a:defRPr sz="200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Insert text here which sums up your slide and acts as a key message</a:t>
            </a:r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21" name="Text Placeholder 2"/>
          <p:cNvSpPr>
            <a:spLocks noGrp="1"/>
          </p:cNvSpPr>
          <p:nvPr>
            <p:ph type="body" idx="23" hasCustomPrompt="1"/>
          </p:nvPr>
        </p:nvSpPr>
        <p:spPr>
          <a:xfrm>
            <a:off x="465372" y="1328814"/>
            <a:ext cx="10888428" cy="902007"/>
          </a:xfrm>
        </p:spPr>
        <p:txBody>
          <a:bodyPr anchor="t">
            <a:normAutofit/>
          </a:bodyPr>
          <a:lstStyle>
            <a:lvl1pPr marL="342900" marR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More information in this box</a:t>
            </a:r>
          </a:p>
          <a:p>
            <a:pPr lvl="0"/>
            <a:endParaRPr lang="en-US"/>
          </a:p>
        </p:txBody>
      </p:sp>
      <p:sp>
        <p:nvSpPr>
          <p:cNvPr id="25" name="Text Placeholder 2"/>
          <p:cNvSpPr>
            <a:spLocks noGrp="1"/>
          </p:cNvSpPr>
          <p:nvPr>
            <p:ph type="body" idx="24" hasCustomPrompt="1"/>
          </p:nvPr>
        </p:nvSpPr>
        <p:spPr>
          <a:xfrm>
            <a:off x="1083701" y="3342018"/>
            <a:ext cx="3213270" cy="2004681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26" name="Text Placeholder 2"/>
          <p:cNvSpPr>
            <a:spLocks noGrp="1"/>
          </p:cNvSpPr>
          <p:nvPr>
            <p:ph type="body" idx="25" hasCustomPrompt="1"/>
          </p:nvPr>
        </p:nvSpPr>
        <p:spPr>
          <a:xfrm>
            <a:off x="4321915" y="3342017"/>
            <a:ext cx="3213270" cy="2004681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27" name="Text Placeholder 2"/>
          <p:cNvSpPr>
            <a:spLocks noGrp="1"/>
          </p:cNvSpPr>
          <p:nvPr>
            <p:ph type="body" idx="26" hasCustomPrompt="1"/>
          </p:nvPr>
        </p:nvSpPr>
        <p:spPr>
          <a:xfrm>
            <a:off x="7560587" y="3342016"/>
            <a:ext cx="3213270" cy="2004681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28D6C51-EA87-4B87-A53B-C7D8F467610E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3278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Collaboration slide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22" hasCustomPrompt="1"/>
          </p:nvPr>
        </p:nvSpPr>
        <p:spPr>
          <a:xfrm>
            <a:off x="387430" y="6054210"/>
            <a:ext cx="8600995" cy="355600"/>
          </a:xfrm>
        </p:spPr>
        <p:txBody>
          <a:bodyPr>
            <a:normAutofit/>
          </a:bodyPr>
          <a:lstStyle>
            <a:lvl1pPr marL="0" indent="0">
              <a:buNone/>
              <a:defRPr sz="200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Insert text here which sums up your slide and acts as a key message</a:t>
            </a: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0" name="Text Placeholder 2"/>
          <p:cNvSpPr>
            <a:spLocks noGrp="1"/>
          </p:cNvSpPr>
          <p:nvPr>
            <p:ph type="body" idx="26" hasCustomPrompt="1"/>
          </p:nvPr>
        </p:nvSpPr>
        <p:spPr>
          <a:xfrm>
            <a:off x="7229510" y="2049696"/>
            <a:ext cx="3475275" cy="2004681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929A7E-EBB2-4B73-AF63-121230F9E04F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837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mess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flipV="1">
            <a:off x="466960" y="351238"/>
            <a:ext cx="11304126" cy="45719"/>
          </a:xfrm>
          <a:prstGeom prst="rect">
            <a:avLst/>
          </a:prstGeom>
          <a:gradFill>
            <a:gsLst>
              <a:gs pos="0">
                <a:srgbClr val="F7941E"/>
              </a:gs>
              <a:gs pos="100000">
                <a:srgbClr val="BA211E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Key messages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65138" y="1625600"/>
            <a:ext cx="10888662" cy="3657600"/>
          </a:xfr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3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Round up your slides with key messages</a:t>
            </a:r>
          </a:p>
          <a:p>
            <a:pPr lvl="0"/>
            <a:endParaRPr lang="en-US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Examples could be focusing on collaboration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Keep your messages brief and to the point</a:t>
            </a:r>
          </a:p>
          <a:p>
            <a:pPr lvl="0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E335CA-E730-4DC6-8990-E73E481547A2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28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36912"/>
            <a:ext cx="12611700" cy="1804990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Alternative slide layout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465373" y="2463258"/>
            <a:ext cx="4759770" cy="2070642"/>
          </a:xfrm>
        </p:spPr>
        <p:txBody>
          <a:bodyPr anchor="t">
            <a:normAutofit/>
          </a:bodyPr>
          <a:lstStyle>
            <a:lvl1pPr marL="0" indent="0">
              <a:buNone/>
              <a:defRPr sz="2000" b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Subtext about point number 2. Lorem ipsum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dolor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sit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amet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,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consectetur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adipiscing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elit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,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sed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do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eiusmod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tempor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incididunt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ut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labore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et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dolore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magna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aliqua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.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Ut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enim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ad minim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veniam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,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quis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nostrud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exercitation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ullamco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laboris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nisi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ut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aliquip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ex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ea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commodo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</a:t>
            </a:r>
            <a:r>
              <a:rPr lang="en-GB" sz="2000" err="1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consequat</a:t>
            </a:r>
            <a:r>
              <a:rPr lang="en-GB" sz="2000">
                <a:solidFill>
                  <a:schemeClr val="bg2">
                    <a:lumMod val="50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C03AA8-4529-4A02-BC50-FC617E0093EE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1471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3544" y="2617624"/>
            <a:ext cx="12337143" cy="442180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65138" y="680284"/>
            <a:ext cx="11041062" cy="511175"/>
          </a:xfrm>
        </p:spPr>
        <p:txBody>
          <a:bodyPr>
            <a:normAutofit/>
          </a:bodyPr>
          <a:lstStyle>
            <a:lvl1pPr>
              <a:defRPr sz="32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Symbols to illustrate key points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2200" y="517931"/>
            <a:ext cx="1811496" cy="835880"/>
          </a:xfrm>
          <a:prstGeom prst="rect">
            <a:avLst/>
          </a:prstGeom>
        </p:spPr>
      </p:pic>
      <p:sp>
        <p:nvSpPr>
          <p:cNvPr id="10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65138" y="1625600"/>
            <a:ext cx="10888662" cy="3041650"/>
          </a:xfr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3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Round up your slides with key messages</a:t>
            </a:r>
          </a:p>
          <a:p>
            <a:pPr lvl="0"/>
            <a:endParaRPr lang="en-US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Examples could be focusing on collaboration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Keep your messages brief and to the point</a:t>
            </a:r>
          </a:p>
          <a:p>
            <a:pPr lvl="0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0BCDC0-6706-4865-80FC-6E0DEDA18065}"/>
              </a:ext>
            </a:extLst>
          </p:cNvPr>
          <p:cNvSpPr txBox="1"/>
          <p:nvPr userDrawn="1"/>
        </p:nvSpPr>
        <p:spPr>
          <a:xfrm>
            <a:off x="10767234" y="78580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4897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mbo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36912"/>
            <a:ext cx="12611700" cy="1804990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65372" y="527884"/>
            <a:ext cx="10888428" cy="511175"/>
          </a:xfrm>
        </p:spPr>
        <p:txBody>
          <a:bodyPr>
            <a:normAutofit/>
          </a:bodyPr>
          <a:lstStyle>
            <a:lvl1pPr>
              <a:defRPr sz="32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Symbols to illustrate key points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6C4FE3-9E7F-4D90-8E38-05C0C2FDC388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59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 userDrawn="1"/>
        </p:nvCxnSpPr>
        <p:spPr>
          <a:xfrm>
            <a:off x="387430" y="6549083"/>
            <a:ext cx="8600840" cy="17190"/>
          </a:xfrm>
          <a:prstGeom prst="line">
            <a:avLst/>
          </a:prstGeom>
          <a:ln w="1270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244" y="5707117"/>
            <a:ext cx="1811496" cy="8358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6271" y="0"/>
            <a:ext cx="7845729" cy="3258457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 userDrawn="1"/>
        </p:nvSpPr>
        <p:spPr>
          <a:xfrm>
            <a:off x="465372" y="527884"/>
            <a:ext cx="10888428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baseline="0">
                <a:solidFill>
                  <a:srgbClr val="9C152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Symbols to illustrate key points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26" hasCustomPrompt="1"/>
          </p:nvPr>
        </p:nvSpPr>
        <p:spPr>
          <a:xfrm>
            <a:off x="465372" y="1629229"/>
            <a:ext cx="3475275" cy="285298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1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30" hasCustomPrompt="1"/>
          </p:nvPr>
        </p:nvSpPr>
        <p:spPr>
          <a:xfrm>
            <a:off x="4346270" y="1629228"/>
            <a:ext cx="3475275" cy="285298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2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idx="31" hasCustomPrompt="1"/>
          </p:nvPr>
        </p:nvSpPr>
        <p:spPr>
          <a:xfrm>
            <a:off x="465372" y="3858677"/>
            <a:ext cx="3475275" cy="26565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3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32" hasCustomPrompt="1"/>
          </p:nvPr>
        </p:nvSpPr>
        <p:spPr>
          <a:xfrm>
            <a:off x="4346270" y="3858676"/>
            <a:ext cx="3475275" cy="26565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baseline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Point 4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24" hasCustomPrompt="1"/>
          </p:nvPr>
        </p:nvSpPr>
        <p:spPr>
          <a:xfrm>
            <a:off x="465371" y="2078785"/>
            <a:ext cx="3475275" cy="138503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33" hasCustomPrompt="1"/>
          </p:nvPr>
        </p:nvSpPr>
        <p:spPr>
          <a:xfrm>
            <a:off x="4346270" y="2078785"/>
            <a:ext cx="3475275" cy="138503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idx="34" hasCustomPrompt="1"/>
          </p:nvPr>
        </p:nvSpPr>
        <p:spPr>
          <a:xfrm>
            <a:off x="465371" y="4288585"/>
            <a:ext cx="3475275" cy="138503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35" hasCustomPrompt="1"/>
          </p:nvPr>
        </p:nvSpPr>
        <p:spPr>
          <a:xfrm>
            <a:off x="4346270" y="4288585"/>
            <a:ext cx="3475275" cy="1385030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More information in this box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B578554-D82D-424D-B5AC-DC1AA64BD687}"/>
              </a:ext>
            </a:extLst>
          </p:cNvPr>
          <p:cNvSpPr txBox="1"/>
          <p:nvPr userDrawn="1"/>
        </p:nvSpPr>
        <p:spPr>
          <a:xfrm>
            <a:off x="10750609" y="6506762"/>
            <a:ext cx="13160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D466F3AC-B693-408C-86C4-00C93AD857DD}" type="slidenum">
              <a:rPr lang="en-US" sz="1200" smtClean="0">
                <a:solidFill>
                  <a:srgbClr val="9C15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GB" sz="1200">
              <a:solidFill>
                <a:srgbClr val="9C15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8303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124AB-71D8-4A7F-976B-78038420F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C6FF6-10F1-4B9C-9049-0F708160A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709CE-57A9-4712-808F-77F03E23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49907-D804-47CE-9260-A65DA6374FEC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552E5-9F76-407A-9A3B-4613F9DF9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98BE7-7C21-480B-A518-40E094D1B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F6A80-A615-49B9-B14F-D9136AEFF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A8288-9370-4DE2-BEC7-9D902701370A}" type="datetime1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97401-C9CA-467B-B79F-2422128D1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19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74" r:id="rId3"/>
    <p:sldLayoutId id="2147483675" r:id="rId4"/>
    <p:sldLayoutId id="2147483676" r:id="rId5"/>
    <p:sldLayoutId id="2147483677" r:id="rId6"/>
    <p:sldLayoutId id="2147483650" r:id="rId7"/>
    <p:sldLayoutId id="2147483651" r:id="rId8"/>
    <p:sldLayoutId id="2147483652" r:id="rId9"/>
    <p:sldLayoutId id="2147483653" r:id="rId10"/>
    <p:sldLayoutId id="2147483660" r:id="rId11"/>
    <p:sldLayoutId id="2147483662" r:id="rId12"/>
    <p:sldLayoutId id="2147483656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2" r:id="rId22"/>
    <p:sldLayoutId id="2147483671" r:id="rId23"/>
    <p:sldLayoutId id="2147483673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8.sv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26.svg"/><Relationship Id="rId1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915" y="3865189"/>
            <a:ext cx="9296960" cy="551590"/>
          </a:xfrm>
        </p:spPr>
        <p:txBody>
          <a:bodyPr/>
          <a:lstStyle/>
          <a:p>
            <a:r>
              <a:rPr lang="en-GB" dirty="0"/>
              <a:t>DT Hub Gemini Call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600" dirty="0"/>
              <a:t>Building the Foundations for Digital Twins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dirty="0"/>
              <a:t>Matt Webb – Head of Enterprise Data Management</a:t>
            </a:r>
          </a:p>
        </p:txBody>
      </p:sp>
    </p:spTree>
    <p:extLst>
      <p:ext uri="{BB962C8B-B14F-4D97-AF65-F5344CB8AC3E}">
        <p14:creationId xmlns:p14="http://schemas.microsoft.com/office/powerpoint/2010/main" val="1045843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54F7F-3732-D0A0-0E62-64A98F6EF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pig picture perspective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D8566B-A997-0259-DB82-E74EB5A864A4}"/>
              </a:ext>
            </a:extLst>
          </p:cNvPr>
          <p:cNvSpPr/>
          <p:nvPr/>
        </p:nvSpPr>
        <p:spPr>
          <a:xfrm>
            <a:off x="588000" y="1822107"/>
            <a:ext cx="11016000" cy="3185487"/>
          </a:xfrm>
          <a:prstGeom prst="rect">
            <a:avLst/>
          </a:prstGeom>
          <a:noFill/>
          <a:ln w="190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just">
              <a:spcAft>
                <a:spcPts val="3600"/>
              </a:spcAft>
            </a:pPr>
            <a:r>
              <a:rPr lang="en-US" b="1" dirty="0">
                <a:solidFill>
                  <a:schemeClr val="tx1"/>
                </a:solidFill>
              </a:rPr>
              <a:t>When it comes to digital twins, there are some key questions that UK Power Networks are grappling with and trying to contribute to answering:</a:t>
            </a:r>
          </a:p>
          <a:p>
            <a:pPr marL="720725" indent="-342900" algn="just">
              <a:spcAft>
                <a:spcPts val="1800"/>
              </a:spcAft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What is the line between a digital model and a digital twin – does it really matter?</a:t>
            </a:r>
          </a:p>
          <a:p>
            <a:pPr marL="720725" indent="-342900" algn="just">
              <a:spcAft>
                <a:spcPts val="1800"/>
              </a:spcAft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What do we need to do internally to develop our ‘digital twinning’ capabilities?</a:t>
            </a:r>
          </a:p>
          <a:p>
            <a:pPr marL="720725" indent="-342900" algn="just">
              <a:spcAft>
                <a:spcPts val="1800"/>
              </a:spcAft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How do we ensure we are aligned and compatible with the rest of the energy industry?</a:t>
            </a:r>
          </a:p>
          <a:p>
            <a:pPr marL="720725" indent="-342900" algn="just">
              <a:spcAft>
                <a:spcPts val="1800"/>
              </a:spcAft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How do we ensure we and the energy industry are aligned and compatible with other sectors in the context of whole system and the national digital twin?</a:t>
            </a:r>
          </a:p>
        </p:txBody>
      </p:sp>
    </p:spTree>
    <p:extLst>
      <p:ext uri="{BB962C8B-B14F-4D97-AF65-F5344CB8AC3E}">
        <p14:creationId xmlns:p14="http://schemas.microsoft.com/office/powerpoint/2010/main" val="3032093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54F7F-3732-D0A0-0E62-64A98F6EF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the role we play</a:t>
            </a:r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AC6577CC-7E75-D520-AEB4-6B97289E1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72" y="1293092"/>
            <a:ext cx="5708438" cy="5129880"/>
          </a:xfrm>
          <a:prstGeom prst="rect">
            <a:avLst/>
          </a:prstGeom>
        </p:spPr>
      </p:pic>
      <p:graphicFrame>
        <p:nvGraphicFramePr>
          <p:cNvPr id="113" name="Diagram 112">
            <a:extLst>
              <a:ext uri="{FF2B5EF4-FFF2-40B4-BE49-F238E27FC236}">
                <a16:creationId xmlns:a16="http://schemas.microsoft.com/office/drawing/2014/main" id="{3AC67B41-E755-A046-1D52-8A745A1A29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389390"/>
              </p:ext>
            </p:extLst>
          </p:nvPr>
        </p:nvGraphicFramePr>
        <p:xfrm>
          <a:off x="5893954" y="569576"/>
          <a:ext cx="6871855" cy="4618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5" name="Graphic 114" descr="Back with solid fill">
            <a:extLst>
              <a:ext uri="{FF2B5EF4-FFF2-40B4-BE49-F238E27FC236}">
                <a16:creationId xmlns:a16="http://schemas.microsoft.com/office/drawing/2014/main" id="{20A00E55-EAA0-4CD7-74AE-AF0CAF41A0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55754" y="1612322"/>
            <a:ext cx="1954646" cy="1954646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487EC477-B80F-A2B1-7ABA-C6943D751279}"/>
              </a:ext>
            </a:extLst>
          </p:cNvPr>
          <p:cNvSpPr txBox="1"/>
          <p:nvPr/>
        </p:nvSpPr>
        <p:spPr>
          <a:xfrm>
            <a:off x="2733968" y="3468257"/>
            <a:ext cx="1154544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2"/>
                </a:solidFill>
              </a:rPr>
              <a:t>Virtual Energy System?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2909E6A5-004A-C68A-605A-C3F7E308375F}"/>
              </a:ext>
            </a:extLst>
          </p:cNvPr>
          <p:cNvSpPr/>
          <p:nvPr/>
        </p:nvSpPr>
        <p:spPr>
          <a:xfrm rot="19263283">
            <a:off x="2590801" y="3338948"/>
            <a:ext cx="415636" cy="2586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C34F53D7-DF33-2AB3-EA64-468144F0C15D}"/>
              </a:ext>
            </a:extLst>
          </p:cNvPr>
          <p:cNvCxnSpPr>
            <a:cxnSpLocks/>
          </p:cNvCxnSpPr>
          <p:nvPr/>
        </p:nvCxnSpPr>
        <p:spPr>
          <a:xfrm>
            <a:off x="2890981" y="3227967"/>
            <a:ext cx="216945" cy="2400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E5FEA319-55AE-92BD-EF76-F6A6383AC8B2}"/>
              </a:ext>
            </a:extLst>
          </p:cNvPr>
          <p:cNvCxnSpPr>
            <a:cxnSpLocks/>
          </p:cNvCxnSpPr>
          <p:nvPr/>
        </p:nvCxnSpPr>
        <p:spPr>
          <a:xfrm flipH="1" flipV="1">
            <a:off x="2600034" y="3500437"/>
            <a:ext cx="216945" cy="2400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37C3360B-D94B-FEE0-42C6-9FE302347524}"/>
              </a:ext>
            </a:extLst>
          </p:cNvPr>
          <p:cNvGrpSpPr/>
          <p:nvPr/>
        </p:nvGrpSpPr>
        <p:grpSpPr>
          <a:xfrm>
            <a:off x="5624248" y="5281875"/>
            <a:ext cx="2734663" cy="1154548"/>
            <a:chOff x="5716610" y="5244930"/>
            <a:chExt cx="2734663" cy="1154548"/>
          </a:xfrm>
        </p:grpSpPr>
        <p:pic>
          <p:nvPicPr>
            <p:cNvPr id="123" name="Graphic 122" descr="Chicken outline">
              <a:extLst>
                <a:ext uri="{FF2B5EF4-FFF2-40B4-BE49-F238E27FC236}">
                  <a16:creationId xmlns:a16="http://schemas.microsoft.com/office/drawing/2014/main" id="{7BEDFA7A-AF8A-2944-C92B-1232462B6C4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716610" y="5244930"/>
              <a:ext cx="1154548" cy="1154548"/>
            </a:xfrm>
            <a:prstGeom prst="rect">
              <a:avLst/>
            </a:prstGeom>
          </p:spPr>
        </p:pic>
        <p:pic>
          <p:nvPicPr>
            <p:cNvPr id="125" name="Graphic 124" descr="Egg outline">
              <a:extLst>
                <a:ext uri="{FF2B5EF4-FFF2-40B4-BE49-F238E27FC236}">
                  <a16:creationId xmlns:a16="http://schemas.microsoft.com/office/drawing/2014/main" id="{5AB74774-13E7-0179-3EC8-FBAB921DF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7296725" y="5244930"/>
              <a:ext cx="1154548" cy="1154548"/>
            </a:xfrm>
            <a:prstGeom prst="rect">
              <a:avLst/>
            </a:prstGeom>
          </p:spPr>
        </p:pic>
        <p:pic>
          <p:nvPicPr>
            <p:cNvPr id="127" name="Graphic 126" descr="Question Mark with solid fill">
              <a:extLst>
                <a:ext uri="{FF2B5EF4-FFF2-40B4-BE49-F238E27FC236}">
                  <a16:creationId xmlns:a16="http://schemas.microsoft.com/office/drawing/2014/main" id="{6E0744A0-6E96-66C9-4389-A73E1B7BDB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6552500" y="5244930"/>
              <a:ext cx="1154548" cy="11545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196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A8EC25A-A7C5-4943-A401-7DBFF5C78119}"/>
              </a:ext>
            </a:extLst>
          </p:cNvPr>
          <p:cNvSpPr/>
          <p:nvPr/>
        </p:nvSpPr>
        <p:spPr>
          <a:xfrm>
            <a:off x="486847" y="1664593"/>
            <a:ext cx="7119929" cy="1200329"/>
          </a:xfrm>
          <a:prstGeom prst="rect">
            <a:avLst/>
          </a:prstGeom>
          <a:noFill/>
          <a:ln w="190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 anchorCtr="0">
            <a:spAutoFit/>
          </a:bodyPr>
          <a:lstStyle/>
          <a:p>
            <a:pPr algn="just"/>
            <a:r>
              <a:rPr lang="en-US" dirty="0">
                <a:solidFill>
                  <a:schemeClr val="tx1"/>
                </a:solidFill>
              </a:rPr>
              <a:t>Digital maturity across the energy sector is varied, as it the data landscape.  We therefore have a lot to do with respect to consistency, quality and reliability to ensure the full potential of an industry and national digital twin is realised.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C54F7F-3732-D0A0-0E62-64A98F6EF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Building the foundations…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69A1818-8A10-CEA2-D0B9-5ED224AFC0A3}"/>
              </a:ext>
            </a:extLst>
          </p:cNvPr>
          <p:cNvGrpSpPr/>
          <p:nvPr/>
        </p:nvGrpSpPr>
        <p:grpSpPr>
          <a:xfrm>
            <a:off x="588000" y="3781714"/>
            <a:ext cx="9648148" cy="1180523"/>
            <a:chOff x="1275968" y="3088986"/>
            <a:chExt cx="9648148" cy="1180523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C24C5FFE-F8EC-DF7E-FA5A-C4A7C398F80E}"/>
                </a:ext>
              </a:extLst>
            </p:cNvPr>
            <p:cNvSpPr/>
            <p:nvPr/>
          </p:nvSpPr>
          <p:spPr>
            <a:xfrm>
              <a:off x="1275968" y="3869459"/>
              <a:ext cx="1224000" cy="400050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Asset / use Case</a:t>
              </a:r>
            </a:p>
          </p:txBody>
        </p:sp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A36C9354-3179-0F3B-A8D4-99EA4E06B7FE}"/>
                </a:ext>
              </a:extLst>
            </p:cNvPr>
            <p:cNvSpPr/>
            <p:nvPr/>
          </p:nvSpPr>
          <p:spPr>
            <a:xfrm>
              <a:off x="2677298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Association &amp; Alignment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42D54B3F-D2BB-D04F-790B-A4D9D48FD96F}"/>
                </a:ext>
              </a:extLst>
            </p:cNvPr>
            <p:cNvSpPr/>
            <p:nvPr/>
          </p:nvSpPr>
          <p:spPr>
            <a:xfrm>
              <a:off x="4078628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Target Data Model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60BE3A1-FF51-275A-C0CB-DD2C7FCF1B97}"/>
                </a:ext>
              </a:extLst>
            </p:cNvPr>
            <p:cNvSpPr/>
            <p:nvPr/>
          </p:nvSpPr>
          <p:spPr>
            <a:xfrm>
              <a:off x="5484000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Quality Assessment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CE562FF-7AD2-8436-2CA9-84D0BB1FC04B}"/>
                </a:ext>
              </a:extLst>
            </p:cNvPr>
            <p:cNvSpPr/>
            <p:nvPr/>
          </p:nvSpPr>
          <p:spPr>
            <a:xfrm>
              <a:off x="4078628" y="3088986"/>
              <a:ext cx="1224000" cy="400050"/>
            </a:xfrm>
            <a:prstGeom prst="round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Data Governance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233A8D-A074-1806-5151-66529BA27874}"/>
                </a:ext>
              </a:extLst>
            </p:cNvPr>
            <p:cNvSpPr/>
            <p:nvPr/>
          </p:nvSpPr>
          <p:spPr>
            <a:xfrm>
              <a:off x="5484000" y="3088986"/>
              <a:ext cx="1224000" cy="400050"/>
            </a:xfrm>
            <a:prstGeom prst="round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Data Remediation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34D945C-92C1-F266-976C-2FE4B6C7C509}"/>
                </a:ext>
              </a:extLst>
            </p:cNvPr>
            <p:cNvSpPr/>
            <p:nvPr/>
          </p:nvSpPr>
          <p:spPr>
            <a:xfrm>
              <a:off x="6889372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Master Data Definition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7A7BA875-C4BD-0AEE-8BF7-5752078B5897}"/>
                </a:ext>
              </a:extLst>
            </p:cNvPr>
            <p:cNvSpPr/>
            <p:nvPr/>
          </p:nvSpPr>
          <p:spPr>
            <a:xfrm>
              <a:off x="6889372" y="3088986"/>
              <a:ext cx="1224000" cy="400050"/>
            </a:xfrm>
            <a:prstGeom prst="round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Master Data Management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1335F8E-3F2C-DAFD-7EB1-49F737E9348A}"/>
                </a:ext>
              </a:extLst>
            </p:cNvPr>
            <p:cNvSpPr/>
            <p:nvPr/>
          </p:nvSpPr>
          <p:spPr>
            <a:xfrm>
              <a:off x="8294744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Data Engineering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35E5411-F14E-E62B-348A-3930C55B8AFC}"/>
                </a:ext>
              </a:extLst>
            </p:cNvPr>
            <p:cNvSpPr/>
            <p:nvPr/>
          </p:nvSpPr>
          <p:spPr>
            <a:xfrm>
              <a:off x="9700116" y="3869459"/>
              <a:ext cx="1224000" cy="40005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Standardisation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0FA0763-E218-136C-693B-18E6418B50E1}"/>
                </a:ext>
              </a:extLst>
            </p:cNvPr>
            <p:cNvSpPr/>
            <p:nvPr/>
          </p:nvSpPr>
          <p:spPr>
            <a:xfrm>
              <a:off x="8294744" y="3088986"/>
              <a:ext cx="2629372" cy="40005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BI / Analytics / Sharing / Twinning</a:t>
              </a:r>
            </a:p>
          </p:txBody>
        </p:sp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48B41DE8-1B8B-72D1-8BD4-FC2D81701873}"/>
                </a:ext>
              </a:extLst>
            </p:cNvPr>
            <p:cNvSpPr/>
            <p:nvPr/>
          </p:nvSpPr>
          <p:spPr>
            <a:xfrm>
              <a:off x="2437153" y="3930938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23AFADA6-D838-BEC5-3D11-0AAF8CB84D3E}"/>
                </a:ext>
              </a:extLst>
            </p:cNvPr>
            <p:cNvSpPr/>
            <p:nvPr/>
          </p:nvSpPr>
          <p:spPr>
            <a:xfrm>
              <a:off x="3844779" y="3930938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Arrow: Right 16">
              <a:extLst>
                <a:ext uri="{FF2B5EF4-FFF2-40B4-BE49-F238E27FC236}">
                  <a16:creationId xmlns:a16="http://schemas.microsoft.com/office/drawing/2014/main" id="{9270186A-F0AA-D3F0-F0E8-64F7761736C5}"/>
                </a:ext>
              </a:extLst>
            </p:cNvPr>
            <p:cNvSpPr/>
            <p:nvPr/>
          </p:nvSpPr>
          <p:spPr>
            <a:xfrm>
              <a:off x="5263086" y="3930937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5B54D9BD-CD18-8CD5-6237-D6D3D7535EBD}"/>
                </a:ext>
              </a:extLst>
            </p:cNvPr>
            <p:cNvSpPr/>
            <p:nvPr/>
          </p:nvSpPr>
          <p:spPr>
            <a:xfrm>
              <a:off x="6655523" y="3930936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id="{A30F97DE-01CA-C5BD-08A3-5D7599F6C6B5}"/>
                </a:ext>
              </a:extLst>
            </p:cNvPr>
            <p:cNvSpPr/>
            <p:nvPr/>
          </p:nvSpPr>
          <p:spPr>
            <a:xfrm>
              <a:off x="8058247" y="3945654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Arrow: Right 19">
              <a:extLst>
                <a:ext uri="{FF2B5EF4-FFF2-40B4-BE49-F238E27FC236}">
                  <a16:creationId xmlns:a16="http://schemas.microsoft.com/office/drawing/2014/main" id="{0AD2FE60-1323-E8CB-9C1D-9CCEE155526A}"/>
                </a:ext>
              </a:extLst>
            </p:cNvPr>
            <p:cNvSpPr/>
            <p:nvPr/>
          </p:nvSpPr>
          <p:spPr>
            <a:xfrm>
              <a:off x="9459480" y="3945654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CE050408-971F-669F-E01F-232A1A22E232}"/>
                </a:ext>
              </a:extLst>
            </p:cNvPr>
            <p:cNvSpPr/>
            <p:nvPr/>
          </p:nvSpPr>
          <p:spPr>
            <a:xfrm rot="16200000">
              <a:off x="4547464" y="3540702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DB21C2BA-278E-71F4-B939-6AFAF803A2D6}"/>
                </a:ext>
              </a:extLst>
            </p:cNvPr>
            <p:cNvSpPr/>
            <p:nvPr/>
          </p:nvSpPr>
          <p:spPr>
            <a:xfrm rot="16200000">
              <a:off x="5952836" y="3540701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AA6AED9E-0DB3-6A32-7112-B98DEA6DB5C2}"/>
                </a:ext>
              </a:extLst>
            </p:cNvPr>
            <p:cNvSpPr/>
            <p:nvPr/>
          </p:nvSpPr>
          <p:spPr>
            <a:xfrm rot="16200000">
              <a:off x="7358208" y="3540700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Arrow: Right 23">
              <a:extLst>
                <a:ext uri="{FF2B5EF4-FFF2-40B4-BE49-F238E27FC236}">
                  <a16:creationId xmlns:a16="http://schemas.microsoft.com/office/drawing/2014/main" id="{8CCAE498-12E0-91DD-D55A-CE5F798F348D}"/>
                </a:ext>
              </a:extLst>
            </p:cNvPr>
            <p:cNvSpPr/>
            <p:nvPr/>
          </p:nvSpPr>
          <p:spPr>
            <a:xfrm rot="16200000">
              <a:off x="8763580" y="3540699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Arrow: Right 24">
              <a:extLst>
                <a:ext uri="{FF2B5EF4-FFF2-40B4-BE49-F238E27FC236}">
                  <a16:creationId xmlns:a16="http://schemas.microsoft.com/office/drawing/2014/main" id="{85A78328-4652-C883-C7FB-647D385882CD}"/>
                </a:ext>
              </a:extLst>
            </p:cNvPr>
            <p:cNvSpPr/>
            <p:nvPr/>
          </p:nvSpPr>
          <p:spPr>
            <a:xfrm rot="16200000">
              <a:off x="10168952" y="3540698"/>
              <a:ext cx="286327" cy="277091"/>
            </a:xfrm>
            <a:prstGeom prst="rightArrow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68DD635-B727-211F-4C4C-12DC9E631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891" y="1531758"/>
            <a:ext cx="2322145" cy="2086793"/>
          </a:xfrm>
          <a:prstGeom prst="rect">
            <a:avLst/>
          </a:prstGeom>
        </p:spPr>
      </p:pic>
      <p:pic>
        <p:nvPicPr>
          <p:cNvPr id="28" name="Graphic 27" descr="Back with solid fill">
            <a:extLst>
              <a:ext uri="{FF2B5EF4-FFF2-40B4-BE49-F238E27FC236}">
                <a16:creationId xmlns:a16="http://schemas.microsoft.com/office/drawing/2014/main" id="{BCF1BDB2-E1C0-C69E-E4EE-D1D2D92104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369132">
            <a:off x="7860343" y="1762531"/>
            <a:ext cx="1874431" cy="187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61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76EF4-203C-0BBE-77AD-AD5BBAD6E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86" y="3023434"/>
            <a:ext cx="10888428" cy="511175"/>
          </a:xfrm>
        </p:spPr>
        <p:txBody>
          <a:bodyPr>
            <a:noAutofit/>
          </a:bodyPr>
          <a:lstStyle/>
          <a:p>
            <a:pPr algn="ctr"/>
            <a:r>
              <a:rPr lang="en-GB" sz="4400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49137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4F565C"/>
      </a:dk1>
      <a:lt1>
        <a:srgbClr val="FFFFFF"/>
      </a:lt1>
      <a:dk2>
        <a:srgbClr val="9C1421"/>
      </a:dk2>
      <a:lt2>
        <a:srgbClr val="EEECE1"/>
      </a:lt2>
      <a:accent1>
        <a:srgbClr val="F7941E"/>
      </a:accent1>
      <a:accent2>
        <a:srgbClr val="B1013C"/>
      </a:accent2>
      <a:accent3>
        <a:srgbClr val="FFFFFF"/>
      </a:accent3>
      <a:accent4>
        <a:srgbClr val="42484D"/>
      </a:accent4>
      <a:accent5>
        <a:srgbClr val="FAC8AB"/>
      </a:accent5>
      <a:accent6>
        <a:srgbClr val="A00135"/>
      </a:accent6>
      <a:hlink>
        <a:srgbClr val="0070C0"/>
      </a:hlink>
      <a:folHlink>
        <a:srgbClr val="C4281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A679F48FCCB24A9FE013AA4CC1ACBE" ma:contentTypeVersion="16" ma:contentTypeDescription="Create a new document." ma:contentTypeScope="" ma:versionID="665e8c6d7c54a40367d0b1c5a5154724">
  <xsd:schema xmlns:xsd="http://www.w3.org/2001/XMLSchema" xmlns:xs="http://www.w3.org/2001/XMLSchema" xmlns:p="http://schemas.microsoft.com/office/2006/metadata/properties" xmlns:ns2="1aeb9330-78f6-4694-9727-6b18376f6b8a" xmlns:ns3="d48a217c-4165-4534-b03b-39f6e40f5cec" targetNamespace="http://schemas.microsoft.com/office/2006/metadata/properties" ma:root="true" ma:fieldsID="344f0546697d2ca17a1ddee745b1af49" ns2:_="" ns3:_="">
    <xsd:import namespace="1aeb9330-78f6-4694-9727-6b18376f6b8a"/>
    <xsd:import namespace="d48a217c-4165-4534-b03b-39f6e40f5c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eb9330-78f6-4694-9727-6b18376f6b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0ab466a-3819-475e-ab10-90933d89aca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8a217c-4165-4534-b03b-39f6e40f5ce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e71b7ce-7a7e-4126-ba68-55215f5edf8f}" ma:internalName="TaxCatchAll" ma:showField="CatchAllData" ma:web="d48a217c-4165-4534-b03b-39f6e40f5c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aeb9330-78f6-4694-9727-6b18376f6b8a">
      <Terms xmlns="http://schemas.microsoft.com/office/infopath/2007/PartnerControls"/>
    </lcf76f155ced4ddcb4097134ff3c332f>
    <TaxCatchAll xmlns="d48a217c-4165-4534-b03b-39f6e40f5cec" xsi:nil="true"/>
    <SharedWithUsers xmlns="d48a217c-4165-4534-b03b-39f6e40f5cec">
      <UserInfo>
        <DisplayName>Webb, Matt</DisplayName>
        <AccountId>24</AccountId>
        <AccountType/>
      </UserInfo>
      <UserInfo>
        <DisplayName>Mould, Steve</DisplayName>
        <AccountId>12</AccountId>
        <AccountType/>
      </UserInfo>
      <UserInfo>
        <DisplayName>O'Doughty-Edwards, Chloe</DisplayName>
        <AccountId>615</AccountId>
        <AccountType/>
      </UserInfo>
      <UserInfo>
        <DisplayName>Newcomb, Nichola</DisplayName>
        <AccountId>708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D759A59-561F-4636-BBC2-024C118D4C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75617A3-8981-4BD4-975B-52062B6E9286}">
  <ds:schemaRefs>
    <ds:schemaRef ds:uri="1aeb9330-78f6-4694-9727-6b18376f6b8a"/>
    <ds:schemaRef ds:uri="d48a217c-4165-4534-b03b-39f6e40f5ce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725ABD3-EEB4-4E95-98A5-F51CB304D53D}">
  <ds:schemaRefs>
    <ds:schemaRef ds:uri="1aeb9330-78f6-4694-9727-6b18376f6b8a"/>
    <ds:schemaRef ds:uri="d48a217c-4165-4534-b03b-39f6e40f5cec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231</Words>
  <Application>Microsoft Office PowerPoint</Application>
  <PresentationFormat>Widescreen</PresentationFormat>
  <Paragraphs>32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Source Sans Pro</vt:lpstr>
      <vt:lpstr>Office Theme</vt:lpstr>
      <vt:lpstr>DT Hub Gemini Call</vt:lpstr>
      <vt:lpstr>The pig picture perspective</vt:lpstr>
      <vt:lpstr>Understanding the role we play</vt:lpstr>
      <vt:lpstr>Building the foundations…</vt:lpstr>
      <vt:lpstr>Thank You</vt:lpstr>
    </vt:vector>
  </TitlesOfParts>
  <Company>UK Power Networks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Richard</dc:creator>
  <cp:lastModifiedBy>Webb, Matt</cp:lastModifiedBy>
  <cp:revision>5</cp:revision>
  <dcterms:created xsi:type="dcterms:W3CDTF">2020-05-18T13:09:13Z</dcterms:created>
  <dcterms:modified xsi:type="dcterms:W3CDTF">2023-07-15T17:22:15Z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4fe2fa2-8093-4776-8a20-2d25f8c7acf2_Enabled">
    <vt:lpwstr>true</vt:lpwstr>
  </property>
  <property fmtid="{D5CDD505-2E9C-101B-9397-08002B2CF9AE}" pid="3" name="MSIP_Label_24fe2fa2-8093-4776-8a20-2d25f8c7acf2_SetDate">
    <vt:lpwstr>2022-05-06T14:22:42Z</vt:lpwstr>
  </property>
  <property fmtid="{D5CDD505-2E9C-101B-9397-08002B2CF9AE}" pid="4" name="MSIP_Label_24fe2fa2-8093-4776-8a20-2d25f8c7acf2_Method">
    <vt:lpwstr>Standard</vt:lpwstr>
  </property>
  <property fmtid="{D5CDD505-2E9C-101B-9397-08002B2CF9AE}" pid="5" name="MSIP_Label_24fe2fa2-8093-4776-8a20-2d25f8c7acf2_Name">
    <vt:lpwstr>Internal</vt:lpwstr>
  </property>
  <property fmtid="{D5CDD505-2E9C-101B-9397-08002B2CF9AE}" pid="6" name="MSIP_Label_24fe2fa2-8093-4776-8a20-2d25f8c7acf2_SiteId">
    <vt:lpwstr>887a239c-e092-45fe-92c8-d902c3681567</vt:lpwstr>
  </property>
  <property fmtid="{D5CDD505-2E9C-101B-9397-08002B2CF9AE}" pid="7" name="MSIP_Label_24fe2fa2-8093-4776-8a20-2d25f8c7acf2_ActionId">
    <vt:lpwstr>f9b732fc-0d19-4140-9560-d11c543bc493</vt:lpwstr>
  </property>
  <property fmtid="{D5CDD505-2E9C-101B-9397-08002B2CF9AE}" pid="8" name="MSIP_Label_24fe2fa2-8093-4776-8a20-2d25f8c7acf2_ContentBits">
    <vt:lpwstr>0</vt:lpwstr>
  </property>
  <property fmtid="{D5CDD505-2E9C-101B-9397-08002B2CF9AE}" pid="9" name="MediaServiceImageTags">
    <vt:lpwstr/>
  </property>
  <property fmtid="{D5CDD505-2E9C-101B-9397-08002B2CF9AE}" pid="10" name="ContentTypeId">
    <vt:lpwstr>0x01010400186D9F012BED934DAC981413FFCC8F56</vt:lpwstr>
  </property>
</Properties>
</file>