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2"/>
  </p:sldMasterIdLst>
  <p:notesMasterIdLst>
    <p:notesMasterId r:id="rId14"/>
  </p:notesMasterIdLst>
  <p:handoutMasterIdLst>
    <p:handoutMasterId r:id="rId15"/>
  </p:handoutMasterIdLst>
  <p:sldIdLst>
    <p:sldId id="256" r:id="rId3"/>
    <p:sldId id="2146848283" r:id="rId4"/>
    <p:sldId id="289" r:id="rId5"/>
    <p:sldId id="4162" r:id="rId6"/>
    <p:sldId id="2146848284" r:id="rId7"/>
    <p:sldId id="290" r:id="rId8"/>
    <p:sldId id="260" r:id="rId9"/>
    <p:sldId id="306" r:id="rId10"/>
    <p:sldId id="288" r:id="rId11"/>
    <p:sldId id="2146848286" r:id="rId12"/>
    <p:sldId id="2146848285" r:id="rId13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2438338" rtl="0" fontAlgn="auto" latinLnBrk="0" hangingPunct="0">
      <a:lnSpc>
        <a:spcPct val="150000"/>
      </a:lnSpc>
      <a:spcBef>
        <a:spcPts val="0"/>
      </a:spcBef>
      <a:spcAft>
        <a:spcPts val="0"/>
      </a:spcAft>
      <a:buClrTx/>
      <a:buSzTx/>
      <a:buFontTx/>
      <a:buNone/>
      <a:tabLst/>
      <a:defRPr kumimoji="0" sz="2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Dosis ExtraLight Bold"/>
        <a:ea typeface="Dosis ExtraLight Bold"/>
        <a:cs typeface="Dosis ExtraLight Bold"/>
        <a:sym typeface="Dosis ExtraLight Bold"/>
      </a:defRPr>
    </a:lvl1pPr>
    <a:lvl2pPr marL="0" marR="0" indent="0" algn="l" defTabSz="2438338" rtl="0" fontAlgn="auto" latinLnBrk="0" hangingPunct="0">
      <a:lnSpc>
        <a:spcPct val="150000"/>
      </a:lnSpc>
      <a:spcBef>
        <a:spcPts val="0"/>
      </a:spcBef>
      <a:spcAft>
        <a:spcPts val="0"/>
      </a:spcAft>
      <a:buClrTx/>
      <a:buSzTx/>
      <a:buFontTx/>
      <a:buNone/>
      <a:tabLst/>
      <a:defRPr kumimoji="0" sz="2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Dosis ExtraLight Bold"/>
        <a:ea typeface="Dosis ExtraLight Bold"/>
        <a:cs typeface="Dosis ExtraLight Bold"/>
        <a:sym typeface="Dosis ExtraLight Bold"/>
      </a:defRPr>
    </a:lvl2pPr>
    <a:lvl3pPr marL="0" marR="0" indent="0" algn="l" defTabSz="2438338" rtl="0" fontAlgn="auto" latinLnBrk="0" hangingPunct="0">
      <a:lnSpc>
        <a:spcPct val="150000"/>
      </a:lnSpc>
      <a:spcBef>
        <a:spcPts val="0"/>
      </a:spcBef>
      <a:spcAft>
        <a:spcPts val="0"/>
      </a:spcAft>
      <a:buClrTx/>
      <a:buSzTx/>
      <a:buFontTx/>
      <a:buNone/>
      <a:tabLst/>
      <a:defRPr kumimoji="0" sz="2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Dosis ExtraLight Bold"/>
        <a:ea typeface="Dosis ExtraLight Bold"/>
        <a:cs typeface="Dosis ExtraLight Bold"/>
        <a:sym typeface="Dosis ExtraLight Bold"/>
      </a:defRPr>
    </a:lvl3pPr>
    <a:lvl4pPr marL="0" marR="0" indent="0" algn="l" defTabSz="2438338" rtl="0" fontAlgn="auto" latinLnBrk="0" hangingPunct="0">
      <a:lnSpc>
        <a:spcPct val="150000"/>
      </a:lnSpc>
      <a:spcBef>
        <a:spcPts val="0"/>
      </a:spcBef>
      <a:spcAft>
        <a:spcPts val="0"/>
      </a:spcAft>
      <a:buClrTx/>
      <a:buSzTx/>
      <a:buFontTx/>
      <a:buNone/>
      <a:tabLst/>
      <a:defRPr kumimoji="0" sz="2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Dosis ExtraLight Bold"/>
        <a:ea typeface="Dosis ExtraLight Bold"/>
        <a:cs typeface="Dosis ExtraLight Bold"/>
        <a:sym typeface="Dosis ExtraLight Bold"/>
      </a:defRPr>
    </a:lvl4pPr>
    <a:lvl5pPr marL="0" marR="0" indent="0" algn="l" defTabSz="2438338" rtl="0" fontAlgn="auto" latinLnBrk="0" hangingPunct="0">
      <a:lnSpc>
        <a:spcPct val="150000"/>
      </a:lnSpc>
      <a:spcBef>
        <a:spcPts val="0"/>
      </a:spcBef>
      <a:spcAft>
        <a:spcPts val="0"/>
      </a:spcAft>
      <a:buClrTx/>
      <a:buSzTx/>
      <a:buFontTx/>
      <a:buNone/>
      <a:tabLst/>
      <a:defRPr kumimoji="0" sz="2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Dosis ExtraLight Bold"/>
        <a:ea typeface="Dosis ExtraLight Bold"/>
        <a:cs typeface="Dosis ExtraLight Bold"/>
        <a:sym typeface="Dosis ExtraLight Bold"/>
      </a:defRPr>
    </a:lvl5pPr>
    <a:lvl6pPr marL="0" marR="0" indent="0" algn="l" defTabSz="2438338" rtl="0" fontAlgn="auto" latinLnBrk="0" hangingPunct="0">
      <a:lnSpc>
        <a:spcPct val="150000"/>
      </a:lnSpc>
      <a:spcBef>
        <a:spcPts val="0"/>
      </a:spcBef>
      <a:spcAft>
        <a:spcPts val="0"/>
      </a:spcAft>
      <a:buClrTx/>
      <a:buSzTx/>
      <a:buFontTx/>
      <a:buNone/>
      <a:tabLst/>
      <a:defRPr kumimoji="0" sz="2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Dosis ExtraLight Bold"/>
        <a:ea typeface="Dosis ExtraLight Bold"/>
        <a:cs typeface="Dosis ExtraLight Bold"/>
        <a:sym typeface="Dosis ExtraLight Bold"/>
      </a:defRPr>
    </a:lvl6pPr>
    <a:lvl7pPr marL="0" marR="0" indent="0" algn="l" defTabSz="2438338" rtl="0" fontAlgn="auto" latinLnBrk="0" hangingPunct="0">
      <a:lnSpc>
        <a:spcPct val="150000"/>
      </a:lnSpc>
      <a:spcBef>
        <a:spcPts val="0"/>
      </a:spcBef>
      <a:spcAft>
        <a:spcPts val="0"/>
      </a:spcAft>
      <a:buClrTx/>
      <a:buSzTx/>
      <a:buFontTx/>
      <a:buNone/>
      <a:tabLst/>
      <a:defRPr kumimoji="0" sz="2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Dosis ExtraLight Bold"/>
        <a:ea typeface="Dosis ExtraLight Bold"/>
        <a:cs typeface="Dosis ExtraLight Bold"/>
        <a:sym typeface="Dosis ExtraLight Bold"/>
      </a:defRPr>
    </a:lvl7pPr>
    <a:lvl8pPr marL="0" marR="0" indent="0" algn="l" defTabSz="2438338" rtl="0" fontAlgn="auto" latinLnBrk="0" hangingPunct="0">
      <a:lnSpc>
        <a:spcPct val="150000"/>
      </a:lnSpc>
      <a:spcBef>
        <a:spcPts val="0"/>
      </a:spcBef>
      <a:spcAft>
        <a:spcPts val="0"/>
      </a:spcAft>
      <a:buClrTx/>
      <a:buSzTx/>
      <a:buFontTx/>
      <a:buNone/>
      <a:tabLst/>
      <a:defRPr kumimoji="0" sz="2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Dosis ExtraLight Bold"/>
        <a:ea typeface="Dosis ExtraLight Bold"/>
        <a:cs typeface="Dosis ExtraLight Bold"/>
        <a:sym typeface="Dosis ExtraLight Bold"/>
      </a:defRPr>
    </a:lvl8pPr>
    <a:lvl9pPr marL="0" marR="0" indent="0" algn="l" defTabSz="2438338" rtl="0" fontAlgn="auto" latinLnBrk="0" hangingPunct="0">
      <a:lnSpc>
        <a:spcPct val="150000"/>
      </a:lnSpc>
      <a:spcBef>
        <a:spcPts val="0"/>
      </a:spcBef>
      <a:spcAft>
        <a:spcPts val="0"/>
      </a:spcAft>
      <a:buClrTx/>
      <a:buSzTx/>
      <a:buFontTx/>
      <a:buNone/>
      <a:tabLst/>
      <a:defRPr kumimoji="0" sz="2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Dosis ExtraLight Bold"/>
        <a:ea typeface="Dosis ExtraLight Bold"/>
        <a:cs typeface="Dosis ExtraLight Bold"/>
        <a:sym typeface="Dosis ExtraLight Bold"/>
      </a:defRPr>
    </a:lvl9pPr>
  </p:defaultTextStyle>
  <p:extLst>
    <p:ext uri="{EFAFB233-063F-42B5-8137-9DF3F51BA10A}">
      <p15:sldGuideLst xmlns:p15="http://schemas.microsoft.com/office/powerpoint/2012/main">
        <p15:guide id="1" orient="horz" pos="4297" userDrawn="1">
          <p15:clr>
            <a:srgbClr val="A4A3A4"/>
          </p15:clr>
        </p15:guide>
        <p15:guide id="2" pos="7635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C00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AA00557-688B-4E3A-B2FA-A5E54F217F56}" v="48" dt="2024-01-30T09:31:18.886"/>
  </p1510:revLst>
</p1510:revInfo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Dosis ExtraLight Bold"/>
          <a:ea typeface="Dosis ExtraLight Bold"/>
          <a:cs typeface="Dosis ExtraLight Bold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DFFF"/>
          </a:solidFill>
        </a:fill>
      </a:tcStyle>
    </a:wholeTbl>
    <a:band2H>
      <a:tcTxStyle/>
      <a:tcStyle>
        <a:tcBdr/>
        <a:fill>
          <a:solidFill>
            <a:srgbClr val="E6F0FF"/>
          </a:solidFill>
        </a:fill>
      </a:tcStyle>
    </a:band2H>
    <a:firstCol>
      <a:tcTxStyle b="on" i="off">
        <a:font>
          <a:latin typeface="Dosis ExtraLight Bold"/>
          <a:ea typeface="Dosis ExtraLight Bold"/>
          <a:cs typeface="Dosis ExtraLight Bold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Dosis ExtraLight Bold"/>
          <a:ea typeface="Dosis ExtraLight Bold"/>
          <a:cs typeface="Dosis ExtraLight Bold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>
          <a:latin typeface="Dosis ExtraLight Bold"/>
          <a:ea typeface="Dosis ExtraLight Bold"/>
          <a:cs typeface="Dosis ExtraLight Bold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Dosis ExtraLight Bold"/>
          <a:ea typeface="Dosis ExtraLight Bold"/>
          <a:cs typeface="Dosis ExtraLight Bold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1F0CC"/>
          </a:solidFill>
        </a:fill>
      </a:tcStyle>
    </a:wholeTbl>
    <a:band2H>
      <a:tcTxStyle/>
      <a:tcStyle>
        <a:tcBdr/>
        <a:fill>
          <a:solidFill>
            <a:srgbClr val="EAF8E7"/>
          </a:solidFill>
        </a:fill>
      </a:tcStyle>
    </a:band2H>
    <a:firstCol>
      <a:tcTxStyle b="on" i="off">
        <a:font>
          <a:latin typeface="Dosis ExtraLight Bold"/>
          <a:ea typeface="Dosis ExtraLight Bold"/>
          <a:cs typeface="Dosis ExtraLight Bold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>
          <a:latin typeface="Dosis ExtraLight Bold"/>
          <a:ea typeface="Dosis ExtraLight Bold"/>
          <a:cs typeface="Dosis ExtraLight Bold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>
          <a:latin typeface="Dosis ExtraLight Bold"/>
          <a:ea typeface="Dosis ExtraLight Bold"/>
          <a:cs typeface="Dosis ExtraLight Bold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Dosis ExtraLight Bold"/>
          <a:ea typeface="Dosis ExtraLight Bold"/>
          <a:cs typeface="Dosis ExtraLight Bold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FCDDF"/>
          </a:solidFill>
        </a:fill>
      </a:tcStyle>
    </a:wholeTbl>
    <a:band2H>
      <a:tcTxStyle/>
      <a:tcStyle>
        <a:tcBdr/>
        <a:fill>
          <a:solidFill>
            <a:srgbClr val="FFE8F0"/>
          </a:solidFill>
        </a:fill>
      </a:tcStyle>
    </a:band2H>
    <a:firstCol>
      <a:tcTxStyle b="on" i="off">
        <a:font>
          <a:latin typeface="Dosis ExtraLight Bold"/>
          <a:ea typeface="Dosis ExtraLight Bold"/>
          <a:cs typeface="Dosis ExtraLight Bold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>
          <a:latin typeface="Dosis ExtraLight Bold"/>
          <a:ea typeface="Dosis ExtraLight Bold"/>
          <a:cs typeface="Dosis ExtraLight Bold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>
          <a:latin typeface="Dosis ExtraLight Bold"/>
          <a:ea typeface="Dosis ExtraLight Bold"/>
          <a:cs typeface="Dosis ExtraLight Bold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Dosis ExtraLight Bold"/>
          <a:ea typeface="Dosis ExtraLight Bold"/>
          <a:cs typeface="Dosis ExtraLight Bold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>
          <a:latin typeface="Dosis ExtraLight Bold"/>
          <a:ea typeface="Dosis ExtraLight Bold"/>
          <a:cs typeface="Dosis ExtraLight Bold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Dosis ExtraLight Bold"/>
          <a:ea typeface="Dosis ExtraLight Bold"/>
          <a:cs typeface="Dosis ExtraLight Bold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Dosis ExtraLight Bold"/>
          <a:ea typeface="Dosis ExtraLight Bold"/>
          <a:cs typeface="Dosis ExtraLight Bold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Dosis ExtraLight Bold"/>
          <a:ea typeface="Dosis ExtraLight Bold"/>
          <a:cs typeface="Dosis ExtraLight Bold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>
          <a:latin typeface="Dosis ExtraLight Bold"/>
          <a:ea typeface="Dosis ExtraLight Bold"/>
          <a:cs typeface="Dosis ExtraLight Bold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>
          <a:latin typeface="Dosis ExtraLight Bold"/>
          <a:ea typeface="Dosis ExtraLight Bold"/>
          <a:cs typeface="Dosis ExtraLight Bold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>
          <a:latin typeface="Dosis ExtraLight Bold"/>
          <a:ea typeface="Dosis ExtraLight Bold"/>
          <a:cs typeface="Dosis ExtraLight Bold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Dosis ExtraLight Bold"/>
          <a:ea typeface="Dosis ExtraLight Bold"/>
          <a:cs typeface="Dosis ExtraLight Bold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>
          <a:latin typeface="Dosis ExtraLight Bold"/>
          <a:ea typeface="Dosis ExtraLight Bold"/>
          <a:cs typeface="Dosis ExtraLight Bold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>
          <a:latin typeface="Dosis ExtraLight Bold"/>
          <a:ea typeface="Dosis ExtraLight Bold"/>
          <a:cs typeface="Dosis ExtraLight Bold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>
          <a:latin typeface="Dosis ExtraLight Bold"/>
          <a:ea typeface="Dosis ExtraLight Bold"/>
          <a:cs typeface="Dosis ExtraLight Bold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234" autoAdjust="0"/>
    <p:restoredTop sz="96374" autoAdjust="0"/>
  </p:normalViewPr>
  <p:slideViewPr>
    <p:cSldViewPr snapToGrid="0" showGuides="1">
      <p:cViewPr varScale="1">
        <p:scale>
          <a:sx n="55" d="100"/>
          <a:sy n="55" d="100"/>
        </p:scale>
        <p:origin x="564" y="108"/>
      </p:cViewPr>
      <p:guideLst>
        <p:guide orient="horz" pos="4297"/>
        <p:guide pos="763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-192"/>
    </p:cViewPr>
  </p:sorterViewPr>
  <p:notesViewPr>
    <p:cSldViewPr snapToGrid="0">
      <p:cViewPr varScale="1">
        <p:scale>
          <a:sx n="86" d="100"/>
          <a:sy n="86" d="100"/>
        </p:scale>
        <p:origin x="3600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microsoft.com/office/2015/10/relationships/revisionInfo" Target="revisionInfo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avin cotterill" userId="22c3778d67679ff0" providerId="LiveId" clId="{9AA00557-688B-4E3A-B2FA-A5E54F217F56}"/>
    <pc:docChg chg="undo custSel addSld delSld modSld sldOrd modMainMaster">
      <pc:chgData name="gavin cotterill" userId="22c3778d67679ff0" providerId="LiveId" clId="{9AA00557-688B-4E3A-B2FA-A5E54F217F56}" dt="2024-01-30T09:31:36.676" v="741" actId="1076"/>
      <pc:docMkLst>
        <pc:docMk/>
      </pc:docMkLst>
      <pc:sldChg chg="modSp mod">
        <pc:chgData name="gavin cotterill" userId="22c3778d67679ff0" providerId="LiveId" clId="{9AA00557-688B-4E3A-B2FA-A5E54F217F56}" dt="2024-01-28T03:59:54.598" v="264" actId="5793"/>
        <pc:sldMkLst>
          <pc:docMk/>
          <pc:sldMk cId="0" sldId="256"/>
        </pc:sldMkLst>
        <pc:spChg chg="mod">
          <ac:chgData name="gavin cotterill" userId="22c3778d67679ff0" providerId="LiveId" clId="{9AA00557-688B-4E3A-B2FA-A5E54F217F56}" dt="2024-01-28T03:59:54.598" v="264" actId="5793"/>
          <ac:spMkLst>
            <pc:docMk/>
            <pc:sldMk cId="0" sldId="256"/>
            <ac:spMk id="2" creationId="{66D1A8A7-8E8E-9A56-A148-7F658AC59C9B}"/>
          </ac:spMkLst>
        </pc:spChg>
        <pc:spChg chg="mod">
          <ac:chgData name="gavin cotterill" userId="22c3778d67679ff0" providerId="LiveId" clId="{9AA00557-688B-4E3A-B2FA-A5E54F217F56}" dt="2024-01-25T21:27:26.364" v="28" actId="20577"/>
          <ac:spMkLst>
            <pc:docMk/>
            <pc:sldMk cId="0" sldId="256"/>
            <ac:spMk id="118" creationId="{00000000-0000-0000-0000-000000000000}"/>
          </ac:spMkLst>
        </pc:spChg>
      </pc:sldChg>
      <pc:sldChg chg="del">
        <pc:chgData name="gavin cotterill" userId="22c3778d67679ff0" providerId="LiveId" clId="{9AA00557-688B-4E3A-B2FA-A5E54F217F56}" dt="2024-01-28T04:10:04.845" v="277" actId="47"/>
        <pc:sldMkLst>
          <pc:docMk/>
          <pc:sldMk cId="0" sldId="257"/>
        </pc:sldMkLst>
      </pc:sldChg>
      <pc:sldChg chg="addSp delSp modSp add mod">
        <pc:chgData name="gavin cotterill" userId="22c3778d67679ff0" providerId="LiveId" clId="{9AA00557-688B-4E3A-B2FA-A5E54F217F56}" dt="2024-01-28T04:35:43.609" v="614" actId="1076"/>
        <pc:sldMkLst>
          <pc:docMk/>
          <pc:sldMk cId="0" sldId="260"/>
        </pc:sldMkLst>
        <pc:spChg chg="add del mod">
          <ac:chgData name="gavin cotterill" userId="22c3778d67679ff0" providerId="LiveId" clId="{9AA00557-688B-4E3A-B2FA-A5E54F217F56}" dt="2024-01-28T04:35:09.245" v="600" actId="478"/>
          <ac:spMkLst>
            <pc:docMk/>
            <pc:sldMk cId="0" sldId="260"/>
            <ac:spMk id="3" creationId="{E98FD610-A4F3-A146-4F2B-62F5D02C2F0A}"/>
          </ac:spMkLst>
        </pc:spChg>
        <pc:spChg chg="add mod">
          <ac:chgData name="gavin cotterill" userId="22c3778d67679ff0" providerId="LiveId" clId="{9AA00557-688B-4E3A-B2FA-A5E54F217F56}" dt="2024-01-28T04:35:43.609" v="614" actId="1076"/>
          <ac:spMkLst>
            <pc:docMk/>
            <pc:sldMk cId="0" sldId="260"/>
            <ac:spMk id="6" creationId="{2C54E9F6-251D-0E22-EC69-6A8E7B8C6BA0}"/>
          </ac:spMkLst>
        </pc:spChg>
        <pc:spChg chg="mod">
          <ac:chgData name="gavin cotterill" userId="22c3778d67679ff0" providerId="LiveId" clId="{9AA00557-688B-4E3A-B2FA-A5E54F217F56}" dt="2024-01-28T04:35:19.429" v="605" actId="313"/>
          <ac:spMkLst>
            <pc:docMk/>
            <pc:sldMk cId="0" sldId="260"/>
            <ac:spMk id="135" creationId="{00000000-0000-0000-0000-000000000000}"/>
          </ac:spMkLst>
        </pc:spChg>
        <pc:spChg chg="del">
          <ac:chgData name="gavin cotterill" userId="22c3778d67679ff0" providerId="LiveId" clId="{9AA00557-688B-4E3A-B2FA-A5E54F217F56}" dt="2024-01-28T04:34:40.431" v="596" actId="478"/>
          <ac:spMkLst>
            <pc:docMk/>
            <pc:sldMk cId="0" sldId="260"/>
            <ac:spMk id="136" creationId="{00000000-0000-0000-0000-000000000000}"/>
          </ac:spMkLst>
        </pc:spChg>
        <pc:spChg chg="del">
          <ac:chgData name="gavin cotterill" userId="22c3778d67679ff0" providerId="LiveId" clId="{9AA00557-688B-4E3A-B2FA-A5E54F217F56}" dt="2024-01-28T04:34:42.184" v="597" actId="478"/>
          <ac:spMkLst>
            <pc:docMk/>
            <pc:sldMk cId="0" sldId="260"/>
            <ac:spMk id="137" creationId="{00000000-0000-0000-0000-000000000000}"/>
          </ac:spMkLst>
        </pc:spChg>
        <pc:spChg chg="del">
          <ac:chgData name="gavin cotterill" userId="22c3778d67679ff0" providerId="LiveId" clId="{9AA00557-688B-4E3A-B2FA-A5E54F217F56}" dt="2024-01-28T04:35:30.966" v="606" actId="478"/>
          <ac:spMkLst>
            <pc:docMk/>
            <pc:sldMk cId="0" sldId="260"/>
            <ac:spMk id="139" creationId="{00000000-0000-0000-0000-000000000000}"/>
          </ac:spMkLst>
        </pc:spChg>
        <pc:picChg chg="add mod">
          <ac:chgData name="gavin cotterill" userId="22c3778d67679ff0" providerId="LiveId" clId="{9AA00557-688B-4E3A-B2FA-A5E54F217F56}" dt="2024-01-28T04:35:15.887" v="604" actId="1076"/>
          <ac:picMkLst>
            <pc:docMk/>
            <pc:sldMk cId="0" sldId="260"/>
            <ac:picMk id="4" creationId="{93BF84E5-E1E4-DF52-5B86-0AB8FE5547A9}"/>
          </ac:picMkLst>
        </pc:picChg>
        <pc:picChg chg="del">
          <ac:chgData name="gavin cotterill" userId="22c3778d67679ff0" providerId="LiveId" clId="{9AA00557-688B-4E3A-B2FA-A5E54F217F56}" dt="2024-01-28T04:35:07.253" v="599" actId="478"/>
          <ac:picMkLst>
            <pc:docMk/>
            <pc:sldMk cId="0" sldId="260"/>
            <ac:picMk id="138" creationId="{00000000-0000-0000-0000-000000000000}"/>
          </ac:picMkLst>
        </pc:picChg>
      </pc:sldChg>
      <pc:sldChg chg="add del">
        <pc:chgData name="gavin cotterill" userId="22c3778d67679ff0" providerId="LiveId" clId="{9AA00557-688B-4E3A-B2FA-A5E54F217F56}" dt="2024-01-28T04:35:45.896" v="615" actId="47"/>
        <pc:sldMkLst>
          <pc:docMk/>
          <pc:sldMk cId="0" sldId="261"/>
        </pc:sldMkLst>
      </pc:sldChg>
      <pc:sldChg chg="delSp modSp add del mod">
        <pc:chgData name="gavin cotterill" userId="22c3778d67679ff0" providerId="LiveId" clId="{9AA00557-688B-4E3A-B2FA-A5E54F217F56}" dt="2024-01-28T20:57:10.251" v="652" actId="47"/>
        <pc:sldMkLst>
          <pc:docMk/>
          <pc:sldMk cId="0" sldId="262"/>
        </pc:sldMkLst>
        <pc:spChg chg="mod">
          <ac:chgData name="gavin cotterill" userId="22c3778d67679ff0" providerId="LiveId" clId="{9AA00557-688B-4E3A-B2FA-A5E54F217F56}" dt="2024-01-28T04:36:10.094" v="618" actId="1076"/>
          <ac:spMkLst>
            <pc:docMk/>
            <pc:sldMk cId="0" sldId="262"/>
            <ac:spMk id="161" creationId="{00000000-0000-0000-0000-000000000000}"/>
          </ac:spMkLst>
        </pc:spChg>
        <pc:spChg chg="del">
          <ac:chgData name="gavin cotterill" userId="22c3778d67679ff0" providerId="LiveId" clId="{9AA00557-688B-4E3A-B2FA-A5E54F217F56}" dt="2024-01-28T04:36:05.606" v="616" actId="478"/>
          <ac:spMkLst>
            <pc:docMk/>
            <pc:sldMk cId="0" sldId="262"/>
            <ac:spMk id="162" creationId="{00000000-0000-0000-0000-000000000000}"/>
          </ac:spMkLst>
        </pc:spChg>
        <pc:spChg chg="del">
          <ac:chgData name="gavin cotterill" userId="22c3778d67679ff0" providerId="LiveId" clId="{9AA00557-688B-4E3A-B2FA-A5E54F217F56}" dt="2024-01-28T04:36:06.827" v="617" actId="478"/>
          <ac:spMkLst>
            <pc:docMk/>
            <pc:sldMk cId="0" sldId="262"/>
            <ac:spMk id="165" creationId="{00000000-0000-0000-0000-000000000000}"/>
          </ac:spMkLst>
        </pc:spChg>
      </pc:sldChg>
      <pc:sldChg chg="del">
        <pc:chgData name="gavin cotterill" userId="22c3778d67679ff0" providerId="LiveId" clId="{9AA00557-688B-4E3A-B2FA-A5E54F217F56}" dt="2024-01-28T04:26:51.656" v="417" actId="47"/>
        <pc:sldMkLst>
          <pc:docMk/>
          <pc:sldMk cId="0" sldId="286"/>
        </pc:sldMkLst>
      </pc:sldChg>
      <pc:sldChg chg="addSp modSp new del mod ord">
        <pc:chgData name="gavin cotterill" userId="22c3778d67679ff0" providerId="LiveId" clId="{9AA00557-688B-4E3A-B2FA-A5E54F217F56}" dt="2024-01-28T03:59:40.131" v="258" actId="47"/>
        <pc:sldMkLst>
          <pc:docMk/>
          <pc:sldMk cId="2915995633" sldId="287"/>
        </pc:sldMkLst>
        <pc:spChg chg="mod">
          <ac:chgData name="gavin cotterill" userId="22c3778d67679ff0" providerId="LiveId" clId="{9AA00557-688B-4E3A-B2FA-A5E54F217F56}" dt="2024-01-25T21:28:06.334" v="67" actId="27636"/>
          <ac:spMkLst>
            <pc:docMk/>
            <pc:sldMk cId="2915995633" sldId="287"/>
            <ac:spMk id="2" creationId="{6081AA10-BB36-A42D-23C9-FE362C85F67D}"/>
          </ac:spMkLst>
        </pc:spChg>
        <pc:spChg chg="mod">
          <ac:chgData name="gavin cotterill" userId="22c3778d67679ff0" providerId="LiveId" clId="{9AA00557-688B-4E3A-B2FA-A5E54F217F56}" dt="2024-01-25T21:28:03.710" v="65" actId="27636"/>
          <ac:spMkLst>
            <pc:docMk/>
            <pc:sldMk cId="2915995633" sldId="287"/>
            <ac:spMk id="3" creationId="{8858D626-1CDE-3C7F-AAAA-58802A717F5E}"/>
          </ac:spMkLst>
        </pc:spChg>
        <pc:spChg chg="add mod">
          <ac:chgData name="gavin cotterill" userId="22c3778d67679ff0" providerId="LiveId" clId="{9AA00557-688B-4E3A-B2FA-A5E54F217F56}" dt="2024-01-25T21:31:42.310" v="121" actId="12"/>
          <ac:spMkLst>
            <pc:docMk/>
            <pc:sldMk cId="2915995633" sldId="287"/>
            <ac:spMk id="5" creationId="{877A44AE-7815-A7F4-AAF7-8C67664079C5}"/>
          </ac:spMkLst>
        </pc:spChg>
      </pc:sldChg>
      <pc:sldChg chg="addSp delSp modSp add mod delAnim">
        <pc:chgData name="gavin cotterill" userId="22c3778d67679ff0" providerId="LiveId" clId="{9AA00557-688B-4E3A-B2FA-A5E54F217F56}" dt="2024-01-28T21:09:53.042" v="726" actId="13926"/>
        <pc:sldMkLst>
          <pc:docMk/>
          <pc:sldMk cId="423526705" sldId="288"/>
        </pc:sldMkLst>
        <pc:spChg chg="add del mod">
          <ac:chgData name="gavin cotterill" userId="22c3778d67679ff0" providerId="LiveId" clId="{9AA00557-688B-4E3A-B2FA-A5E54F217F56}" dt="2024-01-28T21:04:30.462" v="707" actId="478"/>
          <ac:spMkLst>
            <pc:docMk/>
            <pc:sldMk cId="423526705" sldId="288"/>
            <ac:spMk id="6" creationId="{DD8B0F75-3A60-DD7F-02A2-72AA606FCB34}"/>
          </ac:spMkLst>
        </pc:spChg>
        <pc:spChg chg="del">
          <ac:chgData name="gavin cotterill" userId="22c3778d67679ff0" providerId="LiveId" clId="{9AA00557-688B-4E3A-B2FA-A5E54F217F56}" dt="2024-01-28T04:36:22.786" v="637" actId="478"/>
          <ac:spMkLst>
            <pc:docMk/>
            <pc:sldMk cId="423526705" sldId="288"/>
            <ac:spMk id="31" creationId="{CBAA0766-2F63-A363-E88F-078D0195EEFD}"/>
          </ac:spMkLst>
        </pc:spChg>
        <pc:spChg chg="del">
          <ac:chgData name="gavin cotterill" userId="22c3778d67679ff0" providerId="LiveId" clId="{9AA00557-688B-4E3A-B2FA-A5E54F217F56}" dt="2024-01-28T04:36:25.292" v="638" actId="478"/>
          <ac:spMkLst>
            <pc:docMk/>
            <pc:sldMk cId="423526705" sldId="288"/>
            <ac:spMk id="32" creationId="{CD60A9A4-5C09-D0D3-52F7-7866CFA224B5}"/>
          </ac:spMkLst>
        </pc:spChg>
        <pc:spChg chg="del">
          <ac:chgData name="gavin cotterill" userId="22c3778d67679ff0" providerId="LiveId" clId="{9AA00557-688B-4E3A-B2FA-A5E54F217F56}" dt="2024-01-28T04:36:25.292" v="638" actId="478"/>
          <ac:spMkLst>
            <pc:docMk/>
            <pc:sldMk cId="423526705" sldId="288"/>
            <ac:spMk id="33" creationId="{DAB5E7AB-A611-BCB6-830A-4C511D459C0E}"/>
          </ac:spMkLst>
        </pc:spChg>
        <pc:spChg chg="del">
          <ac:chgData name="gavin cotterill" userId="22c3778d67679ff0" providerId="LiveId" clId="{9AA00557-688B-4E3A-B2FA-A5E54F217F56}" dt="2024-01-28T04:36:25.292" v="638" actId="478"/>
          <ac:spMkLst>
            <pc:docMk/>
            <pc:sldMk cId="423526705" sldId="288"/>
            <ac:spMk id="34" creationId="{F1A5CC29-9BDC-FD7D-4EF9-E46EED442107}"/>
          </ac:spMkLst>
        </pc:spChg>
        <pc:spChg chg="del">
          <ac:chgData name="gavin cotterill" userId="22c3778d67679ff0" providerId="LiveId" clId="{9AA00557-688B-4E3A-B2FA-A5E54F217F56}" dt="2024-01-28T04:36:25.292" v="638" actId="478"/>
          <ac:spMkLst>
            <pc:docMk/>
            <pc:sldMk cId="423526705" sldId="288"/>
            <ac:spMk id="35" creationId="{4A81E0EF-3ECE-AAFB-4382-444ABA8A6DA6}"/>
          </ac:spMkLst>
        </pc:spChg>
        <pc:spChg chg="del">
          <ac:chgData name="gavin cotterill" userId="22c3778d67679ff0" providerId="LiveId" clId="{9AA00557-688B-4E3A-B2FA-A5E54F217F56}" dt="2024-01-28T04:36:25.292" v="638" actId="478"/>
          <ac:spMkLst>
            <pc:docMk/>
            <pc:sldMk cId="423526705" sldId="288"/>
            <ac:spMk id="36" creationId="{C02A1DE2-E5C0-0DCF-A67F-37EB1857BBBB}"/>
          </ac:spMkLst>
        </pc:spChg>
        <pc:spChg chg="del">
          <ac:chgData name="gavin cotterill" userId="22c3778d67679ff0" providerId="LiveId" clId="{9AA00557-688B-4E3A-B2FA-A5E54F217F56}" dt="2024-01-28T04:36:25.292" v="638" actId="478"/>
          <ac:spMkLst>
            <pc:docMk/>
            <pc:sldMk cId="423526705" sldId="288"/>
            <ac:spMk id="37" creationId="{763F9425-9434-CAC7-79F7-379E21EB5F1B}"/>
          </ac:spMkLst>
        </pc:spChg>
        <pc:spChg chg="del">
          <ac:chgData name="gavin cotterill" userId="22c3778d67679ff0" providerId="LiveId" clId="{9AA00557-688B-4E3A-B2FA-A5E54F217F56}" dt="2024-01-28T04:36:25.292" v="638" actId="478"/>
          <ac:spMkLst>
            <pc:docMk/>
            <pc:sldMk cId="423526705" sldId="288"/>
            <ac:spMk id="38" creationId="{C77E9968-9B7A-0560-BB09-4989AD954DE0}"/>
          </ac:spMkLst>
        </pc:spChg>
        <pc:spChg chg="del">
          <ac:chgData name="gavin cotterill" userId="22c3778d67679ff0" providerId="LiveId" clId="{9AA00557-688B-4E3A-B2FA-A5E54F217F56}" dt="2024-01-28T04:36:25.292" v="638" actId="478"/>
          <ac:spMkLst>
            <pc:docMk/>
            <pc:sldMk cId="423526705" sldId="288"/>
            <ac:spMk id="39" creationId="{DC485579-8764-EC9F-C3AE-0CD34396FA7C}"/>
          </ac:spMkLst>
        </pc:spChg>
        <pc:spChg chg="del">
          <ac:chgData name="gavin cotterill" userId="22c3778d67679ff0" providerId="LiveId" clId="{9AA00557-688B-4E3A-B2FA-A5E54F217F56}" dt="2024-01-28T04:36:25.292" v="638" actId="478"/>
          <ac:spMkLst>
            <pc:docMk/>
            <pc:sldMk cId="423526705" sldId="288"/>
            <ac:spMk id="40" creationId="{E25AE84E-68E4-3722-FCA9-F2FEB1DA0875}"/>
          </ac:spMkLst>
        </pc:spChg>
        <pc:spChg chg="del">
          <ac:chgData name="gavin cotterill" userId="22c3778d67679ff0" providerId="LiveId" clId="{9AA00557-688B-4E3A-B2FA-A5E54F217F56}" dt="2024-01-28T04:36:25.292" v="638" actId="478"/>
          <ac:spMkLst>
            <pc:docMk/>
            <pc:sldMk cId="423526705" sldId="288"/>
            <ac:spMk id="41" creationId="{B1F9824E-B327-CFCD-8988-78B23FB723F1}"/>
          </ac:spMkLst>
        </pc:spChg>
        <pc:spChg chg="del">
          <ac:chgData name="gavin cotterill" userId="22c3778d67679ff0" providerId="LiveId" clId="{9AA00557-688B-4E3A-B2FA-A5E54F217F56}" dt="2024-01-28T04:36:25.292" v="638" actId="478"/>
          <ac:spMkLst>
            <pc:docMk/>
            <pc:sldMk cId="423526705" sldId="288"/>
            <ac:spMk id="42" creationId="{A4D1CC67-B6AC-F9A2-3B56-EFD815BC1285}"/>
          </ac:spMkLst>
        </pc:spChg>
        <pc:spChg chg="del">
          <ac:chgData name="gavin cotterill" userId="22c3778d67679ff0" providerId="LiveId" clId="{9AA00557-688B-4E3A-B2FA-A5E54F217F56}" dt="2024-01-28T04:36:25.292" v="638" actId="478"/>
          <ac:spMkLst>
            <pc:docMk/>
            <pc:sldMk cId="423526705" sldId="288"/>
            <ac:spMk id="43" creationId="{87B93353-5E28-D02A-5824-734A9034B70A}"/>
          </ac:spMkLst>
        </pc:spChg>
        <pc:spChg chg="del">
          <ac:chgData name="gavin cotterill" userId="22c3778d67679ff0" providerId="LiveId" clId="{9AA00557-688B-4E3A-B2FA-A5E54F217F56}" dt="2024-01-28T04:36:25.292" v="638" actId="478"/>
          <ac:spMkLst>
            <pc:docMk/>
            <pc:sldMk cId="423526705" sldId="288"/>
            <ac:spMk id="48" creationId="{7E71D813-7CAE-B5B9-79A4-6BD8DE77985D}"/>
          </ac:spMkLst>
        </pc:spChg>
        <pc:spChg chg="del">
          <ac:chgData name="gavin cotterill" userId="22c3778d67679ff0" providerId="LiveId" clId="{9AA00557-688B-4E3A-B2FA-A5E54F217F56}" dt="2024-01-28T04:36:25.292" v="638" actId="478"/>
          <ac:spMkLst>
            <pc:docMk/>
            <pc:sldMk cId="423526705" sldId="288"/>
            <ac:spMk id="49" creationId="{E3DA2890-4F05-167F-51C2-944956C1738B}"/>
          </ac:spMkLst>
        </pc:spChg>
        <pc:spChg chg="del">
          <ac:chgData name="gavin cotterill" userId="22c3778d67679ff0" providerId="LiveId" clId="{9AA00557-688B-4E3A-B2FA-A5E54F217F56}" dt="2024-01-28T04:36:25.292" v="638" actId="478"/>
          <ac:spMkLst>
            <pc:docMk/>
            <pc:sldMk cId="423526705" sldId="288"/>
            <ac:spMk id="50" creationId="{DAA81B52-D219-7250-803B-8288C3CB3901}"/>
          </ac:spMkLst>
        </pc:spChg>
        <pc:spChg chg="del">
          <ac:chgData name="gavin cotterill" userId="22c3778d67679ff0" providerId="LiveId" clId="{9AA00557-688B-4E3A-B2FA-A5E54F217F56}" dt="2024-01-28T04:36:25.292" v="638" actId="478"/>
          <ac:spMkLst>
            <pc:docMk/>
            <pc:sldMk cId="423526705" sldId="288"/>
            <ac:spMk id="51" creationId="{EA81C6ED-D976-AA3D-8098-D83596C0E4D5}"/>
          </ac:spMkLst>
        </pc:spChg>
        <pc:spChg chg="del">
          <ac:chgData name="gavin cotterill" userId="22c3778d67679ff0" providerId="LiveId" clId="{9AA00557-688B-4E3A-B2FA-A5E54F217F56}" dt="2024-01-28T04:36:25.292" v="638" actId="478"/>
          <ac:spMkLst>
            <pc:docMk/>
            <pc:sldMk cId="423526705" sldId="288"/>
            <ac:spMk id="52" creationId="{67A31CF7-40CC-E775-4EF2-0E8DCE77A2BE}"/>
          </ac:spMkLst>
        </pc:spChg>
        <pc:spChg chg="del">
          <ac:chgData name="gavin cotterill" userId="22c3778d67679ff0" providerId="LiveId" clId="{9AA00557-688B-4E3A-B2FA-A5E54F217F56}" dt="2024-01-28T04:36:25.292" v="638" actId="478"/>
          <ac:spMkLst>
            <pc:docMk/>
            <pc:sldMk cId="423526705" sldId="288"/>
            <ac:spMk id="53" creationId="{6137F5E9-4446-FA45-E160-B80360958553}"/>
          </ac:spMkLst>
        </pc:spChg>
        <pc:spChg chg="del">
          <ac:chgData name="gavin cotterill" userId="22c3778d67679ff0" providerId="LiveId" clId="{9AA00557-688B-4E3A-B2FA-A5E54F217F56}" dt="2024-01-28T04:36:25.292" v="638" actId="478"/>
          <ac:spMkLst>
            <pc:docMk/>
            <pc:sldMk cId="423526705" sldId="288"/>
            <ac:spMk id="54" creationId="{105E482C-19F1-6B5E-F850-3DE6ADA0B3DB}"/>
          </ac:spMkLst>
        </pc:spChg>
        <pc:spChg chg="del">
          <ac:chgData name="gavin cotterill" userId="22c3778d67679ff0" providerId="LiveId" clId="{9AA00557-688B-4E3A-B2FA-A5E54F217F56}" dt="2024-01-28T04:36:25.292" v="638" actId="478"/>
          <ac:spMkLst>
            <pc:docMk/>
            <pc:sldMk cId="423526705" sldId="288"/>
            <ac:spMk id="55" creationId="{B219B676-1349-350C-6A58-1A2093998043}"/>
          </ac:spMkLst>
        </pc:spChg>
        <pc:spChg chg="mod">
          <ac:chgData name="gavin cotterill" userId="22c3778d67679ff0" providerId="LiveId" clId="{9AA00557-688B-4E3A-B2FA-A5E54F217F56}" dt="2024-01-28T21:09:53.042" v="726" actId="13926"/>
          <ac:spMkLst>
            <pc:docMk/>
            <pc:sldMk cId="423526705" sldId="288"/>
            <ac:spMk id="81" creationId="{313EC19A-7B10-C416-DD56-EFDDC2483881}"/>
          </ac:spMkLst>
        </pc:spChg>
        <pc:picChg chg="add mod">
          <ac:chgData name="gavin cotterill" userId="22c3778d67679ff0" providerId="LiveId" clId="{9AA00557-688B-4E3A-B2FA-A5E54F217F56}" dt="2024-01-28T21:09:44.429" v="725" actId="1076"/>
          <ac:picMkLst>
            <pc:docMk/>
            <pc:sldMk cId="423526705" sldId="288"/>
            <ac:picMk id="4" creationId="{D39A5AA2-2833-2438-156A-4437968DF760}"/>
          </ac:picMkLst>
        </pc:picChg>
        <pc:picChg chg="add mod">
          <ac:chgData name="gavin cotterill" userId="22c3778d67679ff0" providerId="LiveId" clId="{9AA00557-688B-4E3A-B2FA-A5E54F217F56}" dt="2024-01-28T21:09:35.870" v="724" actId="14100"/>
          <ac:picMkLst>
            <pc:docMk/>
            <pc:sldMk cId="423526705" sldId="288"/>
            <ac:picMk id="8" creationId="{C0CC5366-956F-919C-1F9C-8C8788E28086}"/>
          </ac:picMkLst>
        </pc:picChg>
      </pc:sldChg>
      <pc:sldChg chg="addSp delSp modSp new mod">
        <pc:chgData name="gavin cotterill" userId="22c3778d67679ff0" providerId="LiveId" clId="{9AA00557-688B-4E3A-B2FA-A5E54F217F56}" dt="2024-01-28T03:59:18.588" v="257" actId="14100"/>
        <pc:sldMkLst>
          <pc:docMk/>
          <pc:sldMk cId="3664900081" sldId="289"/>
        </pc:sldMkLst>
        <pc:spChg chg="del mod">
          <ac:chgData name="gavin cotterill" userId="22c3778d67679ff0" providerId="LiveId" clId="{9AA00557-688B-4E3A-B2FA-A5E54F217F56}" dt="2024-01-28T03:58:51.384" v="249" actId="478"/>
          <ac:spMkLst>
            <pc:docMk/>
            <pc:sldMk cId="3664900081" sldId="289"/>
            <ac:spMk id="2" creationId="{09973FE6-5653-5FC7-3B02-2488D712482E}"/>
          </ac:spMkLst>
        </pc:spChg>
        <pc:spChg chg="mod">
          <ac:chgData name="gavin cotterill" userId="22c3778d67679ff0" providerId="LiveId" clId="{9AA00557-688B-4E3A-B2FA-A5E54F217F56}" dt="2024-01-25T21:32:46.520" v="138" actId="14100"/>
          <ac:spMkLst>
            <pc:docMk/>
            <pc:sldMk cId="3664900081" sldId="289"/>
            <ac:spMk id="3" creationId="{D556E93D-ABB4-9674-8795-8F5BC64B82CD}"/>
          </ac:spMkLst>
        </pc:spChg>
        <pc:spChg chg="add mod">
          <ac:chgData name="gavin cotterill" userId="22c3778d67679ff0" providerId="LiveId" clId="{9AA00557-688B-4E3A-B2FA-A5E54F217F56}" dt="2024-01-25T21:33:41.062" v="142" actId="164"/>
          <ac:spMkLst>
            <pc:docMk/>
            <pc:sldMk cId="3664900081" sldId="289"/>
            <ac:spMk id="7" creationId="{AFD9DC45-8097-5068-1BF8-DE532C0026AF}"/>
          </ac:spMkLst>
        </pc:spChg>
        <pc:spChg chg="add del mod">
          <ac:chgData name="gavin cotterill" userId="22c3778d67679ff0" providerId="LiveId" clId="{9AA00557-688B-4E3A-B2FA-A5E54F217F56}" dt="2024-01-28T03:59:16.747" v="256" actId="478"/>
          <ac:spMkLst>
            <pc:docMk/>
            <pc:sldMk cId="3664900081" sldId="289"/>
            <ac:spMk id="13" creationId="{473E3D72-B06C-A600-7968-390424A5DEA8}"/>
          </ac:spMkLst>
        </pc:spChg>
        <pc:spChg chg="add mod">
          <ac:chgData name="gavin cotterill" userId="22c3778d67679ff0" providerId="LiveId" clId="{9AA00557-688B-4E3A-B2FA-A5E54F217F56}" dt="2024-01-28T03:59:18.588" v="257" actId="14100"/>
          <ac:spMkLst>
            <pc:docMk/>
            <pc:sldMk cId="3664900081" sldId="289"/>
            <ac:spMk id="14" creationId="{4C4B859B-2BE9-C104-DD76-4E33E9003B97}"/>
          </ac:spMkLst>
        </pc:spChg>
        <pc:grpChg chg="add del mod">
          <ac:chgData name="gavin cotterill" userId="22c3778d67679ff0" providerId="LiveId" clId="{9AA00557-688B-4E3A-B2FA-A5E54F217F56}" dt="2024-01-28T03:57:55.239" v="241" actId="478"/>
          <ac:grpSpMkLst>
            <pc:docMk/>
            <pc:sldMk cId="3664900081" sldId="289"/>
            <ac:grpSpMk id="8" creationId="{E1B3FF42-D7CB-A433-0F99-4E991754E4DA}"/>
          </ac:grpSpMkLst>
        </pc:grpChg>
        <pc:picChg chg="add mod modCrop">
          <ac:chgData name="gavin cotterill" userId="22c3778d67679ff0" providerId="LiveId" clId="{9AA00557-688B-4E3A-B2FA-A5E54F217F56}" dt="2024-01-25T21:33:41.062" v="142" actId="164"/>
          <ac:picMkLst>
            <pc:docMk/>
            <pc:sldMk cId="3664900081" sldId="289"/>
            <ac:picMk id="6" creationId="{18FAD4C8-2BD3-EDD1-DE90-2955E016E7B1}"/>
          </ac:picMkLst>
        </pc:picChg>
        <pc:picChg chg="add mod">
          <ac:chgData name="gavin cotterill" userId="22c3778d67679ff0" providerId="LiveId" clId="{9AA00557-688B-4E3A-B2FA-A5E54F217F56}" dt="2024-01-28T03:58:43.967" v="248" actId="1076"/>
          <ac:picMkLst>
            <pc:docMk/>
            <pc:sldMk cId="3664900081" sldId="289"/>
            <ac:picMk id="9" creationId="{ADAE3E66-3896-0A19-E341-6CBEC8D8DCE9}"/>
          </ac:picMkLst>
        </pc:picChg>
        <pc:picChg chg="add mod">
          <ac:chgData name="gavin cotterill" userId="22c3778d67679ff0" providerId="LiveId" clId="{9AA00557-688B-4E3A-B2FA-A5E54F217F56}" dt="2024-01-28T03:58:27.969" v="243" actId="1076"/>
          <ac:picMkLst>
            <pc:docMk/>
            <pc:sldMk cId="3664900081" sldId="289"/>
            <ac:picMk id="10" creationId="{77C6272D-E24F-764F-86A2-76FC0827294E}"/>
          </ac:picMkLst>
        </pc:picChg>
        <pc:picChg chg="add mod">
          <ac:chgData name="gavin cotterill" userId="22c3778d67679ff0" providerId="LiveId" clId="{9AA00557-688B-4E3A-B2FA-A5E54F217F56}" dt="2024-01-28T03:58:38.311" v="246" actId="14100"/>
          <ac:picMkLst>
            <pc:docMk/>
            <pc:sldMk cId="3664900081" sldId="289"/>
            <ac:picMk id="11" creationId="{589CB0F3-B6F8-2D73-E218-112439214185}"/>
          </ac:picMkLst>
        </pc:picChg>
      </pc:sldChg>
      <pc:sldChg chg="addSp delSp modSp new mod ord">
        <pc:chgData name="gavin cotterill" userId="22c3778d67679ff0" providerId="LiveId" clId="{9AA00557-688B-4E3A-B2FA-A5E54F217F56}" dt="2024-01-28T04:26:39.494" v="413"/>
        <pc:sldMkLst>
          <pc:docMk/>
          <pc:sldMk cId="2434735045" sldId="290"/>
        </pc:sldMkLst>
        <pc:spChg chg="del mod">
          <ac:chgData name="gavin cotterill" userId="22c3778d67679ff0" providerId="LiveId" clId="{9AA00557-688B-4E3A-B2FA-A5E54F217F56}" dt="2024-01-28T04:09:31.321" v="270" actId="478"/>
          <ac:spMkLst>
            <pc:docMk/>
            <pc:sldMk cId="2434735045" sldId="290"/>
            <ac:spMk id="2" creationId="{BD7A9535-D437-C485-65F1-E478056FD544}"/>
          </ac:spMkLst>
        </pc:spChg>
        <pc:spChg chg="del mod">
          <ac:chgData name="gavin cotterill" userId="22c3778d67679ff0" providerId="LiveId" clId="{9AA00557-688B-4E3A-B2FA-A5E54F217F56}" dt="2024-01-28T04:09:40.504" v="273" actId="478"/>
          <ac:spMkLst>
            <pc:docMk/>
            <pc:sldMk cId="2434735045" sldId="290"/>
            <ac:spMk id="3" creationId="{612AACA4-4F3B-3637-E84F-867C6E10CB1E}"/>
          </ac:spMkLst>
        </pc:spChg>
        <pc:spChg chg="add mod">
          <ac:chgData name="gavin cotterill" userId="22c3778d67679ff0" providerId="LiveId" clId="{9AA00557-688B-4E3A-B2FA-A5E54F217F56}" dt="2024-01-28T04:09:53.968" v="276" actId="208"/>
          <ac:spMkLst>
            <pc:docMk/>
            <pc:sldMk cId="2434735045" sldId="290"/>
            <ac:spMk id="9" creationId="{BE65FA9D-0134-833A-171E-1FA04CE27F0C}"/>
          </ac:spMkLst>
        </pc:spChg>
        <pc:picChg chg="add del mod">
          <ac:chgData name="gavin cotterill" userId="22c3778d67679ff0" providerId="LiveId" clId="{9AA00557-688B-4E3A-B2FA-A5E54F217F56}" dt="2024-01-28T04:09:20.002" v="265" actId="478"/>
          <ac:picMkLst>
            <pc:docMk/>
            <pc:sldMk cId="2434735045" sldId="290"/>
            <ac:picMk id="6" creationId="{F4DD205D-D318-5369-4539-F1D7B9177C10}"/>
          </ac:picMkLst>
        </pc:picChg>
        <pc:picChg chg="add mod">
          <ac:chgData name="gavin cotterill" userId="22c3778d67679ff0" providerId="LiveId" clId="{9AA00557-688B-4E3A-B2FA-A5E54F217F56}" dt="2024-01-28T04:09:41.059" v="274" actId="1076"/>
          <ac:picMkLst>
            <pc:docMk/>
            <pc:sldMk cId="2434735045" sldId="290"/>
            <ac:picMk id="8" creationId="{EC6C3714-EFC0-CE36-AE62-003B62F7FDEA}"/>
          </ac:picMkLst>
        </pc:picChg>
      </pc:sldChg>
      <pc:sldChg chg="addSp modSp new del mod">
        <pc:chgData name="gavin cotterill" userId="22c3778d67679ff0" providerId="LiveId" clId="{9AA00557-688B-4E3A-B2FA-A5E54F217F56}" dt="2024-01-28T03:39:18.884" v="203" actId="47"/>
        <pc:sldMkLst>
          <pc:docMk/>
          <pc:sldMk cId="2108037418" sldId="291"/>
        </pc:sldMkLst>
        <pc:spChg chg="mod">
          <ac:chgData name="gavin cotterill" userId="22c3778d67679ff0" providerId="LiveId" clId="{9AA00557-688B-4E3A-B2FA-A5E54F217F56}" dt="2024-01-25T22:40:36.785" v="159" actId="27636"/>
          <ac:spMkLst>
            <pc:docMk/>
            <pc:sldMk cId="2108037418" sldId="291"/>
            <ac:spMk id="2" creationId="{423A2485-F9E1-9310-D1A4-551EF5DDCC5E}"/>
          </ac:spMkLst>
        </pc:spChg>
        <pc:spChg chg="mod">
          <ac:chgData name="gavin cotterill" userId="22c3778d67679ff0" providerId="LiveId" clId="{9AA00557-688B-4E3A-B2FA-A5E54F217F56}" dt="2024-01-25T22:40:36.779" v="158" actId="27636"/>
          <ac:spMkLst>
            <pc:docMk/>
            <pc:sldMk cId="2108037418" sldId="291"/>
            <ac:spMk id="3" creationId="{AA00FC52-735D-1C17-0F4A-D1E28681BB10}"/>
          </ac:spMkLst>
        </pc:spChg>
        <pc:spChg chg="add mod">
          <ac:chgData name="gavin cotterill" userId="22c3778d67679ff0" providerId="LiveId" clId="{9AA00557-688B-4E3A-B2FA-A5E54F217F56}" dt="2024-01-25T22:40:52.583" v="198" actId="13926"/>
          <ac:spMkLst>
            <pc:docMk/>
            <pc:sldMk cId="2108037418" sldId="291"/>
            <ac:spMk id="5" creationId="{D000547D-04CB-F108-3548-952952C19A0D}"/>
          </ac:spMkLst>
        </pc:spChg>
      </pc:sldChg>
      <pc:sldChg chg="delSp modSp mod ord">
        <pc:chgData name="gavin cotterill" userId="22c3778d67679ff0" providerId="LiveId" clId="{9AA00557-688B-4E3A-B2FA-A5E54F217F56}" dt="2024-01-28T20:57:24.634" v="664" actId="13926"/>
        <pc:sldMkLst>
          <pc:docMk/>
          <pc:sldMk cId="0" sldId="306"/>
        </pc:sldMkLst>
        <pc:spChg chg="del mod">
          <ac:chgData name="gavin cotterill" userId="22c3778d67679ff0" providerId="LiveId" clId="{9AA00557-688B-4E3A-B2FA-A5E54F217F56}" dt="2024-01-28T04:31:52.462" v="584" actId="478"/>
          <ac:spMkLst>
            <pc:docMk/>
            <pc:sldMk cId="0" sldId="306"/>
            <ac:spMk id="1102" creationId="{00000000-0000-0000-0000-000000000000}"/>
          </ac:spMkLst>
        </pc:spChg>
        <pc:spChg chg="mod">
          <ac:chgData name="gavin cotterill" userId="22c3778d67679ff0" providerId="LiveId" clId="{9AA00557-688B-4E3A-B2FA-A5E54F217F56}" dt="2024-01-28T20:57:24.634" v="664" actId="13926"/>
          <ac:spMkLst>
            <pc:docMk/>
            <pc:sldMk cId="0" sldId="306"/>
            <ac:spMk id="1104" creationId="{00000000-0000-0000-0000-000000000000}"/>
          </ac:spMkLst>
        </pc:spChg>
        <pc:spChg chg="mod">
          <ac:chgData name="gavin cotterill" userId="22c3778d67679ff0" providerId="LiveId" clId="{9AA00557-688B-4E3A-B2FA-A5E54F217F56}" dt="2024-01-28T04:32:15.188" v="594" actId="403"/>
          <ac:spMkLst>
            <pc:docMk/>
            <pc:sldMk cId="0" sldId="306"/>
            <ac:spMk id="1106" creationId="{00000000-0000-0000-0000-000000000000}"/>
          </ac:spMkLst>
        </pc:spChg>
        <pc:spChg chg="del">
          <ac:chgData name="gavin cotterill" userId="22c3778d67679ff0" providerId="LiveId" clId="{9AA00557-688B-4E3A-B2FA-A5E54F217F56}" dt="2024-01-28T04:30:30.709" v="446" actId="478"/>
          <ac:spMkLst>
            <pc:docMk/>
            <pc:sldMk cId="0" sldId="306"/>
            <ac:spMk id="1107" creationId="{00000000-0000-0000-0000-000000000000}"/>
          </ac:spMkLst>
        </pc:spChg>
        <pc:spChg chg="del mod">
          <ac:chgData name="gavin cotterill" userId="22c3778d67679ff0" providerId="LiveId" clId="{9AA00557-688B-4E3A-B2FA-A5E54F217F56}" dt="2024-01-28T04:32:03.146" v="589" actId="478"/>
          <ac:spMkLst>
            <pc:docMk/>
            <pc:sldMk cId="0" sldId="306"/>
            <ac:spMk id="1108" creationId="{00000000-0000-0000-0000-000000000000}"/>
          </ac:spMkLst>
        </pc:spChg>
      </pc:sldChg>
      <pc:sldChg chg="del">
        <pc:chgData name="gavin cotterill" userId="22c3778d67679ff0" providerId="LiveId" clId="{9AA00557-688B-4E3A-B2FA-A5E54F217F56}" dt="2024-01-25T21:27:53.047" v="62" actId="47"/>
        <pc:sldMkLst>
          <pc:docMk/>
          <pc:sldMk cId="648819382" sldId="454"/>
        </pc:sldMkLst>
      </pc:sldChg>
      <pc:sldChg chg="addSp delSp modSp add del mod setBg delDesignElem">
        <pc:chgData name="gavin cotterill" userId="22c3778d67679ff0" providerId="LiveId" clId="{9AA00557-688B-4E3A-B2FA-A5E54F217F56}" dt="2024-01-28T04:20:16.084" v="291" actId="47"/>
        <pc:sldMkLst>
          <pc:docMk/>
          <pc:sldMk cId="3057623237" sldId="4161"/>
        </pc:sldMkLst>
        <pc:spChg chg="mod">
          <ac:chgData name="gavin cotterill" userId="22c3778d67679ff0" providerId="LiveId" clId="{9AA00557-688B-4E3A-B2FA-A5E54F217F56}" dt="2024-01-28T03:55:20.090" v="238" actId="20577"/>
          <ac:spMkLst>
            <pc:docMk/>
            <pc:sldMk cId="3057623237" sldId="4161"/>
            <ac:spMk id="3" creationId="{618F13FC-2B57-130F-D022-32E5CDB93F7A}"/>
          </ac:spMkLst>
        </pc:spChg>
        <pc:spChg chg="del">
          <ac:chgData name="gavin cotterill" userId="22c3778d67679ff0" providerId="LiveId" clId="{9AA00557-688B-4E3A-B2FA-A5E54F217F56}" dt="2024-01-28T03:38:57.287" v="201" actId="478"/>
          <ac:spMkLst>
            <pc:docMk/>
            <pc:sldMk cId="3057623237" sldId="4161"/>
            <ac:spMk id="7" creationId="{C2966EC6-6FAE-3410-660A-DACF863A1AC0}"/>
          </ac:spMkLst>
        </pc:spChg>
        <pc:spChg chg="mod">
          <ac:chgData name="gavin cotterill" userId="22c3778d67679ff0" providerId="LiveId" clId="{9AA00557-688B-4E3A-B2FA-A5E54F217F56}" dt="2024-01-28T03:53:32.441" v="221"/>
          <ac:spMkLst>
            <pc:docMk/>
            <pc:sldMk cId="3057623237" sldId="4161"/>
            <ac:spMk id="8" creationId="{BFA09035-F3D4-F21F-1C89-FCD9152E8356}"/>
          </ac:spMkLst>
        </pc:spChg>
        <pc:spChg chg="add mod">
          <ac:chgData name="gavin cotterill" userId="22c3778d67679ff0" providerId="LiveId" clId="{9AA00557-688B-4E3A-B2FA-A5E54F217F56}" dt="2024-01-28T03:57:40.327" v="240" actId="14826"/>
          <ac:spMkLst>
            <pc:docMk/>
            <pc:sldMk cId="3057623237" sldId="4161"/>
            <ac:spMk id="12" creationId="{41F1007A-0922-6DEF-6977-16C6609A3FA6}"/>
          </ac:spMkLst>
        </pc:spChg>
        <pc:spChg chg="del">
          <ac:chgData name="gavin cotterill" userId="22c3778d67679ff0" providerId="LiveId" clId="{9AA00557-688B-4E3A-B2FA-A5E54F217F56}" dt="2024-01-28T03:38:51.202" v="200"/>
          <ac:spMkLst>
            <pc:docMk/>
            <pc:sldMk cId="3057623237" sldId="4161"/>
            <ac:spMk id="16" creationId="{B3F59054-3394-4D87-8BD0-A28DCD47F1BC}"/>
          </ac:spMkLst>
        </pc:spChg>
        <pc:spChg chg="del">
          <ac:chgData name="gavin cotterill" userId="22c3778d67679ff0" providerId="LiveId" clId="{9AA00557-688B-4E3A-B2FA-A5E54F217F56}" dt="2024-01-28T03:38:51.202" v="200"/>
          <ac:spMkLst>
            <pc:docMk/>
            <pc:sldMk cId="3057623237" sldId="4161"/>
            <ac:spMk id="18" creationId="{2FE0ABA9-CAF1-4816-837D-5F28AAA08E0A}"/>
          </ac:spMkLst>
        </pc:spChg>
        <pc:spChg chg="del">
          <ac:chgData name="gavin cotterill" userId="22c3778d67679ff0" providerId="LiveId" clId="{9AA00557-688B-4E3A-B2FA-A5E54F217F56}" dt="2024-01-28T03:38:51.202" v="200"/>
          <ac:spMkLst>
            <pc:docMk/>
            <pc:sldMk cId="3057623237" sldId="4161"/>
            <ac:spMk id="20" creationId="{BC8B9C14-70F0-4F42-85FF-0DD3D5A585A5}"/>
          </ac:spMkLst>
        </pc:spChg>
        <pc:spChg chg="del">
          <ac:chgData name="gavin cotterill" userId="22c3778d67679ff0" providerId="LiveId" clId="{9AA00557-688B-4E3A-B2FA-A5E54F217F56}" dt="2024-01-28T03:38:51.202" v="200"/>
          <ac:spMkLst>
            <pc:docMk/>
            <pc:sldMk cId="3057623237" sldId="4161"/>
            <ac:spMk id="22" creationId="{98DE6C44-43F8-4DE4-AB81-66853FFEA09A}"/>
          </ac:spMkLst>
        </pc:spChg>
        <pc:spChg chg="del">
          <ac:chgData name="gavin cotterill" userId="22c3778d67679ff0" providerId="LiveId" clId="{9AA00557-688B-4E3A-B2FA-A5E54F217F56}" dt="2024-01-28T03:38:51.202" v="200"/>
          <ac:spMkLst>
            <pc:docMk/>
            <pc:sldMk cId="3057623237" sldId="4161"/>
            <ac:spMk id="24" creationId="{2409529B-9B56-4F10-BE4D-F934DB89E57E}"/>
          </ac:spMkLst>
        </pc:spChg>
        <pc:grpChg chg="add mod">
          <ac:chgData name="gavin cotterill" userId="22c3778d67679ff0" providerId="LiveId" clId="{9AA00557-688B-4E3A-B2FA-A5E54F217F56}" dt="2024-01-28T03:53:37.613" v="223" actId="1076"/>
          <ac:grpSpMkLst>
            <pc:docMk/>
            <pc:sldMk cId="3057623237" sldId="4161"/>
            <ac:grpSpMk id="4" creationId="{4EF85253-E4E5-EF20-FCD8-8EF22B8924F4}"/>
          </ac:grpSpMkLst>
        </pc:grpChg>
        <pc:picChg chg="mod">
          <ac:chgData name="gavin cotterill" userId="22c3778d67679ff0" providerId="LiveId" clId="{9AA00557-688B-4E3A-B2FA-A5E54F217F56}" dt="2024-01-28T03:53:32.441" v="221"/>
          <ac:picMkLst>
            <pc:docMk/>
            <pc:sldMk cId="3057623237" sldId="4161"/>
            <ac:picMk id="5" creationId="{FA5B9901-169B-A823-C7EC-29C7876A681F}"/>
          </ac:picMkLst>
        </pc:picChg>
        <pc:picChg chg="mod">
          <ac:chgData name="gavin cotterill" userId="22c3778d67679ff0" providerId="LiveId" clId="{9AA00557-688B-4E3A-B2FA-A5E54F217F56}" dt="2024-01-28T03:57:40.327" v="240" actId="14826"/>
          <ac:picMkLst>
            <pc:docMk/>
            <pc:sldMk cId="3057623237" sldId="4161"/>
            <ac:picMk id="10" creationId="{2C36B2BB-32DE-7650-6FDA-64E037204C13}"/>
          </ac:picMkLst>
        </pc:picChg>
        <pc:picChg chg="del">
          <ac:chgData name="gavin cotterill" userId="22c3778d67679ff0" providerId="LiveId" clId="{9AA00557-688B-4E3A-B2FA-A5E54F217F56}" dt="2024-01-28T03:53:31.498" v="220" actId="478"/>
          <ac:picMkLst>
            <pc:docMk/>
            <pc:sldMk cId="3057623237" sldId="4161"/>
            <ac:picMk id="4098" creationId="{7587A7E9-0CE3-3A0E-86D9-DD2A1016B59B}"/>
          </ac:picMkLst>
        </pc:picChg>
      </pc:sldChg>
      <pc:sldChg chg="addSp delSp modSp new mod modAnim">
        <pc:chgData name="gavin cotterill" userId="22c3778d67679ff0" providerId="LiveId" clId="{9AA00557-688B-4E3A-B2FA-A5E54F217F56}" dt="2024-01-30T09:31:14.324" v="739"/>
        <pc:sldMkLst>
          <pc:docMk/>
          <pc:sldMk cId="3217443467" sldId="4162"/>
        </pc:sldMkLst>
        <pc:spChg chg="del mod">
          <ac:chgData name="gavin cotterill" userId="22c3778d67679ff0" providerId="LiveId" clId="{9AA00557-688B-4E3A-B2FA-A5E54F217F56}" dt="2024-01-28T04:10:30.146" v="284" actId="478"/>
          <ac:spMkLst>
            <pc:docMk/>
            <pc:sldMk cId="3217443467" sldId="4162"/>
            <ac:spMk id="2" creationId="{F9883EF9-4527-D75D-FE23-038D58C0AECD}"/>
          </ac:spMkLst>
        </pc:spChg>
        <pc:spChg chg="mod">
          <ac:chgData name="gavin cotterill" userId="22c3778d67679ff0" providerId="LiveId" clId="{9AA00557-688B-4E3A-B2FA-A5E54F217F56}" dt="2024-01-28T04:15:32.452" v="289" actId="14100"/>
          <ac:spMkLst>
            <pc:docMk/>
            <pc:sldMk cId="3217443467" sldId="4162"/>
            <ac:spMk id="3" creationId="{87A1DBA6-4FE2-342A-DB48-BD78292B0933}"/>
          </ac:spMkLst>
        </pc:spChg>
        <pc:spChg chg="add mod">
          <ac:chgData name="gavin cotterill" userId="22c3778d67679ff0" providerId="LiveId" clId="{9AA00557-688B-4E3A-B2FA-A5E54F217F56}" dt="2024-01-28T04:23:58.357" v="339" actId="20577"/>
          <ac:spMkLst>
            <pc:docMk/>
            <pc:sldMk cId="3217443467" sldId="4162"/>
            <ac:spMk id="6" creationId="{38636C1A-16E2-2DAA-8D4F-6BC29247C704}"/>
          </ac:spMkLst>
        </pc:spChg>
        <pc:grpChg chg="add mod">
          <ac:chgData name="gavin cotterill" userId="22c3778d67679ff0" providerId="LiveId" clId="{9AA00557-688B-4E3A-B2FA-A5E54F217F56}" dt="2024-01-28T21:14:52.650" v="735" actId="164"/>
          <ac:grpSpMkLst>
            <pc:docMk/>
            <pc:sldMk cId="3217443467" sldId="4162"/>
            <ac:grpSpMk id="12" creationId="{9A3478EE-A8AB-4912-00B5-D4F3580DFBE9}"/>
          </ac:grpSpMkLst>
        </pc:grpChg>
        <pc:picChg chg="add del mod">
          <ac:chgData name="gavin cotterill" userId="22c3778d67679ff0" providerId="LiveId" clId="{9AA00557-688B-4E3A-B2FA-A5E54F217F56}" dt="2024-01-28T04:11:30.261" v="286" actId="478"/>
          <ac:picMkLst>
            <pc:docMk/>
            <pc:sldMk cId="3217443467" sldId="4162"/>
            <ac:picMk id="5" creationId="{D94D9197-C481-652E-DFC5-7394DC68003C}"/>
          </ac:picMkLst>
        </pc:picChg>
        <pc:picChg chg="add mod">
          <ac:chgData name="gavin cotterill" userId="22c3778d67679ff0" providerId="LiveId" clId="{9AA00557-688B-4E3A-B2FA-A5E54F217F56}" dt="2024-01-28T21:14:52.650" v="735" actId="164"/>
          <ac:picMkLst>
            <pc:docMk/>
            <pc:sldMk cId="3217443467" sldId="4162"/>
            <ac:picMk id="8" creationId="{AF871D3C-B625-E3F0-8640-AA730AD52624}"/>
          </ac:picMkLst>
        </pc:picChg>
        <pc:picChg chg="add mod">
          <ac:chgData name="gavin cotterill" userId="22c3778d67679ff0" providerId="LiveId" clId="{9AA00557-688B-4E3A-B2FA-A5E54F217F56}" dt="2024-01-28T21:31:58.033" v="736" actId="14100"/>
          <ac:picMkLst>
            <pc:docMk/>
            <pc:sldMk cId="3217443467" sldId="4162"/>
            <ac:picMk id="9" creationId="{BB32B3E8-50B9-CF98-5DAF-54E6C361B161}"/>
          </ac:picMkLst>
        </pc:picChg>
        <pc:picChg chg="add mod">
          <ac:chgData name="gavin cotterill" userId="22c3778d67679ff0" providerId="LiveId" clId="{9AA00557-688B-4E3A-B2FA-A5E54F217F56}" dt="2024-01-28T21:14:52.650" v="735" actId="164"/>
          <ac:picMkLst>
            <pc:docMk/>
            <pc:sldMk cId="3217443467" sldId="4162"/>
            <ac:picMk id="10" creationId="{29222544-2ACC-66F3-5337-C8EA2D4CFE1F}"/>
          </ac:picMkLst>
        </pc:picChg>
        <pc:picChg chg="add mod">
          <ac:chgData name="gavin cotterill" userId="22c3778d67679ff0" providerId="LiveId" clId="{9AA00557-688B-4E3A-B2FA-A5E54F217F56}" dt="2024-01-28T04:23:37.776" v="323" actId="14100"/>
          <ac:picMkLst>
            <pc:docMk/>
            <pc:sldMk cId="3217443467" sldId="4162"/>
            <ac:picMk id="11" creationId="{53E803E2-3BAD-6D77-5D74-845C426AD43D}"/>
          </ac:picMkLst>
        </pc:picChg>
      </pc:sldChg>
      <pc:sldChg chg="add">
        <pc:chgData name="gavin cotterill" userId="22c3778d67679ff0" providerId="LiveId" clId="{9AA00557-688B-4E3A-B2FA-A5E54F217F56}" dt="2024-01-28T04:20:09.743" v="290"/>
        <pc:sldMkLst>
          <pc:docMk/>
          <pc:sldMk cId="3198917006" sldId="2146848283"/>
        </pc:sldMkLst>
      </pc:sldChg>
      <pc:sldChg chg="addSp delSp modSp new mod modTransition modAnim">
        <pc:chgData name="gavin cotterill" userId="22c3778d67679ff0" providerId="LiveId" clId="{9AA00557-688B-4E3A-B2FA-A5E54F217F56}" dt="2024-01-30T09:31:18.886" v="740"/>
        <pc:sldMkLst>
          <pc:docMk/>
          <pc:sldMk cId="2000862593" sldId="2146848284"/>
        </pc:sldMkLst>
        <pc:spChg chg="del mod">
          <ac:chgData name="gavin cotterill" userId="22c3778d67679ff0" providerId="LiveId" clId="{9AA00557-688B-4E3A-B2FA-A5E54F217F56}" dt="2024-01-28T04:24:05.496" v="341" actId="478"/>
          <ac:spMkLst>
            <pc:docMk/>
            <pc:sldMk cId="2000862593" sldId="2146848284"/>
            <ac:spMk id="2" creationId="{45AAE930-D158-30CB-F995-994D5AA6F314}"/>
          </ac:spMkLst>
        </pc:spChg>
        <pc:spChg chg="mod">
          <ac:chgData name="gavin cotterill" userId="22c3778d67679ff0" providerId="LiveId" clId="{9AA00557-688B-4E3A-B2FA-A5E54F217F56}" dt="2024-01-28T20:55:01.723" v="640" actId="14100"/>
          <ac:spMkLst>
            <pc:docMk/>
            <pc:sldMk cId="2000862593" sldId="2146848284"/>
            <ac:spMk id="3" creationId="{B5535BA6-A3BB-FC4E-A75E-7C7072AD588C}"/>
          </ac:spMkLst>
        </pc:spChg>
        <pc:spChg chg="add mod">
          <ac:chgData name="gavin cotterill" userId="22c3778d67679ff0" providerId="LiveId" clId="{9AA00557-688B-4E3A-B2FA-A5E54F217F56}" dt="2024-01-28T04:26:33.446" v="411" actId="6549"/>
          <ac:spMkLst>
            <pc:docMk/>
            <pc:sldMk cId="2000862593" sldId="2146848284"/>
            <ac:spMk id="6" creationId="{84138622-DFDD-DE98-0535-48BAD5403927}"/>
          </ac:spMkLst>
        </pc:spChg>
        <pc:spChg chg="add del mod ord">
          <ac:chgData name="gavin cotterill" userId="22c3778d67679ff0" providerId="LiveId" clId="{9AA00557-688B-4E3A-B2FA-A5E54F217F56}" dt="2024-01-28T04:25:36.646" v="379" actId="478"/>
          <ac:spMkLst>
            <pc:docMk/>
            <pc:sldMk cId="2000862593" sldId="2146848284"/>
            <ac:spMk id="10" creationId="{5F858AB0-C5F4-B197-2E1D-61612D151689}"/>
          </ac:spMkLst>
        </pc:spChg>
        <pc:spChg chg="add mod topLvl">
          <ac:chgData name="gavin cotterill" userId="22c3778d67679ff0" providerId="LiveId" clId="{9AA00557-688B-4E3A-B2FA-A5E54F217F56}" dt="2024-01-28T20:55:58.166" v="648" actId="164"/>
          <ac:spMkLst>
            <pc:docMk/>
            <pc:sldMk cId="2000862593" sldId="2146848284"/>
            <ac:spMk id="11" creationId="{AB1E5D56-5A62-C714-FDE9-489D9F8D9865}"/>
          </ac:spMkLst>
        </pc:spChg>
        <pc:grpChg chg="add del mod">
          <ac:chgData name="gavin cotterill" userId="22c3778d67679ff0" providerId="LiveId" clId="{9AA00557-688B-4E3A-B2FA-A5E54F217F56}" dt="2024-01-28T20:55:36.496" v="641" actId="478"/>
          <ac:grpSpMkLst>
            <pc:docMk/>
            <pc:sldMk cId="2000862593" sldId="2146848284"/>
            <ac:grpSpMk id="12" creationId="{A893FEB8-4282-AAA7-7A8F-43D64A7A5C22}"/>
          </ac:grpSpMkLst>
        </pc:grpChg>
        <pc:grpChg chg="add mod">
          <ac:chgData name="gavin cotterill" userId="22c3778d67679ff0" providerId="LiveId" clId="{9AA00557-688B-4E3A-B2FA-A5E54F217F56}" dt="2024-01-28T20:55:58.166" v="648" actId="164"/>
          <ac:grpSpMkLst>
            <pc:docMk/>
            <pc:sldMk cId="2000862593" sldId="2146848284"/>
            <ac:grpSpMk id="14" creationId="{79AAB718-1408-BA11-953E-C8F0F78D093D}"/>
          </ac:grpSpMkLst>
        </pc:grpChg>
        <pc:picChg chg="add mod">
          <ac:chgData name="gavin cotterill" userId="22c3778d67679ff0" providerId="LiveId" clId="{9AA00557-688B-4E3A-B2FA-A5E54F217F56}" dt="2024-01-28T04:23:04.202" v="314" actId="14100"/>
          <ac:picMkLst>
            <pc:docMk/>
            <pc:sldMk cId="2000862593" sldId="2146848284"/>
            <ac:picMk id="5" creationId="{35E15D57-BA79-F1CF-CBEE-61FD93D8EE2A}"/>
          </ac:picMkLst>
        </pc:picChg>
        <pc:picChg chg="add del mod">
          <ac:chgData name="gavin cotterill" userId="22c3778d67679ff0" providerId="LiveId" clId="{9AA00557-688B-4E3A-B2FA-A5E54F217F56}" dt="2024-01-28T04:24:45.583" v="368" actId="478"/>
          <ac:picMkLst>
            <pc:docMk/>
            <pc:sldMk cId="2000862593" sldId="2146848284"/>
            <ac:picMk id="7" creationId="{CC15FF85-C61B-68D8-294D-CC20B5C5F4E8}"/>
          </ac:picMkLst>
        </pc:picChg>
        <pc:picChg chg="add mod">
          <ac:chgData name="gavin cotterill" userId="22c3778d67679ff0" providerId="LiveId" clId="{9AA00557-688B-4E3A-B2FA-A5E54F217F56}" dt="2024-01-28T04:24:26.248" v="364" actId="1076"/>
          <ac:picMkLst>
            <pc:docMk/>
            <pc:sldMk cId="2000862593" sldId="2146848284"/>
            <ac:picMk id="8" creationId="{B3DDB941-2846-968E-AF24-F90220970B94}"/>
          </ac:picMkLst>
        </pc:picChg>
        <pc:picChg chg="add del mod topLvl">
          <ac:chgData name="gavin cotterill" userId="22c3778d67679ff0" providerId="LiveId" clId="{9AA00557-688B-4E3A-B2FA-A5E54F217F56}" dt="2024-01-28T20:55:36.496" v="641" actId="478"/>
          <ac:picMkLst>
            <pc:docMk/>
            <pc:sldMk cId="2000862593" sldId="2146848284"/>
            <ac:picMk id="9" creationId="{C5E14790-D545-DC98-39E2-32C458096124}"/>
          </ac:picMkLst>
        </pc:picChg>
        <pc:picChg chg="add mod modCrop">
          <ac:chgData name="gavin cotterill" userId="22c3778d67679ff0" providerId="LiveId" clId="{9AA00557-688B-4E3A-B2FA-A5E54F217F56}" dt="2024-01-28T20:55:58.166" v="648" actId="164"/>
          <ac:picMkLst>
            <pc:docMk/>
            <pc:sldMk cId="2000862593" sldId="2146848284"/>
            <ac:picMk id="13" creationId="{0D71CB1C-3F56-6A10-AFDD-039796E24229}"/>
          </ac:picMkLst>
        </pc:picChg>
      </pc:sldChg>
      <pc:sldChg chg="add ord">
        <pc:chgData name="gavin cotterill" userId="22c3778d67679ff0" providerId="LiveId" clId="{9AA00557-688B-4E3A-B2FA-A5E54F217F56}" dt="2024-01-28T04:26:50.300" v="416"/>
        <pc:sldMkLst>
          <pc:docMk/>
          <pc:sldMk cId="2894319002" sldId="2146848285"/>
        </pc:sldMkLst>
      </pc:sldChg>
      <pc:sldChg chg="modSp add mod ord">
        <pc:chgData name="gavin cotterill" userId="22c3778d67679ff0" providerId="LiveId" clId="{9AA00557-688B-4E3A-B2FA-A5E54F217F56}" dt="2024-01-30T09:31:36.676" v="741" actId="1076"/>
        <pc:sldMkLst>
          <pc:docMk/>
          <pc:sldMk cId="1308419576" sldId="2146848286"/>
        </pc:sldMkLst>
        <pc:picChg chg="mod">
          <ac:chgData name="gavin cotterill" userId="22c3778d67679ff0" providerId="LiveId" clId="{9AA00557-688B-4E3A-B2FA-A5E54F217F56}" dt="2024-01-30T09:31:36.676" v="741" actId="1076"/>
          <ac:picMkLst>
            <pc:docMk/>
            <pc:sldMk cId="1308419576" sldId="2146848286"/>
            <ac:picMk id="8" creationId="{EC6C3714-EFC0-CE36-AE62-003B62F7FDEA}"/>
          </ac:picMkLst>
        </pc:picChg>
      </pc:sldChg>
      <pc:sldMasterChg chg="delSldLayout modSldLayout">
        <pc:chgData name="gavin cotterill" userId="22c3778d67679ff0" providerId="LiveId" clId="{9AA00557-688B-4E3A-B2FA-A5E54F217F56}" dt="2024-01-28T21:06:34.890" v="719"/>
        <pc:sldMasterMkLst>
          <pc:docMk/>
          <pc:sldMasterMk cId="0" sldId="2147483648"/>
        </pc:sldMasterMkLst>
        <pc:sldLayoutChg chg="addSp modSp">
          <pc:chgData name="gavin cotterill" userId="22c3778d67679ff0" providerId="LiveId" clId="{9AA00557-688B-4E3A-B2FA-A5E54F217F56}" dt="2024-01-28T21:06:34.890" v="719"/>
          <pc:sldLayoutMkLst>
            <pc:docMk/>
            <pc:sldMasterMk cId="0" sldId="2147483648"/>
            <pc:sldLayoutMk cId="0" sldId="2147483650"/>
          </pc:sldLayoutMkLst>
          <pc:spChg chg="add mod">
            <ac:chgData name="gavin cotterill" userId="22c3778d67679ff0" providerId="LiveId" clId="{9AA00557-688B-4E3A-B2FA-A5E54F217F56}" dt="2024-01-28T21:06:34.890" v="719"/>
            <ac:spMkLst>
              <pc:docMk/>
              <pc:sldMasterMk cId="0" sldId="2147483648"/>
              <pc:sldLayoutMk cId="0" sldId="2147483650"/>
              <ac:spMk id="4" creationId="{D05B6B89-A740-77DE-F7AA-F0CC251D8FD8}"/>
            </ac:spMkLst>
          </pc:spChg>
        </pc:sldLayoutChg>
        <pc:sldLayoutChg chg="del">
          <pc:chgData name="gavin cotterill" userId="22c3778d67679ff0" providerId="LiveId" clId="{9AA00557-688B-4E3A-B2FA-A5E54F217F56}" dt="2024-01-28T04:26:51.656" v="417" actId="47"/>
          <pc:sldLayoutMkLst>
            <pc:docMk/>
            <pc:sldMasterMk cId="0" sldId="2147483648"/>
            <pc:sldLayoutMk cId="0" sldId="2147483654"/>
          </pc:sldLayoutMkLst>
        </pc:sldLayoutChg>
        <pc:sldLayoutChg chg="del">
          <pc:chgData name="gavin cotterill" userId="22c3778d67679ff0" providerId="LiveId" clId="{9AA00557-688B-4E3A-B2FA-A5E54F217F56}" dt="2024-01-28T04:20:16.084" v="291" actId="47"/>
          <pc:sldLayoutMkLst>
            <pc:docMk/>
            <pc:sldMasterMk cId="0" sldId="2147483648"/>
            <pc:sldLayoutMk cId="1847370236" sldId="2147483658"/>
          </pc:sldLayoutMkLst>
        </pc:sldLayoutChg>
        <pc:sldLayoutChg chg="addSp modSp mod">
          <pc:chgData name="gavin cotterill" userId="22c3778d67679ff0" providerId="LiveId" clId="{9AA00557-688B-4E3A-B2FA-A5E54F217F56}" dt="2024-01-28T21:05:35.110" v="715" actId="1076"/>
          <pc:sldLayoutMkLst>
            <pc:docMk/>
            <pc:sldMasterMk cId="0" sldId="2147483648"/>
            <pc:sldLayoutMk cId="4037631293" sldId="2147483670"/>
          </pc:sldLayoutMkLst>
          <pc:spChg chg="add mod">
            <ac:chgData name="gavin cotterill" userId="22c3778d67679ff0" providerId="LiveId" clId="{9AA00557-688B-4E3A-B2FA-A5E54F217F56}" dt="2024-01-28T21:05:35.110" v="715" actId="1076"/>
            <ac:spMkLst>
              <pc:docMk/>
              <pc:sldMasterMk cId="0" sldId="2147483648"/>
              <pc:sldLayoutMk cId="4037631293" sldId="2147483670"/>
              <ac:spMk id="3" creationId="{FF359E96-015C-5C2B-A5FB-39D28950B353}"/>
            </ac:spMkLst>
          </pc:spChg>
        </pc:sldLayoutChg>
        <pc:sldLayoutChg chg="del">
          <pc:chgData name="gavin cotterill" userId="22c3778d67679ff0" providerId="LiveId" clId="{9AA00557-688B-4E3A-B2FA-A5E54F217F56}" dt="2024-01-28T20:57:10.251" v="652" actId="47"/>
          <pc:sldLayoutMkLst>
            <pc:docMk/>
            <pc:sldMasterMk cId="0" sldId="2147483648"/>
            <pc:sldLayoutMk cId="985876278" sldId="2147483671"/>
          </pc:sldLayoutMkLst>
        </pc:sldLayoutChg>
      </pc:sldMasterChg>
      <pc:sldMasterChg chg="modSldLayout">
        <pc:chgData name="gavin cotterill" userId="22c3778d67679ff0" providerId="LiveId" clId="{9AA00557-688B-4E3A-B2FA-A5E54F217F56}" dt="2024-01-28T21:05:48.464" v="718"/>
        <pc:sldMasterMkLst>
          <pc:docMk/>
          <pc:sldMasterMk cId="3906469246" sldId="2147483660"/>
        </pc:sldMasterMkLst>
        <pc:sldLayoutChg chg="addSp modSp">
          <pc:chgData name="gavin cotterill" userId="22c3778d67679ff0" providerId="LiveId" clId="{9AA00557-688B-4E3A-B2FA-A5E54F217F56}" dt="2024-01-28T21:05:41.919" v="716"/>
          <pc:sldLayoutMkLst>
            <pc:docMk/>
            <pc:sldMasterMk cId="3906469246" sldId="2147483660"/>
            <pc:sldLayoutMk cId="905269168" sldId="2147483662"/>
          </pc:sldLayoutMkLst>
          <pc:spChg chg="add mod">
            <ac:chgData name="gavin cotterill" userId="22c3778d67679ff0" providerId="LiveId" clId="{9AA00557-688B-4E3A-B2FA-A5E54F217F56}" dt="2024-01-28T21:05:41.919" v="716"/>
            <ac:spMkLst>
              <pc:docMk/>
              <pc:sldMasterMk cId="3906469246" sldId="2147483660"/>
              <pc:sldLayoutMk cId="905269168" sldId="2147483662"/>
              <ac:spMk id="2" creationId="{749F31CA-DB72-290F-75CB-2B27C64BC0D7}"/>
            </ac:spMkLst>
          </pc:spChg>
        </pc:sldLayoutChg>
        <pc:sldLayoutChg chg="addSp modSp">
          <pc:chgData name="gavin cotterill" userId="22c3778d67679ff0" providerId="LiveId" clId="{9AA00557-688B-4E3A-B2FA-A5E54F217F56}" dt="2024-01-28T21:05:44.633" v="717"/>
          <pc:sldLayoutMkLst>
            <pc:docMk/>
            <pc:sldMasterMk cId="3906469246" sldId="2147483660"/>
            <pc:sldLayoutMk cId="2179642674" sldId="2147483663"/>
          </pc:sldLayoutMkLst>
          <pc:spChg chg="add mod">
            <ac:chgData name="gavin cotterill" userId="22c3778d67679ff0" providerId="LiveId" clId="{9AA00557-688B-4E3A-B2FA-A5E54F217F56}" dt="2024-01-28T21:05:44.633" v="717"/>
            <ac:spMkLst>
              <pc:docMk/>
              <pc:sldMasterMk cId="3906469246" sldId="2147483660"/>
              <pc:sldLayoutMk cId="2179642674" sldId="2147483663"/>
              <ac:spMk id="2" creationId="{3F7FE8D5-2FE2-B304-CDE9-CD7E05B24129}"/>
            </ac:spMkLst>
          </pc:spChg>
        </pc:sldLayoutChg>
        <pc:sldLayoutChg chg="addSp modSp">
          <pc:chgData name="gavin cotterill" userId="22c3778d67679ff0" providerId="LiveId" clId="{9AA00557-688B-4E3A-B2FA-A5E54F217F56}" dt="2024-01-28T21:05:48.464" v="718"/>
          <pc:sldLayoutMkLst>
            <pc:docMk/>
            <pc:sldMasterMk cId="3906469246" sldId="2147483660"/>
            <pc:sldLayoutMk cId="3763291511" sldId="2147483665"/>
          </pc:sldLayoutMkLst>
          <pc:spChg chg="add mod">
            <ac:chgData name="gavin cotterill" userId="22c3778d67679ff0" providerId="LiveId" clId="{9AA00557-688B-4E3A-B2FA-A5E54F217F56}" dt="2024-01-28T21:05:48.464" v="718"/>
            <ac:spMkLst>
              <pc:docMk/>
              <pc:sldMasterMk cId="3906469246" sldId="2147483660"/>
              <pc:sldLayoutMk cId="3763291511" sldId="2147483665"/>
              <ac:spMk id="2" creationId="{B2DE0014-C907-5697-A52D-CF7E434D18DD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94FE503-5A4C-6C4B-5C83-B2E76AFE011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CD2A26B-4971-A007-570F-17291F1BCD9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37F0C0-DD41-4AD5-A84A-AE7691D4BFA1}" type="datetimeFigureOut">
              <a:rPr lang="en-AU" smtClean="0"/>
              <a:t>30/01/2024</a:t>
            </a:fld>
            <a:endParaRPr lang="en-A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E237C0-B4C1-AFE2-5487-FAA3064A629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91F8411-157F-F51B-8E0E-31380C49F31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A4E5F2-5664-450C-A1EC-769E15672CF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8656051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Shape 11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2" name="Shape 112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1pPr>
    <a:lvl2pPr indent="228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2pPr>
    <a:lvl3pPr indent="457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3pPr>
    <a:lvl4pPr indent="685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4pPr>
    <a:lvl5pPr indent="9144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5pPr>
    <a:lvl6pPr indent="11430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6pPr>
    <a:lvl7pPr indent="1371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7pPr>
    <a:lvl8pPr indent="1600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8pPr>
    <a:lvl9pPr indent="1828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5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33" name="Google Shape;133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9" name="Google Shape;1099;p34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100" name="Google Shape;1100;p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empoinstitute.co/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empoinstitute.co/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empoinstitute.co/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empoinstitute.co/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empoinstitute.co/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  <p:extLst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768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"/>
          <p:cNvSpPr/>
          <p:nvPr/>
        </p:nvSpPr>
        <p:spPr>
          <a:xfrm>
            <a:off x="1506457" y="1818994"/>
            <a:ext cx="21371086" cy="12702"/>
          </a:xfrm>
          <a:prstGeom prst="rect">
            <a:avLst/>
          </a:prstGeom>
          <a:solidFill>
            <a:srgbClr val="000000"/>
          </a:solidFill>
          <a:ln w="12700">
            <a:miter lim="400000"/>
          </a:ln>
        </p:spPr>
        <p:txBody>
          <a:bodyPr lIns="71436" tIns="71436" rIns="71436" bIns="71436" anchor="ctr"/>
          <a:lstStyle/>
          <a:p>
            <a:pPr algn="ctr" defTabSz="821530">
              <a:lnSpc>
                <a:spcPct val="100000"/>
              </a:lnSpc>
              <a:defRPr sz="1100">
                <a:solidFill>
                  <a:srgbClr val="FFFFFF"/>
                </a:solidFill>
                <a:latin typeface="Open Sans Regular"/>
                <a:ea typeface="Open Sans Regular"/>
                <a:cs typeface="Open Sans Regular"/>
                <a:sym typeface="Open Sans Regular"/>
              </a:defRPr>
            </a:pPr>
            <a:endParaRPr/>
          </a:p>
        </p:txBody>
      </p:sp>
      <p:sp>
        <p:nvSpPr>
          <p:cNvPr id="21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506458" y="1051720"/>
            <a:ext cx="2147025" cy="422277"/>
          </a:xfrm>
          <a:prstGeom prst="rect">
            <a:avLst/>
          </a:prstGeom>
        </p:spPr>
        <p:txBody>
          <a:bodyPr anchor="ctr"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2" name="Section"/>
          <p:cNvSpPr txBox="1">
            <a:spLocks noGrp="1"/>
          </p:cNvSpPr>
          <p:nvPr>
            <p:ph type="body" sz="quarter" idx="21"/>
          </p:nvPr>
        </p:nvSpPr>
        <p:spPr>
          <a:xfrm>
            <a:off x="2018649" y="12190299"/>
            <a:ext cx="771679" cy="480221"/>
          </a:xfrm>
          <a:prstGeom prst="rect">
            <a:avLst/>
          </a:prstGeom>
        </p:spPr>
        <p:txBody>
          <a:bodyPr anchor="ctr"/>
          <a:lstStyle/>
          <a:p>
            <a:pPr marL="0" indent="0">
              <a:buSzTx/>
              <a:buNone/>
              <a:defRPr sz="1600" b="1"/>
            </a:pPr>
            <a:endParaRPr dirty="0"/>
          </a:p>
        </p:txBody>
      </p:sp>
      <p:sp>
        <p:nvSpPr>
          <p:cNvPr id="2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510199" y="12276202"/>
            <a:ext cx="381596" cy="384175"/>
          </a:xfrm>
          <a:prstGeom prst="rect">
            <a:avLst/>
          </a:prstGeom>
        </p:spPr>
        <p:txBody>
          <a:bodyPr/>
          <a:lstStyle>
            <a:lvl1pPr>
              <a:defRPr b="1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2" name="Rectangle">
            <a:extLst>
              <a:ext uri="{FF2B5EF4-FFF2-40B4-BE49-F238E27FC236}">
                <a16:creationId xmlns:a16="http://schemas.microsoft.com/office/drawing/2014/main" id="{4A3203E9-56FD-A3C0-FA56-3535FC78ADB9}"/>
              </a:ext>
            </a:extLst>
          </p:cNvPr>
          <p:cNvSpPr/>
          <p:nvPr userDrawn="1"/>
        </p:nvSpPr>
        <p:spPr>
          <a:xfrm>
            <a:off x="1658857" y="11940894"/>
            <a:ext cx="21371086" cy="12702"/>
          </a:xfrm>
          <a:prstGeom prst="rect">
            <a:avLst/>
          </a:prstGeom>
          <a:solidFill>
            <a:srgbClr val="000000"/>
          </a:solidFill>
          <a:ln w="12700">
            <a:miter lim="400000"/>
          </a:ln>
        </p:spPr>
        <p:txBody>
          <a:bodyPr lIns="71436" tIns="71436" rIns="71436" bIns="71436" anchor="ctr"/>
          <a:lstStyle/>
          <a:p>
            <a:pPr algn="ctr" defTabSz="821530">
              <a:lnSpc>
                <a:spcPct val="100000"/>
              </a:lnSpc>
              <a:defRPr sz="1100">
                <a:solidFill>
                  <a:srgbClr val="FFFFFF"/>
                </a:solidFill>
                <a:latin typeface="Open Sans Regular"/>
                <a:ea typeface="Open Sans Regular"/>
                <a:cs typeface="Open Sans Regular"/>
                <a:sym typeface="Open Sans Regular"/>
              </a:defRPr>
            </a:pPr>
            <a:endParaRPr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7AE3B1D-0C26-1B0F-7D5F-7E1F9E61C672}"/>
              </a:ext>
            </a:extLst>
          </p:cNvPr>
          <p:cNvSpPr/>
          <p:nvPr userDrawn="1"/>
        </p:nvSpPr>
        <p:spPr>
          <a:xfrm>
            <a:off x="21203955" y="11139165"/>
            <a:ext cx="2043485" cy="2274073"/>
          </a:xfrm>
          <a:prstGeom prst="rect">
            <a:avLst/>
          </a:prstGeom>
          <a:solidFill>
            <a:srgbClr val="FFFFFF"/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6" tIns="71436" rIns="71436" bIns="71436" numCol="1" spcCol="38100" rtlCol="0" anchor="ctr">
            <a:spAutoFit/>
          </a:bodyPr>
          <a:lstStyle/>
          <a:p>
            <a:pPr marL="0" marR="0" indent="0" algn="l" defTabSz="2438338" rtl="0" fontAlgn="auto" latinLnBrk="0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AU" sz="26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Dosis ExtraLight Bold"/>
              <a:ea typeface="Dosis ExtraLight Bold"/>
              <a:cs typeface="Dosis ExtraLight Bold"/>
              <a:sym typeface="Dosis ExtraLight Bold"/>
            </a:endParaRPr>
          </a:p>
        </p:txBody>
      </p:sp>
      <p:pic>
        <p:nvPicPr>
          <p:cNvPr id="23" name="Picture 11" descr="Picture 11"/>
          <p:cNvPicPr>
            <a:picLocks noChangeAspect="1"/>
          </p:cNvPicPr>
          <p:nvPr/>
        </p:nvPicPr>
        <p:blipFill rotWithShape="1">
          <a:blip r:embed="rId2"/>
          <a:srcRect r="71900"/>
          <a:stretch/>
        </p:blipFill>
        <p:spPr>
          <a:xfrm>
            <a:off x="21449260" y="11656174"/>
            <a:ext cx="1552877" cy="1431726"/>
          </a:xfrm>
          <a:prstGeom prst="rect">
            <a:avLst/>
          </a:prstGeom>
          <a:ln w="12700">
            <a:miter lim="400000"/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05B6B89-A740-77DE-F7AA-F0CC251D8FD8}"/>
              </a:ext>
            </a:extLst>
          </p:cNvPr>
          <p:cNvSpPr txBox="1"/>
          <p:nvPr userDrawn="1"/>
        </p:nvSpPr>
        <p:spPr>
          <a:xfrm>
            <a:off x="17266921" y="12479079"/>
            <a:ext cx="12194770" cy="121764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r>
              <a:rPr lang="en-AU" b="1" dirty="0">
                <a:solidFill>
                  <a:srgbClr val="EC008C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https://www.tempoinstitute.co/</a:t>
            </a:r>
            <a:endParaRPr lang="en-AU" b="1" dirty="0">
              <a:solidFill>
                <a:srgbClr val="EC008C"/>
              </a:solidFill>
            </a:endParaRPr>
          </a:p>
          <a:p>
            <a:endParaRPr lang="en-AU" b="1" dirty="0">
              <a:solidFill>
                <a:srgbClr val="EC008C"/>
              </a:solidFill>
            </a:endParaRPr>
          </a:p>
        </p:txBody>
      </p:sp>
    </p:spTree>
  </p:cSld>
  <p:clrMapOvr>
    <a:masterClrMapping/>
  </p:clrMapOvr>
  <p:transition spd="med"/>
  <p:extLst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768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"/>
          <p:cNvSpPr>
            <a:spLocks noGrp="1"/>
          </p:cNvSpPr>
          <p:nvPr>
            <p:ph type="pic" idx="21"/>
          </p:nvPr>
        </p:nvSpPr>
        <p:spPr>
          <a:xfrm>
            <a:off x="-3975244" y="-142431"/>
            <a:ext cx="32334511" cy="1396003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 copy">
    <p:bg>
      <p:bgPr>
        <a:solidFill>
          <a:srgbClr val="EC008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Rectangle"/>
          <p:cNvSpPr/>
          <p:nvPr/>
        </p:nvSpPr>
        <p:spPr>
          <a:xfrm>
            <a:off x="1506457" y="11900499"/>
            <a:ext cx="21371086" cy="12702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71436" tIns="71436" rIns="71436" bIns="71436" anchor="ctr"/>
          <a:lstStyle/>
          <a:p>
            <a:pPr algn="ctr" defTabSz="821530">
              <a:lnSpc>
                <a:spcPct val="100000"/>
              </a:lnSpc>
              <a:defRPr sz="1100">
                <a:solidFill>
                  <a:srgbClr val="FFFFFF"/>
                </a:solidFill>
                <a:latin typeface="Montserrat Regular"/>
                <a:ea typeface="Montserrat Regular"/>
                <a:cs typeface="Montserrat Regular"/>
                <a:sym typeface="Montserrat Regular"/>
              </a:defRPr>
            </a:pPr>
            <a:endParaRPr/>
          </a:p>
        </p:txBody>
      </p:sp>
      <p:sp>
        <p:nvSpPr>
          <p:cNvPr id="102" name="Rectangle"/>
          <p:cNvSpPr/>
          <p:nvPr/>
        </p:nvSpPr>
        <p:spPr>
          <a:xfrm>
            <a:off x="1506457" y="1818994"/>
            <a:ext cx="21371086" cy="12702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71436" tIns="71436" rIns="71436" bIns="71436" anchor="ctr"/>
          <a:lstStyle/>
          <a:p>
            <a:pPr algn="ctr" defTabSz="821530">
              <a:lnSpc>
                <a:spcPct val="100000"/>
              </a:lnSpc>
              <a:defRPr sz="1100">
                <a:solidFill>
                  <a:srgbClr val="FFFFFF"/>
                </a:solidFill>
                <a:latin typeface="Montserrat Regular"/>
                <a:ea typeface="Montserrat Regular"/>
                <a:cs typeface="Montserrat Regular"/>
                <a:sym typeface="Montserrat Regular"/>
              </a:defRPr>
            </a:pPr>
            <a:endParaRPr/>
          </a:p>
        </p:txBody>
      </p:sp>
      <p:sp>
        <p:nvSpPr>
          <p:cNvPr id="103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2018649" y="12263501"/>
            <a:ext cx="771679" cy="396877"/>
          </a:xfrm>
          <a:prstGeom prst="rect">
            <a:avLst/>
          </a:prstGeom>
        </p:spPr>
        <p:txBody>
          <a:bodyPr anchor="ctr"/>
          <a:lstStyle>
            <a:lvl1pPr marL="0" indent="0">
              <a:buSzTx/>
              <a:buNone/>
              <a:defRPr sz="1600">
                <a:solidFill>
                  <a:srgbClr val="FFFFFF"/>
                </a:solidFill>
              </a:defRPr>
            </a:lvl1pPr>
            <a:lvl2pPr marL="584200" indent="-203200">
              <a:defRPr sz="1600">
                <a:solidFill>
                  <a:srgbClr val="FFFFFF"/>
                </a:solidFill>
              </a:defRPr>
            </a:lvl2pPr>
            <a:lvl3pPr marL="965200" indent="-203200">
              <a:defRPr sz="1600">
                <a:solidFill>
                  <a:srgbClr val="FFFFFF"/>
                </a:solidFill>
              </a:defRPr>
            </a:lvl3pPr>
            <a:lvl4pPr marL="1346200" indent="-203200">
              <a:defRPr sz="1600">
                <a:solidFill>
                  <a:srgbClr val="FFFFFF"/>
                </a:solidFill>
              </a:defRPr>
            </a:lvl4pPr>
            <a:lvl5pPr marL="1727200" indent="-203200">
              <a:defRPr sz="1600">
                <a:solidFill>
                  <a:srgbClr val="FFFFFF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104" name="Image" descr="Imag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78376" y="12226696"/>
            <a:ext cx="3720537" cy="836245"/>
          </a:xfrm>
          <a:prstGeom prst="rect">
            <a:avLst/>
          </a:prstGeom>
          <a:ln w="12700">
            <a:miter lim="400000"/>
          </a:ln>
        </p:spPr>
      </p:pic>
      <p:sp>
        <p:nvSpPr>
          <p:cNvPr id="10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510199" y="12276202"/>
            <a:ext cx="381595" cy="38417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  <p:extLst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768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faul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274144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2">
  <p:cSld name="2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09"/>
          <p:cNvSpPr/>
          <p:nvPr/>
        </p:nvSpPr>
        <p:spPr>
          <a:xfrm>
            <a:off x="1506457" y="1818994"/>
            <a:ext cx="21371086" cy="12702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71425" tIns="71425" rIns="71425" bIns="7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Open Sans"/>
              <a:buNone/>
            </a:pPr>
            <a:endParaRPr sz="2600" b="1" i="0" u="none" strike="noStrike" cap="none">
              <a:solidFill>
                <a:srgbClr val="000000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23" name="Google Shape;23;p109"/>
          <p:cNvSpPr txBox="1">
            <a:spLocks noGrp="1"/>
          </p:cNvSpPr>
          <p:nvPr>
            <p:ph type="body" idx="1"/>
          </p:nvPr>
        </p:nvSpPr>
        <p:spPr>
          <a:xfrm>
            <a:off x="1506458" y="1051720"/>
            <a:ext cx="2147025" cy="4222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1425" tIns="71425" rIns="71425" bIns="71425" anchor="ctr" anchorCtr="0">
            <a:normAutofit/>
          </a:bodyPr>
          <a:lstStyle>
            <a:lvl1pPr marL="457200" lvl="0" indent="-369189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1pPr>
            <a:lvl2pPr marL="914400" lvl="1" indent="-369189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2pPr>
            <a:lvl3pPr marL="1371600" lvl="2" indent="-369189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3pPr>
            <a:lvl4pPr marL="1828800" lvl="3" indent="-369189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4pPr>
            <a:lvl5pPr marL="2286000" lvl="4" indent="-369189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5pPr>
            <a:lvl6pPr marL="2743200" lvl="5" indent="-369189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6pPr>
            <a:lvl7pPr marL="3200400" lvl="6" indent="-3429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7pPr>
            <a:lvl8pPr marL="3657600" lvl="7" indent="-369189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8pPr>
            <a:lvl9pPr marL="4114800" lvl="8" indent="-369189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109"/>
          <p:cNvSpPr txBox="1">
            <a:spLocks noGrp="1"/>
          </p:cNvSpPr>
          <p:nvPr>
            <p:ph type="body" idx="2"/>
          </p:nvPr>
        </p:nvSpPr>
        <p:spPr>
          <a:xfrm>
            <a:off x="2018649" y="12263501"/>
            <a:ext cx="771679" cy="3968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1425" tIns="71425" rIns="71425" bIns="71425" anchor="ctr" anchorCtr="0">
            <a:normAutofit/>
          </a:bodyPr>
          <a:lstStyle>
            <a:lvl1pPr marL="457200" lvl="0" indent="-369189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1pPr>
            <a:lvl2pPr marL="914400" lvl="1" indent="-369189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2pPr>
            <a:lvl3pPr marL="1371600" lvl="2" indent="-369189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3pPr>
            <a:lvl4pPr marL="1828800" lvl="3" indent="-369189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4pPr>
            <a:lvl5pPr marL="2286000" lvl="4" indent="-369189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5pPr>
            <a:lvl6pPr marL="2743200" lvl="5" indent="-369189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6pPr>
            <a:lvl7pPr marL="3200400" lvl="6" indent="-3429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7pPr>
            <a:lvl8pPr marL="3657600" lvl="7" indent="-369189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8pPr>
            <a:lvl9pPr marL="4114800" lvl="8" indent="-369189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9pPr>
          </a:lstStyle>
          <a:p>
            <a:endParaRPr/>
          </a:p>
        </p:txBody>
      </p:sp>
      <p:sp>
        <p:nvSpPr>
          <p:cNvPr id="25" name="Google Shape;25;p109"/>
          <p:cNvSpPr>
            <a:spLocks noGrp="1"/>
          </p:cNvSpPr>
          <p:nvPr>
            <p:ph type="pic" idx="3"/>
          </p:nvPr>
        </p:nvSpPr>
        <p:spPr>
          <a:xfrm>
            <a:off x="12192000" y="1818994"/>
            <a:ext cx="10685543" cy="9176666"/>
          </a:xfrm>
          <a:prstGeom prst="rect">
            <a:avLst/>
          </a:prstGeom>
          <a:noFill/>
          <a:ln>
            <a:noFill/>
          </a:ln>
        </p:spPr>
      </p:sp>
      <p:sp>
        <p:nvSpPr>
          <p:cNvPr id="26" name="Google Shape;26;p109"/>
          <p:cNvSpPr txBox="1">
            <a:spLocks noGrp="1"/>
          </p:cNvSpPr>
          <p:nvPr>
            <p:ph type="sldNum" idx="12"/>
          </p:nvPr>
        </p:nvSpPr>
        <p:spPr>
          <a:xfrm>
            <a:off x="1510199" y="12276202"/>
            <a:ext cx="381595" cy="384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1425" tIns="71425" rIns="71425" bIns="71425" anchor="b" anchorCtr="0">
            <a:sp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27" name="Google Shape;27;p109"/>
          <p:cNvSpPr/>
          <p:nvPr/>
        </p:nvSpPr>
        <p:spPr>
          <a:xfrm>
            <a:off x="1658857" y="11940894"/>
            <a:ext cx="21371086" cy="12702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71425" tIns="71425" rIns="71425" bIns="7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Open Sans"/>
              <a:buNone/>
            </a:pPr>
            <a:endParaRPr sz="2600" b="1" i="0" u="none" strike="noStrike" cap="none">
              <a:solidFill>
                <a:srgbClr val="000000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28" name="Google Shape;28;p109"/>
          <p:cNvSpPr/>
          <p:nvPr/>
        </p:nvSpPr>
        <p:spPr>
          <a:xfrm>
            <a:off x="21203955" y="11139165"/>
            <a:ext cx="2043485" cy="2274073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71425" tIns="71425" rIns="71425" bIns="71425" anchor="ctr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Dosis"/>
              <a:buNone/>
            </a:pPr>
            <a:endParaRPr sz="2600" b="1" i="0" u="none" strike="noStrike" cap="none">
              <a:solidFill>
                <a:srgbClr val="000000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pic>
        <p:nvPicPr>
          <p:cNvPr id="29" name="Google Shape;29;p109" descr="Picture 11"/>
          <p:cNvPicPr preferRelativeResize="0"/>
          <p:nvPr/>
        </p:nvPicPr>
        <p:blipFill rotWithShape="1">
          <a:blip r:embed="rId2">
            <a:alphaModFix/>
          </a:blip>
          <a:srcRect r="71900"/>
          <a:stretch/>
        </p:blipFill>
        <p:spPr>
          <a:xfrm>
            <a:off x="21449260" y="11656174"/>
            <a:ext cx="1552877" cy="143172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F359E96-015C-5C2B-A5FB-39D28950B353}"/>
              </a:ext>
            </a:extLst>
          </p:cNvPr>
          <p:cNvSpPr txBox="1"/>
          <p:nvPr userDrawn="1"/>
        </p:nvSpPr>
        <p:spPr>
          <a:xfrm>
            <a:off x="17266921" y="12479079"/>
            <a:ext cx="12194770" cy="121764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r>
              <a:rPr lang="en-AU" b="1" dirty="0">
                <a:solidFill>
                  <a:srgbClr val="EC008C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https://www.tempoinstitute.co/</a:t>
            </a:r>
            <a:endParaRPr lang="en-AU" b="1" dirty="0">
              <a:solidFill>
                <a:srgbClr val="EC008C"/>
              </a:solidFill>
            </a:endParaRPr>
          </a:p>
          <a:p>
            <a:endParaRPr lang="en-AU" b="1" dirty="0">
              <a:solidFill>
                <a:srgbClr val="EC008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763129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16" type="tx">
  <p:cSld name="16"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68"/>
          <p:cNvSpPr>
            <a:spLocks noGrp="1"/>
          </p:cNvSpPr>
          <p:nvPr>
            <p:ph type="pic" idx="2"/>
          </p:nvPr>
        </p:nvSpPr>
        <p:spPr>
          <a:xfrm>
            <a:off x="-3975244" y="-142431"/>
            <a:ext cx="32334511" cy="13960031"/>
          </a:xfrm>
          <a:prstGeom prst="rect">
            <a:avLst/>
          </a:prstGeom>
          <a:noFill/>
          <a:ln>
            <a:noFill/>
          </a:ln>
        </p:spPr>
      </p:sp>
      <p:sp>
        <p:nvSpPr>
          <p:cNvPr id="12" name="Google Shape;12;p68"/>
          <p:cNvSpPr txBox="1">
            <a:spLocks noGrp="1"/>
          </p:cNvSpPr>
          <p:nvPr>
            <p:ph type="sldNum" idx="12"/>
          </p:nvPr>
        </p:nvSpPr>
        <p:spPr>
          <a:xfrm>
            <a:off x="11996440" y="12985997"/>
            <a:ext cx="381595" cy="384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1425" tIns="71425" rIns="71425" bIns="71425" anchor="b" anchorCtr="0">
            <a:sp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549096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1">
  <p:cSld name="1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69"/>
          <p:cNvSpPr/>
          <p:nvPr/>
        </p:nvSpPr>
        <p:spPr>
          <a:xfrm>
            <a:off x="1506457" y="1818994"/>
            <a:ext cx="21371086" cy="12702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71425" tIns="71425" rIns="71425" bIns="7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Open Sans"/>
              <a:buNone/>
            </a:pPr>
            <a:endParaRPr sz="2600" b="1" i="0" u="none" strike="noStrike" cap="none">
              <a:solidFill>
                <a:srgbClr val="000000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15" name="Google Shape;15;p69"/>
          <p:cNvSpPr txBox="1">
            <a:spLocks noGrp="1"/>
          </p:cNvSpPr>
          <p:nvPr>
            <p:ph type="body" idx="1"/>
          </p:nvPr>
        </p:nvSpPr>
        <p:spPr>
          <a:xfrm>
            <a:off x="1506458" y="1051720"/>
            <a:ext cx="2147025" cy="4222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1425" tIns="71425" rIns="71425" bIns="71425" anchor="ctr" anchorCtr="0">
            <a:normAutofit/>
          </a:bodyPr>
          <a:lstStyle>
            <a:lvl1pPr marL="457200" lvl="0" indent="-369189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1pPr>
            <a:lvl2pPr marL="914400" lvl="1" indent="-369189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2pPr>
            <a:lvl3pPr marL="1371600" lvl="2" indent="-369189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3pPr>
            <a:lvl4pPr marL="1828800" lvl="3" indent="-369189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4pPr>
            <a:lvl5pPr marL="2286000" lvl="4" indent="-369189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5pPr>
            <a:lvl6pPr marL="2743200" lvl="5" indent="-369189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6pPr>
            <a:lvl7pPr marL="3200400" lvl="6" indent="-3429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7pPr>
            <a:lvl8pPr marL="3657600" lvl="7" indent="-369189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8pPr>
            <a:lvl9pPr marL="4114800" lvl="8" indent="-369189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9pPr>
          </a:lstStyle>
          <a:p>
            <a:endParaRPr/>
          </a:p>
        </p:txBody>
      </p:sp>
      <p:sp>
        <p:nvSpPr>
          <p:cNvPr id="16" name="Google Shape;16;p69"/>
          <p:cNvSpPr txBox="1">
            <a:spLocks noGrp="1"/>
          </p:cNvSpPr>
          <p:nvPr>
            <p:ph type="body" idx="2"/>
          </p:nvPr>
        </p:nvSpPr>
        <p:spPr>
          <a:xfrm>
            <a:off x="2018649" y="12190299"/>
            <a:ext cx="771679" cy="480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1425" tIns="71425" rIns="71425" bIns="71425" anchor="ctr" anchorCtr="0">
            <a:normAutofit/>
          </a:bodyPr>
          <a:lstStyle>
            <a:lvl1pPr marL="457200" lvl="0" indent="-369189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1pPr>
            <a:lvl2pPr marL="914400" lvl="1" indent="-369189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2pPr>
            <a:lvl3pPr marL="1371600" lvl="2" indent="-369189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3pPr>
            <a:lvl4pPr marL="1828800" lvl="3" indent="-369189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4pPr>
            <a:lvl5pPr marL="2286000" lvl="4" indent="-369189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5pPr>
            <a:lvl6pPr marL="2743200" lvl="5" indent="-369189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6pPr>
            <a:lvl7pPr marL="3200400" lvl="6" indent="-3429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7pPr>
            <a:lvl8pPr marL="3657600" lvl="7" indent="-369189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8pPr>
            <a:lvl9pPr marL="4114800" lvl="8" indent="-369189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9pPr>
          </a:lstStyle>
          <a:p>
            <a:endParaRPr/>
          </a:p>
        </p:txBody>
      </p:sp>
      <p:sp>
        <p:nvSpPr>
          <p:cNvPr id="17" name="Google Shape;17;p69"/>
          <p:cNvSpPr txBox="1">
            <a:spLocks noGrp="1"/>
          </p:cNvSpPr>
          <p:nvPr>
            <p:ph type="sldNum" idx="12"/>
          </p:nvPr>
        </p:nvSpPr>
        <p:spPr>
          <a:xfrm>
            <a:off x="1510199" y="12276202"/>
            <a:ext cx="381596" cy="384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1425" tIns="71425" rIns="71425" bIns="71425" anchor="b" anchorCtr="0">
            <a:sp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8" name="Google Shape;18;p69"/>
          <p:cNvSpPr/>
          <p:nvPr/>
        </p:nvSpPr>
        <p:spPr>
          <a:xfrm>
            <a:off x="1658857" y="11940894"/>
            <a:ext cx="21371086" cy="12702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71425" tIns="71425" rIns="71425" bIns="7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Open Sans"/>
              <a:buNone/>
            </a:pPr>
            <a:endParaRPr sz="2600" b="1" i="0" u="none" strike="noStrike" cap="none">
              <a:solidFill>
                <a:srgbClr val="000000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19" name="Google Shape;19;p69"/>
          <p:cNvSpPr/>
          <p:nvPr/>
        </p:nvSpPr>
        <p:spPr>
          <a:xfrm>
            <a:off x="21203955" y="11139165"/>
            <a:ext cx="2043485" cy="2274073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71425" tIns="71425" rIns="71425" bIns="71425" anchor="ctr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Dosis"/>
              <a:buNone/>
            </a:pPr>
            <a:endParaRPr sz="2600" b="1" i="0" u="none" strike="noStrike" cap="none">
              <a:solidFill>
                <a:srgbClr val="000000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pic>
        <p:nvPicPr>
          <p:cNvPr id="20" name="Google Shape;20;p69" descr="Picture 11"/>
          <p:cNvPicPr preferRelativeResize="0"/>
          <p:nvPr/>
        </p:nvPicPr>
        <p:blipFill rotWithShape="1">
          <a:blip r:embed="rId2">
            <a:alphaModFix/>
          </a:blip>
          <a:srcRect r="71900"/>
          <a:stretch/>
        </p:blipFill>
        <p:spPr>
          <a:xfrm>
            <a:off x="21449260" y="11656174"/>
            <a:ext cx="1552877" cy="1431726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49F31CA-DB72-290F-75CB-2B27C64BC0D7}"/>
              </a:ext>
            </a:extLst>
          </p:cNvPr>
          <p:cNvSpPr txBox="1"/>
          <p:nvPr userDrawn="1"/>
        </p:nvSpPr>
        <p:spPr>
          <a:xfrm>
            <a:off x="17266921" y="12479079"/>
            <a:ext cx="12194770" cy="121764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r>
              <a:rPr lang="en-AU" b="1" dirty="0">
                <a:solidFill>
                  <a:srgbClr val="EC008C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https://www.tempoinstitute.co/</a:t>
            </a:r>
            <a:endParaRPr lang="en-AU" b="1" dirty="0">
              <a:solidFill>
                <a:srgbClr val="EC008C"/>
              </a:solidFill>
            </a:endParaRPr>
          </a:p>
          <a:p>
            <a:endParaRPr lang="en-AU" b="1" dirty="0">
              <a:solidFill>
                <a:srgbClr val="EC008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52691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12">
  <p:cSld name="12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72"/>
          <p:cNvSpPr/>
          <p:nvPr/>
        </p:nvSpPr>
        <p:spPr>
          <a:xfrm>
            <a:off x="1506457" y="1818994"/>
            <a:ext cx="21371086" cy="12702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71425" tIns="71425" rIns="71425" bIns="7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Open Sans"/>
              <a:buNone/>
            </a:pPr>
            <a:endParaRPr sz="2600" b="1" i="0" u="none" strike="noStrike" cap="none">
              <a:solidFill>
                <a:srgbClr val="000000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23" name="Google Shape;23;p72"/>
          <p:cNvSpPr txBox="1">
            <a:spLocks noGrp="1"/>
          </p:cNvSpPr>
          <p:nvPr>
            <p:ph type="body" idx="1"/>
          </p:nvPr>
        </p:nvSpPr>
        <p:spPr>
          <a:xfrm>
            <a:off x="1506458" y="1051720"/>
            <a:ext cx="2147025" cy="4222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1425" tIns="71425" rIns="71425" bIns="71425" anchor="ctr" anchorCtr="0">
            <a:normAutofit/>
          </a:bodyPr>
          <a:lstStyle>
            <a:lvl1pPr marL="457200" lvl="0" indent="-369189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1pPr>
            <a:lvl2pPr marL="914400" lvl="1" indent="-369189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2pPr>
            <a:lvl3pPr marL="1371600" lvl="2" indent="-369189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3pPr>
            <a:lvl4pPr marL="1828800" lvl="3" indent="-369189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4pPr>
            <a:lvl5pPr marL="2286000" lvl="4" indent="-369189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5pPr>
            <a:lvl6pPr marL="2743200" lvl="5" indent="-369189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6pPr>
            <a:lvl7pPr marL="3200400" lvl="6" indent="-3429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7pPr>
            <a:lvl8pPr marL="3657600" lvl="7" indent="-369189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8pPr>
            <a:lvl9pPr marL="4114800" lvl="8" indent="-369189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72"/>
          <p:cNvSpPr txBox="1">
            <a:spLocks noGrp="1"/>
          </p:cNvSpPr>
          <p:nvPr>
            <p:ph type="body" idx="2"/>
          </p:nvPr>
        </p:nvSpPr>
        <p:spPr>
          <a:xfrm>
            <a:off x="2018649" y="12263501"/>
            <a:ext cx="771679" cy="3968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1425" tIns="71425" rIns="71425" bIns="71425" anchor="ctr" anchorCtr="0">
            <a:normAutofit/>
          </a:bodyPr>
          <a:lstStyle>
            <a:lvl1pPr marL="457200" lvl="0" indent="-369189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1pPr>
            <a:lvl2pPr marL="914400" lvl="1" indent="-369189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2pPr>
            <a:lvl3pPr marL="1371600" lvl="2" indent="-369189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3pPr>
            <a:lvl4pPr marL="1828800" lvl="3" indent="-369189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4pPr>
            <a:lvl5pPr marL="2286000" lvl="4" indent="-369189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5pPr>
            <a:lvl6pPr marL="2743200" lvl="5" indent="-369189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6pPr>
            <a:lvl7pPr marL="3200400" lvl="6" indent="-3429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7pPr>
            <a:lvl8pPr marL="3657600" lvl="7" indent="-369189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8pPr>
            <a:lvl9pPr marL="4114800" lvl="8" indent="-369189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9pPr>
          </a:lstStyle>
          <a:p>
            <a:endParaRPr/>
          </a:p>
        </p:txBody>
      </p:sp>
      <p:sp>
        <p:nvSpPr>
          <p:cNvPr id="25" name="Google Shape;25;p72"/>
          <p:cNvSpPr>
            <a:spLocks noGrp="1"/>
          </p:cNvSpPr>
          <p:nvPr>
            <p:ph type="pic" idx="3"/>
          </p:nvPr>
        </p:nvSpPr>
        <p:spPr>
          <a:xfrm>
            <a:off x="8762282" y="3042930"/>
            <a:ext cx="6859436" cy="3722334"/>
          </a:xfrm>
          <a:prstGeom prst="rect">
            <a:avLst/>
          </a:prstGeom>
          <a:noFill/>
          <a:ln>
            <a:noFill/>
          </a:ln>
        </p:spPr>
      </p:sp>
      <p:sp>
        <p:nvSpPr>
          <p:cNvPr id="26" name="Google Shape;26;p72"/>
          <p:cNvSpPr>
            <a:spLocks noGrp="1"/>
          </p:cNvSpPr>
          <p:nvPr>
            <p:ph type="pic" idx="4"/>
          </p:nvPr>
        </p:nvSpPr>
        <p:spPr>
          <a:xfrm>
            <a:off x="1506458" y="7166367"/>
            <a:ext cx="6859435" cy="3751131"/>
          </a:xfrm>
          <a:prstGeom prst="rect">
            <a:avLst/>
          </a:prstGeom>
          <a:noFill/>
          <a:ln>
            <a:noFill/>
          </a:ln>
        </p:spPr>
      </p:sp>
      <p:sp>
        <p:nvSpPr>
          <p:cNvPr id="27" name="Google Shape;27;p72"/>
          <p:cNvSpPr>
            <a:spLocks noGrp="1"/>
          </p:cNvSpPr>
          <p:nvPr>
            <p:ph type="pic" idx="5"/>
          </p:nvPr>
        </p:nvSpPr>
        <p:spPr>
          <a:xfrm>
            <a:off x="8762282" y="7172059"/>
            <a:ext cx="6859436" cy="3745438"/>
          </a:xfrm>
          <a:prstGeom prst="rect">
            <a:avLst/>
          </a:prstGeom>
          <a:noFill/>
          <a:ln>
            <a:noFill/>
          </a:ln>
        </p:spPr>
      </p:sp>
      <p:sp>
        <p:nvSpPr>
          <p:cNvPr id="28" name="Google Shape;28;p72"/>
          <p:cNvSpPr>
            <a:spLocks noGrp="1"/>
          </p:cNvSpPr>
          <p:nvPr>
            <p:ph type="pic" idx="6"/>
          </p:nvPr>
        </p:nvSpPr>
        <p:spPr>
          <a:xfrm>
            <a:off x="16018109" y="7172059"/>
            <a:ext cx="6859435" cy="3745438"/>
          </a:xfrm>
          <a:prstGeom prst="rect">
            <a:avLst/>
          </a:prstGeom>
          <a:noFill/>
          <a:ln>
            <a:noFill/>
          </a:ln>
        </p:spPr>
      </p:sp>
      <p:sp>
        <p:nvSpPr>
          <p:cNvPr id="29" name="Google Shape;29;p72"/>
          <p:cNvSpPr>
            <a:spLocks noGrp="1"/>
          </p:cNvSpPr>
          <p:nvPr>
            <p:ph type="pic" idx="7"/>
          </p:nvPr>
        </p:nvSpPr>
        <p:spPr>
          <a:xfrm>
            <a:off x="16018109" y="3042930"/>
            <a:ext cx="6859435" cy="3722334"/>
          </a:xfrm>
          <a:prstGeom prst="rect">
            <a:avLst/>
          </a:prstGeom>
          <a:noFill/>
          <a:ln>
            <a:noFill/>
          </a:ln>
        </p:spPr>
      </p:sp>
      <p:sp>
        <p:nvSpPr>
          <p:cNvPr id="30" name="Google Shape;30;p72"/>
          <p:cNvSpPr txBox="1">
            <a:spLocks noGrp="1"/>
          </p:cNvSpPr>
          <p:nvPr>
            <p:ph type="sldNum" idx="12"/>
          </p:nvPr>
        </p:nvSpPr>
        <p:spPr>
          <a:xfrm>
            <a:off x="1510199" y="12276202"/>
            <a:ext cx="381595" cy="384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1425" tIns="71425" rIns="71425" bIns="71425" anchor="b" anchorCtr="0">
            <a:sp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31" name="Google Shape;31;p72"/>
          <p:cNvSpPr/>
          <p:nvPr/>
        </p:nvSpPr>
        <p:spPr>
          <a:xfrm>
            <a:off x="1658857" y="11940894"/>
            <a:ext cx="21371086" cy="12702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71425" tIns="71425" rIns="71425" bIns="7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Open Sans"/>
              <a:buNone/>
            </a:pPr>
            <a:endParaRPr sz="2600" b="1" i="0" u="none" strike="noStrike" cap="none">
              <a:solidFill>
                <a:srgbClr val="000000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32" name="Google Shape;32;p72"/>
          <p:cNvSpPr/>
          <p:nvPr/>
        </p:nvSpPr>
        <p:spPr>
          <a:xfrm>
            <a:off x="21203955" y="11139165"/>
            <a:ext cx="2043485" cy="2274073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71425" tIns="71425" rIns="71425" bIns="71425" anchor="ctr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Dosis"/>
              <a:buNone/>
            </a:pPr>
            <a:endParaRPr sz="2600" b="1" i="0" u="none" strike="noStrike" cap="none">
              <a:solidFill>
                <a:srgbClr val="000000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pic>
        <p:nvPicPr>
          <p:cNvPr id="33" name="Google Shape;33;p72" descr="Picture 11"/>
          <p:cNvPicPr preferRelativeResize="0"/>
          <p:nvPr/>
        </p:nvPicPr>
        <p:blipFill rotWithShape="1">
          <a:blip r:embed="rId2">
            <a:alphaModFix/>
          </a:blip>
          <a:srcRect r="71900"/>
          <a:stretch/>
        </p:blipFill>
        <p:spPr>
          <a:xfrm>
            <a:off x="21449260" y="11656174"/>
            <a:ext cx="1552877" cy="1431726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F7FE8D5-2FE2-B304-CDE9-CD7E05B24129}"/>
              </a:ext>
            </a:extLst>
          </p:cNvPr>
          <p:cNvSpPr txBox="1"/>
          <p:nvPr userDrawn="1"/>
        </p:nvSpPr>
        <p:spPr>
          <a:xfrm>
            <a:off x="17266921" y="12479079"/>
            <a:ext cx="12194770" cy="121764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r>
              <a:rPr lang="en-AU" b="1" dirty="0">
                <a:solidFill>
                  <a:srgbClr val="EC008C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https://www.tempoinstitute.co/</a:t>
            </a:r>
            <a:endParaRPr lang="en-AU" b="1" dirty="0">
              <a:solidFill>
                <a:srgbClr val="EC008C"/>
              </a:solidFill>
            </a:endParaRPr>
          </a:p>
          <a:p>
            <a:endParaRPr lang="en-AU" b="1" dirty="0">
              <a:solidFill>
                <a:srgbClr val="EC008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964267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3">
  <p:cSld name="3">
    <p:bg>
      <p:bgPr>
        <a:solidFill>
          <a:srgbClr val="000000"/>
        </a:solidFill>
        <a:effectLst/>
      </p:bgPr>
    </p:bg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71"/>
          <p:cNvSpPr/>
          <p:nvPr/>
        </p:nvSpPr>
        <p:spPr>
          <a:xfrm>
            <a:off x="1506457" y="11900499"/>
            <a:ext cx="21371086" cy="1270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71425" tIns="71425" rIns="71425" bIns="7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Montserrat"/>
              <a:buNone/>
            </a:pPr>
            <a:endParaRPr sz="2600" b="1" i="0" u="none" strike="noStrike" cap="none">
              <a:solidFill>
                <a:srgbClr val="000000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36" name="Google Shape;36;p71"/>
          <p:cNvSpPr/>
          <p:nvPr/>
        </p:nvSpPr>
        <p:spPr>
          <a:xfrm>
            <a:off x="1506457" y="1818994"/>
            <a:ext cx="21371086" cy="1270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71425" tIns="71425" rIns="71425" bIns="7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Montserrat"/>
              <a:buNone/>
            </a:pPr>
            <a:endParaRPr sz="2600" b="1" i="0" u="none" strike="noStrike" cap="none">
              <a:solidFill>
                <a:srgbClr val="000000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37" name="Google Shape;37;p71"/>
          <p:cNvSpPr txBox="1">
            <a:spLocks noGrp="1"/>
          </p:cNvSpPr>
          <p:nvPr>
            <p:ph type="body" idx="1"/>
          </p:nvPr>
        </p:nvSpPr>
        <p:spPr>
          <a:xfrm>
            <a:off x="2018649" y="12263501"/>
            <a:ext cx="771679" cy="3968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1425" tIns="71425" rIns="71425" bIns="71425" anchor="ctr" anchorCtr="0">
            <a:normAutofit/>
          </a:bodyPr>
          <a:lstStyle>
            <a:lvl1pPr marL="457200" lvl="0" indent="-2286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Dosis"/>
              <a:buNone/>
              <a:defRPr sz="1600">
                <a:solidFill>
                  <a:srgbClr val="FFFFFF"/>
                </a:solidFill>
              </a:defRPr>
            </a:lvl1pPr>
            <a:lvl2pPr marL="914400" lvl="1" indent="-353568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968"/>
              <a:buFont typeface="Dosis"/>
              <a:buChar char="•"/>
              <a:defRPr sz="1600">
                <a:solidFill>
                  <a:srgbClr val="FFFFFF"/>
                </a:solidFill>
              </a:defRPr>
            </a:lvl2pPr>
            <a:lvl3pPr marL="1371600" lvl="2" indent="-353567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968"/>
              <a:buFont typeface="Dosis"/>
              <a:buChar char="•"/>
              <a:defRPr sz="1600">
                <a:solidFill>
                  <a:srgbClr val="FFFFFF"/>
                </a:solidFill>
              </a:defRPr>
            </a:lvl3pPr>
            <a:lvl4pPr marL="1828800" lvl="3" indent="-353567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968"/>
              <a:buFont typeface="Dosis"/>
              <a:buChar char="•"/>
              <a:defRPr sz="1600">
                <a:solidFill>
                  <a:srgbClr val="FFFFFF"/>
                </a:solidFill>
              </a:defRPr>
            </a:lvl4pPr>
            <a:lvl5pPr marL="2286000" lvl="4" indent="-353567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968"/>
              <a:buFont typeface="Dosis"/>
              <a:buChar char="•"/>
              <a:defRPr sz="1600">
                <a:solidFill>
                  <a:srgbClr val="FFFFFF"/>
                </a:solidFill>
              </a:defRPr>
            </a:lvl5pPr>
            <a:lvl6pPr marL="2743200" lvl="5" indent="-369189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6pPr>
            <a:lvl7pPr marL="3200400" lvl="6" indent="-3429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7pPr>
            <a:lvl8pPr marL="3657600" lvl="7" indent="-369189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8pPr>
            <a:lvl9pPr marL="4114800" lvl="8" indent="-369189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9pPr>
          </a:lstStyle>
          <a:p>
            <a:endParaRPr/>
          </a:p>
        </p:txBody>
      </p:sp>
      <p:sp>
        <p:nvSpPr>
          <p:cNvPr id="38" name="Google Shape;38;p71"/>
          <p:cNvSpPr txBox="1">
            <a:spLocks noGrp="1"/>
          </p:cNvSpPr>
          <p:nvPr>
            <p:ph type="sldNum" idx="12"/>
          </p:nvPr>
        </p:nvSpPr>
        <p:spPr>
          <a:xfrm>
            <a:off x="1510199" y="12276202"/>
            <a:ext cx="381595" cy="384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1425" tIns="71425" rIns="71425" bIns="71425" anchor="b" anchorCtr="0">
            <a:sp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302507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2">
  <p:cSld name="2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70"/>
          <p:cNvSpPr/>
          <p:nvPr/>
        </p:nvSpPr>
        <p:spPr>
          <a:xfrm>
            <a:off x="1506457" y="1818994"/>
            <a:ext cx="21371086" cy="12702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71425" tIns="71425" rIns="71425" bIns="7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Open Sans"/>
              <a:buNone/>
            </a:pPr>
            <a:endParaRPr sz="2600" b="1" i="0" u="none" strike="noStrike" cap="none">
              <a:solidFill>
                <a:srgbClr val="000000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41" name="Google Shape;41;p70"/>
          <p:cNvSpPr txBox="1">
            <a:spLocks noGrp="1"/>
          </p:cNvSpPr>
          <p:nvPr>
            <p:ph type="body" idx="1"/>
          </p:nvPr>
        </p:nvSpPr>
        <p:spPr>
          <a:xfrm>
            <a:off x="1506458" y="1051720"/>
            <a:ext cx="2147025" cy="4222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1425" tIns="71425" rIns="71425" bIns="71425" anchor="ctr" anchorCtr="0">
            <a:normAutofit/>
          </a:bodyPr>
          <a:lstStyle>
            <a:lvl1pPr marL="457200" lvl="0" indent="-369189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1pPr>
            <a:lvl2pPr marL="914400" lvl="1" indent="-369189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2pPr>
            <a:lvl3pPr marL="1371600" lvl="2" indent="-369189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3pPr>
            <a:lvl4pPr marL="1828800" lvl="3" indent="-369189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4pPr>
            <a:lvl5pPr marL="2286000" lvl="4" indent="-369189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5pPr>
            <a:lvl6pPr marL="2743200" lvl="5" indent="-369189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6pPr>
            <a:lvl7pPr marL="3200400" lvl="6" indent="-3429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7pPr>
            <a:lvl8pPr marL="3657600" lvl="7" indent="-369189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8pPr>
            <a:lvl9pPr marL="4114800" lvl="8" indent="-369189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70"/>
          <p:cNvSpPr txBox="1">
            <a:spLocks noGrp="1"/>
          </p:cNvSpPr>
          <p:nvPr>
            <p:ph type="body" idx="2"/>
          </p:nvPr>
        </p:nvSpPr>
        <p:spPr>
          <a:xfrm>
            <a:off x="2018649" y="12263501"/>
            <a:ext cx="771679" cy="3968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1425" tIns="71425" rIns="71425" bIns="71425" anchor="ctr" anchorCtr="0">
            <a:normAutofit/>
          </a:bodyPr>
          <a:lstStyle>
            <a:lvl1pPr marL="457200" lvl="0" indent="-369189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1pPr>
            <a:lvl2pPr marL="914400" lvl="1" indent="-369189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2pPr>
            <a:lvl3pPr marL="1371600" lvl="2" indent="-369189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3pPr>
            <a:lvl4pPr marL="1828800" lvl="3" indent="-369189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4pPr>
            <a:lvl5pPr marL="2286000" lvl="4" indent="-369189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5pPr>
            <a:lvl6pPr marL="2743200" lvl="5" indent="-369189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6pPr>
            <a:lvl7pPr marL="3200400" lvl="6" indent="-3429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7pPr>
            <a:lvl8pPr marL="3657600" lvl="7" indent="-369189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8pPr>
            <a:lvl9pPr marL="4114800" lvl="8" indent="-369189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9pPr>
          </a:lstStyle>
          <a:p>
            <a:endParaRPr/>
          </a:p>
        </p:txBody>
      </p:sp>
      <p:sp>
        <p:nvSpPr>
          <p:cNvPr id="43" name="Google Shape;43;p70"/>
          <p:cNvSpPr>
            <a:spLocks noGrp="1"/>
          </p:cNvSpPr>
          <p:nvPr>
            <p:ph type="pic" idx="3"/>
          </p:nvPr>
        </p:nvSpPr>
        <p:spPr>
          <a:xfrm>
            <a:off x="12192000" y="1818994"/>
            <a:ext cx="10685543" cy="9176666"/>
          </a:xfrm>
          <a:prstGeom prst="rect">
            <a:avLst/>
          </a:prstGeom>
          <a:noFill/>
          <a:ln>
            <a:noFill/>
          </a:ln>
        </p:spPr>
      </p:sp>
      <p:sp>
        <p:nvSpPr>
          <p:cNvPr id="44" name="Google Shape;44;p70"/>
          <p:cNvSpPr txBox="1">
            <a:spLocks noGrp="1"/>
          </p:cNvSpPr>
          <p:nvPr>
            <p:ph type="sldNum" idx="12"/>
          </p:nvPr>
        </p:nvSpPr>
        <p:spPr>
          <a:xfrm>
            <a:off x="1510199" y="12276202"/>
            <a:ext cx="381595" cy="384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1425" tIns="71425" rIns="71425" bIns="71425" anchor="b" anchorCtr="0">
            <a:sp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45" name="Google Shape;45;p70"/>
          <p:cNvSpPr/>
          <p:nvPr/>
        </p:nvSpPr>
        <p:spPr>
          <a:xfrm>
            <a:off x="1658857" y="11940894"/>
            <a:ext cx="21371086" cy="12702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71425" tIns="71425" rIns="71425" bIns="7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Open Sans"/>
              <a:buNone/>
            </a:pPr>
            <a:endParaRPr sz="2600" b="1" i="0" u="none" strike="noStrike" cap="none">
              <a:solidFill>
                <a:srgbClr val="000000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46" name="Google Shape;46;p70"/>
          <p:cNvSpPr/>
          <p:nvPr/>
        </p:nvSpPr>
        <p:spPr>
          <a:xfrm>
            <a:off x="21203955" y="11139165"/>
            <a:ext cx="2043485" cy="2274073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71425" tIns="71425" rIns="71425" bIns="71425" anchor="ctr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Dosis"/>
              <a:buNone/>
            </a:pPr>
            <a:endParaRPr sz="2600" b="1" i="0" u="none" strike="noStrike" cap="none">
              <a:solidFill>
                <a:srgbClr val="000000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pic>
        <p:nvPicPr>
          <p:cNvPr id="47" name="Google Shape;47;p70" descr="Picture 11"/>
          <p:cNvPicPr preferRelativeResize="0"/>
          <p:nvPr/>
        </p:nvPicPr>
        <p:blipFill rotWithShape="1">
          <a:blip r:embed="rId2">
            <a:alphaModFix/>
          </a:blip>
          <a:srcRect r="71900"/>
          <a:stretch/>
        </p:blipFill>
        <p:spPr>
          <a:xfrm>
            <a:off x="21449260" y="11656174"/>
            <a:ext cx="1552877" cy="1431726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2DE0014-C907-5697-A52D-CF7E434D18DD}"/>
              </a:ext>
            </a:extLst>
          </p:cNvPr>
          <p:cNvSpPr txBox="1"/>
          <p:nvPr userDrawn="1"/>
        </p:nvSpPr>
        <p:spPr>
          <a:xfrm>
            <a:off x="17266921" y="12479079"/>
            <a:ext cx="12194770" cy="121764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r>
              <a:rPr lang="en-AU" b="1" dirty="0">
                <a:solidFill>
                  <a:srgbClr val="EC008C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https://www.tempoinstitute.co/</a:t>
            </a:r>
            <a:endParaRPr lang="en-AU" b="1" dirty="0">
              <a:solidFill>
                <a:srgbClr val="EC008C"/>
              </a:solidFill>
            </a:endParaRPr>
          </a:p>
          <a:p>
            <a:endParaRPr lang="en-AU" b="1" dirty="0">
              <a:solidFill>
                <a:srgbClr val="EC008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329151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15">
  <p:cSld name="15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73"/>
          <p:cNvSpPr>
            <a:spLocks noGrp="1"/>
          </p:cNvSpPr>
          <p:nvPr>
            <p:ph type="pic" idx="2"/>
          </p:nvPr>
        </p:nvSpPr>
        <p:spPr>
          <a:xfrm>
            <a:off x="1506458" y="4015478"/>
            <a:ext cx="21371026" cy="8430552"/>
          </a:xfrm>
          <a:prstGeom prst="rect">
            <a:avLst/>
          </a:prstGeom>
          <a:noFill/>
          <a:ln>
            <a:noFill/>
          </a:ln>
        </p:spPr>
      </p:sp>
      <p:pic>
        <p:nvPicPr>
          <p:cNvPr id="50" name="Google Shape;50;p73" descr="Picture 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506458" y="1224278"/>
            <a:ext cx="5526348" cy="1431726"/>
          </a:xfrm>
          <a:prstGeom prst="rect">
            <a:avLst/>
          </a:prstGeom>
          <a:noFill/>
          <a:ln>
            <a:noFill/>
          </a:ln>
        </p:spPr>
      </p:pic>
      <p:sp>
        <p:nvSpPr>
          <p:cNvPr id="51" name="Google Shape;51;p73"/>
          <p:cNvSpPr txBox="1">
            <a:spLocks noGrp="1"/>
          </p:cNvSpPr>
          <p:nvPr>
            <p:ph type="sldNum" idx="12"/>
          </p:nvPr>
        </p:nvSpPr>
        <p:spPr>
          <a:xfrm>
            <a:off x="11996440" y="12985997"/>
            <a:ext cx="381595" cy="384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1425" tIns="71425" rIns="71425" bIns="71425" anchor="b" anchorCtr="0">
            <a:sp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4984253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1_1">
  <p:cSld name="1_1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40"/>
          <p:cNvSpPr/>
          <p:nvPr/>
        </p:nvSpPr>
        <p:spPr>
          <a:xfrm>
            <a:off x="1506457" y="1818994"/>
            <a:ext cx="21371086" cy="12702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71425" tIns="71425" rIns="71425" bIns="7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" name="Google Shape;54;p40"/>
          <p:cNvSpPr txBox="1">
            <a:spLocks noGrp="1"/>
          </p:cNvSpPr>
          <p:nvPr>
            <p:ph type="body" idx="1"/>
          </p:nvPr>
        </p:nvSpPr>
        <p:spPr>
          <a:xfrm>
            <a:off x="1506458" y="1051720"/>
            <a:ext cx="2147025" cy="4222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1425" tIns="71425" rIns="71425" bIns="71425" anchor="ctr" anchorCtr="0">
            <a:normAutofit/>
          </a:bodyPr>
          <a:lstStyle>
            <a:lvl1pPr marL="457200" lvl="0" indent="-431672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3198"/>
              <a:buChar char="•"/>
              <a:defRPr/>
            </a:lvl1pPr>
            <a:lvl2pPr marL="914400" lvl="1" indent="-431672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3198"/>
              <a:buChar char="•"/>
              <a:defRPr/>
            </a:lvl2pPr>
            <a:lvl3pPr marL="1371600" lvl="2" indent="-431672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3198"/>
              <a:buChar char="•"/>
              <a:defRPr/>
            </a:lvl3pPr>
            <a:lvl4pPr marL="1828800" lvl="3" indent="-431672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3198"/>
              <a:buChar char="•"/>
              <a:defRPr/>
            </a:lvl4pPr>
            <a:lvl5pPr marL="2286000" lvl="4" indent="-431673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3198"/>
              <a:buChar char="•"/>
              <a:defRPr/>
            </a:lvl5pPr>
            <a:lvl6pPr marL="2743200" lvl="5" indent="-431673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3198"/>
              <a:buChar char="•"/>
              <a:defRPr/>
            </a:lvl6pPr>
            <a:lvl7pPr marL="3200400" lvl="6" indent="-3937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600"/>
              <a:buChar char="•"/>
              <a:defRPr/>
            </a:lvl7pPr>
            <a:lvl8pPr marL="3657600" lvl="7" indent="-431673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3198"/>
              <a:buChar char="•"/>
              <a:defRPr/>
            </a:lvl8pPr>
            <a:lvl9pPr marL="4114800" lvl="8" indent="-431672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3198"/>
              <a:buChar char="•"/>
              <a:defRPr/>
            </a:lvl9pPr>
          </a:lstStyle>
          <a:p>
            <a:endParaRPr/>
          </a:p>
        </p:txBody>
      </p:sp>
      <p:sp>
        <p:nvSpPr>
          <p:cNvPr id="55" name="Google Shape;55;p40"/>
          <p:cNvSpPr txBox="1">
            <a:spLocks noGrp="1"/>
          </p:cNvSpPr>
          <p:nvPr>
            <p:ph type="body" idx="2"/>
          </p:nvPr>
        </p:nvSpPr>
        <p:spPr>
          <a:xfrm>
            <a:off x="2018649" y="12190299"/>
            <a:ext cx="771679" cy="480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1425" tIns="71425" rIns="71425" bIns="71425" anchor="ctr" anchorCtr="0">
            <a:normAutofit/>
          </a:bodyPr>
          <a:lstStyle>
            <a:lvl1pPr marL="457200" lvl="0" indent="-431672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3198"/>
              <a:buChar char="•"/>
              <a:defRPr/>
            </a:lvl1pPr>
            <a:lvl2pPr marL="914400" lvl="1" indent="-431672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3198"/>
              <a:buChar char="•"/>
              <a:defRPr/>
            </a:lvl2pPr>
            <a:lvl3pPr marL="1371600" lvl="2" indent="-431672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3198"/>
              <a:buChar char="•"/>
              <a:defRPr/>
            </a:lvl3pPr>
            <a:lvl4pPr marL="1828800" lvl="3" indent="-431672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3198"/>
              <a:buChar char="•"/>
              <a:defRPr/>
            </a:lvl4pPr>
            <a:lvl5pPr marL="2286000" lvl="4" indent="-431673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3198"/>
              <a:buChar char="•"/>
              <a:defRPr/>
            </a:lvl5pPr>
            <a:lvl6pPr marL="2743200" lvl="5" indent="-431673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3198"/>
              <a:buChar char="•"/>
              <a:defRPr/>
            </a:lvl6pPr>
            <a:lvl7pPr marL="3200400" lvl="6" indent="-3937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600"/>
              <a:buChar char="•"/>
              <a:defRPr/>
            </a:lvl7pPr>
            <a:lvl8pPr marL="3657600" lvl="7" indent="-431673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3198"/>
              <a:buChar char="•"/>
              <a:defRPr/>
            </a:lvl8pPr>
            <a:lvl9pPr marL="4114800" lvl="8" indent="-431672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3198"/>
              <a:buChar char="•"/>
              <a:defRPr/>
            </a:lvl9pPr>
          </a:lstStyle>
          <a:p>
            <a:endParaRPr/>
          </a:p>
        </p:txBody>
      </p:sp>
      <p:sp>
        <p:nvSpPr>
          <p:cNvPr id="56" name="Google Shape;56;p40"/>
          <p:cNvSpPr txBox="1">
            <a:spLocks noGrp="1"/>
          </p:cNvSpPr>
          <p:nvPr>
            <p:ph type="sldNum" idx="12"/>
          </p:nvPr>
        </p:nvSpPr>
        <p:spPr>
          <a:xfrm>
            <a:off x="1510199" y="12276202"/>
            <a:ext cx="381596" cy="384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1425" tIns="71425" rIns="71425" bIns="71425" anchor="b" anchorCtr="0">
            <a:sp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57" name="Google Shape;57;p40"/>
          <p:cNvSpPr/>
          <p:nvPr/>
        </p:nvSpPr>
        <p:spPr>
          <a:xfrm>
            <a:off x="1658857" y="11940894"/>
            <a:ext cx="21371086" cy="12702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71425" tIns="71425" rIns="71425" bIns="7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" name="Google Shape;58;p40"/>
          <p:cNvSpPr/>
          <p:nvPr/>
        </p:nvSpPr>
        <p:spPr>
          <a:xfrm>
            <a:off x="21203955" y="11139165"/>
            <a:ext cx="2043485" cy="2274073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71425" tIns="71425" rIns="71425" bIns="71425" anchor="ctr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endParaRPr sz="2600" b="1" i="0" u="none" strike="noStrike" cap="none">
              <a:solidFill>
                <a:srgbClr val="000000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pic>
        <p:nvPicPr>
          <p:cNvPr id="59" name="Google Shape;59;p40" descr="Picture 11"/>
          <p:cNvPicPr preferRelativeResize="0"/>
          <p:nvPr/>
        </p:nvPicPr>
        <p:blipFill rotWithShape="1">
          <a:blip r:embed="rId2">
            <a:alphaModFix/>
          </a:blip>
          <a:srcRect r="71900"/>
          <a:stretch/>
        </p:blipFill>
        <p:spPr>
          <a:xfrm>
            <a:off x="21449260" y="11656174"/>
            <a:ext cx="1552877" cy="143172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5042076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>
  <p:cSld name="Blank"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74"/>
          <p:cNvSpPr txBox="1">
            <a:spLocks noGrp="1"/>
          </p:cNvSpPr>
          <p:nvPr>
            <p:ph type="sldNum" idx="12"/>
          </p:nvPr>
        </p:nvSpPr>
        <p:spPr>
          <a:xfrm>
            <a:off x="11996440" y="12985997"/>
            <a:ext cx="381595" cy="384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1425" tIns="71425" rIns="71425" bIns="71425" anchor="b" anchorCtr="0">
            <a:sp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6386569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3 copy">
  <p:cSld name="3 copy">
    <p:bg>
      <p:bgPr>
        <a:solidFill>
          <a:srgbClr val="EC008C"/>
        </a:solidFill>
        <a:effectLst/>
      </p:bgPr>
    </p:bg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75"/>
          <p:cNvSpPr/>
          <p:nvPr/>
        </p:nvSpPr>
        <p:spPr>
          <a:xfrm>
            <a:off x="1506457" y="11900499"/>
            <a:ext cx="21371086" cy="1270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71425" tIns="71425" rIns="71425" bIns="7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Montserrat"/>
              <a:buNone/>
            </a:pPr>
            <a:endParaRPr sz="2600" b="1" i="0" u="none" strike="noStrike" cap="none">
              <a:solidFill>
                <a:srgbClr val="000000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64" name="Google Shape;64;p75"/>
          <p:cNvSpPr/>
          <p:nvPr/>
        </p:nvSpPr>
        <p:spPr>
          <a:xfrm>
            <a:off x="1506457" y="1818994"/>
            <a:ext cx="21371086" cy="1270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71425" tIns="71425" rIns="71425" bIns="7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Montserrat"/>
              <a:buNone/>
            </a:pPr>
            <a:endParaRPr sz="2600" b="1" i="0" u="none" strike="noStrike" cap="none">
              <a:solidFill>
                <a:srgbClr val="000000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65" name="Google Shape;65;p75"/>
          <p:cNvSpPr txBox="1">
            <a:spLocks noGrp="1"/>
          </p:cNvSpPr>
          <p:nvPr>
            <p:ph type="body" idx="1"/>
          </p:nvPr>
        </p:nvSpPr>
        <p:spPr>
          <a:xfrm>
            <a:off x="2018649" y="12263501"/>
            <a:ext cx="771679" cy="3968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1425" tIns="71425" rIns="71425" bIns="71425" anchor="ctr" anchorCtr="0">
            <a:normAutofit/>
          </a:bodyPr>
          <a:lstStyle>
            <a:lvl1pPr marL="457200" lvl="0" indent="-2286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Dosis"/>
              <a:buNone/>
              <a:defRPr sz="1600">
                <a:solidFill>
                  <a:srgbClr val="FFFFFF"/>
                </a:solidFill>
              </a:defRPr>
            </a:lvl1pPr>
            <a:lvl2pPr marL="914400" lvl="1" indent="-353568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968"/>
              <a:buFont typeface="Dosis"/>
              <a:buChar char="•"/>
              <a:defRPr sz="1600">
                <a:solidFill>
                  <a:srgbClr val="FFFFFF"/>
                </a:solidFill>
              </a:defRPr>
            </a:lvl2pPr>
            <a:lvl3pPr marL="1371600" lvl="2" indent="-353567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968"/>
              <a:buFont typeface="Dosis"/>
              <a:buChar char="•"/>
              <a:defRPr sz="1600">
                <a:solidFill>
                  <a:srgbClr val="FFFFFF"/>
                </a:solidFill>
              </a:defRPr>
            </a:lvl3pPr>
            <a:lvl4pPr marL="1828800" lvl="3" indent="-353567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968"/>
              <a:buFont typeface="Dosis"/>
              <a:buChar char="•"/>
              <a:defRPr sz="1600">
                <a:solidFill>
                  <a:srgbClr val="FFFFFF"/>
                </a:solidFill>
              </a:defRPr>
            </a:lvl4pPr>
            <a:lvl5pPr marL="2286000" lvl="4" indent="-353567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968"/>
              <a:buFont typeface="Dosis"/>
              <a:buChar char="•"/>
              <a:defRPr sz="1600">
                <a:solidFill>
                  <a:srgbClr val="FFFFFF"/>
                </a:solidFill>
              </a:defRPr>
            </a:lvl5pPr>
            <a:lvl6pPr marL="2743200" lvl="5" indent="-369189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6pPr>
            <a:lvl7pPr marL="3200400" lvl="6" indent="-3429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7pPr>
            <a:lvl8pPr marL="3657600" lvl="7" indent="-369189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8pPr>
            <a:lvl9pPr marL="4114800" lvl="8" indent="-369189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9pPr>
          </a:lstStyle>
          <a:p>
            <a:endParaRPr/>
          </a:p>
        </p:txBody>
      </p:sp>
      <p:pic>
        <p:nvPicPr>
          <p:cNvPr id="66" name="Google Shape;66;p75" descr="Image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9278376" y="12226696"/>
            <a:ext cx="3720537" cy="836245"/>
          </a:xfrm>
          <a:prstGeom prst="rect">
            <a:avLst/>
          </a:prstGeom>
          <a:noFill/>
          <a:ln>
            <a:noFill/>
          </a:ln>
        </p:spPr>
      </p:pic>
      <p:sp>
        <p:nvSpPr>
          <p:cNvPr id="67" name="Google Shape;67;p75"/>
          <p:cNvSpPr txBox="1">
            <a:spLocks noGrp="1"/>
          </p:cNvSpPr>
          <p:nvPr>
            <p:ph type="sldNum" idx="12"/>
          </p:nvPr>
        </p:nvSpPr>
        <p:spPr>
          <a:xfrm>
            <a:off x="1510199" y="12276202"/>
            <a:ext cx="381595" cy="384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1425" tIns="71425" rIns="71425" bIns="71425" anchor="b" anchorCtr="0">
            <a:sp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7517600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.xml"/><Relationship Id="rId3" Type="http://schemas.openxmlformats.org/officeDocument/2006/relationships/slideLayout" Target="../slideLayouts/slideLayout9.xml"/><Relationship Id="rId7" Type="http://schemas.openxmlformats.org/officeDocument/2006/relationships/slideLayout" Target="../slideLayouts/slideLayout13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11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10.xml"/><Relationship Id="rId9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Picture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922239" y="11671299"/>
            <a:ext cx="5526349" cy="1431726"/>
          </a:xfrm>
          <a:prstGeom prst="rect">
            <a:avLst/>
          </a:prstGeom>
          <a:ln w="12700">
            <a:miter lim="400000"/>
          </a:ln>
        </p:spPr>
      </p:pic>
      <p:sp>
        <p:nvSpPr>
          <p:cNvPr id="3" name="Title Text"/>
          <p:cNvSpPr txBox="1">
            <a:spLocks noGrp="1"/>
          </p:cNvSpPr>
          <p:nvPr>
            <p:ph type="title"/>
          </p:nvPr>
        </p:nvSpPr>
        <p:spPr>
          <a:xfrm>
            <a:off x="3653366" y="2743200"/>
            <a:ext cx="19507201" cy="21336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71436" tIns="71436" rIns="71436" bIns="71436">
            <a:normAutofit/>
          </a:bodyPr>
          <a:lstStyle/>
          <a:p>
            <a:r>
              <a:t>Title Text</a:t>
            </a:r>
          </a:p>
        </p:txBody>
      </p:sp>
      <p:sp>
        <p:nvSpPr>
          <p:cNvPr id="4" name="Body Level One…"/>
          <p:cNvSpPr txBox="1">
            <a:spLocks noGrp="1"/>
          </p:cNvSpPr>
          <p:nvPr>
            <p:ph type="body" idx="1"/>
          </p:nvPr>
        </p:nvSpPr>
        <p:spPr>
          <a:xfrm>
            <a:off x="13610166" y="4876800"/>
            <a:ext cx="9550401" cy="88392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71436" tIns="71436" rIns="71436" bIns="71436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996440" y="12985997"/>
            <a:ext cx="381595" cy="384175"/>
          </a:xfrm>
          <a:prstGeom prst="rect">
            <a:avLst/>
          </a:prstGeom>
          <a:ln w="12700">
            <a:miter lim="400000"/>
          </a:ln>
        </p:spPr>
        <p:txBody>
          <a:bodyPr wrap="none" lIns="71436" tIns="71436" rIns="71436" bIns="71436" anchor="b">
            <a:spAutoFit/>
          </a:bodyPr>
          <a:lstStyle>
            <a:lvl1pPr algn="ctr" defTabSz="821530">
              <a:lnSpc>
                <a:spcPct val="100000"/>
              </a:lnSpc>
              <a:defRPr sz="1600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5" r:id="rId3"/>
    <p:sldLayoutId id="2147483657" r:id="rId4"/>
    <p:sldLayoutId id="2147483659" r:id="rId5"/>
    <p:sldLayoutId id="2147483670" r:id="rId6"/>
  </p:sldLayoutIdLst>
  <p:transition spd="med"/>
  <p:hf hdr="0" dt="0"/>
  <p:txStyles>
    <p:titleStyle>
      <a:lvl1pPr marL="0" marR="0" indent="0" algn="l" defTabSz="2438338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000" b="0" i="0" u="none" strike="noStrike" cap="none" spc="-220" baseline="0">
          <a:solidFill>
            <a:srgbClr val="000000"/>
          </a:solidFill>
          <a:uFillTx/>
          <a:latin typeface="Dosis ExtraLight Bold"/>
          <a:ea typeface="Dosis ExtraLight Bold"/>
          <a:cs typeface="Dosis ExtraLight Bold"/>
          <a:sym typeface="Dosis ExtraLight Bold"/>
        </a:defRPr>
      </a:lvl1pPr>
      <a:lvl2pPr marL="0" marR="0" indent="0" algn="l" defTabSz="2438338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000" b="0" i="0" u="none" strike="noStrike" cap="none" spc="-220" baseline="0">
          <a:solidFill>
            <a:srgbClr val="000000"/>
          </a:solidFill>
          <a:uFillTx/>
          <a:latin typeface="Dosis ExtraLight Bold"/>
          <a:ea typeface="Dosis ExtraLight Bold"/>
          <a:cs typeface="Dosis ExtraLight Bold"/>
          <a:sym typeface="Dosis ExtraLight Bold"/>
        </a:defRPr>
      </a:lvl2pPr>
      <a:lvl3pPr marL="0" marR="0" indent="0" algn="l" defTabSz="2438338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000" b="0" i="0" u="none" strike="noStrike" cap="none" spc="-220" baseline="0">
          <a:solidFill>
            <a:srgbClr val="000000"/>
          </a:solidFill>
          <a:uFillTx/>
          <a:latin typeface="Dosis ExtraLight Bold"/>
          <a:ea typeface="Dosis ExtraLight Bold"/>
          <a:cs typeface="Dosis ExtraLight Bold"/>
          <a:sym typeface="Dosis ExtraLight Bold"/>
        </a:defRPr>
      </a:lvl3pPr>
      <a:lvl4pPr marL="0" marR="0" indent="0" algn="l" defTabSz="2438338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000" b="0" i="0" u="none" strike="noStrike" cap="none" spc="-220" baseline="0">
          <a:solidFill>
            <a:srgbClr val="000000"/>
          </a:solidFill>
          <a:uFillTx/>
          <a:latin typeface="Dosis ExtraLight Bold"/>
          <a:ea typeface="Dosis ExtraLight Bold"/>
          <a:cs typeface="Dosis ExtraLight Bold"/>
          <a:sym typeface="Dosis ExtraLight Bold"/>
        </a:defRPr>
      </a:lvl4pPr>
      <a:lvl5pPr marL="0" marR="0" indent="0" algn="l" defTabSz="2438338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000" b="0" i="0" u="none" strike="noStrike" cap="none" spc="-220" baseline="0">
          <a:solidFill>
            <a:srgbClr val="000000"/>
          </a:solidFill>
          <a:uFillTx/>
          <a:latin typeface="Dosis ExtraLight Bold"/>
          <a:ea typeface="Dosis ExtraLight Bold"/>
          <a:cs typeface="Dosis ExtraLight Bold"/>
          <a:sym typeface="Dosis ExtraLight Bold"/>
        </a:defRPr>
      </a:lvl5pPr>
      <a:lvl6pPr marL="0" marR="0" indent="0" algn="l" defTabSz="2438338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000" b="0" i="0" u="none" strike="noStrike" cap="none" spc="-220" baseline="0">
          <a:solidFill>
            <a:srgbClr val="000000"/>
          </a:solidFill>
          <a:uFillTx/>
          <a:latin typeface="Dosis ExtraLight Bold"/>
          <a:ea typeface="Dosis ExtraLight Bold"/>
          <a:cs typeface="Dosis ExtraLight Bold"/>
          <a:sym typeface="Dosis ExtraLight Bold"/>
        </a:defRPr>
      </a:lvl6pPr>
      <a:lvl7pPr marL="0" marR="0" indent="0" algn="l" defTabSz="2438338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000" b="0" i="0" u="none" strike="noStrike" cap="none" spc="-220" baseline="0">
          <a:solidFill>
            <a:srgbClr val="000000"/>
          </a:solidFill>
          <a:uFillTx/>
          <a:latin typeface="Dosis ExtraLight Bold"/>
          <a:ea typeface="Dosis ExtraLight Bold"/>
          <a:cs typeface="Dosis ExtraLight Bold"/>
          <a:sym typeface="Dosis ExtraLight Bold"/>
        </a:defRPr>
      </a:lvl7pPr>
      <a:lvl8pPr marL="0" marR="0" indent="0" algn="l" defTabSz="2438338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000" b="0" i="0" u="none" strike="noStrike" cap="none" spc="-220" baseline="0">
          <a:solidFill>
            <a:srgbClr val="000000"/>
          </a:solidFill>
          <a:uFillTx/>
          <a:latin typeface="Dosis ExtraLight Bold"/>
          <a:ea typeface="Dosis ExtraLight Bold"/>
          <a:cs typeface="Dosis ExtraLight Bold"/>
          <a:sym typeface="Dosis ExtraLight Bold"/>
        </a:defRPr>
      </a:lvl8pPr>
      <a:lvl9pPr marL="0" marR="0" indent="0" algn="l" defTabSz="2438338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000" b="0" i="0" u="none" strike="noStrike" cap="none" spc="-220" baseline="0">
          <a:solidFill>
            <a:srgbClr val="000000"/>
          </a:solidFill>
          <a:uFillTx/>
          <a:latin typeface="Dosis ExtraLight Bold"/>
          <a:ea typeface="Dosis ExtraLight Bold"/>
          <a:cs typeface="Dosis ExtraLight Bold"/>
          <a:sym typeface="Dosis ExtraLight Bold"/>
        </a:defRPr>
      </a:lvl9pPr>
    </p:titleStyle>
    <p:bodyStyle>
      <a:lvl1pPr marL="330200" marR="0" indent="-330200" algn="l" defTabSz="2438338" rtl="0" latinLnBrk="0">
        <a:lnSpc>
          <a:spcPct val="150000"/>
        </a:lnSpc>
        <a:spcBef>
          <a:spcPts val="0"/>
        </a:spcBef>
        <a:spcAft>
          <a:spcPts val="0"/>
        </a:spcAft>
        <a:buClrTx/>
        <a:buSzPct val="123000"/>
        <a:buFontTx/>
        <a:buChar char="•"/>
        <a:tabLst/>
        <a:defRPr sz="2600" b="0" i="0" u="none" strike="noStrike" cap="none" spc="0" baseline="0">
          <a:solidFill>
            <a:srgbClr val="000000"/>
          </a:solidFill>
          <a:uFillTx/>
          <a:latin typeface="Dosis ExtraLight Bold"/>
          <a:ea typeface="Dosis ExtraLight Bold"/>
          <a:cs typeface="Dosis ExtraLight Bold"/>
          <a:sym typeface="Dosis ExtraLight Bold"/>
        </a:defRPr>
      </a:lvl1pPr>
      <a:lvl2pPr marL="711200" marR="0" indent="-330200" algn="l" defTabSz="2438338" rtl="0" latinLnBrk="0">
        <a:lnSpc>
          <a:spcPct val="150000"/>
        </a:lnSpc>
        <a:spcBef>
          <a:spcPts val="0"/>
        </a:spcBef>
        <a:spcAft>
          <a:spcPts val="0"/>
        </a:spcAft>
        <a:buClrTx/>
        <a:buSzPct val="123000"/>
        <a:buFontTx/>
        <a:buChar char="•"/>
        <a:tabLst/>
        <a:defRPr sz="2600" b="0" i="0" u="none" strike="noStrike" cap="none" spc="0" baseline="0">
          <a:solidFill>
            <a:srgbClr val="000000"/>
          </a:solidFill>
          <a:uFillTx/>
          <a:latin typeface="Dosis ExtraLight Bold"/>
          <a:ea typeface="Dosis ExtraLight Bold"/>
          <a:cs typeface="Dosis ExtraLight Bold"/>
          <a:sym typeface="Dosis ExtraLight Bold"/>
        </a:defRPr>
      </a:lvl2pPr>
      <a:lvl3pPr marL="1092200" marR="0" indent="-330200" algn="l" defTabSz="2438338" rtl="0" latinLnBrk="0">
        <a:lnSpc>
          <a:spcPct val="150000"/>
        </a:lnSpc>
        <a:spcBef>
          <a:spcPts val="0"/>
        </a:spcBef>
        <a:spcAft>
          <a:spcPts val="0"/>
        </a:spcAft>
        <a:buClrTx/>
        <a:buSzPct val="123000"/>
        <a:buFontTx/>
        <a:buChar char="•"/>
        <a:tabLst/>
        <a:defRPr sz="2600" b="0" i="0" u="none" strike="noStrike" cap="none" spc="0" baseline="0">
          <a:solidFill>
            <a:srgbClr val="000000"/>
          </a:solidFill>
          <a:uFillTx/>
          <a:latin typeface="Dosis ExtraLight Bold"/>
          <a:ea typeface="Dosis ExtraLight Bold"/>
          <a:cs typeface="Dosis ExtraLight Bold"/>
          <a:sym typeface="Dosis ExtraLight Bold"/>
        </a:defRPr>
      </a:lvl3pPr>
      <a:lvl4pPr marL="1473200" marR="0" indent="-330200" algn="l" defTabSz="2438338" rtl="0" latinLnBrk="0">
        <a:lnSpc>
          <a:spcPct val="150000"/>
        </a:lnSpc>
        <a:spcBef>
          <a:spcPts val="0"/>
        </a:spcBef>
        <a:spcAft>
          <a:spcPts val="0"/>
        </a:spcAft>
        <a:buClrTx/>
        <a:buSzPct val="123000"/>
        <a:buFontTx/>
        <a:buChar char="•"/>
        <a:tabLst/>
        <a:defRPr sz="2600" b="0" i="0" u="none" strike="noStrike" cap="none" spc="0" baseline="0">
          <a:solidFill>
            <a:srgbClr val="000000"/>
          </a:solidFill>
          <a:uFillTx/>
          <a:latin typeface="Dosis ExtraLight Bold"/>
          <a:ea typeface="Dosis ExtraLight Bold"/>
          <a:cs typeface="Dosis ExtraLight Bold"/>
          <a:sym typeface="Dosis ExtraLight Bold"/>
        </a:defRPr>
      </a:lvl4pPr>
      <a:lvl5pPr marL="1854200" marR="0" indent="-330200" algn="l" defTabSz="2438338" rtl="0" latinLnBrk="0">
        <a:lnSpc>
          <a:spcPct val="150000"/>
        </a:lnSpc>
        <a:spcBef>
          <a:spcPts val="0"/>
        </a:spcBef>
        <a:spcAft>
          <a:spcPts val="0"/>
        </a:spcAft>
        <a:buClrTx/>
        <a:buSzPct val="123000"/>
        <a:buFontTx/>
        <a:buChar char="•"/>
        <a:tabLst/>
        <a:defRPr sz="2600" b="0" i="0" u="none" strike="noStrike" cap="none" spc="0" baseline="0">
          <a:solidFill>
            <a:srgbClr val="000000"/>
          </a:solidFill>
          <a:uFillTx/>
          <a:latin typeface="Dosis ExtraLight Bold"/>
          <a:ea typeface="Dosis ExtraLight Bold"/>
          <a:cs typeface="Dosis ExtraLight Bold"/>
          <a:sym typeface="Dosis ExtraLight Bold"/>
        </a:defRPr>
      </a:lvl5pPr>
      <a:lvl6pPr marL="2235200" marR="0" indent="-330200" algn="l" defTabSz="2438338" rtl="0" latinLnBrk="0">
        <a:lnSpc>
          <a:spcPct val="150000"/>
        </a:lnSpc>
        <a:spcBef>
          <a:spcPts val="0"/>
        </a:spcBef>
        <a:spcAft>
          <a:spcPts val="0"/>
        </a:spcAft>
        <a:buClrTx/>
        <a:buSzPct val="123000"/>
        <a:buFontTx/>
        <a:buChar char="•"/>
        <a:tabLst/>
        <a:defRPr sz="2600" b="0" i="0" u="none" strike="noStrike" cap="none" spc="0" baseline="0">
          <a:solidFill>
            <a:srgbClr val="000000"/>
          </a:solidFill>
          <a:uFillTx/>
          <a:latin typeface="Dosis ExtraLight Bold"/>
          <a:ea typeface="Dosis ExtraLight Bold"/>
          <a:cs typeface="Dosis ExtraLight Bold"/>
          <a:sym typeface="Dosis ExtraLight Bold"/>
        </a:defRPr>
      </a:lvl6pPr>
      <a:lvl7pPr marL="2616200" marR="0" indent="-330200" algn="l" defTabSz="2438338" rtl="0" latinLnBrk="0">
        <a:lnSpc>
          <a:spcPct val="150000"/>
        </a:lnSpc>
        <a:spcBef>
          <a:spcPts val="0"/>
        </a:spcBef>
        <a:spcAft>
          <a:spcPts val="0"/>
        </a:spcAft>
        <a:buClrTx/>
        <a:buSzPct val="100000"/>
        <a:buFontTx/>
        <a:buChar char="•"/>
        <a:tabLst/>
        <a:defRPr sz="2600" b="0" i="0" u="none" strike="noStrike" cap="none" spc="0" baseline="0">
          <a:solidFill>
            <a:srgbClr val="000000"/>
          </a:solidFill>
          <a:uFillTx/>
          <a:latin typeface="Dosis ExtraLight Bold"/>
          <a:ea typeface="Dosis ExtraLight Bold"/>
          <a:cs typeface="Dosis ExtraLight Bold"/>
          <a:sym typeface="Dosis ExtraLight Bold"/>
        </a:defRPr>
      </a:lvl7pPr>
      <a:lvl8pPr marL="2997200" marR="0" indent="-330200" algn="l" defTabSz="2438338" rtl="0" latinLnBrk="0">
        <a:lnSpc>
          <a:spcPct val="150000"/>
        </a:lnSpc>
        <a:spcBef>
          <a:spcPts val="0"/>
        </a:spcBef>
        <a:spcAft>
          <a:spcPts val="0"/>
        </a:spcAft>
        <a:buClrTx/>
        <a:buSzPct val="123000"/>
        <a:buFontTx/>
        <a:buChar char="•"/>
        <a:tabLst/>
        <a:defRPr sz="2600" b="0" i="0" u="none" strike="noStrike" cap="none" spc="0" baseline="0">
          <a:solidFill>
            <a:srgbClr val="000000"/>
          </a:solidFill>
          <a:uFillTx/>
          <a:latin typeface="Dosis ExtraLight Bold"/>
          <a:ea typeface="Dosis ExtraLight Bold"/>
          <a:cs typeface="Dosis ExtraLight Bold"/>
          <a:sym typeface="Dosis ExtraLight Bold"/>
        </a:defRPr>
      </a:lvl8pPr>
      <a:lvl9pPr marL="3378200" marR="0" indent="-330200" algn="l" defTabSz="2438338" rtl="0" latinLnBrk="0">
        <a:lnSpc>
          <a:spcPct val="150000"/>
        </a:lnSpc>
        <a:spcBef>
          <a:spcPts val="0"/>
        </a:spcBef>
        <a:spcAft>
          <a:spcPts val="0"/>
        </a:spcAft>
        <a:buClrTx/>
        <a:buSzPct val="123000"/>
        <a:buFontTx/>
        <a:buChar char="•"/>
        <a:tabLst/>
        <a:defRPr sz="2600" b="0" i="0" u="none" strike="noStrike" cap="none" spc="0" baseline="0">
          <a:solidFill>
            <a:srgbClr val="000000"/>
          </a:solidFill>
          <a:uFillTx/>
          <a:latin typeface="Dosis ExtraLight Bold"/>
          <a:ea typeface="Dosis ExtraLight Bold"/>
          <a:cs typeface="Dosis ExtraLight Bold"/>
          <a:sym typeface="Dosis ExtraLight Bold"/>
        </a:defRPr>
      </a:lvl9pPr>
    </p:bodyStyle>
    <p:otherStyle>
      <a:lvl1pPr marL="0" marR="0" indent="0" algn="ctr" defTabSz="8215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Dosis ExtraLight Bold"/>
        </a:defRPr>
      </a:lvl1pPr>
      <a:lvl2pPr marL="0" marR="0" indent="0" algn="ctr" defTabSz="8215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Dosis ExtraLight Bold"/>
        </a:defRPr>
      </a:lvl2pPr>
      <a:lvl3pPr marL="0" marR="0" indent="0" algn="ctr" defTabSz="8215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Dosis ExtraLight Bold"/>
        </a:defRPr>
      </a:lvl3pPr>
      <a:lvl4pPr marL="0" marR="0" indent="0" algn="ctr" defTabSz="8215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Dosis ExtraLight Bold"/>
        </a:defRPr>
      </a:lvl4pPr>
      <a:lvl5pPr marL="0" marR="0" indent="0" algn="ctr" defTabSz="8215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Dosis ExtraLight Bold"/>
        </a:defRPr>
      </a:lvl5pPr>
      <a:lvl6pPr marL="0" marR="0" indent="0" algn="ctr" defTabSz="8215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Dosis ExtraLight Bold"/>
        </a:defRPr>
      </a:lvl6pPr>
      <a:lvl7pPr marL="0" marR="0" indent="0" algn="ctr" defTabSz="8215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Dosis ExtraLight Bold"/>
        </a:defRPr>
      </a:lvl7pPr>
      <a:lvl8pPr marL="0" marR="0" indent="0" algn="ctr" defTabSz="8215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Dosis ExtraLight Bold"/>
        </a:defRPr>
      </a:lvl8pPr>
      <a:lvl9pPr marL="0" marR="0" indent="0" algn="ctr" defTabSz="8215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Dosis ExtraLight Bold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6;p67" descr="Picture 2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17922239" y="11671299"/>
            <a:ext cx="5526349" cy="1431726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7;p67"/>
          <p:cNvSpPr txBox="1">
            <a:spLocks noGrp="1"/>
          </p:cNvSpPr>
          <p:nvPr>
            <p:ph type="title"/>
          </p:nvPr>
        </p:nvSpPr>
        <p:spPr>
          <a:xfrm>
            <a:off x="3653366" y="2743200"/>
            <a:ext cx="19507201" cy="213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1425" tIns="71425" rIns="71425" bIns="71425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0"/>
              <a:buFont typeface="Dosis"/>
              <a:buNone/>
              <a:defRPr sz="110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R="0" lvl="1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0"/>
              <a:buFont typeface="Dosis"/>
              <a:buNone/>
              <a:defRPr sz="110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R="0" lvl="2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0"/>
              <a:buFont typeface="Dosis"/>
              <a:buNone/>
              <a:defRPr sz="110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R="0" lvl="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0"/>
              <a:buFont typeface="Dosis"/>
              <a:buNone/>
              <a:defRPr sz="110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R="0" lvl="4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0"/>
              <a:buFont typeface="Dosis"/>
              <a:buNone/>
              <a:defRPr sz="110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R="0" lvl="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0"/>
              <a:buFont typeface="Dosis"/>
              <a:buNone/>
              <a:defRPr sz="110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R="0" lvl="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0"/>
              <a:buFont typeface="Dosis"/>
              <a:buNone/>
              <a:defRPr sz="110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R="0" lvl="7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0"/>
              <a:buFont typeface="Dosis"/>
              <a:buNone/>
              <a:defRPr sz="110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R="0" lvl="8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0"/>
              <a:buFont typeface="Dosis"/>
              <a:buNone/>
              <a:defRPr sz="110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endParaRPr/>
          </a:p>
        </p:txBody>
      </p:sp>
      <p:sp>
        <p:nvSpPr>
          <p:cNvPr id="8" name="Google Shape;8;p67"/>
          <p:cNvSpPr txBox="1">
            <a:spLocks noGrp="1"/>
          </p:cNvSpPr>
          <p:nvPr>
            <p:ph type="body" idx="1"/>
          </p:nvPr>
        </p:nvSpPr>
        <p:spPr>
          <a:xfrm>
            <a:off x="13610166" y="4876800"/>
            <a:ext cx="9550401" cy="883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1425" tIns="71425" rIns="71425" bIns="71425" anchor="t" anchorCtr="0">
            <a:normAutofit/>
          </a:bodyPr>
          <a:lstStyle>
            <a:lvl1pPr marL="457200" marR="0" lvl="0" indent="-431672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198"/>
              <a:buFont typeface="Dosis"/>
              <a:buChar char="•"/>
              <a:defRPr sz="2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L="914400" marR="0" lvl="1" indent="-431672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198"/>
              <a:buFont typeface="Dosis"/>
              <a:buChar char="•"/>
              <a:defRPr sz="2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L="1371600" marR="0" lvl="2" indent="-431672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198"/>
              <a:buFont typeface="Dosis"/>
              <a:buChar char="•"/>
              <a:defRPr sz="2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L="1828800" marR="0" lvl="3" indent="-431672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198"/>
              <a:buFont typeface="Dosis"/>
              <a:buChar char="•"/>
              <a:defRPr sz="2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L="2286000" marR="0" lvl="4" indent="-431673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198"/>
              <a:buFont typeface="Dosis"/>
              <a:buChar char="•"/>
              <a:defRPr sz="2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L="2743200" marR="0" lvl="5" indent="-431673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198"/>
              <a:buFont typeface="Dosis"/>
              <a:buChar char="•"/>
              <a:defRPr sz="2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L="3200400" marR="0" lvl="6" indent="-3937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Dosis"/>
              <a:buChar char="•"/>
              <a:defRPr sz="2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L="3657600" marR="0" lvl="7" indent="-431673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198"/>
              <a:buFont typeface="Dosis"/>
              <a:buChar char="•"/>
              <a:defRPr sz="2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L="4114800" marR="0" lvl="8" indent="-431672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198"/>
              <a:buFont typeface="Dosis"/>
              <a:buChar char="•"/>
              <a:defRPr sz="2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endParaRPr/>
          </a:p>
        </p:txBody>
      </p:sp>
      <p:sp>
        <p:nvSpPr>
          <p:cNvPr id="9" name="Google Shape;9;p67"/>
          <p:cNvSpPr txBox="1">
            <a:spLocks noGrp="1"/>
          </p:cNvSpPr>
          <p:nvPr>
            <p:ph type="sldNum" idx="12"/>
          </p:nvPr>
        </p:nvSpPr>
        <p:spPr>
          <a:xfrm>
            <a:off x="11996440" y="12985997"/>
            <a:ext cx="381595" cy="384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1425" tIns="71425" rIns="71425" bIns="71425" anchor="b" anchorCtr="0">
            <a:spAutoFit/>
          </a:bodyPr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L="0" marR="0" lvl="1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L="0" marR="0" lvl="2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L="0" marR="0" lvl="3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L="0" marR="0" lvl="4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L="0" marR="0" lvl="5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L="0" marR="0" lvl="6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L="0" marR="0" lvl="7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L="0" marR="0" lvl="8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defRPr sz="1600" b="1" i="0" u="none" strike="noStrike" cap="non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06469246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67C760C-1DD2-6C40-9F3D-44C3B9392038}"/>
              </a:ext>
            </a:extLst>
          </p:cNvPr>
          <p:cNvSpPr/>
          <p:nvPr/>
        </p:nvSpPr>
        <p:spPr>
          <a:xfrm>
            <a:off x="-1524000" y="-288758"/>
            <a:ext cx="26109301" cy="14163356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6" tIns="71436" rIns="71436" bIns="71436" numCol="1" spcCol="38100" rtlCol="0" anchor="ctr">
            <a:spAutoFit/>
          </a:bodyPr>
          <a:lstStyle/>
          <a:p>
            <a:pPr marL="0" marR="0" indent="0" algn="l" defTabSz="2438338" rtl="0" fontAlgn="auto" latinLnBrk="0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AU" sz="26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Dosis ExtraLight Bold"/>
              <a:ea typeface="Dosis ExtraLight Bold"/>
              <a:cs typeface="Dosis ExtraLight Bold"/>
              <a:sym typeface="Dosis ExtraLight Bold"/>
            </a:endParaRPr>
          </a:p>
        </p:txBody>
      </p:sp>
      <p:sp>
        <p:nvSpPr>
          <p:cNvPr id="115" name="Shape"/>
          <p:cNvSpPr/>
          <p:nvPr/>
        </p:nvSpPr>
        <p:spPr>
          <a:xfrm>
            <a:off x="-57101" y="4201258"/>
            <a:ext cx="18954701" cy="691358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18476" y="0"/>
                </a:lnTo>
                <a:lnTo>
                  <a:pt x="21600" y="5877"/>
                </a:lnTo>
                <a:lnTo>
                  <a:pt x="21600" y="21600"/>
                </a:lnTo>
                <a:lnTo>
                  <a:pt x="18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EC008C"/>
          </a:solidFill>
          <a:ln w="25400">
            <a:noFill/>
          </a:ln>
        </p:spPr>
        <p:txBody>
          <a:bodyPr lIns="45718" tIns="45718" rIns="45718" bIns="45718"/>
          <a:lstStyle/>
          <a:p>
            <a:endParaRPr/>
          </a:p>
        </p:txBody>
      </p:sp>
      <p:pic>
        <p:nvPicPr>
          <p:cNvPr id="116" name="Image" descr="Imag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82160"/>
            <a:ext cx="5679332" cy="1423402"/>
          </a:xfrm>
          <a:prstGeom prst="rect">
            <a:avLst/>
          </a:prstGeom>
          <a:ln w="12700">
            <a:miter lim="400000"/>
          </a:ln>
        </p:spPr>
      </p:pic>
      <p:sp>
        <p:nvSpPr>
          <p:cNvPr id="118" name="Heading Title"/>
          <p:cNvSpPr txBox="1"/>
          <p:nvPr/>
        </p:nvSpPr>
        <p:spPr>
          <a:xfrm>
            <a:off x="1228480" y="6205800"/>
            <a:ext cx="16682147" cy="162159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71436" tIns="71436" rIns="71436" bIns="71436" anchor="ctr">
            <a:spAutoFit/>
          </a:bodyPr>
          <a:lstStyle>
            <a:lvl1pPr>
              <a:defRPr sz="13000" b="1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</a:lstStyle>
          <a:p>
            <a:pPr>
              <a:lnSpc>
                <a:spcPct val="100000"/>
              </a:lnSpc>
            </a:pPr>
            <a:r>
              <a:rPr lang="en-GB" sz="9600" dirty="0"/>
              <a:t>Digital Twin Down Under</a:t>
            </a:r>
          </a:p>
        </p:txBody>
      </p:sp>
      <p:sp>
        <p:nvSpPr>
          <p:cNvPr id="119" name="Address…"/>
          <p:cNvSpPr txBox="1"/>
          <p:nvPr/>
        </p:nvSpPr>
        <p:spPr>
          <a:xfrm>
            <a:off x="1370993" y="11941128"/>
            <a:ext cx="4434114" cy="4742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71436" tIns="71436" rIns="71436" bIns="71436" anchor="ctr">
            <a:spAutoFit/>
          </a:bodyPr>
          <a:lstStyle/>
          <a:p>
            <a:pPr>
              <a:defRPr sz="1600" b="1">
                <a:latin typeface="Open Sans"/>
                <a:ea typeface="Open Sans"/>
                <a:cs typeface="Open Sans"/>
                <a:sym typeface="Open Sans"/>
              </a:defRPr>
            </a:pPr>
            <a:r>
              <a:rPr lang="en-GB" dirty="0">
                <a:solidFill>
                  <a:schemeClr val="bg1"/>
                </a:solidFill>
              </a:rPr>
              <a:t>tempoinstitute.com.au</a:t>
            </a:r>
            <a:endParaRPr dirty="0">
              <a:solidFill>
                <a:schemeClr val="bg1"/>
              </a:solidFill>
            </a:endParaRPr>
          </a:p>
        </p:txBody>
      </p:sp>
      <p:sp>
        <p:nvSpPr>
          <p:cNvPr id="120" name="Square"/>
          <p:cNvSpPr/>
          <p:nvPr/>
        </p:nvSpPr>
        <p:spPr>
          <a:xfrm>
            <a:off x="16623905" y="4429188"/>
            <a:ext cx="1412304" cy="1406003"/>
          </a:xfrm>
          <a:prstGeom prst="rect">
            <a:avLst/>
          </a:prstGeom>
          <a:solidFill>
            <a:schemeClr val="bg1"/>
          </a:solidFill>
          <a:ln w="25400">
            <a:noFill/>
          </a:ln>
        </p:spPr>
        <p:txBody>
          <a:bodyPr lIns="71436" tIns="71436" rIns="71436" bIns="71436" anchor="ctr"/>
          <a:lstStyle/>
          <a:p>
            <a:endParaRPr/>
          </a:p>
        </p:txBody>
      </p:sp>
      <p:sp>
        <p:nvSpPr>
          <p:cNvPr id="2" name="Heading Title">
            <a:extLst>
              <a:ext uri="{FF2B5EF4-FFF2-40B4-BE49-F238E27FC236}">
                <a16:creationId xmlns:a16="http://schemas.microsoft.com/office/drawing/2014/main" id="{66D1A8A7-8E8E-9A56-A148-7F658AC59C9B}"/>
              </a:ext>
            </a:extLst>
          </p:cNvPr>
          <p:cNvSpPr txBox="1"/>
          <p:nvPr/>
        </p:nvSpPr>
        <p:spPr>
          <a:xfrm>
            <a:off x="1228479" y="8901006"/>
            <a:ext cx="16682147" cy="12522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71436" tIns="71436" rIns="71436" bIns="71436" anchor="ctr">
            <a:spAutoFit/>
          </a:bodyPr>
          <a:lstStyle>
            <a:lvl1pPr>
              <a:defRPr sz="13000" b="1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</a:lstStyle>
          <a:p>
            <a:pPr>
              <a:lnSpc>
                <a:spcPct val="100000"/>
              </a:lnSpc>
            </a:pPr>
            <a:r>
              <a:rPr lang="en-GB" sz="7200" dirty="0"/>
              <a:t>Gemini call – 30</a:t>
            </a:r>
            <a:r>
              <a:rPr lang="en-GB" sz="7200" baseline="30000" dirty="0"/>
              <a:t>th</a:t>
            </a:r>
            <a:r>
              <a:rPr lang="en-GB" sz="7200" dirty="0"/>
              <a:t> January 2024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73CD9C7-C44D-F542-6B3B-CF6355525B16}"/>
              </a:ext>
            </a:extLst>
          </p:cNvPr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86CB4B4D-7CA3-9044-876B-883B54F8677D}" type="slidenum">
              <a:rPr lang="en-AU" smtClean="0"/>
              <a:t>1</a:t>
            </a:fld>
            <a:endParaRPr lang="en-AU"/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39A0D21E-CD7A-173E-913F-604D869B5343}"/>
              </a:ext>
            </a:extLst>
          </p:cNvPr>
          <p:cNvGrpSpPr/>
          <p:nvPr/>
        </p:nvGrpSpPr>
        <p:grpSpPr>
          <a:xfrm>
            <a:off x="0" y="0"/>
            <a:ext cx="24384000" cy="13716000"/>
            <a:chOff x="1" y="-33820"/>
            <a:chExt cx="16901150" cy="10320818"/>
          </a:xfrm>
        </p:grpSpPr>
        <p:pic>
          <p:nvPicPr>
            <p:cNvPr id="3" name="Picture 2" descr="Image result for INFRASTRUCTURE">
              <a:extLst>
                <a:ext uri="{FF2B5EF4-FFF2-40B4-BE49-F238E27FC236}">
                  <a16:creationId xmlns:a16="http://schemas.microsoft.com/office/drawing/2014/main" id="{BE3E4D7C-A658-CE6B-3014-B995CAECCB59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9249" r="-2" b="4618"/>
            <a:stretch/>
          </p:blipFill>
          <p:spPr bwMode="auto">
            <a:xfrm>
              <a:off x="7743078" y="4908882"/>
              <a:ext cx="9158073" cy="53781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" name="Picture 4" descr="Image result for floods nz">
              <a:extLst>
                <a:ext uri="{FF2B5EF4-FFF2-40B4-BE49-F238E27FC236}">
                  <a16:creationId xmlns:a16="http://schemas.microsoft.com/office/drawing/2014/main" id="{02B33CFD-3D23-7BD7-0816-67A4EE476F80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345" b="29851"/>
            <a:stretch/>
          </p:blipFill>
          <p:spPr bwMode="auto">
            <a:xfrm>
              <a:off x="1" y="-33820"/>
              <a:ext cx="10919849" cy="5843004"/>
            </a:xfrm>
            <a:custGeom>
              <a:avLst/>
              <a:gdLst/>
              <a:ahLst/>
              <a:cxnLst/>
              <a:rect l="l" t="t" r="r" b="b"/>
              <a:pathLst>
                <a:path w="7279913" h="3895335">
                  <a:moveTo>
                    <a:pt x="0" y="0"/>
                  </a:moveTo>
                  <a:lnTo>
                    <a:pt x="7279913" y="0"/>
                  </a:lnTo>
                  <a:lnTo>
                    <a:pt x="7279913" y="3116976"/>
                  </a:lnTo>
                  <a:lnTo>
                    <a:pt x="5011287" y="3116976"/>
                  </a:lnTo>
                  <a:lnTo>
                    <a:pt x="5011287" y="3895335"/>
                  </a:lnTo>
                  <a:lnTo>
                    <a:pt x="0" y="3895335"/>
                  </a:lnTo>
                  <a:close/>
                </a:path>
              </a:pathLst>
            </a:cu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2" descr="Image result for fires">
              <a:extLst>
                <a:ext uri="{FF2B5EF4-FFF2-40B4-BE49-F238E27FC236}">
                  <a16:creationId xmlns:a16="http://schemas.microsoft.com/office/drawing/2014/main" id="{966FC7E7-C223-5661-3503-A25AAB3C55B9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9316" b="-1"/>
            <a:stretch/>
          </p:blipFill>
          <p:spPr bwMode="auto">
            <a:xfrm>
              <a:off x="11187453" y="-33820"/>
              <a:ext cx="5713698" cy="470929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5" descr="Image result for economic challenges">
              <a:extLst>
                <a:ext uri="{FF2B5EF4-FFF2-40B4-BE49-F238E27FC236}">
                  <a16:creationId xmlns:a16="http://schemas.microsoft.com/office/drawing/2014/main" id="{AC56667B-D279-5127-4AE2-51940A3886F5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6619" b="11214"/>
            <a:stretch/>
          </p:blipFill>
          <p:spPr bwMode="auto">
            <a:xfrm>
              <a:off x="1" y="6098662"/>
              <a:ext cx="7501779" cy="41883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1989170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556E93D-ABB4-9674-8795-8F5BC64B82CD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2018649" y="12190299"/>
            <a:ext cx="4557997" cy="480221"/>
          </a:xfrm>
        </p:spPr>
        <p:txBody>
          <a:bodyPr>
            <a:normAutofit fontScale="70000" lnSpcReduction="20000"/>
          </a:bodyPr>
          <a:lstStyle/>
          <a:p>
            <a:endParaRPr lang="en-A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ADD1493-0050-3743-2A1B-73B70FDCFBDC}"/>
              </a:ext>
            </a:extLst>
          </p:cNvPr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86CB4B4D-7CA3-9044-876B-883B54F8677D}" type="slidenum">
              <a:rPr lang="en-AU" smtClean="0"/>
              <a:t>3</a:t>
            </a:fld>
            <a:endParaRPr lang="en-AU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DAE3E66-3896-0A19-E341-6CBEC8D8DC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4861" y="2720841"/>
            <a:ext cx="9304011" cy="8274317"/>
          </a:xfrm>
          <a:prstGeom prst="rect">
            <a:avLst/>
          </a:prstGeom>
        </p:spPr>
      </p:pic>
      <p:pic>
        <p:nvPicPr>
          <p:cNvPr id="10" name="Picture 2" descr="Geospatial Council of Australia begins its mission - Spatial ...">
            <a:extLst>
              <a:ext uri="{FF2B5EF4-FFF2-40B4-BE49-F238E27FC236}">
                <a16:creationId xmlns:a16="http://schemas.microsoft.com/office/drawing/2014/main" id="{77C6272D-E24F-764F-86A2-76FC082729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6435" y="5545749"/>
            <a:ext cx="512298" cy="36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89CB0F3-B6F8-2D73-E218-1124392141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84877" y="2364375"/>
            <a:ext cx="11992665" cy="9005590"/>
          </a:xfrm>
          <a:prstGeom prst="rect">
            <a:avLst/>
          </a:prstGeom>
        </p:spPr>
      </p:pic>
      <p:sp>
        <p:nvSpPr>
          <p:cNvPr id="14" name="Overview">
            <a:extLst>
              <a:ext uri="{FF2B5EF4-FFF2-40B4-BE49-F238E27FC236}">
                <a16:creationId xmlns:a16="http://schemas.microsoft.com/office/drawing/2014/main" id="{4C4B859B-2BE9-C104-DD76-4E33E9003B97}"/>
              </a:ext>
            </a:extLst>
          </p:cNvPr>
          <p:cNvSpPr txBox="1"/>
          <p:nvPr/>
        </p:nvSpPr>
        <p:spPr>
          <a:xfrm>
            <a:off x="1335589" y="660324"/>
            <a:ext cx="14560903" cy="7905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71436" tIns="71436" rIns="71436" bIns="71436" anchor="ctr">
            <a:spAutoFit/>
          </a:bodyPr>
          <a:lstStyle>
            <a:lvl1pPr defTabSz="825500">
              <a:lnSpc>
                <a:spcPct val="100000"/>
              </a:lnSpc>
              <a:defRPr sz="4200" b="1" cap="all">
                <a:solidFill>
                  <a:srgbClr val="EB008B"/>
                </a:solidFill>
                <a:latin typeface="Dosis"/>
                <a:ea typeface="Dosis"/>
                <a:cs typeface="Dosis"/>
                <a:sym typeface="Dosis"/>
              </a:defRPr>
            </a:lvl1pPr>
          </a:lstStyle>
          <a:p>
            <a:r>
              <a:rPr lang="en-GB" dirty="0"/>
              <a:t>Australia’s Progress – it's happening now.</a:t>
            </a:r>
          </a:p>
        </p:txBody>
      </p:sp>
    </p:spTree>
    <p:extLst>
      <p:ext uri="{BB962C8B-B14F-4D97-AF65-F5344CB8AC3E}">
        <p14:creationId xmlns:p14="http://schemas.microsoft.com/office/powerpoint/2010/main" val="3664900081"/>
      </p:ext>
    </p:extLst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A1DBA6-4FE2-342A-DB48-BD78292B0933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2018649" y="12190299"/>
            <a:ext cx="4962443" cy="480221"/>
          </a:xfrm>
        </p:spPr>
        <p:txBody>
          <a:bodyPr>
            <a:normAutofit fontScale="70000" lnSpcReduction="20000"/>
          </a:bodyPr>
          <a:lstStyle/>
          <a:p>
            <a:endParaRPr lang="en-AU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E850E27-17E7-4A17-0976-80685B2BB55F}"/>
              </a:ext>
            </a:extLst>
          </p:cNvPr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86CB4B4D-7CA3-9044-876B-883B54F8677D}" type="slidenum">
              <a:rPr lang="en-AU" smtClean="0"/>
              <a:t>4</a:t>
            </a:fld>
            <a:endParaRPr lang="en-AU"/>
          </a:p>
        </p:txBody>
      </p:sp>
      <p:sp>
        <p:nvSpPr>
          <p:cNvPr id="6" name="Overview">
            <a:extLst>
              <a:ext uri="{FF2B5EF4-FFF2-40B4-BE49-F238E27FC236}">
                <a16:creationId xmlns:a16="http://schemas.microsoft.com/office/drawing/2014/main" id="{38636C1A-16E2-2DAA-8D4F-6BC29247C704}"/>
              </a:ext>
            </a:extLst>
          </p:cNvPr>
          <p:cNvSpPr txBox="1"/>
          <p:nvPr/>
        </p:nvSpPr>
        <p:spPr>
          <a:xfrm>
            <a:off x="1335589" y="660324"/>
            <a:ext cx="14560903" cy="7905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71436" tIns="71436" rIns="71436" bIns="71436" anchor="ctr">
            <a:spAutoFit/>
          </a:bodyPr>
          <a:lstStyle>
            <a:lvl1pPr defTabSz="825500">
              <a:lnSpc>
                <a:spcPct val="100000"/>
              </a:lnSpc>
              <a:defRPr sz="4200" b="1" cap="all">
                <a:solidFill>
                  <a:srgbClr val="EB008B"/>
                </a:solidFill>
                <a:latin typeface="Dosis"/>
                <a:ea typeface="Dosis"/>
                <a:cs typeface="Dosis"/>
                <a:sym typeface="Dosis"/>
              </a:defRPr>
            </a:lvl1pPr>
          </a:lstStyle>
          <a:p>
            <a:r>
              <a:rPr lang="en-GB" dirty="0"/>
              <a:t>Australia’s – current state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B32B3E8-50B9-CF98-5DAF-54E6C361B16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7721"/>
          <a:stretch/>
        </p:blipFill>
        <p:spPr>
          <a:xfrm>
            <a:off x="5522259" y="8000641"/>
            <a:ext cx="11294936" cy="3734171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9A3478EE-A8AB-4912-00B5-D4F3580DFBE9}"/>
              </a:ext>
            </a:extLst>
          </p:cNvPr>
          <p:cNvGrpSpPr/>
          <p:nvPr/>
        </p:nvGrpSpPr>
        <p:grpSpPr>
          <a:xfrm>
            <a:off x="5664530" y="2213511"/>
            <a:ext cx="16841189" cy="5058459"/>
            <a:chOff x="5664530" y="2213511"/>
            <a:chExt cx="16841189" cy="5058459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AF871D3C-B625-E3F0-8640-AA730AD5262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9145834" y="2508871"/>
              <a:ext cx="3359885" cy="4763099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29222544-2ACC-66F3-5337-C8EA2D4CFE1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664530" y="2213511"/>
              <a:ext cx="9495206" cy="505845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17443467"/>
      </p:ext>
    </p:extLst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535BA6-A3BB-FC4E-A75E-7C7072AD588C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2018649" y="12190299"/>
            <a:ext cx="4434905" cy="480221"/>
          </a:xfrm>
        </p:spPr>
        <p:txBody>
          <a:bodyPr>
            <a:normAutofit fontScale="70000" lnSpcReduction="20000"/>
          </a:bodyPr>
          <a:lstStyle/>
          <a:p>
            <a:endParaRPr lang="en-A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9E1164-602B-8FD1-1CFC-2CADF0A71D25}"/>
              </a:ext>
            </a:extLst>
          </p:cNvPr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86CB4B4D-7CA3-9044-876B-883B54F8677D}" type="slidenum">
              <a:rPr lang="en-AU" smtClean="0"/>
              <a:t>5</a:t>
            </a:fld>
            <a:endParaRPr lang="en-AU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5E15D57-BA79-F1CF-CBEE-61FD93D8EE2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4862"/>
          <a:stretch/>
        </p:blipFill>
        <p:spPr>
          <a:xfrm>
            <a:off x="1366544" y="2392065"/>
            <a:ext cx="11920331" cy="8334550"/>
          </a:xfrm>
          <a:prstGeom prst="rect">
            <a:avLst/>
          </a:prstGeom>
        </p:spPr>
      </p:pic>
      <p:sp>
        <p:nvSpPr>
          <p:cNvPr id="6" name="Overview">
            <a:extLst>
              <a:ext uri="{FF2B5EF4-FFF2-40B4-BE49-F238E27FC236}">
                <a16:creationId xmlns:a16="http://schemas.microsoft.com/office/drawing/2014/main" id="{84138622-DFDD-DE98-0535-48BAD5403927}"/>
              </a:ext>
            </a:extLst>
          </p:cNvPr>
          <p:cNvSpPr txBox="1"/>
          <p:nvPr/>
        </p:nvSpPr>
        <p:spPr>
          <a:xfrm>
            <a:off x="1335589" y="660324"/>
            <a:ext cx="14560903" cy="7905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71436" tIns="71436" rIns="71436" bIns="71436" anchor="ctr">
            <a:spAutoFit/>
          </a:bodyPr>
          <a:lstStyle>
            <a:lvl1pPr defTabSz="825500">
              <a:lnSpc>
                <a:spcPct val="100000"/>
              </a:lnSpc>
              <a:defRPr sz="4200" b="1" cap="all">
                <a:solidFill>
                  <a:srgbClr val="EB008B"/>
                </a:solidFill>
                <a:latin typeface="Dosis"/>
                <a:ea typeface="Dosis"/>
                <a:cs typeface="Dosis"/>
                <a:sym typeface="Dosis"/>
              </a:defRPr>
            </a:lvl1pPr>
          </a:lstStyle>
          <a:p>
            <a:r>
              <a:rPr lang="en-GB" dirty="0"/>
              <a:t>key recommendations</a:t>
            </a:r>
          </a:p>
        </p:txBody>
      </p:sp>
      <p:pic>
        <p:nvPicPr>
          <p:cNvPr id="8" name="Picture 7" descr="Externally Advertised Vacancies">
            <a:extLst>
              <a:ext uri="{FF2B5EF4-FFF2-40B4-BE49-F238E27FC236}">
                <a16:creationId xmlns:a16="http://schemas.microsoft.com/office/drawing/2014/main" id="{B3DDB941-2846-968E-AF24-F90220970B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43648" y="230724"/>
            <a:ext cx="4130669" cy="1220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79AAB718-1408-BA11-953E-C8F0F78D093D}"/>
              </a:ext>
            </a:extLst>
          </p:cNvPr>
          <p:cNvGrpSpPr/>
          <p:nvPr/>
        </p:nvGrpSpPr>
        <p:grpSpPr>
          <a:xfrm>
            <a:off x="5627077" y="4607169"/>
            <a:ext cx="16820548" cy="2618384"/>
            <a:chOff x="5627077" y="4607169"/>
            <a:chExt cx="16820548" cy="2618384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AB1E5D56-5A62-C714-FDE9-489D9F8D9865}"/>
                </a:ext>
              </a:extLst>
            </p:cNvPr>
            <p:cNvSpPr/>
            <p:nvPr/>
          </p:nvSpPr>
          <p:spPr>
            <a:xfrm>
              <a:off x="5627077" y="5029200"/>
              <a:ext cx="3429000" cy="1635369"/>
            </a:xfrm>
            <a:prstGeom prst="rect">
              <a:avLst/>
            </a:prstGeom>
            <a:noFill/>
            <a:ln w="104775" cap="flat">
              <a:solidFill>
                <a:srgbClr val="EC008C"/>
              </a:solidFill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71436" tIns="71436" rIns="71436" bIns="71436" numCol="1" spcCol="38100" rtlCol="0" anchor="ctr">
              <a:spAutoFit/>
            </a:bodyPr>
            <a:lstStyle/>
            <a:p>
              <a:pPr marL="0" marR="0" indent="0" algn="l" defTabSz="2438338" rtl="0" fontAlgn="auto" latinLnBrk="0" hangingPunct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n-AU" sz="260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Dosis ExtraLight Bold"/>
                <a:ea typeface="Dosis ExtraLight Bold"/>
                <a:cs typeface="Dosis ExtraLight Bold"/>
                <a:sym typeface="Dosis ExtraLight Bold"/>
              </a:endParaRPr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0D71CB1C-3F56-6A10-AFDD-039796E242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10170" t="15917" r="39403" b="56192"/>
            <a:stretch/>
          </p:blipFill>
          <p:spPr>
            <a:xfrm>
              <a:off x="13698071" y="4607169"/>
              <a:ext cx="8749554" cy="261838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00862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FFDC1AC-D9DA-3F42-615F-4C79DFAB4E1B}"/>
              </a:ext>
            </a:extLst>
          </p:cNvPr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86CB4B4D-7CA3-9044-876B-883B54F8677D}" type="slidenum">
              <a:rPr lang="en-AU" smtClean="0"/>
              <a:t>6</a:t>
            </a:fld>
            <a:endParaRPr lang="en-AU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C6C3714-EFC0-CE36-AE62-003B62F7FD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16296" y="2164102"/>
            <a:ext cx="17351408" cy="9387795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BE65FA9D-0134-833A-171E-1FA04CE27F0C}"/>
              </a:ext>
            </a:extLst>
          </p:cNvPr>
          <p:cNvSpPr/>
          <p:nvPr/>
        </p:nvSpPr>
        <p:spPr>
          <a:xfrm>
            <a:off x="3358662" y="11007969"/>
            <a:ext cx="826476" cy="703385"/>
          </a:xfrm>
          <a:prstGeom prst="rect">
            <a:avLst/>
          </a:prstGeom>
          <a:solidFill>
            <a:srgbClr val="FFFFFF"/>
          </a:solidFill>
          <a:ln w="25400" cap="flat">
            <a:solidFill>
              <a:schemeClr val="bg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6" tIns="71436" rIns="71436" bIns="71436" numCol="1" spcCol="38100" rtlCol="0" anchor="ctr">
            <a:spAutoFit/>
          </a:bodyPr>
          <a:lstStyle/>
          <a:p>
            <a:pPr marL="0" marR="0" indent="0" algn="l" defTabSz="2438338" rtl="0" fontAlgn="auto" latinLnBrk="0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AU" sz="26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Dosis ExtraLight Bold"/>
              <a:ea typeface="Dosis ExtraLight Bold"/>
              <a:cs typeface="Dosis ExtraLight Bold"/>
              <a:sym typeface="Dosis ExtraLight Bold"/>
            </a:endParaRPr>
          </a:p>
        </p:txBody>
      </p:sp>
    </p:spTree>
    <p:extLst>
      <p:ext uri="{BB962C8B-B14F-4D97-AF65-F5344CB8AC3E}">
        <p14:creationId xmlns:p14="http://schemas.microsoft.com/office/powerpoint/2010/main" val="2434735045"/>
      </p:ext>
    </p:extLst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5"/>
          <p:cNvSpPr txBox="1"/>
          <p:nvPr/>
        </p:nvSpPr>
        <p:spPr>
          <a:xfrm>
            <a:off x="1506457" y="4907503"/>
            <a:ext cx="8267929" cy="42992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1425" tIns="71425" rIns="71425" bIns="71425" anchor="ctr" anchorCtr="0">
            <a:spAutoFit/>
          </a:bodyPr>
          <a:lstStyle/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Dosis"/>
              <a:buNone/>
            </a:pPr>
            <a:r>
              <a:rPr lang="en-GB" sz="3600" b="0" i="0" u="none" strike="noStrike" cap="none" dirty="0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rPr>
              <a:t>The goal of this Microcredential is to </a:t>
            </a:r>
            <a:r>
              <a:rPr lang="en-GB" sz="3600" b="1" i="0" u="none" strike="noStrike" cap="none" dirty="0">
                <a:solidFill>
                  <a:srgbClr val="EC008C"/>
                </a:solidFill>
                <a:latin typeface="Dosis"/>
                <a:ea typeface="Dosis"/>
                <a:cs typeface="Dosis"/>
                <a:sym typeface="Dosis"/>
              </a:rPr>
              <a:t>support the capability development of policy makers and practitioners</a:t>
            </a:r>
            <a:r>
              <a:rPr lang="en-GB" sz="3600" b="1" i="0" u="none" strike="noStrike" cap="none" dirty="0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rPr>
              <a:t> </a:t>
            </a:r>
            <a:r>
              <a:rPr lang="en-GB" sz="3600" b="0" i="0" u="none" strike="noStrike" cap="none" dirty="0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rPr>
              <a:t>in </a:t>
            </a:r>
            <a:r>
              <a:rPr lang="en-GB" sz="3600" b="1" i="0" u="none" strike="noStrike" cap="none" dirty="0">
                <a:solidFill>
                  <a:srgbClr val="EC008C"/>
                </a:solidFill>
                <a:latin typeface="Dosis"/>
                <a:ea typeface="Dosis"/>
                <a:cs typeface="Dosis"/>
                <a:sym typeface="Dosis"/>
              </a:rPr>
              <a:t>shaping high performing built and natural environments</a:t>
            </a:r>
            <a:r>
              <a:rPr lang="en-GB" sz="3600" b="0" i="0" u="none" strike="noStrike" cap="none" dirty="0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rPr>
              <a:t>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Dosis"/>
              <a:buNone/>
            </a:pPr>
            <a:endParaRPr sz="3600" b="0" i="0" u="none" strike="noStrike" cap="none" dirty="0">
              <a:solidFill>
                <a:srgbClr val="000000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pic>
        <p:nvPicPr>
          <p:cNvPr id="4" name="Google Shape;1105;p34" descr="Diagram&#10;&#10;Description automatically generated">
            <a:extLst>
              <a:ext uri="{FF2B5EF4-FFF2-40B4-BE49-F238E27FC236}">
                <a16:creationId xmlns:a16="http://schemas.microsoft.com/office/drawing/2014/main" id="{93BF84E5-E1E4-DF52-5B86-0AB8FE5547A9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477750" y="2613513"/>
            <a:ext cx="8488973" cy="8488973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C54E9F6-251D-0E22-EC69-6A8E7B8C6BA0}"/>
              </a:ext>
            </a:extLst>
          </p:cNvPr>
          <p:cNvSpPr txBox="1"/>
          <p:nvPr/>
        </p:nvSpPr>
        <p:spPr>
          <a:xfrm>
            <a:off x="1506457" y="652790"/>
            <a:ext cx="12192000" cy="830997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B008B"/>
              </a:buClr>
              <a:buSzPts val="4200"/>
              <a:buFont typeface="Dosis"/>
              <a:buNone/>
            </a:pPr>
            <a:r>
              <a:rPr lang="en-GB" sz="4800" b="1" i="0" u="none" strike="noStrike" cap="none" dirty="0">
                <a:solidFill>
                  <a:srgbClr val="EB008B"/>
                </a:solidFill>
                <a:latin typeface="Dosis"/>
                <a:ea typeface="Dosis"/>
                <a:cs typeface="Dosis"/>
                <a:sym typeface="Dosis"/>
              </a:rPr>
              <a:t>MICROCREDENTIAL</a:t>
            </a:r>
            <a:endParaRPr lang="en-GB" sz="16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4" name="Google Shape;1104;p34"/>
          <p:cNvSpPr txBox="1"/>
          <p:nvPr/>
        </p:nvSpPr>
        <p:spPr>
          <a:xfrm>
            <a:off x="1510199" y="1055623"/>
            <a:ext cx="12394599" cy="7905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1425" tIns="71425" rIns="71425" bIns="71425" anchor="ctr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B008B"/>
              </a:buClr>
              <a:buSzPts val="4200"/>
              <a:buFont typeface="Arial"/>
              <a:buNone/>
              <a:tabLst/>
              <a:defRPr/>
            </a:pPr>
            <a:r>
              <a:rPr kumimoji="0" lang="en-GB" sz="4200" b="1" i="0" u="none" strike="noStrike" kern="0" cap="none" spc="0" normalizeH="0" baseline="0" noProof="0" dirty="0">
                <a:ln>
                  <a:noFill/>
                </a:ln>
                <a:solidFill>
                  <a:srgbClr val="EB008B"/>
                </a:solidFill>
                <a:effectLst/>
                <a:uLnTx/>
                <a:uFillTx/>
                <a:latin typeface="Dosis"/>
                <a:ea typeface="Dosis"/>
                <a:cs typeface="Dosis"/>
                <a:sym typeface="Dosis"/>
              </a:rPr>
              <a:t>MICROCREDENTIAL - MODULES</a:t>
            </a:r>
          </a:p>
        </p:txBody>
      </p:sp>
      <p:pic>
        <p:nvPicPr>
          <p:cNvPr id="1105" name="Google Shape;1105;p34" descr="Diagram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335258" y="3889177"/>
            <a:ext cx="6582465" cy="6582465"/>
          </a:xfrm>
          <a:prstGeom prst="rect">
            <a:avLst/>
          </a:prstGeom>
          <a:noFill/>
          <a:ln>
            <a:noFill/>
          </a:ln>
        </p:spPr>
      </p:pic>
      <p:sp>
        <p:nvSpPr>
          <p:cNvPr id="1106" name="Google Shape;1106;p34"/>
          <p:cNvSpPr txBox="1"/>
          <p:nvPr/>
        </p:nvSpPr>
        <p:spPr>
          <a:xfrm>
            <a:off x="11016111" y="4567694"/>
            <a:ext cx="11894689" cy="5561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1425" tIns="71425" rIns="71425" bIns="71425" anchor="ctr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Dosis"/>
              <a:buNone/>
              <a:tabLst/>
              <a:defRPr/>
            </a:pPr>
            <a:r>
              <a:rPr kumimoji="0" lang="en-GB" sz="4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Dosis"/>
                <a:ea typeface="Dosis"/>
                <a:cs typeface="Dosis"/>
                <a:sym typeface="Dosis"/>
              </a:rPr>
              <a:t>Module 1: Fundamentals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Dosis"/>
              <a:buNone/>
              <a:tabLst/>
              <a:defRPr/>
            </a:pPr>
            <a:endParaRPr lang="en-GB" sz="4400" b="1" dirty="0">
              <a:latin typeface="Dosis"/>
              <a:ea typeface="Dosis"/>
              <a:cs typeface="Dosis"/>
              <a:sym typeface="Dosi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Dosis"/>
              <a:buNone/>
              <a:tabLst/>
              <a:defRPr/>
            </a:pPr>
            <a:r>
              <a:rPr kumimoji="0" lang="en-GB" sz="4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Dosis"/>
                <a:ea typeface="Dosis"/>
                <a:cs typeface="Dosis"/>
                <a:sym typeface="Dosis"/>
              </a:rPr>
              <a:t>Module 2: Developing your strategy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Dosis"/>
              <a:buNone/>
              <a:tabLst/>
              <a:defRPr/>
            </a:pPr>
            <a:endParaRPr lang="en-GB" sz="4400" b="1" dirty="0">
              <a:latin typeface="Dosis"/>
              <a:ea typeface="Dosis"/>
              <a:cs typeface="Dosis"/>
              <a:sym typeface="Dosi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Dosis"/>
              <a:buNone/>
              <a:tabLst/>
              <a:defRPr/>
            </a:pPr>
            <a:r>
              <a:rPr kumimoji="0" lang="en-GB" sz="4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Dosis"/>
                <a:ea typeface="Dosis"/>
                <a:cs typeface="Dosis"/>
                <a:sym typeface="Dosis"/>
              </a:rPr>
              <a:t>Module 3:</a:t>
            </a:r>
            <a:r>
              <a:rPr lang="en-GB" sz="4400" b="1" dirty="0">
                <a:latin typeface="Dosis"/>
                <a:ea typeface="Dosis"/>
                <a:cs typeface="Dosis"/>
                <a:sym typeface="Dosis"/>
              </a:rPr>
              <a:t> Developing use case development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Dosis"/>
              <a:buNone/>
              <a:tabLst/>
              <a:defRPr/>
            </a:pPr>
            <a:endParaRPr lang="en-GB" sz="4400" b="1" dirty="0">
              <a:latin typeface="Dosis"/>
              <a:ea typeface="Dosis"/>
              <a:cs typeface="Dosis"/>
              <a:sym typeface="Dosi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Dosis"/>
              <a:buNone/>
              <a:tabLst/>
              <a:defRPr/>
            </a:pPr>
            <a:r>
              <a:rPr lang="en-GB" sz="4400" b="1" dirty="0">
                <a:latin typeface="Dosis"/>
                <a:ea typeface="Dosis"/>
                <a:cs typeface="Dosis"/>
                <a:sym typeface="Dosis"/>
              </a:rPr>
              <a:t> Module 4: Technology and Data Enablers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Dosis"/>
              <a:buNone/>
              <a:tabLst/>
              <a:defRPr/>
            </a:pPr>
            <a:endParaRPr kumimoji="0" sz="4400" b="1" i="0" u="none" strike="noStrike" kern="0" cap="none" spc="0" normalizeH="0" baseline="0" noProof="0" dirty="0">
              <a:ln>
                <a:noFill/>
              </a:ln>
              <a:solidFill>
                <a:srgbClr val="EC008C"/>
              </a:solidFill>
              <a:effectLst/>
              <a:uLnTx/>
              <a:uFillTx/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1110" name="Google Shape;1110;p34"/>
          <p:cNvSpPr txBox="1">
            <a:spLocks noGrp="1"/>
          </p:cNvSpPr>
          <p:nvPr>
            <p:ph type="sldNum" idx="12"/>
          </p:nvPr>
        </p:nvSpPr>
        <p:spPr>
          <a:xfrm>
            <a:off x="1510199" y="12276202"/>
            <a:ext cx="381596" cy="384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1425" tIns="71425" rIns="71425" bIns="71425" anchor="b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Dosis"/>
              <a:buNone/>
              <a:tabLst/>
              <a:defRPr/>
            </a:pPr>
            <a:fld id="{00000000-1234-1234-1234-123412341234}" type="slidenum">
              <a:rPr kumimoji="0" lang="en-GB" sz="16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Dosis"/>
                <a:sym typeface="Dosi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600"/>
                <a:buFont typeface="Dosis"/>
                <a:buNone/>
                <a:tabLst/>
                <a:defRPr/>
              </a:pPr>
              <a:t>8</a:t>
            </a:fld>
            <a:endParaRPr kumimoji="0" sz="16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Dosis"/>
              <a:sym typeface="Dosi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BEA6896-3C11-5983-22A9-9BA8E1AA161E}"/>
              </a:ext>
            </a:extLst>
          </p:cNvPr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86CB4B4D-7CA3-9044-876B-883B54F8677D}" type="slidenum">
              <a:rPr lang="en-AU" smtClean="0"/>
              <a:t>9</a:t>
            </a:fld>
            <a:endParaRPr lang="en-AU"/>
          </a:p>
        </p:txBody>
      </p:sp>
      <p:sp>
        <p:nvSpPr>
          <p:cNvPr id="81" name="Overview">
            <a:extLst>
              <a:ext uri="{FF2B5EF4-FFF2-40B4-BE49-F238E27FC236}">
                <a16:creationId xmlns:a16="http://schemas.microsoft.com/office/drawing/2014/main" id="{313EC19A-7B10-C416-DD56-EFDDC2483881}"/>
              </a:ext>
            </a:extLst>
          </p:cNvPr>
          <p:cNvSpPr txBox="1"/>
          <p:nvPr/>
        </p:nvSpPr>
        <p:spPr>
          <a:xfrm>
            <a:off x="1335589" y="660324"/>
            <a:ext cx="10609127" cy="7905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71436" tIns="71436" rIns="71436" bIns="71436" anchor="ctr">
            <a:spAutoFit/>
          </a:bodyPr>
          <a:lstStyle>
            <a:lvl1pPr defTabSz="825500">
              <a:lnSpc>
                <a:spcPct val="100000"/>
              </a:lnSpc>
              <a:defRPr sz="4200" b="1" cap="all">
                <a:solidFill>
                  <a:srgbClr val="EB008B"/>
                </a:solidFill>
                <a:latin typeface="Dosis"/>
                <a:ea typeface="Dosis"/>
                <a:cs typeface="Dosis"/>
                <a:sym typeface="Dosis"/>
              </a:defRPr>
            </a:lvl1pPr>
          </a:lstStyle>
          <a:p>
            <a:r>
              <a:rPr lang="en-GB" dirty="0"/>
              <a:t>Podcasts – DIGITAL BUILT AUSTRALIA</a:t>
            </a:r>
            <a:endParaRPr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39A5AA2-2833-2438-156A-4437968DF7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5589" y="3223672"/>
            <a:ext cx="11327389" cy="5264180"/>
          </a:xfrm>
          <a:prstGeom prst="rect">
            <a:avLst/>
          </a:prstGeom>
        </p:spPr>
      </p:pic>
      <p:pic>
        <p:nvPicPr>
          <p:cNvPr id="8" name="Picture 7" descr="A collage of women with pink and grey squares&#10;&#10;Description automatically generated">
            <a:extLst>
              <a:ext uri="{FF2B5EF4-FFF2-40B4-BE49-F238E27FC236}">
                <a16:creationId xmlns:a16="http://schemas.microsoft.com/office/drawing/2014/main" id="{C0CC5366-956F-919C-1F9C-8C8788E280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37589" y="3379902"/>
            <a:ext cx="9488752" cy="7591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526705"/>
      </p:ext>
    </p:extLst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FFDC1AC-D9DA-3F42-615F-4C79DFAB4E1B}"/>
              </a:ext>
            </a:extLst>
          </p:cNvPr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86CB4B4D-7CA3-9044-876B-883B54F8677D}" type="slidenum">
              <a:rPr lang="en-AU" smtClean="0"/>
              <a:t>10</a:t>
            </a:fld>
            <a:endParaRPr lang="en-AU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C6C3714-EFC0-CE36-AE62-003B62F7FD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8662" y="2521184"/>
            <a:ext cx="16336107" cy="883847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BE65FA9D-0134-833A-171E-1FA04CE27F0C}"/>
              </a:ext>
            </a:extLst>
          </p:cNvPr>
          <p:cNvSpPr/>
          <p:nvPr/>
        </p:nvSpPr>
        <p:spPr>
          <a:xfrm>
            <a:off x="3358662" y="11007969"/>
            <a:ext cx="826476" cy="703385"/>
          </a:xfrm>
          <a:prstGeom prst="rect">
            <a:avLst/>
          </a:prstGeom>
          <a:solidFill>
            <a:srgbClr val="FFFFFF"/>
          </a:solidFill>
          <a:ln w="25400" cap="flat">
            <a:solidFill>
              <a:schemeClr val="bg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6" tIns="71436" rIns="71436" bIns="71436" numCol="1" spcCol="38100" rtlCol="0" anchor="ctr">
            <a:spAutoFit/>
          </a:bodyPr>
          <a:lstStyle/>
          <a:p>
            <a:pPr marL="0" marR="0" indent="0" algn="l" defTabSz="2438338" rtl="0" fontAlgn="auto" latinLnBrk="0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AU" sz="26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Dosis ExtraLight Bold"/>
              <a:ea typeface="Dosis ExtraLight Bold"/>
              <a:cs typeface="Dosis ExtraLight Bold"/>
              <a:sym typeface="Dosis ExtraLight Bold"/>
            </a:endParaRPr>
          </a:p>
        </p:txBody>
      </p:sp>
    </p:spTree>
    <p:extLst>
      <p:ext uri="{BB962C8B-B14F-4D97-AF65-F5344CB8AC3E}">
        <p14:creationId xmlns:p14="http://schemas.microsoft.com/office/powerpoint/2010/main" val="1308419576"/>
      </p:ext>
    </p:extLst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67C760C-1DD2-6C40-9F3D-44C3B9392038}"/>
              </a:ext>
            </a:extLst>
          </p:cNvPr>
          <p:cNvSpPr/>
          <p:nvPr/>
        </p:nvSpPr>
        <p:spPr>
          <a:xfrm>
            <a:off x="-1524000" y="-288758"/>
            <a:ext cx="26109301" cy="14163356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6" tIns="71436" rIns="71436" bIns="71436" numCol="1" spcCol="38100" rtlCol="0" anchor="ctr">
            <a:spAutoFit/>
          </a:bodyPr>
          <a:lstStyle/>
          <a:p>
            <a:pPr marL="0" marR="0" indent="0" algn="l" defTabSz="2438338" rtl="0" fontAlgn="auto" latinLnBrk="0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AU" sz="26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Dosis ExtraLight Bold"/>
              <a:ea typeface="Dosis ExtraLight Bold"/>
              <a:cs typeface="Dosis ExtraLight Bold"/>
              <a:sym typeface="Dosis ExtraLight Bold"/>
            </a:endParaRPr>
          </a:p>
        </p:txBody>
      </p:sp>
      <p:sp>
        <p:nvSpPr>
          <p:cNvPr id="115" name="Shape"/>
          <p:cNvSpPr/>
          <p:nvPr/>
        </p:nvSpPr>
        <p:spPr>
          <a:xfrm>
            <a:off x="-57101" y="4201258"/>
            <a:ext cx="18954701" cy="691358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18476" y="0"/>
                </a:lnTo>
                <a:lnTo>
                  <a:pt x="21600" y="5877"/>
                </a:lnTo>
                <a:lnTo>
                  <a:pt x="21600" y="21600"/>
                </a:lnTo>
                <a:lnTo>
                  <a:pt x="18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EC008C"/>
          </a:solidFill>
          <a:ln w="25400">
            <a:noFill/>
          </a:ln>
        </p:spPr>
        <p:txBody>
          <a:bodyPr lIns="45718" tIns="45718" rIns="45718" bIns="45718"/>
          <a:lstStyle/>
          <a:p>
            <a:endParaRPr/>
          </a:p>
        </p:txBody>
      </p:sp>
      <p:pic>
        <p:nvPicPr>
          <p:cNvPr id="116" name="Image" descr="Imag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82160"/>
            <a:ext cx="5679332" cy="1423402"/>
          </a:xfrm>
          <a:prstGeom prst="rect">
            <a:avLst/>
          </a:prstGeom>
          <a:ln w="12700">
            <a:miter lim="400000"/>
          </a:ln>
        </p:spPr>
      </p:pic>
      <p:sp>
        <p:nvSpPr>
          <p:cNvPr id="118" name="Heading Title"/>
          <p:cNvSpPr txBox="1"/>
          <p:nvPr/>
        </p:nvSpPr>
        <p:spPr>
          <a:xfrm>
            <a:off x="1228480" y="6205800"/>
            <a:ext cx="16682147" cy="162159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71436" tIns="71436" rIns="71436" bIns="71436" anchor="ctr">
            <a:spAutoFit/>
          </a:bodyPr>
          <a:lstStyle>
            <a:lvl1pPr>
              <a:defRPr sz="13000" b="1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</a:lstStyle>
          <a:p>
            <a:pPr>
              <a:lnSpc>
                <a:spcPct val="100000"/>
              </a:lnSpc>
            </a:pPr>
            <a:r>
              <a:rPr lang="en-GB" sz="9600" dirty="0"/>
              <a:t>Digital Twin Down Under</a:t>
            </a:r>
          </a:p>
        </p:txBody>
      </p:sp>
      <p:sp>
        <p:nvSpPr>
          <p:cNvPr id="119" name="Address…"/>
          <p:cNvSpPr txBox="1"/>
          <p:nvPr/>
        </p:nvSpPr>
        <p:spPr>
          <a:xfrm>
            <a:off x="1370993" y="11941128"/>
            <a:ext cx="4434114" cy="4742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71436" tIns="71436" rIns="71436" bIns="71436" anchor="ctr">
            <a:spAutoFit/>
          </a:bodyPr>
          <a:lstStyle/>
          <a:p>
            <a:pPr>
              <a:defRPr sz="1600" b="1">
                <a:latin typeface="Open Sans"/>
                <a:ea typeface="Open Sans"/>
                <a:cs typeface="Open Sans"/>
                <a:sym typeface="Open Sans"/>
              </a:defRPr>
            </a:pPr>
            <a:r>
              <a:rPr lang="en-GB" dirty="0">
                <a:solidFill>
                  <a:schemeClr val="bg1"/>
                </a:solidFill>
              </a:rPr>
              <a:t>tempoinstitute.com.au</a:t>
            </a:r>
            <a:endParaRPr dirty="0">
              <a:solidFill>
                <a:schemeClr val="bg1"/>
              </a:solidFill>
            </a:endParaRPr>
          </a:p>
        </p:txBody>
      </p:sp>
      <p:sp>
        <p:nvSpPr>
          <p:cNvPr id="120" name="Square"/>
          <p:cNvSpPr/>
          <p:nvPr/>
        </p:nvSpPr>
        <p:spPr>
          <a:xfrm>
            <a:off x="16623905" y="4429188"/>
            <a:ext cx="1412304" cy="1406003"/>
          </a:xfrm>
          <a:prstGeom prst="rect">
            <a:avLst/>
          </a:prstGeom>
          <a:solidFill>
            <a:schemeClr val="bg1"/>
          </a:solidFill>
          <a:ln w="25400">
            <a:noFill/>
          </a:ln>
        </p:spPr>
        <p:txBody>
          <a:bodyPr lIns="71436" tIns="71436" rIns="71436" bIns="71436" anchor="ctr"/>
          <a:lstStyle/>
          <a:p>
            <a:endParaRPr/>
          </a:p>
        </p:txBody>
      </p:sp>
      <p:sp>
        <p:nvSpPr>
          <p:cNvPr id="2" name="Heading Title">
            <a:extLst>
              <a:ext uri="{FF2B5EF4-FFF2-40B4-BE49-F238E27FC236}">
                <a16:creationId xmlns:a16="http://schemas.microsoft.com/office/drawing/2014/main" id="{66D1A8A7-8E8E-9A56-A148-7F658AC59C9B}"/>
              </a:ext>
            </a:extLst>
          </p:cNvPr>
          <p:cNvSpPr txBox="1"/>
          <p:nvPr/>
        </p:nvSpPr>
        <p:spPr>
          <a:xfrm>
            <a:off x="1228479" y="8901006"/>
            <a:ext cx="16682147" cy="12522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71436" tIns="71436" rIns="71436" bIns="71436" anchor="ctr">
            <a:spAutoFit/>
          </a:bodyPr>
          <a:lstStyle>
            <a:lvl1pPr>
              <a:defRPr sz="13000" b="1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</a:lstStyle>
          <a:p>
            <a:pPr>
              <a:lnSpc>
                <a:spcPct val="100000"/>
              </a:lnSpc>
            </a:pPr>
            <a:r>
              <a:rPr lang="en-GB" sz="7200" dirty="0"/>
              <a:t>Gemini call – 30</a:t>
            </a:r>
            <a:r>
              <a:rPr lang="en-GB" sz="7200" baseline="30000" dirty="0"/>
              <a:t>th</a:t>
            </a:r>
            <a:r>
              <a:rPr lang="en-GB" sz="7200" dirty="0"/>
              <a:t> January 2024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73CD9C7-C44D-F542-6B3B-CF6355525B16}"/>
              </a:ext>
            </a:extLst>
          </p:cNvPr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86CB4B4D-7CA3-9044-876B-883B54F8677D}" type="slidenum">
              <a:rPr lang="en-AU" smtClean="0"/>
              <a:t>11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894319002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21_BasicWhite">
  <a:themeElements>
    <a:clrScheme name="21_BasicWhit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21_BasicWhite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21_Ba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71436" tIns="71436" rIns="71436" bIns="71436" numCol="1" spcCol="38100" rtlCol="0" anchor="ctr">
        <a:spAutoFit/>
      </a:bodyPr>
      <a:lstStyle>
        <a:defPPr marL="0" marR="0" indent="0" algn="l" defTabSz="2438338" rtl="0" fontAlgn="auto" latinLnBrk="0" hangingPunct="0">
          <a:lnSpc>
            <a:spcPct val="15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Dosis ExtraLight Bold"/>
            <a:ea typeface="Dosis ExtraLight Bold"/>
            <a:cs typeface="Dosis ExtraLight Bold"/>
            <a:sym typeface="Dosis ExtraLight Bold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71436" tIns="71436" rIns="71436" bIns="71436" numCol="1" spcCol="38100" rtlCol="0" anchor="ctr">
        <a:spAutoFit/>
      </a:bodyPr>
      <a:lstStyle>
        <a:defPPr marL="0" marR="0" indent="0" algn="l" defTabSz="2438338" rtl="0" fontAlgn="auto" latinLnBrk="0" hangingPunct="0">
          <a:lnSpc>
            <a:spcPct val="15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Dosis ExtraLight Bold"/>
            <a:ea typeface="Dosis ExtraLight Bold"/>
            <a:cs typeface="Dosis ExtraLight Bold"/>
            <a:sym typeface="Dosis ExtraLight Bold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22_BasicWhite">
  <a:themeElements>
    <a:clrScheme name="21_BasicWhit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1_BasicWhite">
  <a:themeElements>
    <a:clrScheme name="21_BasicWhit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21_BasicWhite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21_Ba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71436" tIns="71436" rIns="71436" bIns="71436" numCol="1" spcCol="38100" rtlCol="0" anchor="ctr">
        <a:spAutoFit/>
      </a:bodyPr>
      <a:lstStyle>
        <a:defPPr marL="0" marR="0" indent="0" algn="l" defTabSz="2438338" rtl="0" fontAlgn="auto" latinLnBrk="0" hangingPunct="0">
          <a:lnSpc>
            <a:spcPct val="15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Dosis ExtraLight Bold"/>
            <a:ea typeface="Dosis ExtraLight Bold"/>
            <a:cs typeface="Dosis ExtraLight Bold"/>
            <a:sym typeface="Dosis ExtraLight Bold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71436" tIns="71436" rIns="71436" bIns="71436" numCol="1" spcCol="38100" rtlCol="0" anchor="ctr">
        <a:spAutoFit/>
      </a:bodyPr>
      <a:lstStyle>
        <a:defPPr marL="0" marR="0" indent="0" algn="l" defTabSz="2438338" rtl="0" fontAlgn="auto" latinLnBrk="0" hangingPunct="0">
          <a:lnSpc>
            <a:spcPct val="15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Dosis ExtraLight Bold"/>
            <a:ea typeface="Dosis ExtraLight Bold"/>
            <a:cs typeface="Dosis ExtraLight Bold"/>
            <a:sym typeface="Dosis ExtraLight Bold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31494</TotalTime>
  <Words>111</Words>
  <Application>Microsoft Office PowerPoint</Application>
  <PresentationFormat>Custom</PresentationFormat>
  <Paragraphs>29</Paragraphs>
  <Slides>11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Arial</vt:lpstr>
      <vt:lpstr>Dosis</vt:lpstr>
      <vt:lpstr>Dosis ExtraLight Bold</vt:lpstr>
      <vt:lpstr>Helvetica Neue</vt:lpstr>
      <vt:lpstr>Montserrat</vt:lpstr>
      <vt:lpstr>Open Sans</vt:lpstr>
      <vt:lpstr>21_BasicWhite</vt:lpstr>
      <vt:lpstr>22_BasicWhite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gavin cotterill</dc:creator>
  <cp:lastModifiedBy>gavin cotterill</cp:lastModifiedBy>
  <cp:revision>79</cp:revision>
  <dcterms:modified xsi:type="dcterms:W3CDTF">2024-01-30T09:31:47Z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e1a3ec65-cc94-4ea2-9dd4-c1d3e432c8c8_Enabled">
    <vt:lpwstr>true</vt:lpwstr>
  </property>
  <property fmtid="{D5CDD505-2E9C-101B-9397-08002B2CF9AE}" pid="3" name="MSIP_Label_e1a3ec65-cc94-4ea2-9dd4-c1d3e432c8c8_SetDate">
    <vt:lpwstr>2023-04-30T18:16:26Z</vt:lpwstr>
  </property>
  <property fmtid="{D5CDD505-2E9C-101B-9397-08002B2CF9AE}" pid="4" name="MSIP_Label_e1a3ec65-cc94-4ea2-9dd4-c1d3e432c8c8_Method">
    <vt:lpwstr>Standard</vt:lpwstr>
  </property>
  <property fmtid="{D5CDD505-2E9C-101B-9397-08002B2CF9AE}" pid="5" name="MSIP_Label_e1a3ec65-cc94-4ea2-9dd4-c1d3e432c8c8_Name">
    <vt:lpwstr>UNCLASSIFIED - Public</vt:lpwstr>
  </property>
  <property fmtid="{D5CDD505-2E9C-101B-9397-08002B2CF9AE}" pid="6" name="MSIP_Label_e1a3ec65-cc94-4ea2-9dd4-c1d3e432c8c8_SiteId">
    <vt:lpwstr>f242d806-8dcd-4376-bef4-78e660405fab</vt:lpwstr>
  </property>
  <property fmtid="{D5CDD505-2E9C-101B-9397-08002B2CF9AE}" pid="7" name="MSIP_Label_e1a3ec65-cc94-4ea2-9dd4-c1d3e432c8c8_ActionId">
    <vt:lpwstr>3e63a478-76ea-4da3-9eb6-d4ac3aa3b925</vt:lpwstr>
  </property>
  <property fmtid="{D5CDD505-2E9C-101B-9397-08002B2CF9AE}" pid="8" name="MSIP_Label_e1a3ec65-cc94-4ea2-9dd4-c1d3e432c8c8_ContentBits">
    <vt:lpwstr>0</vt:lpwstr>
  </property>
</Properties>
</file>