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99" r:id="rId5"/>
  </p:sldMasterIdLst>
  <p:notesMasterIdLst>
    <p:notesMasterId r:id="rId17"/>
  </p:notesMasterIdLst>
  <p:sldIdLst>
    <p:sldId id="289" r:id="rId6"/>
    <p:sldId id="1820" r:id="rId7"/>
    <p:sldId id="1793" r:id="rId8"/>
    <p:sldId id="1841" r:id="rId9"/>
    <p:sldId id="1836" r:id="rId10"/>
    <p:sldId id="1842" r:id="rId11"/>
    <p:sldId id="1843" r:id="rId12"/>
    <p:sldId id="543" r:id="rId13"/>
    <p:sldId id="280" r:id="rId14"/>
    <p:sldId id="1838" r:id="rId15"/>
    <p:sldId id="332" r:id="rId16"/>
  </p:sldIdLst>
  <p:sldSz cx="24382413" cy="13716000"/>
  <p:notesSz cx="6858000" cy="9144000"/>
  <p:defaultText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1451562-3FDF-3145-A480-316A605FB2F6}">
          <p14:sldIdLst>
            <p14:sldId id="289"/>
            <p14:sldId id="1820"/>
            <p14:sldId id="1793"/>
            <p14:sldId id="1841"/>
            <p14:sldId id="1836"/>
            <p14:sldId id="1842"/>
            <p14:sldId id="1843"/>
            <p14:sldId id="543"/>
            <p14:sldId id="280"/>
          </p14:sldIdLst>
        </p14:section>
        <p14:section name="Template Guide" id="{37ED3BC7-6A09-1A42-A916-F6087123228D}">
          <p14:sldIdLst>
            <p14:sldId id="1838"/>
            <p14:sldId id="332"/>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B3AAD16-C72B-AE30-C065-14D10FD9E5E6}" name="Jaggs, Michael" initials="JM" userId="S::michael.jaggs@bregroup.com::57a7f3fa-9f37-427c-b892-7aa71a8b03a4" providerId="AD"/>
  <p188:author id="{0230896E-9DD5-DCB2-EC7D-BFAAF2B95AEA}" name="Tofton, Mike" initials="TM" userId="S::mike.tofton@bregroup.com::431eb86d-c3c1-441a-a918-e5ff0be6eb0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ofton, Mike" initials="TM" lastIdx="64" clrIdx="0">
    <p:extLst>
      <p:ext uri="{19B8F6BF-5375-455C-9EA6-DF929625EA0E}">
        <p15:presenceInfo xmlns:p15="http://schemas.microsoft.com/office/powerpoint/2012/main" userId="S::mike.tofton@bregroup.com::431eb86d-c3c1-441a-a918-e5ff0be6eb0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B0B0"/>
    <a:srgbClr val="EFEFF1"/>
    <a:srgbClr val="FDEDF2"/>
    <a:srgbClr val="FAF1EE"/>
    <a:srgbClr val="E7E4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84435E-DE96-4186-B608-4E997F256DE2}" v="301" dt="2022-12-06T01:58:32.5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82" autoAdjust="0"/>
    <p:restoredTop sz="75441" autoAdjust="0"/>
  </p:normalViewPr>
  <p:slideViewPr>
    <p:cSldViewPr snapToGrid="0">
      <p:cViewPr varScale="1">
        <p:scale>
          <a:sx n="43" d="100"/>
          <a:sy n="43" d="100"/>
        </p:scale>
        <p:origin x="1170" y="8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naggar, Ahmed" userId="646f88c3-f8ca-4224-8705-8c987f2cf162" providerId="ADAL" clId="{D784435E-DE96-4186-B608-4E997F256DE2}"/>
    <pc:docChg chg="undo custSel addSld delSld modSld sldOrd modSection">
      <pc:chgData name="Alnaggar, Ahmed" userId="646f88c3-f8ca-4224-8705-8c987f2cf162" providerId="ADAL" clId="{D784435E-DE96-4186-B608-4E997F256DE2}" dt="2022-12-06T01:59:16.551" v="2114" actId="6549"/>
      <pc:docMkLst>
        <pc:docMk/>
      </pc:docMkLst>
      <pc:sldChg chg="del">
        <pc:chgData name="Alnaggar, Ahmed" userId="646f88c3-f8ca-4224-8705-8c987f2cf162" providerId="ADAL" clId="{D784435E-DE96-4186-B608-4E997F256DE2}" dt="2022-12-06T01:28:38.147" v="631" actId="47"/>
        <pc:sldMkLst>
          <pc:docMk/>
          <pc:sldMk cId="3683722282" sldId="272"/>
        </pc:sldMkLst>
      </pc:sldChg>
      <pc:sldChg chg="del">
        <pc:chgData name="Alnaggar, Ahmed" userId="646f88c3-f8ca-4224-8705-8c987f2cf162" providerId="ADAL" clId="{D784435E-DE96-4186-B608-4E997F256DE2}" dt="2022-12-06T00:56:48.020" v="121" actId="47"/>
        <pc:sldMkLst>
          <pc:docMk/>
          <pc:sldMk cId="2823534120" sldId="273"/>
        </pc:sldMkLst>
      </pc:sldChg>
      <pc:sldChg chg="modSp mod">
        <pc:chgData name="Alnaggar, Ahmed" userId="646f88c3-f8ca-4224-8705-8c987f2cf162" providerId="ADAL" clId="{D784435E-DE96-4186-B608-4E997F256DE2}" dt="2022-12-06T01:43:49.293" v="995" actId="207"/>
        <pc:sldMkLst>
          <pc:docMk/>
          <pc:sldMk cId="3681500734" sldId="280"/>
        </pc:sldMkLst>
        <pc:spChg chg="mod">
          <ac:chgData name="Alnaggar, Ahmed" userId="646f88c3-f8ca-4224-8705-8c987f2cf162" providerId="ADAL" clId="{D784435E-DE96-4186-B608-4E997F256DE2}" dt="2022-12-06T01:33:21.532" v="694" actId="20577"/>
          <ac:spMkLst>
            <pc:docMk/>
            <pc:sldMk cId="3681500734" sldId="280"/>
            <ac:spMk id="4" creationId="{00000000-0000-0000-0000-000000000000}"/>
          </ac:spMkLst>
        </pc:spChg>
        <pc:spChg chg="mod">
          <ac:chgData name="Alnaggar, Ahmed" userId="646f88c3-f8ca-4224-8705-8c987f2cf162" providerId="ADAL" clId="{D784435E-DE96-4186-B608-4E997F256DE2}" dt="2022-12-06T01:43:49.293" v="995" actId="207"/>
          <ac:spMkLst>
            <pc:docMk/>
            <pc:sldMk cId="3681500734" sldId="280"/>
            <ac:spMk id="13" creationId="{00000000-0000-0000-0000-000000000000}"/>
          </ac:spMkLst>
        </pc:spChg>
        <pc:spChg chg="mod">
          <ac:chgData name="Alnaggar, Ahmed" userId="646f88c3-f8ca-4224-8705-8c987f2cf162" providerId="ADAL" clId="{D784435E-DE96-4186-B608-4E997F256DE2}" dt="2022-12-06T01:33:42.861" v="707" actId="20577"/>
          <ac:spMkLst>
            <pc:docMk/>
            <pc:sldMk cId="3681500734" sldId="280"/>
            <ac:spMk id="16" creationId="{00000000-0000-0000-0000-000000000000}"/>
          </ac:spMkLst>
        </pc:spChg>
        <pc:spChg chg="mod">
          <ac:chgData name="Alnaggar, Ahmed" userId="646f88c3-f8ca-4224-8705-8c987f2cf162" providerId="ADAL" clId="{D784435E-DE96-4186-B608-4E997F256DE2}" dt="2022-12-06T01:43:43.005" v="993" actId="207"/>
          <ac:spMkLst>
            <pc:docMk/>
            <pc:sldMk cId="3681500734" sldId="280"/>
            <ac:spMk id="20" creationId="{00000000-0000-0000-0000-000000000000}"/>
          </ac:spMkLst>
        </pc:spChg>
        <pc:spChg chg="mod">
          <ac:chgData name="Alnaggar, Ahmed" userId="646f88c3-f8ca-4224-8705-8c987f2cf162" providerId="ADAL" clId="{D784435E-DE96-4186-B608-4E997F256DE2}" dt="2022-12-06T01:43:46.261" v="994" actId="207"/>
          <ac:spMkLst>
            <pc:docMk/>
            <pc:sldMk cId="3681500734" sldId="280"/>
            <ac:spMk id="21" creationId="{00000000-0000-0000-0000-000000000000}"/>
          </ac:spMkLst>
        </pc:spChg>
      </pc:sldChg>
      <pc:sldChg chg="del">
        <pc:chgData name="Alnaggar, Ahmed" userId="646f88c3-f8ca-4224-8705-8c987f2cf162" providerId="ADAL" clId="{D784435E-DE96-4186-B608-4E997F256DE2}" dt="2022-12-06T00:12:04.059" v="41" actId="47"/>
        <pc:sldMkLst>
          <pc:docMk/>
          <pc:sldMk cId="1375909090" sldId="288"/>
        </pc:sldMkLst>
      </pc:sldChg>
      <pc:sldChg chg="addSp delSp modSp mod">
        <pc:chgData name="Alnaggar, Ahmed" userId="646f88c3-f8ca-4224-8705-8c987f2cf162" providerId="ADAL" clId="{D784435E-DE96-4186-B608-4E997F256DE2}" dt="2022-12-06T01:54:13.055" v="1839" actId="6549"/>
        <pc:sldMkLst>
          <pc:docMk/>
          <pc:sldMk cId="2652818957" sldId="289"/>
        </pc:sldMkLst>
        <pc:spChg chg="add mod">
          <ac:chgData name="Alnaggar, Ahmed" userId="646f88c3-f8ca-4224-8705-8c987f2cf162" providerId="ADAL" clId="{D784435E-DE96-4186-B608-4E997F256DE2}" dt="2022-12-06T01:22:26.773" v="534" actId="6549"/>
          <ac:spMkLst>
            <pc:docMk/>
            <pc:sldMk cId="2652818957" sldId="289"/>
            <ac:spMk id="2" creationId="{888D38C1-BDE1-391A-1039-5EF757967E6B}"/>
          </ac:spMkLst>
        </pc:spChg>
        <pc:spChg chg="del mod">
          <ac:chgData name="Alnaggar, Ahmed" userId="646f88c3-f8ca-4224-8705-8c987f2cf162" providerId="ADAL" clId="{D784435E-DE96-4186-B608-4E997F256DE2}" dt="2022-12-06T01:23:18.015" v="578" actId="478"/>
          <ac:spMkLst>
            <pc:docMk/>
            <pc:sldMk cId="2652818957" sldId="289"/>
            <ac:spMk id="3" creationId="{1CC8FC17-D305-4371-8624-D654DDDE3211}"/>
          </ac:spMkLst>
        </pc:spChg>
        <pc:spChg chg="del">
          <ac:chgData name="Alnaggar, Ahmed" userId="646f88c3-f8ca-4224-8705-8c987f2cf162" providerId="ADAL" clId="{D784435E-DE96-4186-B608-4E997F256DE2}" dt="2022-12-06T01:23:20.613" v="579" actId="478"/>
          <ac:spMkLst>
            <pc:docMk/>
            <pc:sldMk cId="2652818957" sldId="289"/>
            <ac:spMk id="4" creationId="{21CE3F2B-6096-4A53-8108-F7159482394B}"/>
          </ac:spMkLst>
        </pc:spChg>
        <pc:spChg chg="mod">
          <ac:chgData name="Alnaggar, Ahmed" userId="646f88c3-f8ca-4224-8705-8c987f2cf162" providerId="ADAL" clId="{D784435E-DE96-4186-B608-4E997F256DE2}" dt="2022-12-06T01:54:13.055" v="1839" actId="6549"/>
          <ac:spMkLst>
            <pc:docMk/>
            <pc:sldMk cId="2652818957" sldId="289"/>
            <ac:spMk id="6" creationId="{74A8A8B3-C09C-4107-98E1-415DCB08F84F}"/>
          </ac:spMkLst>
        </pc:spChg>
      </pc:sldChg>
      <pc:sldChg chg="del">
        <pc:chgData name="Alnaggar, Ahmed" userId="646f88c3-f8ca-4224-8705-8c987f2cf162" providerId="ADAL" clId="{D784435E-DE96-4186-B608-4E997F256DE2}" dt="2022-12-06T00:12:09.643" v="43" actId="47"/>
        <pc:sldMkLst>
          <pc:docMk/>
          <pc:sldMk cId="1530370081" sldId="292"/>
        </pc:sldMkLst>
      </pc:sldChg>
      <pc:sldChg chg="del">
        <pc:chgData name="Alnaggar, Ahmed" userId="646f88c3-f8ca-4224-8705-8c987f2cf162" providerId="ADAL" clId="{D784435E-DE96-4186-B608-4E997F256DE2}" dt="2022-12-06T00:12:10.718" v="44" actId="47"/>
        <pc:sldMkLst>
          <pc:docMk/>
          <pc:sldMk cId="4117435355" sldId="294"/>
        </pc:sldMkLst>
      </pc:sldChg>
      <pc:sldChg chg="del">
        <pc:chgData name="Alnaggar, Ahmed" userId="646f88c3-f8ca-4224-8705-8c987f2cf162" providerId="ADAL" clId="{D784435E-DE96-4186-B608-4E997F256DE2}" dt="2022-12-06T00:12:11.453" v="45" actId="47"/>
        <pc:sldMkLst>
          <pc:docMk/>
          <pc:sldMk cId="1454170237" sldId="295"/>
        </pc:sldMkLst>
      </pc:sldChg>
      <pc:sldChg chg="del">
        <pc:chgData name="Alnaggar, Ahmed" userId="646f88c3-f8ca-4224-8705-8c987f2cf162" providerId="ADAL" clId="{D784435E-DE96-4186-B608-4E997F256DE2}" dt="2022-12-06T01:29:09.810" v="646" actId="47"/>
        <pc:sldMkLst>
          <pc:docMk/>
          <pc:sldMk cId="1012371280" sldId="296"/>
        </pc:sldMkLst>
      </pc:sldChg>
      <pc:sldChg chg="del">
        <pc:chgData name="Alnaggar, Ahmed" userId="646f88c3-f8ca-4224-8705-8c987f2cf162" providerId="ADAL" clId="{D784435E-DE96-4186-B608-4E997F256DE2}" dt="2022-12-06T00:12:12.220" v="46" actId="47"/>
        <pc:sldMkLst>
          <pc:docMk/>
          <pc:sldMk cId="4156445989" sldId="299"/>
        </pc:sldMkLst>
      </pc:sldChg>
      <pc:sldChg chg="del">
        <pc:chgData name="Alnaggar, Ahmed" userId="646f88c3-f8ca-4224-8705-8c987f2cf162" providerId="ADAL" clId="{D784435E-DE96-4186-B608-4E997F256DE2}" dt="2022-12-06T00:12:13.117" v="47" actId="47"/>
        <pc:sldMkLst>
          <pc:docMk/>
          <pc:sldMk cId="2511754903" sldId="302"/>
        </pc:sldMkLst>
      </pc:sldChg>
      <pc:sldChg chg="del">
        <pc:chgData name="Alnaggar, Ahmed" userId="646f88c3-f8ca-4224-8705-8c987f2cf162" providerId="ADAL" clId="{D784435E-DE96-4186-B608-4E997F256DE2}" dt="2022-12-06T01:28:58.852" v="633" actId="47"/>
        <pc:sldMkLst>
          <pc:docMk/>
          <pc:sldMk cId="2700662618" sldId="309"/>
        </pc:sldMkLst>
      </pc:sldChg>
      <pc:sldChg chg="del">
        <pc:chgData name="Alnaggar, Ahmed" userId="646f88c3-f8ca-4224-8705-8c987f2cf162" providerId="ADAL" clId="{D784435E-DE96-4186-B608-4E997F256DE2}" dt="2022-12-06T01:29:03.020" v="639" actId="47"/>
        <pc:sldMkLst>
          <pc:docMk/>
          <pc:sldMk cId="3759818782" sldId="312"/>
        </pc:sldMkLst>
      </pc:sldChg>
      <pc:sldChg chg="del">
        <pc:chgData name="Alnaggar, Ahmed" userId="646f88c3-f8ca-4224-8705-8c987f2cf162" providerId="ADAL" clId="{D784435E-DE96-4186-B608-4E997F256DE2}" dt="2022-12-06T01:29:05.416" v="642" actId="47"/>
        <pc:sldMkLst>
          <pc:docMk/>
          <pc:sldMk cId="2844862259" sldId="314"/>
        </pc:sldMkLst>
      </pc:sldChg>
      <pc:sldChg chg="del">
        <pc:chgData name="Alnaggar, Ahmed" userId="646f88c3-f8ca-4224-8705-8c987f2cf162" providerId="ADAL" clId="{D784435E-DE96-4186-B608-4E997F256DE2}" dt="2022-12-06T01:29:14.839" v="650" actId="47"/>
        <pc:sldMkLst>
          <pc:docMk/>
          <pc:sldMk cId="2209081612" sldId="321"/>
        </pc:sldMkLst>
      </pc:sldChg>
      <pc:sldChg chg="del">
        <pc:chgData name="Alnaggar, Ahmed" userId="646f88c3-f8ca-4224-8705-8c987f2cf162" providerId="ADAL" clId="{D784435E-DE96-4186-B608-4E997F256DE2}" dt="2022-12-06T01:29:13.619" v="649" actId="47"/>
        <pc:sldMkLst>
          <pc:docMk/>
          <pc:sldMk cId="819591426" sldId="322"/>
        </pc:sldMkLst>
      </pc:sldChg>
      <pc:sldChg chg="del">
        <pc:chgData name="Alnaggar, Ahmed" userId="646f88c3-f8ca-4224-8705-8c987f2cf162" providerId="ADAL" clId="{D784435E-DE96-4186-B608-4E997F256DE2}" dt="2022-12-06T00:12:14.043" v="48" actId="47"/>
        <pc:sldMkLst>
          <pc:docMk/>
          <pc:sldMk cId="3015821459" sldId="325"/>
        </pc:sldMkLst>
      </pc:sldChg>
      <pc:sldChg chg="del">
        <pc:chgData name="Alnaggar, Ahmed" userId="646f88c3-f8ca-4224-8705-8c987f2cf162" providerId="ADAL" clId="{D784435E-DE96-4186-B608-4E997F256DE2}" dt="2022-12-06T00:12:15.275" v="49" actId="47"/>
        <pc:sldMkLst>
          <pc:docMk/>
          <pc:sldMk cId="4047434167" sldId="326"/>
        </pc:sldMkLst>
      </pc:sldChg>
      <pc:sldChg chg="del">
        <pc:chgData name="Alnaggar, Ahmed" userId="646f88c3-f8ca-4224-8705-8c987f2cf162" providerId="ADAL" clId="{D784435E-DE96-4186-B608-4E997F256DE2}" dt="2022-12-06T01:29:11.688" v="647" actId="47"/>
        <pc:sldMkLst>
          <pc:docMk/>
          <pc:sldMk cId="1649496270" sldId="332"/>
        </pc:sldMkLst>
      </pc:sldChg>
      <pc:sldChg chg="del">
        <pc:chgData name="Alnaggar, Ahmed" userId="646f88c3-f8ca-4224-8705-8c987f2cf162" providerId="ADAL" clId="{D784435E-DE96-4186-B608-4E997F256DE2}" dt="2022-12-06T01:29:07.186" v="644" actId="47"/>
        <pc:sldMkLst>
          <pc:docMk/>
          <pc:sldMk cId="2533019583" sldId="360"/>
        </pc:sldMkLst>
      </pc:sldChg>
      <pc:sldChg chg="del">
        <pc:chgData name="Alnaggar, Ahmed" userId="646f88c3-f8ca-4224-8705-8c987f2cf162" providerId="ADAL" clId="{D784435E-DE96-4186-B608-4E997F256DE2}" dt="2022-12-06T01:29:06.276" v="643" actId="47"/>
        <pc:sldMkLst>
          <pc:docMk/>
          <pc:sldMk cId="1475232409" sldId="361"/>
        </pc:sldMkLst>
      </pc:sldChg>
      <pc:sldChg chg="del">
        <pc:chgData name="Alnaggar, Ahmed" userId="646f88c3-f8ca-4224-8705-8c987f2cf162" providerId="ADAL" clId="{D784435E-DE96-4186-B608-4E997F256DE2}" dt="2022-12-06T01:29:09.093" v="645" actId="47"/>
        <pc:sldMkLst>
          <pc:docMk/>
          <pc:sldMk cId="988982661" sldId="422"/>
        </pc:sldMkLst>
      </pc:sldChg>
      <pc:sldChg chg="del">
        <pc:chgData name="Alnaggar, Ahmed" userId="646f88c3-f8ca-4224-8705-8c987f2cf162" providerId="ADAL" clId="{D784435E-DE96-4186-B608-4E997F256DE2}" dt="2022-12-06T01:28:57.996" v="632" actId="47"/>
        <pc:sldMkLst>
          <pc:docMk/>
          <pc:sldMk cId="2454469236" sldId="429"/>
        </pc:sldMkLst>
      </pc:sldChg>
      <pc:sldChg chg="del">
        <pc:chgData name="Alnaggar, Ahmed" userId="646f88c3-f8ca-4224-8705-8c987f2cf162" providerId="ADAL" clId="{D784435E-DE96-4186-B608-4E997F256DE2}" dt="2022-12-06T01:29:15.635" v="651" actId="47"/>
        <pc:sldMkLst>
          <pc:docMk/>
          <pc:sldMk cId="292617133" sldId="540"/>
        </pc:sldMkLst>
      </pc:sldChg>
      <pc:sldChg chg="addSp modSp mod">
        <pc:chgData name="Alnaggar, Ahmed" userId="646f88c3-f8ca-4224-8705-8c987f2cf162" providerId="ADAL" clId="{D784435E-DE96-4186-B608-4E997F256DE2}" dt="2022-12-06T01:43:20.587" v="992" actId="20577"/>
        <pc:sldMkLst>
          <pc:docMk/>
          <pc:sldMk cId="2340617850" sldId="543"/>
        </pc:sldMkLst>
        <pc:spChg chg="add mod">
          <ac:chgData name="Alnaggar, Ahmed" userId="646f88c3-f8ca-4224-8705-8c987f2cf162" providerId="ADAL" clId="{D784435E-DE96-4186-B608-4E997F256DE2}" dt="2022-12-06T01:41:58.993" v="859"/>
          <ac:spMkLst>
            <pc:docMk/>
            <pc:sldMk cId="2340617850" sldId="543"/>
            <ac:spMk id="2" creationId="{C3FFAB6D-8871-A3EB-9705-573B2511249C}"/>
          </ac:spMkLst>
        </pc:spChg>
        <pc:spChg chg="add mod">
          <ac:chgData name="Alnaggar, Ahmed" userId="646f88c3-f8ca-4224-8705-8c987f2cf162" providerId="ADAL" clId="{D784435E-DE96-4186-B608-4E997F256DE2}" dt="2022-12-06T01:43:20.587" v="992" actId="20577"/>
          <ac:spMkLst>
            <pc:docMk/>
            <pc:sldMk cId="2340617850" sldId="543"/>
            <ac:spMk id="6" creationId="{27D71A09-9073-0D8B-5DC2-0F8414205521}"/>
          </ac:spMkLst>
        </pc:spChg>
        <pc:picChg chg="mod">
          <ac:chgData name="Alnaggar, Ahmed" userId="646f88c3-f8ca-4224-8705-8c987f2cf162" providerId="ADAL" clId="{D784435E-DE96-4186-B608-4E997F256DE2}" dt="2022-12-06T01:42:03.037" v="860" actId="1076"/>
          <ac:picMkLst>
            <pc:docMk/>
            <pc:sldMk cId="2340617850" sldId="543"/>
            <ac:picMk id="3" creationId="{31DA6AFD-70F2-49B7-9482-51F9B892D35D}"/>
          </ac:picMkLst>
        </pc:picChg>
        <pc:picChg chg="mod">
          <ac:chgData name="Alnaggar, Ahmed" userId="646f88c3-f8ca-4224-8705-8c987f2cf162" providerId="ADAL" clId="{D784435E-DE96-4186-B608-4E997F256DE2}" dt="2022-12-06T01:42:04.906" v="861" actId="1076"/>
          <ac:picMkLst>
            <pc:docMk/>
            <pc:sldMk cId="2340617850" sldId="543"/>
            <ac:picMk id="4" creationId="{6BC4C55F-26B9-4BB6-A0BF-A67983829B69}"/>
          </ac:picMkLst>
        </pc:picChg>
      </pc:sldChg>
      <pc:sldChg chg="del">
        <pc:chgData name="Alnaggar, Ahmed" userId="646f88c3-f8ca-4224-8705-8c987f2cf162" providerId="ADAL" clId="{D784435E-DE96-4186-B608-4E997F256DE2}" dt="2022-12-06T00:12:07.439" v="42" actId="47"/>
        <pc:sldMkLst>
          <pc:docMk/>
          <pc:sldMk cId="3581641676" sldId="1705"/>
        </pc:sldMkLst>
      </pc:sldChg>
      <pc:sldChg chg="del">
        <pc:chgData name="Alnaggar, Ahmed" userId="646f88c3-f8ca-4224-8705-8c987f2cf162" providerId="ADAL" clId="{D784435E-DE96-4186-B608-4E997F256DE2}" dt="2022-12-06T01:29:12.827" v="648" actId="47"/>
        <pc:sldMkLst>
          <pc:docMk/>
          <pc:sldMk cId="1473824995" sldId="1708"/>
        </pc:sldMkLst>
      </pc:sldChg>
      <pc:sldChg chg="del">
        <pc:chgData name="Alnaggar, Ahmed" userId="646f88c3-f8ca-4224-8705-8c987f2cf162" providerId="ADAL" clId="{D784435E-DE96-4186-B608-4E997F256DE2}" dt="2022-12-06T00:12:18.091" v="51" actId="47"/>
        <pc:sldMkLst>
          <pc:docMk/>
          <pc:sldMk cId="2138441618" sldId="1778"/>
        </pc:sldMkLst>
      </pc:sldChg>
      <pc:sldChg chg="modSp add del mod ord modNotesTx">
        <pc:chgData name="Alnaggar, Ahmed" userId="646f88c3-f8ca-4224-8705-8c987f2cf162" providerId="ADAL" clId="{D784435E-DE96-4186-B608-4E997F256DE2}" dt="2022-12-06T01:01:43.664" v="136" actId="47"/>
        <pc:sldMkLst>
          <pc:docMk/>
          <pc:sldMk cId="1988647509" sldId="1791"/>
        </pc:sldMkLst>
        <pc:spChg chg="mod">
          <ac:chgData name="Alnaggar, Ahmed" userId="646f88c3-f8ca-4224-8705-8c987f2cf162" providerId="ADAL" clId="{D784435E-DE96-4186-B608-4E997F256DE2}" dt="2022-12-06T00:13:10.703" v="67" actId="20577"/>
          <ac:spMkLst>
            <pc:docMk/>
            <pc:sldMk cId="1988647509" sldId="1791"/>
            <ac:spMk id="14" creationId="{1470FDFD-F5C9-F405-F26C-5D2629A7684B}"/>
          </ac:spMkLst>
        </pc:spChg>
        <pc:spChg chg="mod">
          <ac:chgData name="Alnaggar, Ahmed" userId="646f88c3-f8ca-4224-8705-8c987f2cf162" providerId="ADAL" clId="{D784435E-DE96-4186-B608-4E997F256DE2}" dt="2022-12-06T00:07:04.370" v="39" actId="20577"/>
          <ac:spMkLst>
            <pc:docMk/>
            <pc:sldMk cId="1988647509" sldId="1791"/>
            <ac:spMk id="17" creationId="{B68C0CBE-42E0-9A2C-DBC1-FBBF6197A6A7}"/>
          </ac:spMkLst>
        </pc:spChg>
      </pc:sldChg>
      <pc:sldChg chg="del">
        <pc:chgData name="Alnaggar, Ahmed" userId="646f88c3-f8ca-4224-8705-8c987f2cf162" providerId="ADAL" clId="{D784435E-DE96-4186-B608-4E997F256DE2}" dt="2022-12-06T00:12:17.381" v="50" actId="47"/>
        <pc:sldMkLst>
          <pc:docMk/>
          <pc:sldMk cId="407707954" sldId="1792"/>
        </pc:sldMkLst>
      </pc:sldChg>
      <pc:sldChg chg="del">
        <pc:chgData name="Alnaggar, Ahmed" userId="646f88c3-f8ca-4224-8705-8c987f2cf162" providerId="ADAL" clId="{D784435E-DE96-4186-B608-4E997F256DE2}" dt="2022-12-06T00:12:19.009" v="52" actId="47"/>
        <pc:sldMkLst>
          <pc:docMk/>
          <pc:sldMk cId="2086562380" sldId="1793"/>
        </pc:sldMkLst>
      </pc:sldChg>
      <pc:sldChg chg="del">
        <pc:chgData name="Alnaggar, Ahmed" userId="646f88c3-f8ca-4224-8705-8c987f2cf162" providerId="ADAL" clId="{D784435E-DE96-4186-B608-4E997F256DE2}" dt="2022-12-06T01:28:35.018" v="628" actId="47"/>
        <pc:sldMkLst>
          <pc:docMk/>
          <pc:sldMk cId="1200774918" sldId="1794"/>
        </pc:sldMkLst>
      </pc:sldChg>
      <pc:sldChg chg="del">
        <pc:chgData name="Alnaggar, Ahmed" userId="646f88c3-f8ca-4224-8705-8c987f2cf162" providerId="ADAL" clId="{D784435E-DE96-4186-B608-4E997F256DE2}" dt="2022-12-06T01:28:32.728" v="626" actId="47"/>
        <pc:sldMkLst>
          <pc:docMk/>
          <pc:sldMk cId="1047619643" sldId="1795"/>
        </pc:sldMkLst>
      </pc:sldChg>
      <pc:sldChg chg="del">
        <pc:chgData name="Alnaggar, Ahmed" userId="646f88c3-f8ca-4224-8705-8c987f2cf162" providerId="ADAL" clId="{D784435E-DE96-4186-B608-4E997F256DE2}" dt="2022-12-06T01:29:02.195" v="638" actId="47"/>
        <pc:sldMkLst>
          <pc:docMk/>
          <pc:sldMk cId="2956934889" sldId="1796"/>
        </pc:sldMkLst>
      </pc:sldChg>
      <pc:sldChg chg="del">
        <pc:chgData name="Alnaggar, Ahmed" userId="646f88c3-f8ca-4224-8705-8c987f2cf162" providerId="ADAL" clId="{D784435E-DE96-4186-B608-4E997F256DE2}" dt="2022-12-06T01:28:31.343" v="625" actId="47"/>
        <pc:sldMkLst>
          <pc:docMk/>
          <pc:sldMk cId="2286061645" sldId="1818"/>
        </pc:sldMkLst>
      </pc:sldChg>
      <pc:sldChg chg="del">
        <pc:chgData name="Alnaggar, Ahmed" userId="646f88c3-f8ca-4224-8705-8c987f2cf162" providerId="ADAL" clId="{D784435E-DE96-4186-B608-4E997F256DE2}" dt="2022-12-06T00:12:20.239" v="53" actId="47"/>
        <pc:sldMkLst>
          <pc:docMk/>
          <pc:sldMk cId="871104623" sldId="1819"/>
        </pc:sldMkLst>
      </pc:sldChg>
      <pc:sldChg chg="addSp modSp mod ord">
        <pc:chgData name="Alnaggar, Ahmed" userId="646f88c3-f8ca-4224-8705-8c987f2cf162" providerId="ADAL" clId="{D784435E-DE96-4186-B608-4E997F256DE2}" dt="2022-12-06T01:27:39.714" v="621" actId="20577"/>
        <pc:sldMkLst>
          <pc:docMk/>
          <pc:sldMk cId="3403136104" sldId="1820"/>
        </pc:sldMkLst>
        <pc:spChg chg="add mod">
          <ac:chgData name="Alnaggar, Ahmed" userId="646f88c3-f8ca-4224-8705-8c987f2cf162" providerId="ADAL" clId="{D784435E-DE96-4186-B608-4E997F256DE2}" dt="2022-12-06T01:27:39.714" v="621" actId="20577"/>
          <ac:spMkLst>
            <pc:docMk/>
            <pc:sldMk cId="3403136104" sldId="1820"/>
            <ac:spMk id="2" creationId="{9B346C2C-A488-94BF-E987-4E7FC7DA9E86}"/>
          </ac:spMkLst>
        </pc:spChg>
        <pc:spChg chg="mod">
          <ac:chgData name="Alnaggar, Ahmed" userId="646f88c3-f8ca-4224-8705-8c987f2cf162" providerId="ADAL" clId="{D784435E-DE96-4186-B608-4E997F256DE2}" dt="2022-12-06T01:03:05.222" v="145" actId="208"/>
          <ac:spMkLst>
            <pc:docMk/>
            <pc:sldMk cId="3403136104" sldId="1820"/>
            <ac:spMk id="5" creationId="{891EFF9D-F6D8-0545-1F5A-125162A969D1}"/>
          </ac:spMkLst>
        </pc:spChg>
        <pc:spChg chg="mod">
          <ac:chgData name="Alnaggar, Ahmed" userId="646f88c3-f8ca-4224-8705-8c987f2cf162" providerId="ADAL" clId="{D784435E-DE96-4186-B608-4E997F256DE2}" dt="2022-12-06T01:11:01.914" v="336" actId="1076"/>
          <ac:spMkLst>
            <pc:docMk/>
            <pc:sldMk cId="3403136104" sldId="1820"/>
            <ac:spMk id="6" creationId="{CA7B0416-0127-E703-A66B-8B4D61C1025B}"/>
          </ac:spMkLst>
        </pc:spChg>
        <pc:spChg chg="mod">
          <ac:chgData name="Alnaggar, Ahmed" userId="646f88c3-f8ca-4224-8705-8c987f2cf162" providerId="ADAL" clId="{D784435E-DE96-4186-B608-4E997F256DE2}" dt="2022-12-06T01:03:00.592" v="143" actId="208"/>
          <ac:spMkLst>
            <pc:docMk/>
            <pc:sldMk cId="3403136104" sldId="1820"/>
            <ac:spMk id="11" creationId="{77E74038-DD7F-1B4D-0E46-AF99F8AF9FB8}"/>
          </ac:spMkLst>
        </pc:spChg>
        <pc:spChg chg="mod">
          <ac:chgData name="Alnaggar, Ahmed" userId="646f88c3-f8ca-4224-8705-8c987f2cf162" providerId="ADAL" clId="{D784435E-DE96-4186-B608-4E997F256DE2}" dt="2022-12-06T01:03:08.736" v="146" actId="208"/>
          <ac:spMkLst>
            <pc:docMk/>
            <pc:sldMk cId="3403136104" sldId="1820"/>
            <ac:spMk id="13" creationId="{17519BAD-A9DC-B2FE-1E20-5E21C6EB5B55}"/>
          </ac:spMkLst>
        </pc:spChg>
        <pc:spChg chg="mod">
          <ac:chgData name="Alnaggar, Ahmed" userId="646f88c3-f8ca-4224-8705-8c987f2cf162" providerId="ADAL" clId="{D784435E-DE96-4186-B608-4E997F256DE2}" dt="2022-12-06T01:02:55.836" v="142" actId="208"/>
          <ac:spMkLst>
            <pc:docMk/>
            <pc:sldMk cId="3403136104" sldId="1820"/>
            <ac:spMk id="22" creationId="{0FC690E6-F37C-EFFA-A2DE-538A26059B9E}"/>
          </ac:spMkLst>
        </pc:spChg>
        <pc:picChg chg="mod">
          <ac:chgData name="Alnaggar, Ahmed" userId="646f88c3-f8ca-4224-8705-8c987f2cf162" providerId="ADAL" clId="{D784435E-DE96-4186-B608-4E997F256DE2}" dt="2022-12-06T01:01:57.416" v="137" actId="1366"/>
          <ac:picMkLst>
            <pc:docMk/>
            <pc:sldMk cId="3403136104" sldId="1820"/>
            <ac:picMk id="4" creationId="{5C1682A3-CCC9-F6EC-E4B7-979BE02F7583}"/>
          </ac:picMkLst>
        </pc:picChg>
      </pc:sldChg>
      <pc:sldChg chg="add del">
        <pc:chgData name="Alnaggar, Ahmed" userId="646f88c3-f8ca-4224-8705-8c987f2cf162" providerId="ADAL" clId="{D784435E-DE96-4186-B608-4E997F256DE2}" dt="2022-12-06T00:53:06.721" v="103" actId="47"/>
        <pc:sldMkLst>
          <pc:docMk/>
          <pc:sldMk cId="3239340716" sldId="1824"/>
        </pc:sldMkLst>
      </pc:sldChg>
      <pc:sldChg chg="add del">
        <pc:chgData name="Alnaggar, Ahmed" userId="646f88c3-f8ca-4224-8705-8c987f2cf162" providerId="ADAL" clId="{D784435E-DE96-4186-B608-4E997F256DE2}" dt="2022-12-06T01:28:36.854" v="630" actId="47"/>
        <pc:sldMkLst>
          <pc:docMk/>
          <pc:sldMk cId="1431330019" sldId="1825"/>
        </pc:sldMkLst>
      </pc:sldChg>
      <pc:sldChg chg="add del">
        <pc:chgData name="Alnaggar, Ahmed" userId="646f88c3-f8ca-4224-8705-8c987f2cf162" providerId="ADAL" clId="{D784435E-DE96-4186-B608-4E997F256DE2}" dt="2022-12-06T01:28:35.894" v="629" actId="47"/>
        <pc:sldMkLst>
          <pc:docMk/>
          <pc:sldMk cId="3422358422" sldId="1826"/>
        </pc:sldMkLst>
      </pc:sldChg>
      <pc:sldChg chg="addSp delSp modSp add del mod">
        <pc:chgData name="Alnaggar, Ahmed" userId="646f88c3-f8ca-4224-8705-8c987f2cf162" providerId="ADAL" clId="{D784435E-DE96-4186-B608-4E997F256DE2}" dt="2022-12-06T00:52:56.595" v="100" actId="47"/>
        <pc:sldMkLst>
          <pc:docMk/>
          <pc:sldMk cId="3762447411" sldId="1827"/>
        </pc:sldMkLst>
        <pc:spChg chg="add del mod">
          <ac:chgData name="Alnaggar, Ahmed" userId="646f88c3-f8ca-4224-8705-8c987f2cf162" providerId="ADAL" clId="{D784435E-DE96-4186-B608-4E997F256DE2}" dt="2022-12-06T00:52:53.387" v="97" actId="478"/>
          <ac:spMkLst>
            <pc:docMk/>
            <pc:sldMk cId="3762447411" sldId="1827"/>
            <ac:spMk id="5" creationId="{9A659538-57A5-3BB2-1329-2F4DE6DBDBB1}"/>
          </ac:spMkLst>
        </pc:spChg>
        <pc:spChg chg="add del">
          <ac:chgData name="Alnaggar, Ahmed" userId="646f88c3-f8ca-4224-8705-8c987f2cf162" providerId="ADAL" clId="{D784435E-DE96-4186-B608-4E997F256DE2}" dt="2022-12-06T00:52:53.702" v="98" actId="478"/>
          <ac:spMkLst>
            <pc:docMk/>
            <pc:sldMk cId="3762447411" sldId="1827"/>
            <ac:spMk id="8" creationId="{FF776D67-D729-46C7-AC2D-6426FD8CC770}"/>
          </ac:spMkLst>
        </pc:spChg>
        <pc:spChg chg="mod">
          <ac:chgData name="Alnaggar, Ahmed" userId="646f88c3-f8ca-4224-8705-8c987f2cf162" providerId="ADAL" clId="{D784435E-DE96-4186-B608-4E997F256DE2}" dt="2022-12-06T00:52:13.990" v="72"/>
          <ac:spMkLst>
            <pc:docMk/>
            <pc:sldMk cId="3762447411" sldId="1827"/>
            <ac:spMk id="10" creationId="{0224FCD1-F259-8284-7F2D-FDCABA2C7D71}"/>
          </ac:spMkLst>
        </pc:spChg>
        <pc:spChg chg="add del">
          <ac:chgData name="Alnaggar, Ahmed" userId="646f88c3-f8ca-4224-8705-8c987f2cf162" providerId="ADAL" clId="{D784435E-DE96-4186-B608-4E997F256DE2}" dt="2022-12-06T00:52:53.387" v="97" actId="478"/>
          <ac:spMkLst>
            <pc:docMk/>
            <pc:sldMk cId="3762447411" sldId="1827"/>
            <ac:spMk id="13" creationId="{8294C090-DD68-CCC1-9EFF-43811534023C}"/>
          </ac:spMkLst>
        </pc:spChg>
        <pc:spChg chg="mod">
          <ac:chgData name="Alnaggar, Ahmed" userId="646f88c3-f8ca-4224-8705-8c987f2cf162" providerId="ADAL" clId="{D784435E-DE96-4186-B608-4E997F256DE2}" dt="2022-12-06T00:52:13.990" v="72"/>
          <ac:spMkLst>
            <pc:docMk/>
            <pc:sldMk cId="3762447411" sldId="1827"/>
            <ac:spMk id="14" creationId="{D11546B0-1F71-C429-D724-AB55FB709B30}"/>
          </ac:spMkLst>
        </pc:spChg>
        <pc:grpChg chg="add del mod">
          <ac:chgData name="Alnaggar, Ahmed" userId="646f88c3-f8ca-4224-8705-8c987f2cf162" providerId="ADAL" clId="{D784435E-DE96-4186-B608-4E997F256DE2}" dt="2022-12-06T00:52:52.550" v="95"/>
          <ac:grpSpMkLst>
            <pc:docMk/>
            <pc:sldMk cId="3762447411" sldId="1827"/>
            <ac:grpSpMk id="7" creationId="{AE065639-855F-4D44-1E7E-C3F40FC5C527}"/>
          </ac:grpSpMkLst>
        </pc:grpChg>
        <pc:grpChg chg="add del mod">
          <ac:chgData name="Alnaggar, Ahmed" userId="646f88c3-f8ca-4224-8705-8c987f2cf162" providerId="ADAL" clId="{D784435E-DE96-4186-B608-4E997F256DE2}" dt="2022-12-06T00:52:52.550" v="95"/>
          <ac:grpSpMkLst>
            <pc:docMk/>
            <pc:sldMk cId="3762447411" sldId="1827"/>
            <ac:grpSpMk id="11" creationId="{B38CB7C6-08C2-104D-41B0-C8C4705CF9D1}"/>
          </ac:grpSpMkLst>
        </pc:grpChg>
        <pc:picChg chg="add del">
          <ac:chgData name="Alnaggar, Ahmed" userId="646f88c3-f8ca-4224-8705-8c987f2cf162" providerId="ADAL" clId="{D784435E-DE96-4186-B608-4E997F256DE2}" dt="2022-12-06T00:52:53.942" v="99" actId="478"/>
          <ac:picMkLst>
            <pc:docMk/>
            <pc:sldMk cId="3762447411" sldId="1827"/>
            <ac:picMk id="2" creationId="{6669D26B-EC3A-91A7-9FBC-F5C4825FAB18}"/>
          </ac:picMkLst>
        </pc:picChg>
        <pc:picChg chg="add del mod">
          <ac:chgData name="Alnaggar, Ahmed" userId="646f88c3-f8ca-4224-8705-8c987f2cf162" providerId="ADAL" clId="{D784435E-DE96-4186-B608-4E997F256DE2}" dt="2022-12-06T00:52:52.550" v="95"/>
          <ac:picMkLst>
            <pc:docMk/>
            <pc:sldMk cId="3762447411" sldId="1827"/>
            <ac:picMk id="6" creationId="{2FFB90F0-6B45-741D-31FA-3AF80FB4AFC5}"/>
          </ac:picMkLst>
        </pc:picChg>
        <pc:picChg chg="mod">
          <ac:chgData name="Alnaggar, Ahmed" userId="646f88c3-f8ca-4224-8705-8c987f2cf162" providerId="ADAL" clId="{D784435E-DE96-4186-B608-4E997F256DE2}" dt="2022-12-06T00:52:13.990" v="72"/>
          <ac:picMkLst>
            <pc:docMk/>
            <pc:sldMk cId="3762447411" sldId="1827"/>
            <ac:picMk id="9" creationId="{1954C84D-19C0-3040-1E8C-9EF0B56404F7}"/>
          </ac:picMkLst>
        </pc:picChg>
        <pc:picChg chg="mod">
          <ac:chgData name="Alnaggar, Ahmed" userId="646f88c3-f8ca-4224-8705-8c987f2cf162" providerId="ADAL" clId="{D784435E-DE96-4186-B608-4E997F256DE2}" dt="2022-12-06T00:52:13.990" v="72"/>
          <ac:picMkLst>
            <pc:docMk/>
            <pc:sldMk cId="3762447411" sldId="1827"/>
            <ac:picMk id="12" creationId="{05D45317-CBB4-7063-5214-221277C4A347}"/>
          </ac:picMkLst>
        </pc:picChg>
      </pc:sldChg>
      <pc:sldChg chg="del">
        <pc:chgData name="Alnaggar, Ahmed" userId="646f88c3-f8ca-4224-8705-8c987f2cf162" providerId="ADAL" clId="{D784435E-DE96-4186-B608-4E997F256DE2}" dt="2022-12-06T01:28:59.475" v="634" actId="47"/>
        <pc:sldMkLst>
          <pc:docMk/>
          <pc:sldMk cId="2398981517" sldId="1828"/>
        </pc:sldMkLst>
      </pc:sldChg>
      <pc:sldChg chg="del">
        <pc:chgData name="Alnaggar, Ahmed" userId="646f88c3-f8ca-4224-8705-8c987f2cf162" providerId="ADAL" clId="{D784435E-DE96-4186-B608-4E997F256DE2}" dt="2022-12-06T01:29:00.040" v="635" actId="47"/>
        <pc:sldMkLst>
          <pc:docMk/>
          <pc:sldMk cId="1232667830" sldId="1829"/>
        </pc:sldMkLst>
      </pc:sldChg>
      <pc:sldChg chg="del">
        <pc:chgData name="Alnaggar, Ahmed" userId="646f88c3-f8ca-4224-8705-8c987f2cf162" providerId="ADAL" clId="{D784435E-DE96-4186-B608-4E997F256DE2}" dt="2022-12-06T01:29:00.644" v="636" actId="47"/>
        <pc:sldMkLst>
          <pc:docMk/>
          <pc:sldMk cId="1875830459" sldId="1830"/>
        </pc:sldMkLst>
      </pc:sldChg>
      <pc:sldChg chg="del">
        <pc:chgData name="Alnaggar, Ahmed" userId="646f88c3-f8ca-4224-8705-8c987f2cf162" providerId="ADAL" clId="{D784435E-DE96-4186-B608-4E997F256DE2}" dt="2022-12-06T01:29:04.591" v="641" actId="47"/>
        <pc:sldMkLst>
          <pc:docMk/>
          <pc:sldMk cId="4031971711" sldId="1832"/>
        </pc:sldMkLst>
      </pc:sldChg>
      <pc:sldChg chg="del">
        <pc:chgData name="Alnaggar, Ahmed" userId="646f88c3-f8ca-4224-8705-8c987f2cf162" providerId="ADAL" clId="{D784435E-DE96-4186-B608-4E997F256DE2}" dt="2022-12-06T01:29:01.412" v="637" actId="47"/>
        <pc:sldMkLst>
          <pc:docMk/>
          <pc:sldMk cId="3151940686" sldId="1834"/>
        </pc:sldMkLst>
      </pc:sldChg>
      <pc:sldChg chg="del">
        <pc:chgData name="Alnaggar, Ahmed" userId="646f88c3-f8ca-4224-8705-8c987f2cf162" providerId="ADAL" clId="{D784435E-DE96-4186-B608-4E997F256DE2}" dt="2022-12-06T01:28:34.055" v="627" actId="47"/>
        <pc:sldMkLst>
          <pc:docMk/>
          <pc:sldMk cId="3431457234" sldId="1835"/>
        </pc:sldMkLst>
      </pc:sldChg>
      <pc:sldChg chg="del">
        <pc:chgData name="Alnaggar, Ahmed" userId="646f88c3-f8ca-4224-8705-8c987f2cf162" providerId="ADAL" clId="{D784435E-DE96-4186-B608-4E997F256DE2}" dt="2022-12-06T00:55:55.041" v="110" actId="2696"/>
        <pc:sldMkLst>
          <pc:docMk/>
          <pc:sldMk cId="1890379658" sldId="1836"/>
        </pc:sldMkLst>
      </pc:sldChg>
      <pc:sldChg chg="addSp modSp mod ord">
        <pc:chgData name="Alnaggar, Ahmed" userId="646f88c3-f8ca-4224-8705-8c987f2cf162" providerId="ADAL" clId="{D784435E-DE96-4186-B608-4E997F256DE2}" dt="2022-12-06T01:36:57.439" v="763" actId="20577"/>
        <pc:sldMkLst>
          <pc:docMk/>
          <pc:sldMk cId="2059383437" sldId="1836"/>
        </pc:sldMkLst>
        <pc:spChg chg="mod">
          <ac:chgData name="Alnaggar, Ahmed" userId="646f88c3-f8ca-4224-8705-8c987f2cf162" providerId="ADAL" clId="{D784435E-DE96-4186-B608-4E997F256DE2}" dt="2022-12-06T00:56:06.890" v="111"/>
          <ac:spMkLst>
            <pc:docMk/>
            <pc:sldMk cId="2059383437" sldId="1836"/>
            <ac:spMk id="5" creationId="{E0A3D650-6C1A-DD3D-C0B5-F4699552FD91}"/>
          </ac:spMkLst>
        </pc:spChg>
        <pc:spChg chg="mod">
          <ac:chgData name="Alnaggar, Ahmed" userId="646f88c3-f8ca-4224-8705-8c987f2cf162" providerId="ADAL" clId="{D784435E-DE96-4186-B608-4E997F256DE2}" dt="2022-12-06T00:56:06.890" v="111"/>
          <ac:spMkLst>
            <pc:docMk/>
            <pc:sldMk cId="2059383437" sldId="1836"/>
            <ac:spMk id="8" creationId="{C90FF7BC-B36F-3BB0-297C-0D0B46D5259C}"/>
          </ac:spMkLst>
        </pc:spChg>
        <pc:spChg chg="mod">
          <ac:chgData name="Alnaggar, Ahmed" userId="646f88c3-f8ca-4224-8705-8c987f2cf162" providerId="ADAL" clId="{D784435E-DE96-4186-B608-4E997F256DE2}" dt="2022-12-06T01:36:57.439" v="763" actId="20577"/>
          <ac:spMkLst>
            <pc:docMk/>
            <pc:sldMk cId="2059383437" sldId="1836"/>
            <ac:spMk id="32" creationId="{A284D2A1-6FD7-4BD4-8932-2FE1CB8F9AFF}"/>
          </ac:spMkLst>
        </pc:spChg>
        <pc:grpChg chg="add mod">
          <ac:chgData name="Alnaggar, Ahmed" userId="646f88c3-f8ca-4224-8705-8c987f2cf162" providerId="ADAL" clId="{D784435E-DE96-4186-B608-4E997F256DE2}" dt="2022-12-06T00:56:29.845" v="117" actId="1076"/>
          <ac:grpSpMkLst>
            <pc:docMk/>
            <pc:sldMk cId="2059383437" sldId="1836"/>
            <ac:grpSpMk id="3" creationId="{1FA96227-F623-FF3C-9287-E6282837D74A}"/>
          </ac:grpSpMkLst>
        </pc:grpChg>
        <pc:grpChg chg="add mod">
          <ac:chgData name="Alnaggar, Ahmed" userId="646f88c3-f8ca-4224-8705-8c987f2cf162" providerId="ADAL" clId="{D784435E-DE96-4186-B608-4E997F256DE2}" dt="2022-12-06T00:56:29.493" v="116" actId="1076"/>
          <ac:grpSpMkLst>
            <pc:docMk/>
            <pc:sldMk cId="2059383437" sldId="1836"/>
            <ac:grpSpMk id="6" creationId="{5B992614-0561-161F-0763-C5EE38D626D5}"/>
          </ac:grpSpMkLst>
        </pc:grpChg>
        <pc:picChg chg="add mod">
          <ac:chgData name="Alnaggar, Ahmed" userId="646f88c3-f8ca-4224-8705-8c987f2cf162" providerId="ADAL" clId="{D784435E-DE96-4186-B608-4E997F256DE2}" dt="2022-12-06T00:59:48.435" v="132" actId="1366"/>
          <ac:picMkLst>
            <pc:docMk/>
            <pc:sldMk cId="2059383437" sldId="1836"/>
            <ac:picMk id="2" creationId="{489F10E7-66C9-EAD1-0A79-CABDCA9022DF}"/>
          </ac:picMkLst>
        </pc:picChg>
        <pc:picChg chg="mod">
          <ac:chgData name="Alnaggar, Ahmed" userId="646f88c3-f8ca-4224-8705-8c987f2cf162" providerId="ADAL" clId="{D784435E-DE96-4186-B608-4E997F256DE2}" dt="2022-12-06T01:00:05.469" v="134"/>
          <ac:picMkLst>
            <pc:docMk/>
            <pc:sldMk cId="2059383437" sldId="1836"/>
            <ac:picMk id="4" creationId="{6C8919A6-709F-F7BE-BB81-1C4B19978E10}"/>
          </ac:picMkLst>
        </pc:picChg>
        <pc:picChg chg="mod">
          <ac:chgData name="Alnaggar, Ahmed" userId="646f88c3-f8ca-4224-8705-8c987f2cf162" providerId="ADAL" clId="{D784435E-DE96-4186-B608-4E997F256DE2}" dt="2022-12-06T00:59:57.721" v="133" actId="1366"/>
          <ac:picMkLst>
            <pc:docMk/>
            <pc:sldMk cId="2059383437" sldId="1836"/>
            <ac:picMk id="7" creationId="{CFA1B70B-A9E5-FCA5-917F-841E4502D365}"/>
          </ac:picMkLst>
        </pc:picChg>
      </pc:sldChg>
      <pc:sldChg chg="del">
        <pc:chgData name="Alnaggar, Ahmed" userId="646f88c3-f8ca-4224-8705-8c987f2cf162" providerId="ADAL" clId="{D784435E-DE96-4186-B608-4E997F256DE2}" dt="2022-12-06T01:29:03.720" v="640" actId="47"/>
        <pc:sldMkLst>
          <pc:docMk/>
          <pc:sldMk cId="2959450779" sldId="1837"/>
        </pc:sldMkLst>
      </pc:sldChg>
      <pc:sldChg chg="addSp modSp add del mod">
        <pc:chgData name="Alnaggar, Ahmed" userId="646f88c3-f8ca-4224-8705-8c987f2cf162" providerId="ADAL" clId="{D784435E-DE96-4186-B608-4E997F256DE2}" dt="2022-12-06T01:59:16.551" v="2114" actId="6549"/>
        <pc:sldMkLst>
          <pc:docMk/>
          <pc:sldMk cId="4138089709" sldId="1838"/>
        </pc:sldMkLst>
        <pc:spChg chg="add mod">
          <ac:chgData name="Alnaggar, Ahmed" userId="646f88c3-f8ca-4224-8705-8c987f2cf162" providerId="ADAL" clId="{D784435E-DE96-4186-B608-4E997F256DE2}" dt="2022-12-06T01:59:16.551" v="2114" actId="6549"/>
          <ac:spMkLst>
            <pc:docMk/>
            <pc:sldMk cId="4138089709" sldId="1838"/>
            <ac:spMk id="2" creationId="{D6118B45-3287-462E-6D93-6D43FEF93A5B}"/>
          </ac:spMkLst>
        </pc:spChg>
        <pc:spChg chg="mod">
          <ac:chgData name="Alnaggar, Ahmed" userId="646f88c3-f8ca-4224-8705-8c987f2cf162" providerId="ADAL" clId="{D784435E-DE96-4186-B608-4E997F256DE2}" dt="2022-12-06T01:52:59.935" v="1832" actId="1076"/>
          <ac:spMkLst>
            <pc:docMk/>
            <pc:sldMk cId="4138089709" sldId="1838"/>
            <ac:spMk id="32" creationId="{A284D2A1-6FD7-4BD4-8932-2FE1CB8F9AFF}"/>
          </ac:spMkLst>
        </pc:spChg>
      </pc:sldChg>
      <pc:sldChg chg="del">
        <pc:chgData name="Alnaggar, Ahmed" userId="646f88c3-f8ca-4224-8705-8c987f2cf162" providerId="ADAL" clId="{D784435E-DE96-4186-B608-4E997F256DE2}" dt="2022-12-06T00:55:46.552" v="107"/>
        <pc:sldMkLst>
          <pc:docMk/>
          <pc:sldMk cId="857487649" sldId="1839"/>
        </pc:sldMkLst>
      </pc:sldChg>
      <pc:sldChg chg="addSp modSp del mod ord">
        <pc:chgData name="Alnaggar, Ahmed" userId="646f88c3-f8ca-4224-8705-8c987f2cf162" providerId="ADAL" clId="{D784435E-DE96-4186-B608-4E997F256DE2}" dt="2022-12-06T01:08:59.515" v="220" actId="47"/>
        <pc:sldMkLst>
          <pc:docMk/>
          <pc:sldMk cId="2548357829" sldId="1839"/>
        </pc:sldMkLst>
        <pc:spChg chg="mod">
          <ac:chgData name="Alnaggar, Ahmed" userId="646f88c3-f8ca-4224-8705-8c987f2cf162" providerId="ADAL" clId="{D784435E-DE96-4186-B608-4E997F256DE2}" dt="2022-12-06T01:06:21.506" v="198" actId="113"/>
          <ac:spMkLst>
            <pc:docMk/>
            <pc:sldMk cId="2548357829" sldId="1839"/>
            <ac:spMk id="4" creationId="{C0325D7A-527B-80DF-F5B5-2E4023A3574F}"/>
          </ac:spMkLst>
        </pc:spChg>
        <pc:spChg chg="mod">
          <ac:chgData name="Alnaggar, Ahmed" userId="646f88c3-f8ca-4224-8705-8c987f2cf162" providerId="ADAL" clId="{D784435E-DE96-4186-B608-4E997F256DE2}" dt="2022-12-06T01:04:19.656" v="151" actId="208"/>
          <ac:spMkLst>
            <pc:docMk/>
            <pc:sldMk cId="2548357829" sldId="1839"/>
            <ac:spMk id="14" creationId="{9BA89256-CF82-2710-E49B-63D4B1F3B88D}"/>
          </ac:spMkLst>
        </pc:spChg>
        <pc:spChg chg="mod">
          <ac:chgData name="Alnaggar, Ahmed" userId="646f88c3-f8ca-4224-8705-8c987f2cf162" providerId="ADAL" clId="{D784435E-DE96-4186-B608-4E997F256DE2}" dt="2022-12-06T01:06:15.785" v="197" actId="20577"/>
          <ac:spMkLst>
            <pc:docMk/>
            <pc:sldMk cId="2548357829" sldId="1839"/>
            <ac:spMk id="16" creationId="{74AFB05C-B9C9-DEB8-E227-799B46E5B4DE}"/>
          </ac:spMkLst>
        </pc:spChg>
        <pc:spChg chg="mod">
          <ac:chgData name="Alnaggar, Ahmed" userId="646f88c3-f8ca-4224-8705-8c987f2cf162" providerId="ADAL" clId="{D784435E-DE96-4186-B608-4E997F256DE2}" dt="2022-12-06T01:06:58.483" v="205" actId="20577"/>
          <ac:spMkLst>
            <pc:docMk/>
            <pc:sldMk cId="2548357829" sldId="1839"/>
            <ac:spMk id="17" creationId="{AF51BB79-E588-77DC-98D8-C304A5FB8FBA}"/>
          </ac:spMkLst>
        </pc:spChg>
        <pc:spChg chg="mod">
          <ac:chgData name="Alnaggar, Ahmed" userId="646f88c3-f8ca-4224-8705-8c987f2cf162" providerId="ADAL" clId="{D784435E-DE96-4186-B608-4E997F256DE2}" dt="2022-12-06T01:04:19.656" v="151" actId="208"/>
          <ac:spMkLst>
            <pc:docMk/>
            <pc:sldMk cId="2548357829" sldId="1839"/>
            <ac:spMk id="18" creationId="{13DDC93C-0B87-6E52-C87F-4FBED0BFC60C}"/>
          </ac:spMkLst>
        </pc:spChg>
        <pc:spChg chg="mod">
          <ac:chgData name="Alnaggar, Ahmed" userId="646f88c3-f8ca-4224-8705-8c987f2cf162" providerId="ADAL" clId="{D784435E-DE96-4186-B608-4E997F256DE2}" dt="2022-12-06T01:04:19.656" v="151" actId="208"/>
          <ac:spMkLst>
            <pc:docMk/>
            <pc:sldMk cId="2548357829" sldId="1839"/>
            <ac:spMk id="19" creationId="{6AF7E65B-5CFE-385C-CD6F-D04443765144}"/>
          </ac:spMkLst>
        </pc:spChg>
        <pc:spChg chg="mod">
          <ac:chgData name="Alnaggar, Ahmed" userId="646f88c3-f8ca-4224-8705-8c987f2cf162" providerId="ADAL" clId="{D784435E-DE96-4186-B608-4E997F256DE2}" dt="2022-12-06T01:07:04.370" v="210" actId="20577"/>
          <ac:spMkLst>
            <pc:docMk/>
            <pc:sldMk cId="2548357829" sldId="1839"/>
            <ac:spMk id="20" creationId="{EA9E491E-590E-7835-B779-0933233E675B}"/>
          </ac:spMkLst>
        </pc:spChg>
        <pc:spChg chg="mod">
          <ac:chgData name="Alnaggar, Ahmed" userId="646f88c3-f8ca-4224-8705-8c987f2cf162" providerId="ADAL" clId="{D784435E-DE96-4186-B608-4E997F256DE2}" dt="2022-12-06T01:04:19.656" v="151" actId="208"/>
          <ac:spMkLst>
            <pc:docMk/>
            <pc:sldMk cId="2548357829" sldId="1839"/>
            <ac:spMk id="21" creationId="{7F074A25-2BF9-C7A1-A4AC-53C9C2D237A2}"/>
          </ac:spMkLst>
        </pc:spChg>
        <pc:spChg chg="mod">
          <ac:chgData name="Alnaggar, Ahmed" userId="646f88c3-f8ca-4224-8705-8c987f2cf162" providerId="ADAL" clId="{D784435E-DE96-4186-B608-4E997F256DE2}" dt="2022-12-06T01:04:19.656" v="151" actId="208"/>
          <ac:spMkLst>
            <pc:docMk/>
            <pc:sldMk cId="2548357829" sldId="1839"/>
            <ac:spMk id="22" creationId="{0C78E78D-974E-B1DC-6A12-21F0BDC6E961}"/>
          </ac:spMkLst>
        </pc:spChg>
        <pc:spChg chg="mod">
          <ac:chgData name="Alnaggar, Ahmed" userId="646f88c3-f8ca-4224-8705-8c987f2cf162" providerId="ADAL" clId="{D784435E-DE96-4186-B608-4E997F256DE2}" dt="2022-12-06T00:57:35.033" v="122"/>
          <ac:spMkLst>
            <pc:docMk/>
            <pc:sldMk cId="2548357829" sldId="1839"/>
            <ac:spMk id="25" creationId="{D40360CA-60B2-07CB-4AA1-D94EBCF9BACD}"/>
          </ac:spMkLst>
        </pc:spChg>
        <pc:grpChg chg="add mod">
          <ac:chgData name="Alnaggar, Ahmed" userId="646f88c3-f8ca-4224-8705-8c987f2cf162" providerId="ADAL" clId="{D784435E-DE96-4186-B608-4E997F256DE2}" dt="2022-12-06T01:06:33.043" v="200" actId="1076"/>
          <ac:grpSpMkLst>
            <pc:docMk/>
            <pc:sldMk cId="2548357829" sldId="1839"/>
            <ac:grpSpMk id="2" creationId="{12607B70-257A-BDBD-5920-F7B62110699F}"/>
          </ac:grpSpMkLst>
        </pc:grpChg>
        <pc:grpChg chg="mod">
          <ac:chgData name="Alnaggar, Ahmed" userId="646f88c3-f8ca-4224-8705-8c987f2cf162" providerId="ADAL" clId="{D784435E-DE96-4186-B608-4E997F256DE2}" dt="2022-12-06T01:04:15.985" v="150" actId="207"/>
          <ac:grpSpMkLst>
            <pc:docMk/>
            <pc:sldMk cId="2548357829" sldId="1839"/>
            <ac:grpSpMk id="3" creationId="{67942E3C-B383-A8B5-E9F2-EAF869164A2C}"/>
          </ac:grpSpMkLst>
        </pc:grpChg>
        <pc:grpChg chg="mod">
          <ac:chgData name="Alnaggar, Ahmed" userId="646f88c3-f8ca-4224-8705-8c987f2cf162" providerId="ADAL" clId="{D784435E-DE96-4186-B608-4E997F256DE2}" dt="2022-12-06T01:04:15.985" v="150" actId="207"/>
          <ac:grpSpMkLst>
            <pc:docMk/>
            <pc:sldMk cId="2548357829" sldId="1839"/>
            <ac:grpSpMk id="5" creationId="{2D52DC68-C71E-E469-3878-8399A130CE7D}"/>
          </ac:grpSpMkLst>
        </pc:grpChg>
        <pc:grpChg chg="mod">
          <ac:chgData name="Alnaggar, Ahmed" userId="646f88c3-f8ca-4224-8705-8c987f2cf162" providerId="ADAL" clId="{D784435E-DE96-4186-B608-4E997F256DE2}" dt="2022-12-06T01:04:15.985" v="150" actId="207"/>
          <ac:grpSpMkLst>
            <pc:docMk/>
            <pc:sldMk cId="2548357829" sldId="1839"/>
            <ac:grpSpMk id="13" creationId="{03DE54E3-053D-6F20-84FC-12FC6D42525C}"/>
          </ac:grpSpMkLst>
        </pc:grpChg>
        <pc:grpChg chg="mod">
          <ac:chgData name="Alnaggar, Ahmed" userId="646f88c3-f8ca-4224-8705-8c987f2cf162" providerId="ADAL" clId="{D784435E-DE96-4186-B608-4E997F256DE2}" dt="2022-12-06T01:04:15.985" v="150" actId="207"/>
          <ac:grpSpMkLst>
            <pc:docMk/>
            <pc:sldMk cId="2548357829" sldId="1839"/>
            <ac:grpSpMk id="15" creationId="{393A64FD-97D8-0330-D34A-103F604AD4E6}"/>
          </ac:grpSpMkLst>
        </pc:grpChg>
        <pc:grpChg chg="add mod">
          <ac:chgData name="Alnaggar, Ahmed" userId="646f88c3-f8ca-4224-8705-8c987f2cf162" providerId="ADAL" clId="{D784435E-DE96-4186-B608-4E997F256DE2}" dt="2022-12-06T01:06:28.740" v="199" actId="1076"/>
          <ac:grpSpMkLst>
            <pc:docMk/>
            <pc:sldMk cId="2548357829" sldId="1839"/>
            <ac:grpSpMk id="23" creationId="{53C8D0A4-C7E9-76FE-8A13-85246B6AC230}"/>
          </ac:grpSpMkLst>
        </pc:grpChg>
        <pc:picChg chg="mod">
          <ac:chgData name="Alnaggar, Ahmed" userId="646f88c3-f8ca-4224-8705-8c987f2cf162" providerId="ADAL" clId="{D784435E-DE96-4186-B608-4E997F256DE2}" dt="2022-12-06T01:03:52.460" v="149" actId="1366"/>
          <ac:picMkLst>
            <pc:docMk/>
            <pc:sldMk cId="2548357829" sldId="1839"/>
            <ac:picMk id="24" creationId="{143A4EEC-736D-009E-5058-BDE9EE31657A}"/>
          </ac:picMkLst>
        </pc:picChg>
        <pc:cxnChg chg="mod">
          <ac:chgData name="Alnaggar, Ahmed" userId="646f88c3-f8ca-4224-8705-8c987f2cf162" providerId="ADAL" clId="{D784435E-DE96-4186-B608-4E997F256DE2}" dt="2022-12-06T01:04:19.656" v="151" actId="208"/>
          <ac:cxnSpMkLst>
            <pc:docMk/>
            <pc:sldMk cId="2548357829" sldId="1839"/>
            <ac:cxnSpMk id="6" creationId="{18E4C7BE-2467-6BB3-1A1E-0A8595E1029F}"/>
          </ac:cxnSpMkLst>
        </pc:cxnChg>
        <pc:cxnChg chg="mod">
          <ac:chgData name="Alnaggar, Ahmed" userId="646f88c3-f8ca-4224-8705-8c987f2cf162" providerId="ADAL" clId="{D784435E-DE96-4186-B608-4E997F256DE2}" dt="2022-12-06T01:04:19.656" v="151" actId="208"/>
          <ac:cxnSpMkLst>
            <pc:docMk/>
            <pc:sldMk cId="2548357829" sldId="1839"/>
            <ac:cxnSpMk id="7" creationId="{93D15107-697E-7BD5-574C-786AF3B71AAE}"/>
          </ac:cxnSpMkLst>
        </pc:cxnChg>
        <pc:cxnChg chg="mod">
          <ac:chgData name="Alnaggar, Ahmed" userId="646f88c3-f8ca-4224-8705-8c987f2cf162" providerId="ADAL" clId="{D784435E-DE96-4186-B608-4E997F256DE2}" dt="2022-12-06T01:04:19.656" v="151" actId="208"/>
          <ac:cxnSpMkLst>
            <pc:docMk/>
            <pc:sldMk cId="2548357829" sldId="1839"/>
            <ac:cxnSpMk id="8" creationId="{D80DC988-C518-1743-E939-F040BB52ED6C}"/>
          </ac:cxnSpMkLst>
        </pc:cxnChg>
        <pc:cxnChg chg="mod">
          <ac:chgData name="Alnaggar, Ahmed" userId="646f88c3-f8ca-4224-8705-8c987f2cf162" providerId="ADAL" clId="{D784435E-DE96-4186-B608-4E997F256DE2}" dt="2022-12-06T01:04:19.656" v="151" actId="208"/>
          <ac:cxnSpMkLst>
            <pc:docMk/>
            <pc:sldMk cId="2548357829" sldId="1839"/>
            <ac:cxnSpMk id="9" creationId="{C29C99A8-2E07-327D-B345-38AC7CA24B6C}"/>
          </ac:cxnSpMkLst>
        </pc:cxnChg>
        <pc:cxnChg chg="mod">
          <ac:chgData name="Alnaggar, Ahmed" userId="646f88c3-f8ca-4224-8705-8c987f2cf162" providerId="ADAL" clId="{D784435E-DE96-4186-B608-4E997F256DE2}" dt="2022-12-06T01:04:19.656" v="151" actId="208"/>
          <ac:cxnSpMkLst>
            <pc:docMk/>
            <pc:sldMk cId="2548357829" sldId="1839"/>
            <ac:cxnSpMk id="10" creationId="{7F739133-BF5B-AE27-A00B-BDD0CD2785A0}"/>
          </ac:cxnSpMkLst>
        </pc:cxnChg>
        <pc:cxnChg chg="mod">
          <ac:chgData name="Alnaggar, Ahmed" userId="646f88c3-f8ca-4224-8705-8c987f2cf162" providerId="ADAL" clId="{D784435E-DE96-4186-B608-4E997F256DE2}" dt="2022-12-06T01:04:19.656" v="151" actId="208"/>
          <ac:cxnSpMkLst>
            <pc:docMk/>
            <pc:sldMk cId="2548357829" sldId="1839"/>
            <ac:cxnSpMk id="11" creationId="{CDD312C3-5C61-02C7-7328-D3CB578BF893}"/>
          </ac:cxnSpMkLst>
        </pc:cxnChg>
        <pc:cxnChg chg="mod">
          <ac:chgData name="Alnaggar, Ahmed" userId="646f88c3-f8ca-4224-8705-8c987f2cf162" providerId="ADAL" clId="{D784435E-DE96-4186-B608-4E997F256DE2}" dt="2022-12-06T01:04:19.656" v="151" actId="208"/>
          <ac:cxnSpMkLst>
            <pc:docMk/>
            <pc:sldMk cId="2548357829" sldId="1839"/>
            <ac:cxnSpMk id="12" creationId="{BE61F9F1-3151-BA46-B9CA-2F61032162A7}"/>
          </ac:cxnSpMkLst>
        </pc:cxnChg>
      </pc:sldChg>
      <pc:sldChg chg="del">
        <pc:chgData name="Alnaggar, Ahmed" userId="646f88c3-f8ca-4224-8705-8c987f2cf162" providerId="ADAL" clId="{D784435E-DE96-4186-B608-4E997F256DE2}" dt="2022-12-06T00:55:18.716" v="105"/>
        <pc:sldMkLst>
          <pc:docMk/>
          <pc:sldMk cId="4107505040" sldId="1839"/>
        </pc:sldMkLst>
      </pc:sldChg>
      <pc:sldChg chg="del">
        <pc:chgData name="Alnaggar, Ahmed" userId="646f88c3-f8ca-4224-8705-8c987f2cf162" providerId="ADAL" clId="{D784435E-DE96-4186-B608-4E997F256DE2}" dt="2022-12-06T01:28:21.436" v="622" actId="47"/>
        <pc:sldMkLst>
          <pc:docMk/>
          <pc:sldMk cId="505315705" sldId="1840"/>
        </pc:sldMkLst>
      </pc:sldChg>
      <pc:sldChg chg="addSp delSp modSp mod delAnim modAnim">
        <pc:chgData name="Alnaggar, Ahmed" userId="646f88c3-f8ca-4224-8705-8c987f2cf162" providerId="ADAL" clId="{D784435E-DE96-4186-B608-4E997F256DE2}" dt="2022-12-06T01:55:42.978" v="1874" actId="1076"/>
        <pc:sldMkLst>
          <pc:docMk/>
          <pc:sldMk cId="2680487001" sldId="1841"/>
        </pc:sldMkLst>
        <pc:spChg chg="add mod">
          <ac:chgData name="Alnaggar, Ahmed" userId="646f88c3-f8ca-4224-8705-8c987f2cf162" providerId="ADAL" clId="{D784435E-DE96-4186-B608-4E997F256DE2}" dt="2022-12-06T01:55:37.043" v="1873"/>
          <ac:spMkLst>
            <pc:docMk/>
            <pc:sldMk cId="2680487001" sldId="1841"/>
            <ac:spMk id="2" creationId="{E6C74D1B-5675-0483-B930-53095828352F}"/>
          </ac:spMkLst>
        </pc:spChg>
        <pc:spChg chg="mod">
          <ac:chgData name="Alnaggar, Ahmed" userId="646f88c3-f8ca-4224-8705-8c987f2cf162" providerId="ADAL" clId="{D784435E-DE96-4186-B608-4E997F256DE2}" dt="2022-12-06T01:55:42.978" v="1874" actId="1076"/>
          <ac:spMkLst>
            <pc:docMk/>
            <pc:sldMk cId="2680487001" sldId="1841"/>
            <ac:spMk id="6" creationId="{CA7B0416-0127-E703-A66B-8B4D61C1025B}"/>
          </ac:spMkLst>
        </pc:spChg>
        <pc:spChg chg="del">
          <ac:chgData name="Alnaggar, Ahmed" userId="646f88c3-f8ca-4224-8705-8c987f2cf162" providerId="ADAL" clId="{D784435E-DE96-4186-B608-4E997F256DE2}" dt="2022-12-06T01:55:35.766" v="1872" actId="478"/>
          <ac:spMkLst>
            <pc:docMk/>
            <pc:sldMk cId="2680487001" sldId="1841"/>
            <ac:spMk id="8" creationId="{4EF935DA-74D6-BDF0-66BF-ED024B2E2EA3}"/>
          </ac:spMkLst>
        </pc:spChg>
        <pc:spChg chg="mod">
          <ac:chgData name="Alnaggar, Ahmed" userId="646f88c3-f8ca-4224-8705-8c987f2cf162" providerId="ADAL" clId="{D784435E-DE96-4186-B608-4E997F256DE2}" dt="2022-12-06T01:14:17.371" v="403" actId="208"/>
          <ac:spMkLst>
            <pc:docMk/>
            <pc:sldMk cId="2680487001" sldId="1841"/>
            <ac:spMk id="10" creationId="{6FCE6F8F-0AC6-B067-318A-32F19DF156E2}"/>
          </ac:spMkLst>
        </pc:spChg>
        <pc:spChg chg="mod">
          <ac:chgData name="Alnaggar, Ahmed" userId="646f88c3-f8ca-4224-8705-8c987f2cf162" providerId="ADAL" clId="{D784435E-DE96-4186-B608-4E997F256DE2}" dt="2022-12-06T01:14:29.071" v="404" actId="208"/>
          <ac:spMkLst>
            <pc:docMk/>
            <pc:sldMk cId="2680487001" sldId="1841"/>
            <ac:spMk id="11" creationId="{AFC8E646-4568-FE3E-1E44-1B2935312F52}"/>
          </ac:spMkLst>
        </pc:spChg>
        <pc:spChg chg="mod">
          <ac:chgData name="Alnaggar, Ahmed" userId="646f88c3-f8ca-4224-8705-8c987f2cf162" providerId="ADAL" clId="{D784435E-DE96-4186-B608-4E997F256DE2}" dt="2022-12-06T01:13:49.304" v="401" actId="207"/>
          <ac:spMkLst>
            <pc:docMk/>
            <pc:sldMk cId="2680487001" sldId="1841"/>
            <ac:spMk id="14" creationId="{1470FDFD-F5C9-F405-F26C-5D2629A7684B}"/>
          </ac:spMkLst>
        </pc:spChg>
        <pc:spChg chg="mod">
          <ac:chgData name="Alnaggar, Ahmed" userId="646f88c3-f8ca-4224-8705-8c987f2cf162" providerId="ADAL" clId="{D784435E-DE96-4186-B608-4E997F256DE2}" dt="2022-12-06T01:14:00.859" v="402" actId="207"/>
          <ac:spMkLst>
            <pc:docMk/>
            <pc:sldMk cId="2680487001" sldId="1841"/>
            <ac:spMk id="15" creationId="{1090D27D-CF06-7727-43ED-24A4BB140B02}"/>
          </ac:spMkLst>
        </pc:spChg>
        <pc:spChg chg="mod">
          <ac:chgData name="Alnaggar, Ahmed" userId="646f88c3-f8ca-4224-8705-8c987f2cf162" providerId="ADAL" clId="{D784435E-DE96-4186-B608-4E997F256DE2}" dt="2022-12-06T01:14:37.249" v="406" actId="20577"/>
          <ac:spMkLst>
            <pc:docMk/>
            <pc:sldMk cId="2680487001" sldId="1841"/>
            <ac:spMk id="17" creationId="{B68C0CBE-42E0-9A2C-DBC1-FBBF6197A6A7}"/>
          </ac:spMkLst>
        </pc:spChg>
        <pc:spChg chg="mod">
          <ac:chgData name="Alnaggar, Ahmed" userId="646f88c3-f8ca-4224-8705-8c987f2cf162" providerId="ADAL" clId="{D784435E-DE96-4186-B608-4E997F256DE2}" dt="2022-12-06T01:15:45.491" v="470" actId="113"/>
          <ac:spMkLst>
            <pc:docMk/>
            <pc:sldMk cId="2680487001" sldId="1841"/>
            <ac:spMk id="32" creationId="{A284D2A1-6FD7-4BD4-8932-2FE1CB8F9AFF}"/>
          </ac:spMkLst>
        </pc:spChg>
      </pc:sldChg>
      <pc:sldChg chg="addSp delSp modSp add del mod ord">
        <pc:chgData name="Alnaggar, Ahmed" userId="646f88c3-f8ca-4224-8705-8c987f2cf162" providerId="ADAL" clId="{D784435E-DE96-4186-B608-4E997F256DE2}" dt="2022-12-06T01:58:32.557" v="2110" actId="20577"/>
        <pc:sldMkLst>
          <pc:docMk/>
          <pc:sldMk cId="2143804570" sldId="1842"/>
        </pc:sldMkLst>
        <pc:spChg chg="mod">
          <ac:chgData name="Alnaggar, Ahmed" userId="646f88c3-f8ca-4224-8705-8c987f2cf162" providerId="ADAL" clId="{D784435E-DE96-4186-B608-4E997F256DE2}" dt="2022-12-06T01:08:09.408" v="212"/>
          <ac:spMkLst>
            <pc:docMk/>
            <pc:sldMk cId="2143804570" sldId="1842"/>
            <ac:spMk id="4" creationId="{76610E98-4440-132C-EF4A-048BD1B02C13}"/>
          </ac:spMkLst>
        </pc:spChg>
        <pc:spChg chg="mod">
          <ac:chgData name="Alnaggar, Ahmed" userId="646f88c3-f8ca-4224-8705-8c987f2cf162" providerId="ADAL" clId="{D784435E-DE96-4186-B608-4E997F256DE2}" dt="2022-12-06T01:58:32.557" v="2110" actId="20577"/>
          <ac:spMkLst>
            <pc:docMk/>
            <pc:sldMk cId="2143804570" sldId="1842"/>
            <ac:spMk id="8" creationId="{4EF935DA-74D6-BDF0-66BF-ED024B2E2EA3}"/>
          </ac:spMkLst>
        </pc:spChg>
        <pc:spChg chg="mod">
          <ac:chgData name="Alnaggar, Ahmed" userId="646f88c3-f8ca-4224-8705-8c987f2cf162" providerId="ADAL" clId="{D784435E-DE96-4186-B608-4E997F256DE2}" dt="2022-12-06T01:08:09.408" v="212"/>
          <ac:spMkLst>
            <pc:docMk/>
            <pc:sldMk cId="2143804570" sldId="1842"/>
            <ac:spMk id="25" creationId="{72317ED9-B00E-D846-E407-D5FBF88EFFCB}"/>
          </ac:spMkLst>
        </pc:spChg>
        <pc:spChg chg="mod">
          <ac:chgData name="Alnaggar, Ahmed" userId="646f88c3-f8ca-4224-8705-8c987f2cf162" providerId="ADAL" clId="{D784435E-DE96-4186-B608-4E997F256DE2}" dt="2022-12-06T01:08:09.408" v="212"/>
          <ac:spMkLst>
            <pc:docMk/>
            <pc:sldMk cId="2143804570" sldId="1842"/>
            <ac:spMk id="27" creationId="{2C160EDA-1E76-06D0-1905-78D9B7D98796}"/>
          </ac:spMkLst>
        </pc:spChg>
        <pc:spChg chg="mod">
          <ac:chgData name="Alnaggar, Ahmed" userId="646f88c3-f8ca-4224-8705-8c987f2cf162" providerId="ADAL" clId="{D784435E-DE96-4186-B608-4E997F256DE2}" dt="2022-12-06T01:08:09.408" v="212"/>
          <ac:spMkLst>
            <pc:docMk/>
            <pc:sldMk cId="2143804570" sldId="1842"/>
            <ac:spMk id="28" creationId="{37174239-43FD-B810-404B-AA8A40B43599}"/>
          </ac:spMkLst>
        </pc:spChg>
        <pc:spChg chg="mod">
          <ac:chgData name="Alnaggar, Ahmed" userId="646f88c3-f8ca-4224-8705-8c987f2cf162" providerId="ADAL" clId="{D784435E-DE96-4186-B608-4E997F256DE2}" dt="2022-12-06T01:08:09.408" v="212"/>
          <ac:spMkLst>
            <pc:docMk/>
            <pc:sldMk cId="2143804570" sldId="1842"/>
            <ac:spMk id="29" creationId="{C8C8E440-1CA4-7751-BAC0-D8B0569F5F0B}"/>
          </ac:spMkLst>
        </pc:spChg>
        <pc:spChg chg="mod">
          <ac:chgData name="Alnaggar, Ahmed" userId="646f88c3-f8ca-4224-8705-8c987f2cf162" providerId="ADAL" clId="{D784435E-DE96-4186-B608-4E997F256DE2}" dt="2022-12-06T01:08:09.408" v="212"/>
          <ac:spMkLst>
            <pc:docMk/>
            <pc:sldMk cId="2143804570" sldId="1842"/>
            <ac:spMk id="30" creationId="{983E60D4-FA18-F070-1514-83C0497A069D}"/>
          </ac:spMkLst>
        </pc:spChg>
        <pc:spChg chg="mod">
          <ac:chgData name="Alnaggar, Ahmed" userId="646f88c3-f8ca-4224-8705-8c987f2cf162" providerId="ADAL" clId="{D784435E-DE96-4186-B608-4E997F256DE2}" dt="2022-12-06T01:08:09.408" v="212"/>
          <ac:spMkLst>
            <pc:docMk/>
            <pc:sldMk cId="2143804570" sldId="1842"/>
            <ac:spMk id="31" creationId="{EE53307A-C428-A563-87FF-F24F2AC8BB2F}"/>
          </ac:spMkLst>
        </pc:spChg>
        <pc:spChg chg="mod">
          <ac:chgData name="Alnaggar, Ahmed" userId="646f88c3-f8ca-4224-8705-8c987f2cf162" providerId="ADAL" clId="{D784435E-DE96-4186-B608-4E997F256DE2}" dt="2022-12-06T01:08:09.408" v="212"/>
          <ac:spMkLst>
            <pc:docMk/>
            <pc:sldMk cId="2143804570" sldId="1842"/>
            <ac:spMk id="33" creationId="{22B98D9E-618A-DD3D-68B4-6323F1E6A7FE}"/>
          </ac:spMkLst>
        </pc:spChg>
        <pc:spChg chg="mod">
          <ac:chgData name="Alnaggar, Ahmed" userId="646f88c3-f8ca-4224-8705-8c987f2cf162" providerId="ADAL" clId="{D784435E-DE96-4186-B608-4E997F256DE2}" dt="2022-12-06T01:08:09.408" v="212"/>
          <ac:spMkLst>
            <pc:docMk/>
            <pc:sldMk cId="2143804570" sldId="1842"/>
            <ac:spMk id="34" creationId="{283E84A0-373F-7D4B-1E04-C446F5508E57}"/>
          </ac:spMkLst>
        </pc:spChg>
        <pc:spChg chg="mod">
          <ac:chgData name="Alnaggar, Ahmed" userId="646f88c3-f8ca-4224-8705-8c987f2cf162" providerId="ADAL" clId="{D784435E-DE96-4186-B608-4E997F256DE2}" dt="2022-12-06T01:08:09.408" v="212"/>
          <ac:spMkLst>
            <pc:docMk/>
            <pc:sldMk cId="2143804570" sldId="1842"/>
            <ac:spMk id="37" creationId="{350F6A68-C6AE-72F6-D24F-C9B6B5CFEAA5}"/>
          </ac:spMkLst>
        </pc:spChg>
        <pc:grpChg chg="add mod">
          <ac:chgData name="Alnaggar, Ahmed" userId="646f88c3-f8ca-4224-8705-8c987f2cf162" providerId="ADAL" clId="{D784435E-DE96-4186-B608-4E997F256DE2}" dt="2022-12-06T01:25:01.263" v="585" actId="1076"/>
          <ac:grpSpMkLst>
            <pc:docMk/>
            <pc:sldMk cId="2143804570" sldId="1842"/>
            <ac:grpSpMk id="2" creationId="{0085AF3D-1DA7-5864-7DD9-E8CE797E1280}"/>
          </ac:grpSpMkLst>
        </pc:grpChg>
        <pc:grpChg chg="mod">
          <ac:chgData name="Alnaggar, Ahmed" userId="646f88c3-f8ca-4224-8705-8c987f2cf162" providerId="ADAL" clId="{D784435E-DE96-4186-B608-4E997F256DE2}" dt="2022-12-06T01:08:09.408" v="212"/>
          <ac:grpSpMkLst>
            <pc:docMk/>
            <pc:sldMk cId="2143804570" sldId="1842"/>
            <ac:grpSpMk id="3" creationId="{82624D92-8116-F28E-DB73-6D2213ABB344}"/>
          </ac:grpSpMkLst>
        </pc:grpChg>
        <pc:grpChg chg="mod">
          <ac:chgData name="Alnaggar, Ahmed" userId="646f88c3-f8ca-4224-8705-8c987f2cf162" providerId="ADAL" clId="{D784435E-DE96-4186-B608-4E997F256DE2}" dt="2022-12-06T01:08:09.408" v="212"/>
          <ac:grpSpMkLst>
            <pc:docMk/>
            <pc:sldMk cId="2143804570" sldId="1842"/>
            <ac:grpSpMk id="5" creationId="{27523B74-BC1B-AEE6-16A3-3E15854B5791}"/>
          </ac:grpSpMkLst>
        </pc:grpChg>
        <pc:grpChg chg="del">
          <ac:chgData name="Alnaggar, Ahmed" userId="646f88c3-f8ca-4224-8705-8c987f2cf162" providerId="ADAL" clId="{D784435E-DE96-4186-B608-4E997F256DE2}" dt="2022-12-06T01:08:00.100" v="211" actId="478"/>
          <ac:grpSpMkLst>
            <pc:docMk/>
            <pc:sldMk cId="2143804570" sldId="1842"/>
            <ac:grpSpMk id="9" creationId="{2A007F9A-9F24-E33C-14CF-1EABE73A0D92}"/>
          </ac:grpSpMkLst>
        </pc:grpChg>
        <pc:grpChg chg="mod">
          <ac:chgData name="Alnaggar, Ahmed" userId="646f88c3-f8ca-4224-8705-8c987f2cf162" providerId="ADAL" clId="{D784435E-DE96-4186-B608-4E997F256DE2}" dt="2022-12-06T01:08:09.408" v="212"/>
          <ac:grpSpMkLst>
            <pc:docMk/>
            <pc:sldMk cId="2143804570" sldId="1842"/>
            <ac:grpSpMk id="24" creationId="{731C7F13-7344-46DD-7A01-AB86A63E840B}"/>
          </ac:grpSpMkLst>
        </pc:grpChg>
        <pc:grpChg chg="mod">
          <ac:chgData name="Alnaggar, Ahmed" userId="646f88c3-f8ca-4224-8705-8c987f2cf162" providerId="ADAL" clId="{D784435E-DE96-4186-B608-4E997F256DE2}" dt="2022-12-06T01:08:09.408" v="212"/>
          <ac:grpSpMkLst>
            <pc:docMk/>
            <pc:sldMk cId="2143804570" sldId="1842"/>
            <ac:grpSpMk id="26" creationId="{B127DDF8-EE9C-59F5-6B35-9A71C65B8B8A}"/>
          </ac:grpSpMkLst>
        </pc:grpChg>
        <pc:grpChg chg="add mod">
          <ac:chgData name="Alnaggar, Ahmed" userId="646f88c3-f8ca-4224-8705-8c987f2cf162" providerId="ADAL" clId="{D784435E-DE96-4186-B608-4E997F256DE2}" dt="2022-12-06T01:25:08.385" v="587" actId="14100"/>
          <ac:grpSpMkLst>
            <pc:docMk/>
            <pc:sldMk cId="2143804570" sldId="1842"/>
            <ac:grpSpMk id="35" creationId="{8E88BFF0-8ECF-6E2B-97FF-AD93EF6F47AC}"/>
          </ac:grpSpMkLst>
        </pc:grpChg>
        <pc:picChg chg="mod">
          <ac:chgData name="Alnaggar, Ahmed" userId="646f88c3-f8ca-4224-8705-8c987f2cf162" providerId="ADAL" clId="{D784435E-DE96-4186-B608-4E997F256DE2}" dt="2022-12-06T01:08:09.408" v="212"/>
          <ac:picMkLst>
            <pc:docMk/>
            <pc:sldMk cId="2143804570" sldId="1842"/>
            <ac:picMk id="36" creationId="{E37D0B09-7A6C-2F17-3C3B-A5B60F151601}"/>
          </ac:picMkLst>
        </pc:picChg>
        <pc:cxnChg chg="mod">
          <ac:chgData name="Alnaggar, Ahmed" userId="646f88c3-f8ca-4224-8705-8c987f2cf162" providerId="ADAL" clId="{D784435E-DE96-4186-B608-4E997F256DE2}" dt="2022-12-06T01:08:09.408" v="212"/>
          <ac:cxnSpMkLst>
            <pc:docMk/>
            <pc:sldMk cId="2143804570" sldId="1842"/>
            <ac:cxnSpMk id="7" creationId="{53F5CDC0-FE59-8FDB-FA49-C66538082328}"/>
          </ac:cxnSpMkLst>
        </pc:cxnChg>
        <pc:cxnChg chg="mod">
          <ac:chgData name="Alnaggar, Ahmed" userId="646f88c3-f8ca-4224-8705-8c987f2cf162" providerId="ADAL" clId="{D784435E-DE96-4186-B608-4E997F256DE2}" dt="2022-12-06T01:08:09.408" v="212"/>
          <ac:cxnSpMkLst>
            <pc:docMk/>
            <pc:sldMk cId="2143804570" sldId="1842"/>
            <ac:cxnSpMk id="18" creationId="{CAFCA159-25DD-F081-9DCA-A946DD9BB00F}"/>
          </ac:cxnSpMkLst>
        </pc:cxnChg>
        <pc:cxnChg chg="mod">
          <ac:chgData name="Alnaggar, Ahmed" userId="646f88c3-f8ca-4224-8705-8c987f2cf162" providerId="ADAL" clId="{D784435E-DE96-4186-B608-4E997F256DE2}" dt="2022-12-06T01:08:09.408" v="212"/>
          <ac:cxnSpMkLst>
            <pc:docMk/>
            <pc:sldMk cId="2143804570" sldId="1842"/>
            <ac:cxnSpMk id="19" creationId="{974A2182-975B-5833-2BC1-9C39B162F20D}"/>
          </ac:cxnSpMkLst>
        </pc:cxnChg>
        <pc:cxnChg chg="mod">
          <ac:chgData name="Alnaggar, Ahmed" userId="646f88c3-f8ca-4224-8705-8c987f2cf162" providerId="ADAL" clId="{D784435E-DE96-4186-B608-4E997F256DE2}" dt="2022-12-06T01:08:09.408" v="212"/>
          <ac:cxnSpMkLst>
            <pc:docMk/>
            <pc:sldMk cId="2143804570" sldId="1842"/>
            <ac:cxnSpMk id="20" creationId="{6F2B6197-8565-5FBF-1581-1815D4591572}"/>
          </ac:cxnSpMkLst>
        </pc:cxnChg>
        <pc:cxnChg chg="mod">
          <ac:chgData name="Alnaggar, Ahmed" userId="646f88c3-f8ca-4224-8705-8c987f2cf162" providerId="ADAL" clId="{D784435E-DE96-4186-B608-4E997F256DE2}" dt="2022-12-06T01:08:09.408" v="212"/>
          <ac:cxnSpMkLst>
            <pc:docMk/>
            <pc:sldMk cId="2143804570" sldId="1842"/>
            <ac:cxnSpMk id="21" creationId="{93386624-E007-D444-DA03-AA0D70C32174}"/>
          </ac:cxnSpMkLst>
        </pc:cxnChg>
        <pc:cxnChg chg="mod">
          <ac:chgData name="Alnaggar, Ahmed" userId="646f88c3-f8ca-4224-8705-8c987f2cf162" providerId="ADAL" clId="{D784435E-DE96-4186-B608-4E997F256DE2}" dt="2022-12-06T01:08:09.408" v="212"/>
          <ac:cxnSpMkLst>
            <pc:docMk/>
            <pc:sldMk cId="2143804570" sldId="1842"/>
            <ac:cxnSpMk id="22" creationId="{A5F7DA67-A2BC-E472-2AB2-11D29035594F}"/>
          </ac:cxnSpMkLst>
        </pc:cxnChg>
        <pc:cxnChg chg="mod">
          <ac:chgData name="Alnaggar, Ahmed" userId="646f88c3-f8ca-4224-8705-8c987f2cf162" providerId="ADAL" clId="{D784435E-DE96-4186-B608-4E997F256DE2}" dt="2022-12-06T01:08:09.408" v="212"/>
          <ac:cxnSpMkLst>
            <pc:docMk/>
            <pc:sldMk cId="2143804570" sldId="1842"/>
            <ac:cxnSpMk id="23" creationId="{5823CF38-0371-EFDC-BF1E-F5D68FE96601}"/>
          </ac:cxnSpMkLst>
        </pc:cxnChg>
      </pc:sldChg>
      <pc:sldChg chg="modSp mod">
        <pc:chgData name="Alnaggar, Ahmed" userId="646f88c3-f8ca-4224-8705-8c987f2cf162" providerId="ADAL" clId="{D784435E-DE96-4186-B608-4E997F256DE2}" dt="2022-12-06T01:38:09.685" v="858" actId="1076"/>
        <pc:sldMkLst>
          <pc:docMk/>
          <pc:sldMk cId="1356270794" sldId="1843"/>
        </pc:sldMkLst>
        <pc:spChg chg="mod">
          <ac:chgData name="Alnaggar, Ahmed" userId="646f88c3-f8ca-4224-8705-8c987f2cf162" providerId="ADAL" clId="{D784435E-DE96-4186-B608-4E997F256DE2}" dt="2022-12-06T01:19:36.918" v="471" actId="208"/>
          <ac:spMkLst>
            <pc:docMk/>
            <pc:sldMk cId="1356270794" sldId="1843"/>
            <ac:spMk id="7" creationId="{89A1FCEC-27F4-6FDB-8868-101B0FD4860A}"/>
          </ac:spMkLst>
        </pc:spChg>
        <pc:spChg chg="mod">
          <ac:chgData name="Alnaggar, Ahmed" userId="646f88c3-f8ca-4224-8705-8c987f2cf162" providerId="ADAL" clId="{D784435E-DE96-4186-B608-4E997F256DE2}" dt="2022-12-06T01:19:36.918" v="471" actId="208"/>
          <ac:spMkLst>
            <pc:docMk/>
            <pc:sldMk cId="1356270794" sldId="1843"/>
            <ac:spMk id="8" creationId="{2B4F1DF3-BBF8-C7BA-19B1-0418747B115E}"/>
          </ac:spMkLst>
        </pc:spChg>
        <pc:spChg chg="mod">
          <ac:chgData name="Alnaggar, Ahmed" userId="646f88c3-f8ca-4224-8705-8c987f2cf162" providerId="ADAL" clId="{D784435E-DE96-4186-B608-4E997F256DE2}" dt="2022-12-06T01:19:36.918" v="471" actId="208"/>
          <ac:spMkLst>
            <pc:docMk/>
            <pc:sldMk cId="1356270794" sldId="1843"/>
            <ac:spMk id="9" creationId="{86A13C61-5376-6464-633B-AFF995585B32}"/>
          </ac:spMkLst>
        </pc:spChg>
        <pc:spChg chg="mod">
          <ac:chgData name="Alnaggar, Ahmed" userId="646f88c3-f8ca-4224-8705-8c987f2cf162" providerId="ADAL" clId="{D784435E-DE96-4186-B608-4E997F256DE2}" dt="2022-12-06T01:19:36.918" v="471" actId="208"/>
          <ac:spMkLst>
            <pc:docMk/>
            <pc:sldMk cId="1356270794" sldId="1843"/>
            <ac:spMk id="12" creationId="{7795F01C-4DD6-76DA-CF3C-1FA92BF6753A}"/>
          </ac:spMkLst>
        </pc:spChg>
        <pc:spChg chg="mod">
          <ac:chgData name="Alnaggar, Ahmed" userId="646f88c3-f8ca-4224-8705-8c987f2cf162" providerId="ADAL" clId="{D784435E-DE96-4186-B608-4E997F256DE2}" dt="2022-12-06T01:19:36.918" v="471" actId="208"/>
          <ac:spMkLst>
            <pc:docMk/>
            <pc:sldMk cId="1356270794" sldId="1843"/>
            <ac:spMk id="13" creationId="{B42A07BA-C84A-7D64-9EA1-57F9EEDBB841}"/>
          </ac:spMkLst>
        </pc:spChg>
        <pc:spChg chg="mod">
          <ac:chgData name="Alnaggar, Ahmed" userId="646f88c3-f8ca-4224-8705-8c987f2cf162" providerId="ADAL" clId="{D784435E-DE96-4186-B608-4E997F256DE2}" dt="2022-12-06T01:19:36.918" v="471" actId="208"/>
          <ac:spMkLst>
            <pc:docMk/>
            <pc:sldMk cId="1356270794" sldId="1843"/>
            <ac:spMk id="14" creationId="{52ED7A12-859D-287A-3A2D-DAB65B16FACB}"/>
          </ac:spMkLst>
        </pc:spChg>
        <pc:spChg chg="mod">
          <ac:chgData name="Alnaggar, Ahmed" userId="646f88c3-f8ca-4224-8705-8c987f2cf162" providerId="ADAL" clId="{D784435E-DE96-4186-B608-4E997F256DE2}" dt="2022-12-06T01:19:36.918" v="471" actId="208"/>
          <ac:spMkLst>
            <pc:docMk/>
            <pc:sldMk cId="1356270794" sldId="1843"/>
            <ac:spMk id="15" creationId="{41BA0B52-49B7-28C9-5FB4-CCC77F99F0A0}"/>
          </ac:spMkLst>
        </pc:spChg>
        <pc:spChg chg="mod">
          <ac:chgData name="Alnaggar, Ahmed" userId="646f88c3-f8ca-4224-8705-8c987f2cf162" providerId="ADAL" clId="{D784435E-DE96-4186-B608-4E997F256DE2}" dt="2022-12-06T01:19:36.918" v="471" actId="208"/>
          <ac:spMkLst>
            <pc:docMk/>
            <pc:sldMk cId="1356270794" sldId="1843"/>
            <ac:spMk id="16" creationId="{F314965D-88D8-628D-3CCC-BE78FDB8E891}"/>
          </ac:spMkLst>
        </pc:spChg>
        <pc:spChg chg="mod">
          <ac:chgData name="Alnaggar, Ahmed" userId="646f88c3-f8ca-4224-8705-8c987f2cf162" providerId="ADAL" clId="{D784435E-DE96-4186-B608-4E997F256DE2}" dt="2022-12-06T01:24:21.794" v="582" actId="20577"/>
          <ac:spMkLst>
            <pc:docMk/>
            <pc:sldMk cId="1356270794" sldId="1843"/>
            <ac:spMk id="19" creationId="{E361722D-334A-962B-3540-BC86795D41C3}"/>
          </ac:spMkLst>
        </pc:spChg>
        <pc:spChg chg="mod">
          <ac:chgData name="Alnaggar, Ahmed" userId="646f88c3-f8ca-4224-8705-8c987f2cf162" providerId="ADAL" clId="{D784435E-DE96-4186-B608-4E997F256DE2}" dt="2022-12-06T01:19:36.918" v="471" actId="208"/>
          <ac:spMkLst>
            <pc:docMk/>
            <pc:sldMk cId="1356270794" sldId="1843"/>
            <ac:spMk id="20" creationId="{F71D6490-54BE-CBEB-940C-9D989FE56882}"/>
          </ac:spMkLst>
        </pc:spChg>
        <pc:spChg chg="mod">
          <ac:chgData name="Alnaggar, Ahmed" userId="646f88c3-f8ca-4224-8705-8c987f2cf162" providerId="ADAL" clId="{D784435E-DE96-4186-B608-4E997F256DE2}" dt="2022-12-06T01:19:36.918" v="471" actId="208"/>
          <ac:spMkLst>
            <pc:docMk/>
            <pc:sldMk cId="1356270794" sldId="1843"/>
            <ac:spMk id="21" creationId="{E9F62D9A-83F9-FC5B-BF1F-3EE4F9972DAD}"/>
          </ac:spMkLst>
        </pc:spChg>
        <pc:spChg chg="mod">
          <ac:chgData name="Alnaggar, Ahmed" userId="646f88c3-f8ca-4224-8705-8c987f2cf162" providerId="ADAL" clId="{D784435E-DE96-4186-B608-4E997F256DE2}" dt="2022-12-06T01:19:36.918" v="471" actId="208"/>
          <ac:spMkLst>
            <pc:docMk/>
            <pc:sldMk cId="1356270794" sldId="1843"/>
            <ac:spMk id="22" creationId="{DA1080E0-A7C3-1543-8CDB-D8FF3B07781F}"/>
          </ac:spMkLst>
        </pc:spChg>
        <pc:spChg chg="mod">
          <ac:chgData name="Alnaggar, Ahmed" userId="646f88c3-f8ca-4224-8705-8c987f2cf162" providerId="ADAL" clId="{D784435E-DE96-4186-B608-4E997F256DE2}" dt="2022-12-06T01:19:36.918" v="471" actId="208"/>
          <ac:spMkLst>
            <pc:docMk/>
            <pc:sldMk cId="1356270794" sldId="1843"/>
            <ac:spMk id="24" creationId="{33005749-284F-D40B-2860-D2BC0A2249B2}"/>
          </ac:spMkLst>
        </pc:spChg>
        <pc:spChg chg="mod">
          <ac:chgData name="Alnaggar, Ahmed" userId="646f88c3-f8ca-4224-8705-8c987f2cf162" providerId="ADAL" clId="{D784435E-DE96-4186-B608-4E997F256DE2}" dt="2022-12-06T01:38:09.685" v="858" actId="1076"/>
          <ac:spMkLst>
            <pc:docMk/>
            <pc:sldMk cId="1356270794" sldId="1843"/>
            <ac:spMk id="32" creationId="{A284D2A1-6FD7-4BD4-8932-2FE1CB8F9AFF}"/>
          </ac:spMkLst>
        </pc:spChg>
        <pc:picChg chg="mod">
          <ac:chgData name="Alnaggar, Ahmed" userId="646f88c3-f8ca-4224-8705-8c987f2cf162" providerId="ADAL" clId="{D784435E-DE96-4186-B608-4E997F256DE2}" dt="2022-12-06T01:19:36.918" v="471" actId="208"/>
          <ac:picMkLst>
            <pc:docMk/>
            <pc:sldMk cId="1356270794" sldId="1843"/>
            <ac:picMk id="17" creationId="{14793E06-6AE2-8F44-EC89-4D6386E44F68}"/>
          </ac:picMkLst>
        </pc:picChg>
        <pc:picChg chg="mod">
          <ac:chgData name="Alnaggar, Ahmed" userId="646f88c3-f8ca-4224-8705-8c987f2cf162" providerId="ADAL" clId="{D784435E-DE96-4186-B608-4E997F256DE2}" dt="2022-12-06T01:19:36.918" v="471" actId="208"/>
          <ac:picMkLst>
            <pc:docMk/>
            <pc:sldMk cId="1356270794" sldId="1843"/>
            <ac:picMk id="18" creationId="{A9621502-CDE3-9D68-2B6D-58E29309BCD5}"/>
          </ac:picMkLst>
        </pc:picChg>
        <pc:picChg chg="mod">
          <ac:chgData name="Alnaggar, Ahmed" userId="646f88c3-f8ca-4224-8705-8c987f2cf162" providerId="ADAL" clId="{D784435E-DE96-4186-B608-4E997F256DE2}" dt="2022-12-06T01:19:36.918" v="471" actId="208"/>
          <ac:picMkLst>
            <pc:docMk/>
            <pc:sldMk cId="1356270794" sldId="1843"/>
            <ac:picMk id="23" creationId="{10BB448C-2FA0-B66E-1076-7675BE068E2A}"/>
          </ac:picMkLst>
        </pc:picChg>
      </pc:sldChg>
      <pc:sldMasterChg chg="delSldLayout">
        <pc:chgData name="Alnaggar, Ahmed" userId="646f88c3-f8ca-4224-8705-8c987f2cf162" providerId="ADAL" clId="{D784435E-DE96-4186-B608-4E997F256DE2}" dt="2022-12-06T01:28:38.147" v="631" actId="47"/>
        <pc:sldMasterMkLst>
          <pc:docMk/>
          <pc:sldMasterMk cId="512521631" sldId="2147483660"/>
        </pc:sldMasterMkLst>
        <pc:sldLayoutChg chg="del">
          <pc:chgData name="Alnaggar, Ahmed" userId="646f88c3-f8ca-4224-8705-8c987f2cf162" providerId="ADAL" clId="{D784435E-DE96-4186-B608-4E997F256DE2}" dt="2022-12-06T00:56:48.020" v="121" actId="47"/>
          <pc:sldLayoutMkLst>
            <pc:docMk/>
            <pc:sldMasterMk cId="512521631" sldId="2147483660"/>
            <pc:sldLayoutMk cId="830837218" sldId="2147483698"/>
          </pc:sldLayoutMkLst>
        </pc:sldLayoutChg>
        <pc:sldLayoutChg chg="del">
          <pc:chgData name="Alnaggar, Ahmed" userId="646f88c3-f8ca-4224-8705-8c987f2cf162" providerId="ADAL" clId="{D784435E-DE96-4186-B608-4E997F256DE2}" dt="2022-12-06T01:28:38.147" v="631" actId="47"/>
          <pc:sldLayoutMkLst>
            <pc:docMk/>
            <pc:sldMasterMk cId="512521631" sldId="2147483660"/>
            <pc:sldLayoutMk cId="2704086598" sldId="214748369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3E7AE6-B243-654D-A43C-8128FDB265C2}" type="datetimeFigureOut">
              <a:rPr lang="en-GB" smtClean="0"/>
              <a:t>06/12/2022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C5BBA8-E63E-4A47-B621-EFEB7D7EB4EA}" type="slidenum">
              <a:rPr lang="en-GB" smtClean="0"/>
              <a:t>‹#›</a:t>
            </a:fld>
            <a:endParaRPr lang="en-GB" dirty="0"/>
          </a:p>
        </p:txBody>
      </p:sp>
    </p:spTree>
    <p:extLst>
      <p:ext uri="{BB962C8B-B14F-4D97-AF65-F5344CB8AC3E}">
        <p14:creationId xmlns:p14="http://schemas.microsoft.com/office/powerpoint/2010/main" val="1055147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D4C5BBA8-E63E-4A47-B621-EFEB7D7EB4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414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C5BBA8-E63E-4A47-B621-EFEB7D7EB4EA}" type="slidenum">
              <a:rPr lang="en-GB" smtClean="0"/>
              <a:t>3</a:t>
            </a:fld>
            <a:endParaRPr lang="en-GB" dirty="0"/>
          </a:p>
        </p:txBody>
      </p:sp>
    </p:spTree>
    <p:extLst>
      <p:ext uri="{BB962C8B-B14F-4D97-AF65-F5344CB8AC3E}">
        <p14:creationId xmlns:p14="http://schemas.microsoft.com/office/powerpoint/2010/main" val="36446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D4C5BBA8-E63E-4A47-B621-EFEB7D7EB4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19127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D4C5BBA8-E63E-4A47-B621-EFEB7D7EB4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940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D4C5BBA8-E63E-4A47-B621-EFEB7D7EB4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64601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C5BBA8-E63E-4A47-B621-EFEB7D7EB4EA}" type="slidenum">
              <a:rPr lang="en-GB" smtClean="0"/>
              <a:t>7</a:t>
            </a:fld>
            <a:endParaRPr lang="en-GB" dirty="0"/>
          </a:p>
        </p:txBody>
      </p:sp>
    </p:spTree>
    <p:extLst>
      <p:ext uri="{BB962C8B-B14F-4D97-AF65-F5344CB8AC3E}">
        <p14:creationId xmlns:p14="http://schemas.microsoft.com/office/powerpoint/2010/main" val="2440734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C5BBA8-E63E-4A47-B621-EFEB7D7EB4EA}" type="slidenum">
              <a:rPr lang="en-GB" smtClean="0"/>
              <a:t>8</a:t>
            </a:fld>
            <a:endParaRPr lang="en-GB" dirty="0"/>
          </a:p>
        </p:txBody>
      </p:sp>
    </p:spTree>
    <p:extLst>
      <p:ext uri="{BB962C8B-B14F-4D97-AF65-F5344CB8AC3E}">
        <p14:creationId xmlns:p14="http://schemas.microsoft.com/office/powerpoint/2010/main" val="2570274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4C5BBA8-E63E-4A47-B621-EFEB7D7EB4EA}" type="slidenum">
              <a:rPr lang="en-GB" smtClean="0"/>
              <a:t>9</a:t>
            </a:fld>
            <a:endParaRPr lang="en-GB" dirty="0"/>
          </a:p>
        </p:txBody>
      </p:sp>
    </p:spTree>
    <p:extLst>
      <p:ext uri="{BB962C8B-B14F-4D97-AF65-F5344CB8AC3E}">
        <p14:creationId xmlns:p14="http://schemas.microsoft.com/office/powerpoint/2010/main" val="13577285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D4C5BBA8-E63E-4A47-B621-EFEB7D7EB4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2640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D4C5BBA8-E63E-4A47-B621-EFEB7D7EB4E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05726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 blu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3"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6511924"/>
            <a:ext cx="9454044" cy="2103525"/>
          </a:xfrm>
        </p:spPr>
        <p:txBody>
          <a:bodyPr anchor="t"/>
          <a:lstStyle>
            <a:lvl1pPr algn="l">
              <a:lnSpc>
                <a:spcPct val="69000"/>
              </a:lnSpc>
              <a:defRPr sz="976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9447212" cy="1325232"/>
          </a:xfrm>
        </p:spPr>
        <p:txBody>
          <a:bodyPr>
            <a:noAutofit/>
          </a:bodyPr>
          <a:lstStyle>
            <a:lvl1pPr marL="0" indent="0" algn="l">
              <a:lnSpc>
                <a:spcPct val="103000"/>
              </a:lnSpc>
              <a:spcAft>
                <a:spcPts val="0"/>
              </a:spcAft>
              <a:buNone/>
              <a:defRPr sz="3902" spc="0" baseline="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r>
              <a:rPr lang="en-GB" dirty="0"/>
              <a:t>01 MARCH 2021</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Picture Placeholder 16">
            <a:extLst>
              <a:ext uri="{FF2B5EF4-FFF2-40B4-BE49-F238E27FC236}">
                <a16:creationId xmlns:a16="http://schemas.microsoft.com/office/drawing/2014/main" id="{08D5CD4F-CD6F-0C4E-9877-41341F8E633A}"/>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5459271"/>
            <a:ext cx="1336606" cy="344629"/>
          </a:xfrm>
          <a:solidFill>
            <a:schemeClr val="tx2"/>
          </a:solidFill>
        </p:spPr>
        <p:txBody>
          <a:bodyPr wrap="none" lIns="144000" anchor="ctr"/>
          <a:lstStyle>
            <a:lvl1pPr marL="0" indent="0" algn="l">
              <a:lnSpc>
                <a:spcPct val="100000"/>
              </a:lnSpc>
              <a:spcAft>
                <a:spcPts val="0"/>
              </a:spcAft>
              <a:buNone/>
              <a:defRPr sz="1518" b="0" i="0" cap="all" spc="200" baseline="0">
                <a:solidFill>
                  <a:schemeClr val="bg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337798410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with image - blank">
    <p:bg>
      <p:bgPr>
        <a:solidFill>
          <a:srgbClr val="EFEFF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79206" y="6511924"/>
            <a:ext cx="9454044" cy="2103525"/>
          </a:xfrm>
        </p:spPr>
        <p:txBody>
          <a:bodyPr anchor="t"/>
          <a:lstStyle>
            <a:lvl1pPr algn="l">
              <a:lnSpc>
                <a:spcPct val="69000"/>
              </a:lnSpc>
              <a:defRPr sz="976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9447212" cy="1325232"/>
          </a:xfrm>
        </p:spPr>
        <p:txBody>
          <a:bodyPr>
            <a:noAutofit/>
          </a:bodyPr>
          <a:lstStyle>
            <a:lvl1pPr marL="0" indent="0" algn="l">
              <a:lnSpc>
                <a:spcPct val="103000"/>
              </a:lnSpc>
              <a:spcAft>
                <a:spcPts val="0"/>
              </a:spcAft>
              <a:buNone/>
              <a:defRPr sz="3902" spc="0" baseline="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r>
              <a:rPr lang="en-GB" dirty="0"/>
              <a:t>01 MARCH 2021</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Picture Placeholder 16">
            <a:extLst>
              <a:ext uri="{FF2B5EF4-FFF2-40B4-BE49-F238E27FC236}">
                <a16:creationId xmlns:a16="http://schemas.microsoft.com/office/drawing/2014/main" id="{08D5CD4F-CD6F-0C4E-9877-41341F8E633A}"/>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spTree>
    <p:extLst>
      <p:ext uri="{BB962C8B-B14F-4D97-AF65-F5344CB8AC3E}">
        <p14:creationId xmlns:p14="http://schemas.microsoft.com/office/powerpoint/2010/main" val="121388082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Learning Objectives">
    <p:bg>
      <p:bgPr>
        <a:solidFill>
          <a:srgbClr val="EFEFF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8" name="Title 31">
            <a:extLst>
              <a:ext uri="{FF2B5EF4-FFF2-40B4-BE49-F238E27FC236}">
                <a16:creationId xmlns:a16="http://schemas.microsoft.com/office/drawing/2014/main" id="{B20D3D5F-E124-4E47-96CA-07B7BAFD8847}"/>
              </a:ext>
            </a:extLst>
          </p:cNvPr>
          <p:cNvSpPr>
            <a:spLocks noGrp="1"/>
          </p:cNvSpPr>
          <p:nvPr>
            <p:ph type="ctrTitle"/>
          </p:nvPr>
        </p:nvSpPr>
        <p:spPr>
          <a:xfrm>
            <a:off x="7601195" y="3952568"/>
            <a:ext cx="9454044" cy="1471044"/>
          </a:xfrm>
        </p:spPr>
        <p:txBody>
          <a:bodyPr/>
          <a:lstStyle>
            <a:lvl1pPr algn="ctr">
              <a:defRPr>
                <a:solidFill>
                  <a:schemeClr val="tx1"/>
                </a:solidFill>
              </a:defRPr>
            </a:lvl1pPr>
          </a:lstStyle>
          <a:p>
            <a:pPr>
              <a:lnSpc>
                <a:spcPct val="150000"/>
              </a:lnSpc>
            </a:pPr>
            <a:r>
              <a:rPr lang="en-US"/>
              <a:t>Click to edit Master title style</a:t>
            </a:r>
            <a:endParaRPr lang="en-GB"/>
          </a:p>
        </p:txBody>
      </p:sp>
      <p:sp>
        <p:nvSpPr>
          <p:cNvPr id="9" name="Subtitle 32">
            <a:extLst>
              <a:ext uri="{FF2B5EF4-FFF2-40B4-BE49-F238E27FC236}">
                <a16:creationId xmlns:a16="http://schemas.microsoft.com/office/drawing/2014/main" id="{BED848BF-6346-465B-88F0-B406DCD0FF4B}"/>
              </a:ext>
            </a:extLst>
          </p:cNvPr>
          <p:cNvSpPr>
            <a:spLocks noGrp="1"/>
          </p:cNvSpPr>
          <p:nvPr>
            <p:ph type="subTitle" idx="1"/>
          </p:nvPr>
        </p:nvSpPr>
        <p:spPr>
          <a:xfrm>
            <a:off x="7608027" y="8725156"/>
            <a:ext cx="9447212" cy="2617441"/>
          </a:xfrm>
        </p:spPr>
        <p:txBody>
          <a:bodyPr/>
          <a:lstStyle>
            <a:lvl1pPr algn="ctr">
              <a:defRPr/>
            </a:lvl1pPr>
          </a:lstStyle>
          <a:p>
            <a:r>
              <a:rPr lang="en-US">
                <a:solidFill>
                  <a:schemeClr val="tx2"/>
                </a:solidFill>
              </a:rPr>
              <a:t>Click to edit Master subtitle style</a:t>
            </a:r>
            <a:endParaRPr lang="en-GB">
              <a:solidFill>
                <a:schemeClr val="tx2"/>
              </a:solidFill>
            </a:endParaRPr>
          </a:p>
        </p:txBody>
      </p:sp>
    </p:spTree>
    <p:extLst>
      <p:ext uri="{BB962C8B-B14F-4D97-AF65-F5344CB8AC3E}">
        <p14:creationId xmlns:p14="http://schemas.microsoft.com/office/powerpoint/2010/main" val="338752485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 red">
    <p:bg>
      <p:bgPr>
        <a:solidFill>
          <a:srgbClr val="FDEDF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3" cy="45641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6511924"/>
            <a:ext cx="9454044" cy="2103525"/>
          </a:xfrm>
        </p:spPr>
        <p:txBody>
          <a:bodyPr anchor="t"/>
          <a:lstStyle>
            <a:lvl1pPr algn="l">
              <a:lnSpc>
                <a:spcPct val="69000"/>
              </a:lnSpc>
              <a:defRPr sz="976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9447212" cy="1325232"/>
          </a:xfrm>
        </p:spPr>
        <p:txBody>
          <a:bodyPr>
            <a:noAutofit/>
          </a:bodyPr>
          <a:lstStyle>
            <a:lvl1pPr marL="0" indent="0" algn="l">
              <a:lnSpc>
                <a:spcPct val="103000"/>
              </a:lnSpc>
              <a:spcAft>
                <a:spcPts val="0"/>
              </a:spcAft>
              <a:buNone/>
              <a:defRPr sz="3902" spc="0" baseline="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r>
              <a:rPr lang="en-GB" dirty="0"/>
              <a:t>01 MARCH 2021</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Picture Placeholder 16">
            <a:extLst>
              <a:ext uri="{FF2B5EF4-FFF2-40B4-BE49-F238E27FC236}">
                <a16:creationId xmlns:a16="http://schemas.microsoft.com/office/drawing/2014/main" id="{08D5CD4F-CD6F-0C4E-9877-41341F8E633A}"/>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5459271"/>
            <a:ext cx="1336606" cy="344629"/>
          </a:xfrm>
          <a:solidFill>
            <a:schemeClr val="accent1"/>
          </a:solidFill>
        </p:spPr>
        <p:txBody>
          <a:bodyPr wrap="none" lIns="144000" anchor="ctr"/>
          <a:lstStyle>
            <a:lvl1pPr marL="0" indent="0" algn="l">
              <a:lnSpc>
                <a:spcPct val="100000"/>
              </a:lnSpc>
              <a:spcAft>
                <a:spcPts val="0"/>
              </a:spcAft>
              <a:buNone/>
              <a:defRPr sz="1518" b="0" i="0" cap="all" spc="200" baseline="0">
                <a:solidFill>
                  <a:schemeClr val="bg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57890310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wid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24382414"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5157129"/>
            <a:ext cx="21163444" cy="1514261"/>
          </a:xfrm>
        </p:spPr>
        <p:txBody>
          <a:bodyPr anchor="t"/>
          <a:lstStyle>
            <a:lvl1pPr algn="l">
              <a:lnSpc>
                <a:spcPct val="82000"/>
              </a:lnSpc>
              <a:defRPr sz="120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21156612" cy="1325232"/>
          </a:xfrm>
        </p:spPr>
        <p:txBody>
          <a:bodyPr>
            <a:noAutofit/>
          </a:bodyPr>
          <a:lstStyle>
            <a:lvl1pPr marL="0" indent="0" algn="l">
              <a:lnSpc>
                <a:spcPct val="103000"/>
              </a:lnSpc>
              <a:spcAft>
                <a:spcPts val="0"/>
              </a:spcAft>
              <a:buNone/>
              <a:defRPr sz="3902">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r>
              <a:rPr lang="en-GB" dirty="0"/>
              <a:t>01 MARCH 2021</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5171771"/>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4280848"/>
            <a:ext cx="1336606" cy="344629"/>
          </a:xfrm>
          <a:solidFill>
            <a:schemeClr val="tx2"/>
          </a:solidFill>
        </p:spPr>
        <p:txBody>
          <a:bodyPr wrap="none" lIns="144000" anchor="ctr"/>
          <a:lstStyle>
            <a:lvl1pPr marL="0" indent="0" algn="l">
              <a:lnSpc>
                <a:spcPct val="100000"/>
              </a:lnSpc>
              <a:spcAft>
                <a:spcPts val="0"/>
              </a:spcAft>
              <a:buNone/>
              <a:defRPr sz="1518" b="0" i="0" cap="all" spc="200" baseline="0">
                <a:solidFill>
                  <a:schemeClr val="bg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 background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79206" y="6511924"/>
            <a:ext cx="21171912" cy="2103525"/>
          </a:xfrm>
        </p:spPr>
        <p:txBody>
          <a:bodyPr anchor="t"/>
          <a:lstStyle>
            <a:lvl1pPr algn="l">
              <a:lnSpc>
                <a:spcPct val="69000"/>
              </a:lnSpc>
              <a:defRPr sz="9760">
                <a:solidFill>
                  <a:schemeClr val="bg1"/>
                </a:solidFill>
              </a:defRPr>
            </a:lvl1pPr>
          </a:lstStyle>
          <a:p>
            <a:r>
              <a:rPr lang="en-US"/>
              <a:t>Click to edit Master title style</a:t>
            </a:r>
          </a:p>
        </p:txBody>
      </p:sp>
      <p:sp>
        <p:nvSpPr>
          <p:cNvPr id="3" name="Subtitle 2"/>
          <p:cNvSpPr>
            <a:spLocks noGrp="1"/>
          </p:cNvSpPr>
          <p:nvPr>
            <p:ph type="subTitle" idx="1"/>
          </p:nvPr>
        </p:nvSpPr>
        <p:spPr>
          <a:xfrm>
            <a:off x="2586038" y="9568055"/>
            <a:ext cx="21156612" cy="1325232"/>
          </a:xfrm>
        </p:spPr>
        <p:txBody>
          <a:bodyPr>
            <a:noAutofit/>
          </a:bodyPr>
          <a:lstStyle>
            <a:lvl1pPr marL="0" indent="0" algn="l">
              <a:lnSpc>
                <a:spcPct val="103000"/>
              </a:lnSpc>
              <a:spcAft>
                <a:spcPts val="0"/>
              </a:spcAft>
              <a:buNone/>
              <a:defRPr sz="3902">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r>
              <a:rPr lang="en-GB" dirty="0"/>
              <a:t>01 MARCH 2021</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5459271"/>
            <a:ext cx="1336606" cy="344629"/>
          </a:xfrm>
          <a:solidFill>
            <a:schemeClr val="bg2"/>
          </a:solidFill>
        </p:spPr>
        <p:txBody>
          <a:bodyPr wrap="none" lIns="144000" anchor="ctr"/>
          <a:lstStyle>
            <a:lvl1pPr marL="0" indent="0" algn="l">
              <a:lnSpc>
                <a:spcPct val="100000"/>
              </a:lnSpc>
              <a:spcAft>
                <a:spcPts val="0"/>
              </a:spcAft>
              <a:buNone/>
              <a:defRPr sz="1518" b="0" i="0" cap="all" spc="200" baseline="0">
                <a:solidFill>
                  <a:schemeClr val="tx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253430822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Larg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35001" y="4703436"/>
            <a:ext cx="15479642"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D6A9B5D4-1A3F-3345-AEBD-5C146771231A}"/>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F0D1CB5-9CBB-5640-8DE3-1E7239C69700}"/>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D517C8F4-8324-294F-B007-DD6579953F87}"/>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5" name="Date Placeholder 12">
            <a:extLst>
              <a:ext uri="{FF2B5EF4-FFF2-40B4-BE49-F238E27FC236}">
                <a16:creationId xmlns:a16="http://schemas.microsoft.com/office/drawing/2014/main" id="{6F255714-C0B0-B646-A0BD-8C7780BE7F24}"/>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1 Co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A00015AC-A476-F846-AAC6-E6960C8DA0D1}"/>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F7CE58-D81B-E449-9FD0-CE44B36C9A21}"/>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E7AB2EF3-6EEE-D447-A720-C3E62FB31727}"/>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5" name="Date Placeholder 12">
            <a:extLst>
              <a:ext uri="{FF2B5EF4-FFF2-40B4-BE49-F238E27FC236}">
                <a16:creationId xmlns:a16="http://schemas.microsoft.com/office/drawing/2014/main" id="{FACC5122-E1AD-A842-8F6D-D38F246BE998}"/>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extLst>
      <p:ext uri="{BB962C8B-B14F-4D97-AF65-F5344CB8AC3E}">
        <p14:creationId xmlns:p14="http://schemas.microsoft.com/office/powerpoint/2010/main" val="39820917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2 Co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1" name="Content Placeholder 2">
            <a:extLst>
              <a:ext uri="{FF2B5EF4-FFF2-40B4-BE49-F238E27FC236}">
                <a16:creationId xmlns:a16="http://schemas.microsoft.com/office/drawing/2014/main" id="{60579FFA-E078-A84D-85A7-0CC63B4898C5}"/>
              </a:ext>
            </a:extLst>
          </p:cNvPr>
          <p:cNvSpPr>
            <a:spLocks noGrp="1"/>
          </p:cNvSpPr>
          <p:nvPr>
            <p:ph idx="13"/>
          </p:nvPr>
        </p:nvSpPr>
        <p:spPr>
          <a:xfrm>
            <a:off x="12362485"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2" name="Straight Connector 11">
            <a:extLst>
              <a:ext uri="{FF2B5EF4-FFF2-40B4-BE49-F238E27FC236}">
                <a16:creationId xmlns:a16="http://schemas.microsoft.com/office/drawing/2014/main" id="{56D69139-5DCA-D743-A049-818CB8112548}"/>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D1ED6B0-6FB4-5C4E-8D38-71B9D7307431}"/>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Footer Placeholder 11">
            <a:extLst>
              <a:ext uri="{FF2B5EF4-FFF2-40B4-BE49-F238E27FC236}">
                <a16:creationId xmlns:a16="http://schemas.microsoft.com/office/drawing/2014/main" id="{9055CCD1-8BB2-4644-9248-E85C5492A830}"/>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6" name="Date Placeholder 12">
            <a:extLst>
              <a:ext uri="{FF2B5EF4-FFF2-40B4-BE49-F238E27FC236}">
                <a16:creationId xmlns:a16="http://schemas.microsoft.com/office/drawing/2014/main" id="{B0C91132-07CA-3C4D-81BB-DC0FF1F29AC7}"/>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image">
    <p:spTree>
      <p:nvGrpSpPr>
        <p:cNvPr id="1" name=""/>
        <p:cNvGrpSpPr/>
        <p:nvPr/>
      </p:nvGrpSpPr>
      <p:grpSpPr>
        <a:xfrm>
          <a:off x="0" y="0"/>
          <a:ext cx="0" cy="0"/>
          <a:chOff x="0" y="0"/>
          <a:chExt cx="0" cy="0"/>
        </a:xfrm>
      </p:grpSpPr>
      <p:sp>
        <p:nvSpPr>
          <p:cNvPr id="2" name="Title 1"/>
          <p:cNvSpPr>
            <a:spLocks noGrp="1"/>
          </p:cNvSpPr>
          <p:nvPr>
            <p:ph type="title"/>
          </p:nvPr>
        </p:nvSpPr>
        <p:spPr>
          <a:xfrm>
            <a:off x="647526" y="3465555"/>
            <a:ext cx="11385726"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2" name="Text Placeholder 4">
            <a:extLst>
              <a:ext uri="{FF2B5EF4-FFF2-40B4-BE49-F238E27FC236}">
                <a16:creationId xmlns:a16="http://schemas.microsoft.com/office/drawing/2014/main" id="{3345066E-000A-814B-8403-509CBAFEB8C0}"/>
              </a:ext>
            </a:extLst>
          </p:cNvPr>
          <p:cNvSpPr>
            <a:spLocks noGrp="1"/>
          </p:cNvSpPr>
          <p:nvPr>
            <p:ph type="body" sz="quarter" idx="14"/>
          </p:nvPr>
        </p:nvSpPr>
        <p:spPr>
          <a:xfrm>
            <a:off x="635001"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Picture Placeholder 16">
            <a:extLst>
              <a:ext uri="{FF2B5EF4-FFF2-40B4-BE49-F238E27FC236}">
                <a16:creationId xmlns:a16="http://schemas.microsoft.com/office/drawing/2014/main" id="{2CAB3D4A-5FDB-F848-A31B-18EF4B9AE15A}"/>
              </a:ext>
            </a:extLst>
          </p:cNvPr>
          <p:cNvSpPr>
            <a:spLocks noGrp="1"/>
          </p:cNvSpPr>
          <p:nvPr>
            <p:ph type="pic" sz="quarter" idx="10"/>
          </p:nvPr>
        </p:nvSpPr>
        <p:spPr>
          <a:xfrm>
            <a:off x="12349162" y="641056"/>
            <a:ext cx="11385725" cy="12182770"/>
          </a:xfrm>
        </p:spPr>
        <p:txBody>
          <a:bodyPr/>
          <a:lstStyle>
            <a:lvl1pPr>
              <a:defRPr sz="3200"/>
            </a:lvl1pPr>
          </a:lstStyle>
          <a:p>
            <a:r>
              <a:rPr lang="en-US" dirty="0"/>
              <a:t>Click icon to add picture</a:t>
            </a:r>
            <a:endParaRPr lang="en-GB" dirty="0"/>
          </a:p>
        </p:txBody>
      </p:sp>
      <p:cxnSp>
        <p:nvCxnSpPr>
          <p:cNvPr id="13" name="Straight Connector 12">
            <a:extLst>
              <a:ext uri="{FF2B5EF4-FFF2-40B4-BE49-F238E27FC236}">
                <a16:creationId xmlns:a16="http://schemas.microsoft.com/office/drawing/2014/main" id="{DB50C5B7-AD8E-4845-8851-5E2A9E8399F2}"/>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33F9663-D3D4-9D42-8206-4FB4871D306C}"/>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11">
            <a:extLst>
              <a:ext uri="{FF2B5EF4-FFF2-40B4-BE49-F238E27FC236}">
                <a16:creationId xmlns:a16="http://schemas.microsoft.com/office/drawing/2014/main" id="{EE0DC04C-92BF-FC46-ABFE-4375CA2A8486}"/>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7" name="Date Placeholder 12">
            <a:extLst>
              <a:ext uri="{FF2B5EF4-FFF2-40B4-BE49-F238E27FC236}">
                <a16:creationId xmlns:a16="http://schemas.microsoft.com/office/drawing/2014/main" id="{AFD8B5E6-8068-DD42-AC7C-7BB33DD91832}"/>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extLst>
      <p:ext uri="{BB962C8B-B14F-4D97-AF65-F5344CB8AC3E}">
        <p14:creationId xmlns:p14="http://schemas.microsoft.com/office/powerpoint/2010/main" val="4100366728"/>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ontent and 2 images">
    <p:spTree>
      <p:nvGrpSpPr>
        <p:cNvPr id="1" name=""/>
        <p:cNvGrpSpPr/>
        <p:nvPr/>
      </p:nvGrpSpPr>
      <p:grpSpPr>
        <a:xfrm>
          <a:off x="0" y="0"/>
          <a:ext cx="0" cy="0"/>
          <a:chOff x="0" y="0"/>
          <a:chExt cx="0" cy="0"/>
        </a:xfrm>
      </p:grpSpPr>
      <p:sp>
        <p:nvSpPr>
          <p:cNvPr id="2" name="Title 1"/>
          <p:cNvSpPr>
            <a:spLocks noGrp="1"/>
          </p:cNvSpPr>
          <p:nvPr>
            <p:ph type="title"/>
          </p:nvPr>
        </p:nvSpPr>
        <p:spPr>
          <a:xfrm>
            <a:off x="647526" y="3465555"/>
            <a:ext cx="11385726"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2" name="Text Placeholder 4">
            <a:extLst>
              <a:ext uri="{FF2B5EF4-FFF2-40B4-BE49-F238E27FC236}">
                <a16:creationId xmlns:a16="http://schemas.microsoft.com/office/drawing/2014/main" id="{3345066E-000A-814B-8403-509CBAFEB8C0}"/>
              </a:ext>
            </a:extLst>
          </p:cNvPr>
          <p:cNvSpPr>
            <a:spLocks noGrp="1"/>
          </p:cNvSpPr>
          <p:nvPr>
            <p:ph type="body" sz="quarter" idx="14"/>
          </p:nvPr>
        </p:nvSpPr>
        <p:spPr>
          <a:xfrm>
            <a:off x="635001"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Picture Placeholder 16">
            <a:extLst>
              <a:ext uri="{FF2B5EF4-FFF2-40B4-BE49-F238E27FC236}">
                <a16:creationId xmlns:a16="http://schemas.microsoft.com/office/drawing/2014/main" id="{2CAB3D4A-5FDB-F848-A31B-18EF4B9AE15A}"/>
              </a:ext>
            </a:extLst>
          </p:cNvPr>
          <p:cNvSpPr>
            <a:spLocks noGrp="1"/>
          </p:cNvSpPr>
          <p:nvPr>
            <p:ph type="pic" sz="quarter" idx="10"/>
          </p:nvPr>
        </p:nvSpPr>
        <p:spPr>
          <a:xfrm>
            <a:off x="12349162" y="641056"/>
            <a:ext cx="11385725" cy="5934556"/>
          </a:xfrm>
        </p:spPr>
        <p:txBody>
          <a:bodyPr/>
          <a:lstStyle>
            <a:lvl1pPr>
              <a:defRPr sz="3200"/>
            </a:lvl1pPr>
          </a:lstStyle>
          <a:p>
            <a:r>
              <a:rPr lang="en-US" dirty="0"/>
              <a:t>Click icon to add picture</a:t>
            </a:r>
            <a:endParaRPr lang="en-GB" dirty="0"/>
          </a:p>
        </p:txBody>
      </p:sp>
      <p:sp>
        <p:nvSpPr>
          <p:cNvPr id="13" name="Picture Placeholder 16">
            <a:extLst>
              <a:ext uri="{FF2B5EF4-FFF2-40B4-BE49-F238E27FC236}">
                <a16:creationId xmlns:a16="http://schemas.microsoft.com/office/drawing/2014/main" id="{5BF58327-D8BF-2F46-996B-F6FFD2E0BE40}"/>
              </a:ext>
            </a:extLst>
          </p:cNvPr>
          <p:cNvSpPr>
            <a:spLocks noGrp="1"/>
          </p:cNvSpPr>
          <p:nvPr>
            <p:ph type="pic" sz="quarter" idx="15"/>
          </p:nvPr>
        </p:nvSpPr>
        <p:spPr>
          <a:xfrm>
            <a:off x="12349162" y="6893939"/>
            <a:ext cx="11385725" cy="5934556"/>
          </a:xfrm>
        </p:spPr>
        <p:txBody>
          <a:bodyPr/>
          <a:lstStyle>
            <a:lvl1pPr>
              <a:defRPr sz="3200"/>
            </a:lvl1pPr>
          </a:lstStyle>
          <a:p>
            <a:r>
              <a:rPr lang="en-US" dirty="0"/>
              <a:t>Click icon to add picture</a:t>
            </a:r>
            <a:endParaRPr lang="en-GB" dirty="0"/>
          </a:p>
        </p:txBody>
      </p:sp>
      <p:cxnSp>
        <p:nvCxnSpPr>
          <p:cNvPr id="14" name="Straight Connector 13">
            <a:extLst>
              <a:ext uri="{FF2B5EF4-FFF2-40B4-BE49-F238E27FC236}">
                <a16:creationId xmlns:a16="http://schemas.microsoft.com/office/drawing/2014/main" id="{BD67C865-1847-4D4A-A8E1-058904E3AE0D}"/>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C3CCCD6-1CD9-D748-88D2-9E63374D936B}"/>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Footer Placeholder 11">
            <a:extLst>
              <a:ext uri="{FF2B5EF4-FFF2-40B4-BE49-F238E27FC236}">
                <a16:creationId xmlns:a16="http://schemas.microsoft.com/office/drawing/2014/main" id="{90D7300A-AF37-9740-9301-DD071F1F4764}"/>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8" name="Date Placeholder 12">
            <a:extLst>
              <a:ext uri="{FF2B5EF4-FFF2-40B4-BE49-F238E27FC236}">
                <a16:creationId xmlns:a16="http://schemas.microsoft.com/office/drawing/2014/main" id="{3ADB7227-385C-784F-9D3F-88B0DC140972}"/>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extLst>
      <p:ext uri="{BB962C8B-B14F-4D97-AF65-F5344CB8AC3E}">
        <p14:creationId xmlns:p14="http://schemas.microsoft.com/office/powerpoint/2010/main" val="14470895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content and 4 images">
    <p:spTree>
      <p:nvGrpSpPr>
        <p:cNvPr id="1" name=""/>
        <p:cNvGrpSpPr/>
        <p:nvPr/>
      </p:nvGrpSpPr>
      <p:grpSpPr>
        <a:xfrm>
          <a:off x="0" y="0"/>
          <a:ext cx="0" cy="0"/>
          <a:chOff x="0" y="0"/>
          <a:chExt cx="0" cy="0"/>
        </a:xfrm>
      </p:grpSpPr>
      <p:sp>
        <p:nvSpPr>
          <p:cNvPr id="2" name="Title 1"/>
          <p:cNvSpPr>
            <a:spLocks noGrp="1"/>
          </p:cNvSpPr>
          <p:nvPr>
            <p:ph type="title"/>
          </p:nvPr>
        </p:nvSpPr>
        <p:spPr>
          <a:xfrm>
            <a:off x="647526" y="3465555"/>
            <a:ext cx="11385726"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2" name="Text Placeholder 4">
            <a:extLst>
              <a:ext uri="{FF2B5EF4-FFF2-40B4-BE49-F238E27FC236}">
                <a16:creationId xmlns:a16="http://schemas.microsoft.com/office/drawing/2014/main" id="{3345066E-000A-814B-8403-509CBAFEB8C0}"/>
              </a:ext>
            </a:extLst>
          </p:cNvPr>
          <p:cNvSpPr>
            <a:spLocks noGrp="1"/>
          </p:cNvSpPr>
          <p:nvPr>
            <p:ph type="body" sz="quarter" idx="14"/>
          </p:nvPr>
        </p:nvSpPr>
        <p:spPr>
          <a:xfrm>
            <a:off x="635001"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Picture Placeholder 16">
            <a:extLst>
              <a:ext uri="{FF2B5EF4-FFF2-40B4-BE49-F238E27FC236}">
                <a16:creationId xmlns:a16="http://schemas.microsoft.com/office/drawing/2014/main" id="{2CAB3D4A-5FDB-F848-A31B-18EF4B9AE15A}"/>
              </a:ext>
            </a:extLst>
          </p:cNvPr>
          <p:cNvSpPr>
            <a:spLocks noGrp="1"/>
          </p:cNvSpPr>
          <p:nvPr>
            <p:ph type="pic" sz="quarter" idx="10"/>
          </p:nvPr>
        </p:nvSpPr>
        <p:spPr>
          <a:xfrm>
            <a:off x="12349163" y="641056"/>
            <a:ext cx="5535426" cy="5934556"/>
          </a:xfrm>
        </p:spPr>
        <p:txBody>
          <a:bodyPr/>
          <a:lstStyle>
            <a:lvl1pPr>
              <a:defRPr sz="3200"/>
            </a:lvl1pPr>
          </a:lstStyle>
          <a:p>
            <a:r>
              <a:rPr lang="en-US" dirty="0"/>
              <a:t>Click icon to add picture</a:t>
            </a:r>
            <a:endParaRPr lang="en-GB" dirty="0"/>
          </a:p>
        </p:txBody>
      </p:sp>
      <p:sp>
        <p:nvSpPr>
          <p:cNvPr id="14" name="Picture Placeholder 16">
            <a:extLst>
              <a:ext uri="{FF2B5EF4-FFF2-40B4-BE49-F238E27FC236}">
                <a16:creationId xmlns:a16="http://schemas.microsoft.com/office/drawing/2014/main" id="{FBC001AE-956E-464D-B71D-B5EE38CA4DA2}"/>
              </a:ext>
            </a:extLst>
          </p:cNvPr>
          <p:cNvSpPr>
            <a:spLocks noGrp="1"/>
          </p:cNvSpPr>
          <p:nvPr>
            <p:ph type="pic" sz="quarter" idx="15"/>
          </p:nvPr>
        </p:nvSpPr>
        <p:spPr>
          <a:xfrm>
            <a:off x="18199461" y="641056"/>
            <a:ext cx="5535426" cy="5934556"/>
          </a:xfrm>
        </p:spPr>
        <p:txBody>
          <a:bodyPr/>
          <a:lstStyle>
            <a:lvl1pPr>
              <a:defRPr sz="3200"/>
            </a:lvl1pPr>
          </a:lstStyle>
          <a:p>
            <a:r>
              <a:rPr lang="en-US" dirty="0"/>
              <a:t>Click icon to add picture</a:t>
            </a:r>
            <a:endParaRPr lang="en-GB" dirty="0"/>
          </a:p>
        </p:txBody>
      </p:sp>
      <p:sp>
        <p:nvSpPr>
          <p:cNvPr id="15" name="Picture Placeholder 16">
            <a:extLst>
              <a:ext uri="{FF2B5EF4-FFF2-40B4-BE49-F238E27FC236}">
                <a16:creationId xmlns:a16="http://schemas.microsoft.com/office/drawing/2014/main" id="{AC311D84-25D4-BB4C-AA2E-7624C64C109E}"/>
              </a:ext>
            </a:extLst>
          </p:cNvPr>
          <p:cNvSpPr>
            <a:spLocks noGrp="1"/>
          </p:cNvSpPr>
          <p:nvPr>
            <p:ph type="pic" sz="quarter" idx="16"/>
          </p:nvPr>
        </p:nvSpPr>
        <p:spPr>
          <a:xfrm>
            <a:off x="12349163" y="6889269"/>
            <a:ext cx="5535426" cy="5934556"/>
          </a:xfrm>
        </p:spPr>
        <p:txBody>
          <a:bodyPr/>
          <a:lstStyle>
            <a:lvl1pPr>
              <a:defRPr sz="3200"/>
            </a:lvl1pPr>
          </a:lstStyle>
          <a:p>
            <a:r>
              <a:rPr lang="en-US" dirty="0"/>
              <a:t>Click icon to add picture</a:t>
            </a:r>
            <a:endParaRPr lang="en-GB" dirty="0"/>
          </a:p>
        </p:txBody>
      </p:sp>
      <p:sp>
        <p:nvSpPr>
          <p:cNvPr id="16" name="Picture Placeholder 16">
            <a:extLst>
              <a:ext uri="{FF2B5EF4-FFF2-40B4-BE49-F238E27FC236}">
                <a16:creationId xmlns:a16="http://schemas.microsoft.com/office/drawing/2014/main" id="{785D8F2C-D08A-1A46-AF43-8317CCB92B5C}"/>
              </a:ext>
            </a:extLst>
          </p:cNvPr>
          <p:cNvSpPr>
            <a:spLocks noGrp="1"/>
          </p:cNvSpPr>
          <p:nvPr>
            <p:ph type="pic" sz="quarter" idx="17"/>
          </p:nvPr>
        </p:nvSpPr>
        <p:spPr>
          <a:xfrm>
            <a:off x="18199461" y="6889269"/>
            <a:ext cx="5535426" cy="5934556"/>
          </a:xfrm>
        </p:spPr>
        <p:txBody>
          <a:bodyPr/>
          <a:lstStyle>
            <a:lvl1pPr>
              <a:defRPr sz="3200"/>
            </a:lvl1pPr>
          </a:lstStyle>
          <a:p>
            <a:r>
              <a:rPr lang="en-US" dirty="0"/>
              <a:t>Click icon to add picture</a:t>
            </a:r>
            <a:endParaRPr lang="en-GB" dirty="0"/>
          </a:p>
        </p:txBody>
      </p:sp>
      <p:cxnSp>
        <p:nvCxnSpPr>
          <p:cNvPr id="13" name="Straight Connector 12">
            <a:extLst>
              <a:ext uri="{FF2B5EF4-FFF2-40B4-BE49-F238E27FC236}">
                <a16:creationId xmlns:a16="http://schemas.microsoft.com/office/drawing/2014/main" id="{345ECDD9-19F3-6745-AA87-C2E4278FD08E}"/>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4755BEF-5715-C349-98E9-CC704CECDE90}"/>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Footer Placeholder 11">
            <a:extLst>
              <a:ext uri="{FF2B5EF4-FFF2-40B4-BE49-F238E27FC236}">
                <a16:creationId xmlns:a16="http://schemas.microsoft.com/office/drawing/2014/main" id="{BC9F245E-B7D9-7045-A865-FAFDD738698A}"/>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20" name="Date Placeholder 12">
            <a:extLst>
              <a:ext uri="{FF2B5EF4-FFF2-40B4-BE49-F238E27FC236}">
                <a16:creationId xmlns:a16="http://schemas.microsoft.com/office/drawing/2014/main" id="{8B7305CD-9B31-2947-8F66-7051AB715D32}"/>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extLst>
      <p:ext uri="{BB962C8B-B14F-4D97-AF65-F5344CB8AC3E}">
        <p14:creationId xmlns:p14="http://schemas.microsoft.com/office/powerpoint/2010/main" val="231621865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 images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3" name="Straight Connector 12">
            <a:extLst>
              <a:ext uri="{FF2B5EF4-FFF2-40B4-BE49-F238E27FC236}">
                <a16:creationId xmlns:a16="http://schemas.microsoft.com/office/drawing/2014/main" id="{0491DC97-F453-C447-89D5-E74E566DCBB3}"/>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07EC48E-01FB-084B-BC04-7CFB74C2E14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11">
            <a:extLst>
              <a:ext uri="{FF2B5EF4-FFF2-40B4-BE49-F238E27FC236}">
                <a16:creationId xmlns:a16="http://schemas.microsoft.com/office/drawing/2014/main" id="{15FE5BCB-680E-6344-9B3C-DB03011C227F}"/>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22" name="Date Placeholder 12">
            <a:extLst>
              <a:ext uri="{FF2B5EF4-FFF2-40B4-BE49-F238E27FC236}">
                <a16:creationId xmlns:a16="http://schemas.microsoft.com/office/drawing/2014/main" id="{907B9660-3242-0B40-AD01-93D5E749D821}"/>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
        <p:nvSpPr>
          <p:cNvPr id="28" name="Text Placeholder 4">
            <a:extLst>
              <a:ext uri="{FF2B5EF4-FFF2-40B4-BE49-F238E27FC236}">
                <a16:creationId xmlns:a16="http://schemas.microsoft.com/office/drawing/2014/main" id="{D3423439-E9BE-3349-9623-86223E30F6E2}"/>
              </a:ext>
            </a:extLst>
          </p:cNvPr>
          <p:cNvSpPr>
            <a:spLocks noGrp="1"/>
          </p:cNvSpPr>
          <p:nvPr>
            <p:ph type="body" sz="quarter" idx="14"/>
          </p:nvPr>
        </p:nvSpPr>
        <p:spPr>
          <a:xfrm>
            <a:off x="634999"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Picture Placeholder 16">
            <a:extLst>
              <a:ext uri="{FF2B5EF4-FFF2-40B4-BE49-F238E27FC236}">
                <a16:creationId xmlns:a16="http://schemas.microsoft.com/office/drawing/2014/main" id="{AB0D604F-D9F1-0541-B426-B162942CE880}"/>
              </a:ext>
            </a:extLst>
          </p:cNvPr>
          <p:cNvSpPr>
            <a:spLocks noGrp="1"/>
          </p:cNvSpPr>
          <p:nvPr>
            <p:ph type="pic" sz="quarter" idx="10"/>
          </p:nvPr>
        </p:nvSpPr>
        <p:spPr>
          <a:xfrm>
            <a:off x="634999" y="1303676"/>
            <a:ext cx="7500471" cy="7504148"/>
          </a:xfrm>
        </p:spPr>
        <p:txBody>
          <a:bodyPr/>
          <a:lstStyle>
            <a:lvl1pPr>
              <a:defRPr sz="3200"/>
            </a:lvl1pPr>
          </a:lstStyle>
          <a:p>
            <a:r>
              <a:rPr lang="en-US" dirty="0"/>
              <a:t>Click icon to add picture</a:t>
            </a:r>
            <a:endParaRPr lang="en-GB" dirty="0"/>
          </a:p>
        </p:txBody>
      </p:sp>
      <p:sp>
        <p:nvSpPr>
          <p:cNvPr id="30" name="Text Placeholder 4">
            <a:extLst>
              <a:ext uri="{FF2B5EF4-FFF2-40B4-BE49-F238E27FC236}">
                <a16:creationId xmlns:a16="http://schemas.microsoft.com/office/drawing/2014/main" id="{9F899163-6DC7-5D49-9C13-848BE1C01850}"/>
              </a:ext>
            </a:extLst>
          </p:cNvPr>
          <p:cNvSpPr>
            <a:spLocks noGrp="1"/>
          </p:cNvSpPr>
          <p:nvPr>
            <p:ph type="body" sz="quarter" idx="15"/>
          </p:nvPr>
        </p:nvSpPr>
        <p:spPr>
          <a:xfrm>
            <a:off x="8440971"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1" name="Picture Placeholder 16">
            <a:extLst>
              <a:ext uri="{FF2B5EF4-FFF2-40B4-BE49-F238E27FC236}">
                <a16:creationId xmlns:a16="http://schemas.microsoft.com/office/drawing/2014/main" id="{2F6ECDBE-1F40-7444-99EE-4CA34C2AD28C}"/>
              </a:ext>
            </a:extLst>
          </p:cNvPr>
          <p:cNvSpPr>
            <a:spLocks noGrp="1"/>
          </p:cNvSpPr>
          <p:nvPr>
            <p:ph type="pic" sz="quarter" idx="16"/>
          </p:nvPr>
        </p:nvSpPr>
        <p:spPr>
          <a:xfrm>
            <a:off x="8440971" y="1303676"/>
            <a:ext cx="7500471" cy="7504148"/>
          </a:xfrm>
        </p:spPr>
        <p:txBody>
          <a:bodyPr/>
          <a:lstStyle>
            <a:lvl1pPr>
              <a:defRPr sz="3200"/>
            </a:lvl1pPr>
          </a:lstStyle>
          <a:p>
            <a:r>
              <a:rPr lang="en-US" dirty="0"/>
              <a:t>Click icon to add picture</a:t>
            </a:r>
            <a:endParaRPr lang="en-GB" dirty="0"/>
          </a:p>
        </p:txBody>
      </p:sp>
      <p:sp>
        <p:nvSpPr>
          <p:cNvPr id="32" name="Text Placeholder 4">
            <a:extLst>
              <a:ext uri="{FF2B5EF4-FFF2-40B4-BE49-F238E27FC236}">
                <a16:creationId xmlns:a16="http://schemas.microsoft.com/office/drawing/2014/main" id="{1B3B027A-5F1B-7B4C-B406-C458FE59857A}"/>
              </a:ext>
            </a:extLst>
          </p:cNvPr>
          <p:cNvSpPr>
            <a:spLocks noGrp="1"/>
          </p:cNvSpPr>
          <p:nvPr>
            <p:ph type="body" sz="quarter" idx="17"/>
          </p:nvPr>
        </p:nvSpPr>
        <p:spPr>
          <a:xfrm>
            <a:off x="16246944"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3" name="Picture Placeholder 16">
            <a:extLst>
              <a:ext uri="{FF2B5EF4-FFF2-40B4-BE49-F238E27FC236}">
                <a16:creationId xmlns:a16="http://schemas.microsoft.com/office/drawing/2014/main" id="{020C5F06-D1CF-144E-946C-0E5DC8876F6C}"/>
              </a:ext>
            </a:extLst>
          </p:cNvPr>
          <p:cNvSpPr>
            <a:spLocks noGrp="1"/>
          </p:cNvSpPr>
          <p:nvPr>
            <p:ph type="pic" sz="quarter" idx="18"/>
          </p:nvPr>
        </p:nvSpPr>
        <p:spPr>
          <a:xfrm>
            <a:off x="16246944" y="1303676"/>
            <a:ext cx="7500471" cy="7504148"/>
          </a:xfrm>
        </p:spPr>
        <p:txBody>
          <a:bodyPr/>
          <a:lstStyle>
            <a:lvl1pPr>
              <a:defRPr sz="3200"/>
            </a:lvl1pPr>
          </a:lstStyle>
          <a:p>
            <a:r>
              <a:rPr lang="en-US" dirty="0"/>
              <a:t>Click icon to add picture</a:t>
            </a:r>
            <a:endParaRPr lang="en-GB" dirty="0"/>
          </a:p>
        </p:txBody>
      </p:sp>
    </p:spTree>
    <p:extLst>
      <p:ext uri="{BB962C8B-B14F-4D97-AF65-F5344CB8AC3E}">
        <p14:creationId xmlns:p14="http://schemas.microsoft.com/office/powerpoint/2010/main" val="985347946"/>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3 col images and content with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3" name="Straight Connector 12">
            <a:extLst>
              <a:ext uri="{FF2B5EF4-FFF2-40B4-BE49-F238E27FC236}">
                <a16:creationId xmlns:a16="http://schemas.microsoft.com/office/drawing/2014/main" id="{0491DC97-F453-C447-89D5-E74E566DCBB3}"/>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07EC48E-01FB-084B-BC04-7CFB74C2E14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11">
            <a:extLst>
              <a:ext uri="{FF2B5EF4-FFF2-40B4-BE49-F238E27FC236}">
                <a16:creationId xmlns:a16="http://schemas.microsoft.com/office/drawing/2014/main" id="{15FE5BCB-680E-6344-9B3C-DB03011C227F}"/>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22" name="Date Placeholder 12">
            <a:extLst>
              <a:ext uri="{FF2B5EF4-FFF2-40B4-BE49-F238E27FC236}">
                <a16:creationId xmlns:a16="http://schemas.microsoft.com/office/drawing/2014/main" id="{907B9660-3242-0B40-AD01-93D5E749D821}"/>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
        <p:nvSpPr>
          <p:cNvPr id="28" name="Text Placeholder 4">
            <a:extLst>
              <a:ext uri="{FF2B5EF4-FFF2-40B4-BE49-F238E27FC236}">
                <a16:creationId xmlns:a16="http://schemas.microsoft.com/office/drawing/2014/main" id="{D3423439-E9BE-3349-9623-86223E30F6E2}"/>
              </a:ext>
            </a:extLst>
          </p:cNvPr>
          <p:cNvSpPr>
            <a:spLocks noGrp="1"/>
          </p:cNvSpPr>
          <p:nvPr>
            <p:ph type="body" sz="quarter" idx="14"/>
          </p:nvPr>
        </p:nvSpPr>
        <p:spPr>
          <a:xfrm>
            <a:off x="634999"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Picture Placeholder 16">
            <a:extLst>
              <a:ext uri="{FF2B5EF4-FFF2-40B4-BE49-F238E27FC236}">
                <a16:creationId xmlns:a16="http://schemas.microsoft.com/office/drawing/2014/main" id="{AB0D604F-D9F1-0541-B426-B162942CE880}"/>
              </a:ext>
            </a:extLst>
          </p:cNvPr>
          <p:cNvSpPr>
            <a:spLocks noGrp="1"/>
          </p:cNvSpPr>
          <p:nvPr>
            <p:ph type="pic" sz="quarter" idx="10"/>
          </p:nvPr>
        </p:nvSpPr>
        <p:spPr>
          <a:xfrm>
            <a:off x="634999" y="3208713"/>
            <a:ext cx="7500471" cy="5599110"/>
          </a:xfrm>
        </p:spPr>
        <p:txBody>
          <a:bodyPr/>
          <a:lstStyle>
            <a:lvl1pPr>
              <a:defRPr sz="3200"/>
            </a:lvl1pPr>
          </a:lstStyle>
          <a:p>
            <a:r>
              <a:rPr lang="en-US" dirty="0"/>
              <a:t>Click icon to add picture</a:t>
            </a:r>
            <a:endParaRPr lang="en-GB" dirty="0"/>
          </a:p>
        </p:txBody>
      </p:sp>
      <p:sp>
        <p:nvSpPr>
          <p:cNvPr id="30" name="Text Placeholder 4">
            <a:extLst>
              <a:ext uri="{FF2B5EF4-FFF2-40B4-BE49-F238E27FC236}">
                <a16:creationId xmlns:a16="http://schemas.microsoft.com/office/drawing/2014/main" id="{9F899163-6DC7-5D49-9C13-848BE1C01850}"/>
              </a:ext>
            </a:extLst>
          </p:cNvPr>
          <p:cNvSpPr>
            <a:spLocks noGrp="1"/>
          </p:cNvSpPr>
          <p:nvPr>
            <p:ph type="body" sz="quarter" idx="15"/>
          </p:nvPr>
        </p:nvSpPr>
        <p:spPr>
          <a:xfrm>
            <a:off x="8440971"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1" name="Picture Placeholder 16">
            <a:extLst>
              <a:ext uri="{FF2B5EF4-FFF2-40B4-BE49-F238E27FC236}">
                <a16:creationId xmlns:a16="http://schemas.microsoft.com/office/drawing/2014/main" id="{2F6ECDBE-1F40-7444-99EE-4CA34C2AD28C}"/>
              </a:ext>
            </a:extLst>
          </p:cNvPr>
          <p:cNvSpPr>
            <a:spLocks noGrp="1"/>
          </p:cNvSpPr>
          <p:nvPr>
            <p:ph type="pic" sz="quarter" idx="16"/>
          </p:nvPr>
        </p:nvSpPr>
        <p:spPr>
          <a:xfrm>
            <a:off x="8440971" y="3208712"/>
            <a:ext cx="7500471" cy="5599111"/>
          </a:xfrm>
        </p:spPr>
        <p:txBody>
          <a:bodyPr/>
          <a:lstStyle>
            <a:lvl1pPr>
              <a:defRPr sz="3200"/>
            </a:lvl1pPr>
          </a:lstStyle>
          <a:p>
            <a:r>
              <a:rPr lang="en-US" dirty="0"/>
              <a:t>Click icon to add picture</a:t>
            </a:r>
            <a:endParaRPr lang="en-GB" dirty="0"/>
          </a:p>
        </p:txBody>
      </p:sp>
      <p:sp>
        <p:nvSpPr>
          <p:cNvPr id="32" name="Text Placeholder 4">
            <a:extLst>
              <a:ext uri="{FF2B5EF4-FFF2-40B4-BE49-F238E27FC236}">
                <a16:creationId xmlns:a16="http://schemas.microsoft.com/office/drawing/2014/main" id="{1B3B027A-5F1B-7B4C-B406-C458FE59857A}"/>
              </a:ext>
            </a:extLst>
          </p:cNvPr>
          <p:cNvSpPr>
            <a:spLocks noGrp="1"/>
          </p:cNvSpPr>
          <p:nvPr>
            <p:ph type="body" sz="quarter" idx="17"/>
          </p:nvPr>
        </p:nvSpPr>
        <p:spPr>
          <a:xfrm>
            <a:off x="16246944"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3" name="Picture Placeholder 16">
            <a:extLst>
              <a:ext uri="{FF2B5EF4-FFF2-40B4-BE49-F238E27FC236}">
                <a16:creationId xmlns:a16="http://schemas.microsoft.com/office/drawing/2014/main" id="{020C5F06-D1CF-144E-946C-0E5DC8876F6C}"/>
              </a:ext>
            </a:extLst>
          </p:cNvPr>
          <p:cNvSpPr>
            <a:spLocks noGrp="1"/>
          </p:cNvSpPr>
          <p:nvPr>
            <p:ph type="pic" sz="quarter" idx="18"/>
          </p:nvPr>
        </p:nvSpPr>
        <p:spPr>
          <a:xfrm>
            <a:off x="16246944" y="3208713"/>
            <a:ext cx="7500471" cy="5599110"/>
          </a:xfrm>
        </p:spPr>
        <p:txBody>
          <a:bodyPr/>
          <a:lstStyle>
            <a:lvl1pPr>
              <a:defRPr sz="3200"/>
            </a:lvl1pPr>
          </a:lstStyle>
          <a:p>
            <a:r>
              <a:rPr lang="en-US" dirty="0"/>
              <a:t>Click icon to add picture</a:t>
            </a:r>
            <a:endParaRPr lang="en-GB" dirty="0"/>
          </a:p>
        </p:txBody>
      </p:sp>
      <p:sp>
        <p:nvSpPr>
          <p:cNvPr id="16" name="Title 1">
            <a:extLst>
              <a:ext uri="{FF2B5EF4-FFF2-40B4-BE49-F238E27FC236}">
                <a16:creationId xmlns:a16="http://schemas.microsoft.com/office/drawing/2014/main" id="{B6422022-8A85-47C1-8A9F-2CF9CCE9CF9D}"/>
              </a:ext>
            </a:extLst>
          </p:cNvPr>
          <p:cNvSpPr>
            <a:spLocks noGrp="1"/>
          </p:cNvSpPr>
          <p:nvPr>
            <p:ph type="title"/>
          </p:nvPr>
        </p:nvSpPr>
        <p:spPr>
          <a:xfrm>
            <a:off x="647525" y="2059835"/>
            <a:ext cx="23099887" cy="886397"/>
          </a:xfrm>
        </p:spPr>
        <p:txBody>
          <a:bodyPr/>
          <a:lstStyle>
            <a:lvl1pPr>
              <a:lnSpc>
                <a:spcPct val="80000"/>
              </a:lnSpc>
              <a:defRPr sz="7200" spc="100" baseline="0"/>
            </a:lvl1pPr>
          </a:lstStyle>
          <a:p>
            <a:r>
              <a:rPr lang="en-US"/>
              <a:t>Click to edit Master title style</a:t>
            </a:r>
          </a:p>
        </p:txBody>
      </p:sp>
    </p:spTree>
    <p:extLst>
      <p:ext uri="{BB962C8B-B14F-4D97-AF65-F5344CB8AC3E}">
        <p14:creationId xmlns:p14="http://schemas.microsoft.com/office/powerpoint/2010/main" val="428181380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 col images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B53A3266-598C-F446-80F3-31B774BD1AD8}"/>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2211DDF-287A-534C-89A2-5E1761199A27}"/>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Footer Placeholder 11">
            <a:extLst>
              <a:ext uri="{FF2B5EF4-FFF2-40B4-BE49-F238E27FC236}">
                <a16:creationId xmlns:a16="http://schemas.microsoft.com/office/drawing/2014/main" id="{98DD958C-00C0-3B43-9431-E1C99B9C1D45}"/>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9" name="Date Placeholder 12">
            <a:extLst>
              <a:ext uri="{FF2B5EF4-FFF2-40B4-BE49-F238E27FC236}">
                <a16:creationId xmlns:a16="http://schemas.microsoft.com/office/drawing/2014/main" id="{A83CA143-0482-B24D-B2E9-07217BBF98AD}"/>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
        <p:nvSpPr>
          <p:cNvPr id="12" name="Text Placeholder 4">
            <a:extLst>
              <a:ext uri="{FF2B5EF4-FFF2-40B4-BE49-F238E27FC236}">
                <a16:creationId xmlns:a16="http://schemas.microsoft.com/office/drawing/2014/main" id="{5BD0109B-AA66-9343-87C5-DD07803A6640}"/>
              </a:ext>
            </a:extLst>
          </p:cNvPr>
          <p:cNvSpPr>
            <a:spLocks noGrp="1"/>
          </p:cNvSpPr>
          <p:nvPr>
            <p:ph type="body" sz="quarter" idx="14"/>
          </p:nvPr>
        </p:nvSpPr>
        <p:spPr>
          <a:xfrm>
            <a:off x="634999"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Picture Placeholder 16">
            <a:extLst>
              <a:ext uri="{FF2B5EF4-FFF2-40B4-BE49-F238E27FC236}">
                <a16:creationId xmlns:a16="http://schemas.microsoft.com/office/drawing/2014/main" id="{717BCD54-F88C-0C48-9E3A-638D697B2C00}"/>
              </a:ext>
            </a:extLst>
          </p:cNvPr>
          <p:cNvSpPr>
            <a:spLocks noGrp="1"/>
          </p:cNvSpPr>
          <p:nvPr>
            <p:ph type="pic" sz="quarter" idx="10"/>
          </p:nvPr>
        </p:nvSpPr>
        <p:spPr>
          <a:xfrm>
            <a:off x="634999" y="1303676"/>
            <a:ext cx="11400119" cy="7356230"/>
          </a:xfrm>
        </p:spPr>
        <p:txBody>
          <a:bodyPr/>
          <a:lstStyle>
            <a:lvl1pPr>
              <a:defRPr sz="3200"/>
            </a:lvl1pPr>
          </a:lstStyle>
          <a:p>
            <a:r>
              <a:rPr lang="en-US" dirty="0"/>
              <a:t>Click icon to add picture</a:t>
            </a:r>
            <a:endParaRPr lang="en-GB" dirty="0"/>
          </a:p>
        </p:txBody>
      </p:sp>
      <p:sp>
        <p:nvSpPr>
          <p:cNvPr id="18" name="Text Placeholder 4">
            <a:extLst>
              <a:ext uri="{FF2B5EF4-FFF2-40B4-BE49-F238E27FC236}">
                <a16:creationId xmlns:a16="http://schemas.microsoft.com/office/drawing/2014/main" id="{6A50A40E-B357-B94D-B7B2-845B266A576B}"/>
              </a:ext>
            </a:extLst>
          </p:cNvPr>
          <p:cNvSpPr>
            <a:spLocks noGrp="1"/>
          </p:cNvSpPr>
          <p:nvPr>
            <p:ph type="body" sz="quarter" idx="15"/>
          </p:nvPr>
        </p:nvSpPr>
        <p:spPr>
          <a:xfrm>
            <a:off x="12347296"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Picture Placeholder 16">
            <a:extLst>
              <a:ext uri="{FF2B5EF4-FFF2-40B4-BE49-F238E27FC236}">
                <a16:creationId xmlns:a16="http://schemas.microsoft.com/office/drawing/2014/main" id="{59CB22AA-1899-CB45-BC49-9DEF4860EEF1}"/>
              </a:ext>
            </a:extLst>
          </p:cNvPr>
          <p:cNvSpPr>
            <a:spLocks noGrp="1"/>
          </p:cNvSpPr>
          <p:nvPr>
            <p:ph type="pic" sz="quarter" idx="16"/>
          </p:nvPr>
        </p:nvSpPr>
        <p:spPr>
          <a:xfrm>
            <a:off x="12347296" y="1303676"/>
            <a:ext cx="11400119" cy="7356230"/>
          </a:xfrm>
        </p:spPr>
        <p:txBody>
          <a:bodyPr/>
          <a:lstStyle>
            <a:lvl1pPr>
              <a:defRPr sz="3200"/>
            </a:lvl1pPr>
          </a:lstStyle>
          <a:p>
            <a:r>
              <a:rPr lang="en-US" dirty="0"/>
              <a:t>Click icon to add picture</a:t>
            </a:r>
            <a:endParaRPr lang="en-GB" dirty="0"/>
          </a:p>
        </p:txBody>
      </p:sp>
    </p:spTree>
    <p:extLst>
      <p:ext uri="{BB962C8B-B14F-4D97-AF65-F5344CB8AC3E}">
        <p14:creationId xmlns:p14="http://schemas.microsoft.com/office/powerpoint/2010/main" val="269051744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2 col images and content with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B53A3266-598C-F446-80F3-31B774BD1AD8}"/>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2211DDF-287A-534C-89A2-5E1761199A27}"/>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Footer Placeholder 11">
            <a:extLst>
              <a:ext uri="{FF2B5EF4-FFF2-40B4-BE49-F238E27FC236}">
                <a16:creationId xmlns:a16="http://schemas.microsoft.com/office/drawing/2014/main" id="{98DD958C-00C0-3B43-9431-E1C99B9C1D45}"/>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9" name="Date Placeholder 12">
            <a:extLst>
              <a:ext uri="{FF2B5EF4-FFF2-40B4-BE49-F238E27FC236}">
                <a16:creationId xmlns:a16="http://schemas.microsoft.com/office/drawing/2014/main" id="{A83CA143-0482-B24D-B2E9-07217BBF98AD}"/>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
        <p:nvSpPr>
          <p:cNvPr id="12" name="Text Placeholder 4">
            <a:extLst>
              <a:ext uri="{FF2B5EF4-FFF2-40B4-BE49-F238E27FC236}">
                <a16:creationId xmlns:a16="http://schemas.microsoft.com/office/drawing/2014/main" id="{5BD0109B-AA66-9343-87C5-DD07803A6640}"/>
              </a:ext>
            </a:extLst>
          </p:cNvPr>
          <p:cNvSpPr>
            <a:spLocks noGrp="1"/>
          </p:cNvSpPr>
          <p:nvPr>
            <p:ph type="body" sz="quarter" idx="14"/>
          </p:nvPr>
        </p:nvSpPr>
        <p:spPr>
          <a:xfrm>
            <a:off x="634999"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Picture Placeholder 16">
            <a:extLst>
              <a:ext uri="{FF2B5EF4-FFF2-40B4-BE49-F238E27FC236}">
                <a16:creationId xmlns:a16="http://schemas.microsoft.com/office/drawing/2014/main" id="{717BCD54-F88C-0C48-9E3A-638D697B2C00}"/>
              </a:ext>
            </a:extLst>
          </p:cNvPr>
          <p:cNvSpPr>
            <a:spLocks noGrp="1"/>
          </p:cNvSpPr>
          <p:nvPr>
            <p:ph type="pic" sz="quarter" idx="10"/>
          </p:nvPr>
        </p:nvSpPr>
        <p:spPr>
          <a:xfrm>
            <a:off x="634999" y="3241964"/>
            <a:ext cx="11400119" cy="5417942"/>
          </a:xfrm>
        </p:spPr>
        <p:txBody>
          <a:bodyPr/>
          <a:lstStyle>
            <a:lvl1pPr>
              <a:defRPr sz="3200"/>
            </a:lvl1pPr>
          </a:lstStyle>
          <a:p>
            <a:r>
              <a:rPr lang="en-US" dirty="0"/>
              <a:t>Click icon to add picture</a:t>
            </a:r>
            <a:endParaRPr lang="en-GB" dirty="0"/>
          </a:p>
        </p:txBody>
      </p:sp>
      <p:sp>
        <p:nvSpPr>
          <p:cNvPr id="18" name="Text Placeholder 4">
            <a:extLst>
              <a:ext uri="{FF2B5EF4-FFF2-40B4-BE49-F238E27FC236}">
                <a16:creationId xmlns:a16="http://schemas.microsoft.com/office/drawing/2014/main" id="{6A50A40E-B357-B94D-B7B2-845B266A576B}"/>
              </a:ext>
            </a:extLst>
          </p:cNvPr>
          <p:cNvSpPr>
            <a:spLocks noGrp="1"/>
          </p:cNvSpPr>
          <p:nvPr>
            <p:ph type="body" sz="quarter" idx="15"/>
          </p:nvPr>
        </p:nvSpPr>
        <p:spPr>
          <a:xfrm>
            <a:off x="12347296"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Picture Placeholder 16">
            <a:extLst>
              <a:ext uri="{FF2B5EF4-FFF2-40B4-BE49-F238E27FC236}">
                <a16:creationId xmlns:a16="http://schemas.microsoft.com/office/drawing/2014/main" id="{59CB22AA-1899-CB45-BC49-9DEF4860EEF1}"/>
              </a:ext>
            </a:extLst>
          </p:cNvPr>
          <p:cNvSpPr>
            <a:spLocks noGrp="1"/>
          </p:cNvSpPr>
          <p:nvPr>
            <p:ph type="pic" sz="quarter" idx="16"/>
          </p:nvPr>
        </p:nvSpPr>
        <p:spPr>
          <a:xfrm>
            <a:off x="12347296" y="3241964"/>
            <a:ext cx="11400119" cy="5417942"/>
          </a:xfrm>
        </p:spPr>
        <p:txBody>
          <a:bodyPr/>
          <a:lstStyle>
            <a:lvl1pPr>
              <a:defRPr sz="3200"/>
            </a:lvl1pPr>
          </a:lstStyle>
          <a:p>
            <a:r>
              <a:rPr lang="en-US" dirty="0"/>
              <a:t>Click icon to add picture</a:t>
            </a:r>
            <a:endParaRPr lang="en-GB" dirty="0"/>
          </a:p>
        </p:txBody>
      </p:sp>
      <p:sp>
        <p:nvSpPr>
          <p:cNvPr id="16" name="Title 1">
            <a:extLst>
              <a:ext uri="{FF2B5EF4-FFF2-40B4-BE49-F238E27FC236}">
                <a16:creationId xmlns:a16="http://schemas.microsoft.com/office/drawing/2014/main" id="{856D7C1F-5B63-4DE4-91BA-25AA14BB07D7}"/>
              </a:ext>
            </a:extLst>
          </p:cNvPr>
          <p:cNvSpPr>
            <a:spLocks noGrp="1"/>
          </p:cNvSpPr>
          <p:nvPr>
            <p:ph type="title"/>
          </p:nvPr>
        </p:nvSpPr>
        <p:spPr>
          <a:xfrm>
            <a:off x="647525" y="2059835"/>
            <a:ext cx="23099887" cy="886397"/>
          </a:xfrm>
        </p:spPr>
        <p:txBody>
          <a:bodyPr/>
          <a:lstStyle>
            <a:lvl1pPr>
              <a:lnSpc>
                <a:spcPct val="80000"/>
              </a:lnSpc>
              <a:defRPr sz="7200" spc="100" baseline="0"/>
            </a:lvl1pPr>
          </a:lstStyle>
          <a:p>
            <a:r>
              <a:rPr lang="en-US"/>
              <a:t>Click to edit Master title style</a:t>
            </a:r>
          </a:p>
        </p:txBody>
      </p:sp>
    </p:spTree>
    <p:extLst>
      <p:ext uri="{BB962C8B-B14F-4D97-AF65-F5344CB8AC3E}">
        <p14:creationId xmlns:p14="http://schemas.microsoft.com/office/powerpoint/2010/main" val="411605098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7525" y="2646689"/>
            <a:ext cx="23099887"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E5DD0912-C14B-5C43-B792-0A4694006BD1}"/>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182528E-591A-274A-916D-FA14B235FBF1}"/>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6334E594-939E-1741-BAB5-FAFD1262AC9C}"/>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5" name="Date Placeholder 12">
            <a:extLst>
              <a:ext uri="{FF2B5EF4-FFF2-40B4-BE49-F238E27FC236}">
                <a16:creationId xmlns:a16="http://schemas.microsoft.com/office/drawing/2014/main" id="{9880ADD4-3FAC-7043-97AE-48CB99EB9B01}"/>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extLst>
      <p:ext uri="{BB962C8B-B14F-4D97-AF65-F5344CB8AC3E}">
        <p14:creationId xmlns:p14="http://schemas.microsoft.com/office/powerpoint/2010/main" val="266846488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rt 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7525" y="2059835"/>
            <a:ext cx="23099887" cy="615553"/>
          </a:xfrm>
        </p:spPr>
        <p:txBody>
          <a:bodyPr/>
          <a:lstStyle>
            <a:lvl1pPr>
              <a:lnSpc>
                <a:spcPct val="80000"/>
              </a:lnSpc>
              <a:defRPr sz="5000" spc="100" baseline="0"/>
            </a:lvl1p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B68D8693-4A10-3C45-B174-B8F43C0EFFFD}"/>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8FCBBF3-00B3-3146-BB62-F0B29348F89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43EA9A42-462F-B344-BB72-5C5B68D5F288}"/>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5" name="Date Placeholder 12">
            <a:extLst>
              <a:ext uri="{FF2B5EF4-FFF2-40B4-BE49-F238E27FC236}">
                <a16:creationId xmlns:a16="http://schemas.microsoft.com/office/drawing/2014/main" id="{37FE7836-0242-D741-AEE9-766508B55C04}"/>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Tree>
    <p:extLst>
      <p:ext uri="{BB962C8B-B14F-4D97-AF65-F5344CB8AC3E}">
        <p14:creationId xmlns:p14="http://schemas.microsoft.com/office/powerpoint/2010/main" val="130053783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24382414"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21163444"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21156612" cy="1325232"/>
          </a:xfrm>
        </p:spPr>
        <p:txBody>
          <a:bodyPr>
            <a:noAutofit/>
          </a:bodyPr>
          <a:lstStyle>
            <a:lvl1pPr marL="0" indent="0" algn="l">
              <a:lnSpc>
                <a:spcPct val="103000"/>
              </a:lnSpc>
              <a:spcAft>
                <a:spcPts val="0"/>
              </a:spcAft>
              <a:buNone/>
              <a:defRPr sz="97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563FCD2-1978-2942-A512-4C83474524EF}"/>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87A2E6D-30E8-9046-B68C-9CB7C6D4E8E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Footer Placeholder 11">
            <a:extLst>
              <a:ext uri="{FF2B5EF4-FFF2-40B4-BE49-F238E27FC236}">
                <a16:creationId xmlns:a16="http://schemas.microsoft.com/office/drawing/2014/main" id="{9F26904C-3CF8-514E-8124-184E416CB219}"/>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8" name="Date Placeholder 12">
            <a:extLst>
              <a:ext uri="{FF2B5EF4-FFF2-40B4-BE49-F238E27FC236}">
                <a16:creationId xmlns:a16="http://schemas.microsoft.com/office/drawing/2014/main" id="{87831D65-B06C-534C-98CA-CF522E0359FF}"/>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
        <p:nvSpPr>
          <p:cNvPr id="17" name="TextBox 16">
            <a:extLst>
              <a:ext uri="{FF2B5EF4-FFF2-40B4-BE49-F238E27FC236}">
                <a16:creationId xmlns:a16="http://schemas.microsoft.com/office/drawing/2014/main" id="{60429643-F967-2848-9934-208BAB843A66}"/>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524191216"/>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 red">
    <p:bg>
      <p:bgPr>
        <a:solidFill>
          <a:srgbClr val="FDEDF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24382414" cy="45641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21163444"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21156612" cy="1325232"/>
          </a:xfrm>
        </p:spPr>
        <p:txBody>
          <a:bodyPr>
            <a:noAutofit/>
          </a:bodyPr>
          <a:lstStyle>
            <a:lvl1pPr marL="0" indent="0" algn="l">
              <a:lnSpc>
                <a:spcPct val="103000"/>
              </a:lnSpc>
              <a:spcAft>
                <a:spcPts val="0"/>
              </a:spcAft>
              <a:buNone/>
              <a:defRPr sz="97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100FFB0-F5C5-6C44-AD5F-50ECD34E1BD2}"/>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8B6C853-CA30-E848-927F-CC9C9FE36A6B}"/>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Footer Placeholder 11">
            <a:extLst>
              <a:ext uri="{FF2B5EF4-FFF2-40B4-BE49-F238E27FC236}">
                <a16:creationId xmlns:a16="http://schemas.microsoft.com/office/drawing/2014/main" id="{9E7CA388-91FC-5540-8C27-486FA72F40C9}"/>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8" name="Date Placeholder 12">
            <a:extLst>
              <a:ext uri="{FF2B5EF4-FFF2-40B4-BE49-F238E27FC236}">
                <a16:creationId xmlns:a16="http://schemas.microsoft.com/office/drawing/2014/main" id="{3DC36787-99BE-494C-9C78-2889508CF384}"/>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sp>
        <p:nvSpPr>
          <p:cNvPr id="17" name="TextBox 16">
            <a:extLst>
              <a:ext uri="{FF2B5EF4-FFF2-40B4-BE49-F238E27FC236}">
                <a16:creationId xmlns:a16="http://schemas.microsoft.com/office/drawing/2014/main" id="{B75374F1-699E-C543-9D74-847446027C0E}"/>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408107788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xercise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4194C-9A09-4C48-96C0-86DD6EFFCBCC}"/>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E4BD692D-DA35-A44B-B474-DE2C11B0C849}"/>
              </a:ext>
            </a:extLst>
          </p:cNvPr>
          <p:cNvSpPr>
            <a:spLocks noGrp="1"/>
          </p:cNvSpPr>
          <p:nvPr>
            <p:ph type="sldNum" sz="quarter" idx="10"/>
          </p:nvPr>
        </p:nvSpPr>
        <p:spPr/>
        <p:txBody>
          <a:bodyPr/>
          <a:lstStyle/>
          <a:p>
            <a:fld id="{91D568E7-61F5-D04E-995D-81EF41C01A2A}" type="slidenum">
              <a:rPr lang="en-GB" smtClean="0"/>
              <a:pPr/>
              <a:t>‹#›</a:t>
            </a:fld>
            <a:endParaRPr lang="en-GB" dirty="0"/>
          </a:p>
        </p:txBody>
      </p:sp>
      <p:sp>
        <p:nvSpPr>
          <p:cNvPr id="4" name="Footer Placeholder 3">
            <a:extLst>
              <a:ext uri="{FF2B5EF4-FFF2-40B4-BE49-F238E27FC236}">
                <a16:creationId xmlns:a16="http://schemas.microsoft.com/office/drawing/2014/main" id="{267835E6-2122-1C41-9B06-19ABC120D406}"/>
              </a:ext>
            </a:extLst>
          </p:cNvPr>
          <p:cNvSpPr>
            <a:spLocks noGrp="1"/>
          </p:cNvSpPr>
          <p:nvPr>
            <p:ph type="ftr" sz="quarter" idx="11"/>
          </p:nvPr>
        </p:nvSpPr>
        <p:spPr/>
        <p:txBody>
          <a:bodyPr/>
          <a:lstStyle/>
          <a:p>
            <a:r>
              <a:rPr lang="en-GB" dirty="0"/>
              <a:t>PRESENTATION TITLE GOES HERE</a:t>
            </a:r>
          </a:p>
        </p:txBody>
      </p:sp>
      <p:sp>
        <p:nvSpPr>
          <p:cNvPr id="5" name="Date Placeholder 4">
            <a:extLst>
              <a:ext uri="{FF2B5EF4-FFF2-40B4-BE49-F238E27FC236}">
                <a16:creationId xmlns:a16="http://schemas.microsoft.com/office/drawing/2014/main" id="{2EF71D81-EC31-6344-B7E1-156516629801}"/>
              </a:ext>
            </a:extLst>
          </p:cNvPr>
          <p:cNvSpPr>
            <a:spLocks noGrp="1"/>
          </p:cNvSpPr>
          <p:nvPr>
            <p:ph type="dt" sz="half" idx="12"/>
          </p:nvPr>
        </p:nvSpPr>
        <p:spPr/>
        <p:txBody>
          <a:bodyPr/>
          <a:lstStyle/>
          <a:p>
            <a:r>
              <a:rPr lang="en-GB" dirty="0"/>
              <a:t>01 MARCH 2021</a:t>
            </a:r>
          </a:p>
        </p:txBody>
      </p:sp>
    </p:spTree>
    <p:extLst>
      <p:ext uri="{BB962C8B-B14F-4D97-AF65-F5344CB8AC3E}">
        <p14:creationId xmlns:p14="http://schemas.microsoft.com/office/powerpoint/2010/main" val="217926225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Title - with imag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5"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9450263"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9447212" cy="1325232"/>
          </a:xfrm>
        </p:spPr>
        <p:txBody>
          <a:bodyPr>
            <a:noAutofit/>
          </a:bodyPr>
          <a:lstStyle>
            <a:lvl1pPr marL="0" indent="0" algn="l">
              <a:lnSpc>
                <a:spcPct val="103000"/>
              </a:lnSpc>
              <a:spcAft>
                <a:spcPts val="0"/>
              </a:spcAft>
              <a:buNone/>
              <a:defRPr sz="39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Picture Placeholder 16">
            <a:extLst>
              <a:ext uri="{FF2B5EF4-FFF2-40B4-BE49-F238E27FC236}">
                <a16:creationId xmlns:a16="http://schemas.microsoft.com/office/drawing/2014/main" id="{E39A550C-55C3-5F48-B792-7E20505DD09E}"/>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6" name="Straight Connector 15">
            <a:extLst>
              <a:ext uri="{FF2B5EF4-FFF2-40B4-BE49-F238E27FC236}">
                <a16:creationId xmlns:a16="http://schemas.microsoft.com/office/drawing/2014/main" id="{03749CCF-EA01-7846-AF11-13FC805ABA0C}"/>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Footer Placeholder 11">
            <a:extLst>
              <a:ext uri="{FF2B5EF4-FFF2-40B4-BE49-F238E27FC236}">
                <a16:creationId xmlns:a16="http://schemas.microsoft.com/office/drawing/2014/main" id="{4F19B582-F2DC-8046-BF90-8D2142A8A5FD}"/>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ISO 19650: BIM Awareness</a:t>
            </a:r>
          </a:p>
        </p:txBody>
      </p:sp>
      <p:sp>
        <p:nvSpPr>
          <p:cNvPr id="20" name="TextBox 19">
            <a:extLst>
              <a:ext uri="{FF2B5EF4-FFF2-40B4-BE49-F238E27FC236}">
                <a16:creationId xmlns:a16="http://schemas.microsoft.com/office/drawing/2014/main" id="{FCA334BD-1E8B-904C-A28F-34CC42913FE5}"/>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3992627526"/>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amp; Imag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5"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9450263"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9447212" cy="1325232"/>
          </a:xfrm>
        </p:spPr>
        <p:txBody>
          <a:bodyPr>
            <a:noAutofit/>
          </a:bodyPr>
          <a:lstStyle>
            <a:lvl1pPr marL="0" indent="0" algn="l">
              <a:lnSpc>
                <a:spcPct val="103000"/>
              </a:lnSpc>
              <a:spcAft>
                <a:spcPts val="0"/>
              </a:spcAft>
              <a:buNone/>
              <a:defRPr sz="39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sp>
        <p:nvSpPr>
          <p:cNvPr id="11" name="Picture Placeholder 16">
            <a:extLst>
              <a:ext uri="{FF2B5EF4-FFF2-40B4-BE49-F238E27FC236}">
                <a16:creationId xmlns:a16="http://schemas.microsoft.com/office/drawing/2014/main" id="{E39A550C-55C3-5F48-B792-7E20505DD09E}"/>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6" name="Straight Connector 15">
            <a:extLst>
              <a:ext uri="{FF2B5EF4-FFF2-40B4-BE49-F238E27FC236}">
                <a16:creationId xmlns:a16="http://schemas.microsoft.com/office/drawing/2014/main" id="{03749CCF-EA01-7846-AF11-13FC805ABA0C}"/>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Footer Placeholder 11">
            <a:extLst>
              <a:ext uri="{FF2B5EF4-FFF2-40B4-BE49-F238E27FC236}">
                <a16:creationId xmlns:a16="http://schemas.microsoft.com/office/drawing/2014/main" id="{4F19B582-F2DC-8046-BF90-8D2142A8A5FD}"/>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ISO 19650: BIM Awareness</a:t>
            </a:r>
          </a:p>
        </p:txBody>
      </p:sp>
      <p:sp>
        <p:nvSpPr>
          <p:cNvPr id="20" name="TextBox 19">
            <a:extLst>
              <a:ext uri="{FF2B5EF4-FFF2-40B4-BE49-F238E27FC236}">
                <a16:creationId xmlns:a16="http://schemas.microsoft.com/office/drawing/2014/main" id="{FCA334BD-1E8B-904C-A28F-34CC42913FE5}"/>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325779805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ection Title - red - with image">
    <p:bg>
      <p:bgPr>
        <a:solidFill>
          <a:srgbClr val="FDEDF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5" cy="45641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9450263"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9447212" cy="1325232"/>
          </a:xfrm>
        </p:spPr>
        <p:txBody>
          <a:bodyPr>
            <a:noAutofit/>
          </a:bodyPr>
          <a:lstStyle>
            <a:lvl1pPr marL="0" indent="0" algn="l">
              <a:lnSpc>
                <a:spcPct val="103000"/>
              </a:lnSpc>
              <a:spcAft>
                <a:spcPts val="0"/>
              </a:spcAft>
              <a:buNone/>
              <a:defRPr sz="39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Picture Placeholder 16">
            <a:extLst>
              <a:ext uri="{FF2B5EF4-FFF2-40B4-BE49-F238E27FC236}">
                <a16:creationId xmlns:a16="http://schemas.microsoft.com/office/drawing/2014/main" id="{E39A550C-55C3-5F48-B792-7E20505DD09E}"/>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6" name="Straight Connector 15">
            <a:extLst>
              <a:ext uri="{FF2B5EF4-FFF2-40B4-BE49-F238E27FC236}">
                <a16:creationId xmlns:a16="http://schemas.microsoft.com/office/drawing/2014/main" id="{0B6B839D-D965-F24A-9BCD-5D921E977D28}"/>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Footer Placeholder 11">
            <a:extLst>
              <a:ext uri="{FF2B5EF4-FFF2-40B4-BE49-F238E27FC236}">
                <a16:creationId xmlns:a16="http://schemas.microsoft.com/office/drawing/2014/main" id="{B309540A-DF27-2540-833E-5391468AE14A}"/>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ISO 19650: BIM Awareness</a:t>
            </a:r>
          </a:p>
        </p:txBody>
      </p:sp>
      <p:sp>
        <p:nvSpPr>
          <p:cNvPr id="19" name="TextBox 18">
            <a:extLst>
              <a:ext uri="{FF2B5EF4-FFF2-40B4-BE49-F238E27FC236}">
                <a16:creationId xmlns:a16="http://schemas.microsoft.com/office/drawing/2014/main" id="{0C5D8067-2C40-EF49-8443-059B06CA2BE6}"/>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201166044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li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A8CCD-1C1A-424E-977E-955CCE05BC13}"/>
              </a:ext>
            </a:extLst>
          </p:cNvPr>
          <p:cNvSpPr>
            <a:spLocks noGrp="1"/>
          </p:cNvSpPr>
          <p:nvPr>
            <p:ph type="title"/>
          </p:nvPr>
        </p:nvSpPr>
        <p:spPr>
          <a:xfrm>
            <a:off x="2667706" y="3382427"/>
            <a:ext cx="16434941" cy="1197828"/>
          </a:xfrm>
        </p:spPr>
        <p:txBody>
          <a:bodyPr/>
          <a:lstStyle>
            <a:lvl1pPr>
              <a:lnSpc>
                <a:spcPct val="104000"/>
              </a:lnSpc>
              <a:defRPr sz="8000">
                <a:solidFill>
                  <a:schemeClr val="bg2"/>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969A5F12-1E48-3645-9F6C-0EA743C1B866}"/>
              </a:ext>
            </a:extLst>
          </p:cNvPr>
          <p:cNvSpPr>
            <a:spLocks noGrp="1"/>
          </p:cNvSpPr>
          <p:nvPr>
            <p:ph type="sldNum" sz="quarter" idx="10"/>
          </p:nvPr>
        </p:nvSpPr>
        <p:spPr/>
        <p:txBody>
          <a:bodyPr/>
          <a:lstStyle>
            <a:lvl1pPr>
              <a:defRPr>
                <a:solidFill>
                  <a:schemeClr val="bg1"/>
                </a:solidFill>
              </a:defRPr>
            </a:lvl1pPr>
          </a:lstStyle>
          <a:p>
            <a:fld id="{91D568E7-61F5-D04E-995D-81EF41C01A2A}" type="slidenum">
              <a:rPr lang="en-GB" smtClean="0"/>
              <a:pPr/>
              <a:t>‹#›</a:t>
            </a:fld>
            <a:endParaRPr lang="en-GB" dirty="0"/>
          </a:p>
        </p:txBody>
      </p:sp>
      <p:cxnSp>
        <p:nvCxnSpPr>
          <p:cNvPr id="10" name="Straight Connector 9">
            <a:extLst>
              <a:ext uri="{FF2B5EF4-FFF2-40B4-BE49-F238E27FC236}">
                <a16:creationId xmlns:a16="http://schemas.microsoft.com/office/drawing/2014/main" id="{CF1F2AD5-279A-3846-ABB0-BCDC092F6210}"/>
              </a:ext>
            </a:extLst>
          </p:cNvPr>
          <p:cNvCxnSpPr>
            <a:cxnSpLocks/>
          </p:cNvCxnSpPr>
          <p:nvPr userDrawn="1"/>
        </p:nvCxnSpPr>
        <p:spPr>
          <a:xfrm flipV="1">
            <a:off x="633046" y="3432827"/>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8C8C4E18-AEAC-A249-860E-158132B2DBAB}"/>
              </a:ext>
            </a:extLst>
          </p:cNvPr>
          <p:cNvSpPr>
            <a:spLocks noGrp="1"/>
          </p:cNvSpPr>
          <p:nvPr>
            <p:ph type="subTitle" idx="1" hasCustomPrompt="1"/>
          </p:nvPr>
        </p:nvSpPr>
        <p:spPr>
          <a:xfrm>
            <a:off x="2685619" y="2874470"/>
            <a:ext cx="1992260" cy="422106"/>
          </a:xfrm>
        </p:spPr>
        <p:txBody>
          <a:bodyPr>
            <a:noAutofit/>
          </a:bodyPr>
          <a:lstStyle>
            <a:lvl1pPr marL="0" indent="0" algn="l">
              <a:lnSpc>
                <a:spcPct val="103000"/>
              </a:lnSpc>
              <a:spcAft>
                <a:spcPts val="0"/>
              </a:spcAft>
              <a:buNone/>
              <a:defRPr sz="2000" b="0" i="0">
                <a:solidFill>
                  <a:schemeClr val="bg1"/>
                </a:solidFill>
                <a:latin typeface="Arial Nova" panose="020B050402020202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GB"/>
              <a:t>0/0</a:t>
            </a:r>
            <a:endParaRPr lang="en-US"/>
          </a:p>
        </p:txBody>
      </p:sp>
      <p:sp>
        <p:nvSpPr>
          <p:cNvPr id="16" name="Picture Placeholder 15">
            <a:extLst>
              <a:ext uri="{FF2B5EF4-FFF2-40B4-BE49-F238E27FC236}">
                <a16:creationId xmlns:a16="http://schemas.microsoft.com/office/drawing/2014/main" id="{CB29E24E-DC31-C941-A7E1-C8BA1A445972}"/>
              </a:ext>
            </a:extLst>
          </p:cNvPr>
          <p:cNvSpPr>
            <a:spLocks noGrp="1"/>
          </p:cNvSpPr>
          <p:nvPr>
            <p:ph type="pic" sz="quarter" idx="14"/>
          </p:nvPr>
        </p:nvSpPr>
        <p:spPr>
          <a:xfrm>
            <a:off x="2586038" y="9989697"/>
            <a:ext cx="1317784" cy="1317784"/>
          </a:xfrm>
          <a:prstGeom prst="ellipse">
            <a:avLst/>
          </a:prstGeom>
          <a:noFill/>
        </p:spPr>
        <p:txBody>
          <a:bodyPr/>
          <a:lstStyle>
            <a:lvl1pPr>
              <a:defRPr sz="1800"/>
            </a:lvl1pPr>
          </a:lstStyle>
          <a:p>
            <a:r>
              <a:rPr lang="en-US" dirty="0"/>
              <a:t>Click icon to add picture</a:t>
            </a:r>
            <a:endParaRPr lang="en-GB" dirty="0"/>
          </a:p>
        </p:txBody>
      </p:sp>
      <p:sp>
        <p:nvSpPr>
          <p:cNvPr id="18" name="Text Placeholder 17">
            <a:extLst>
              <a:ext uri="{FF2B5EF4-FFF2-40B4-BE49-F238E27FC236}">
                <a16:creationId xmlns:a16="http://schemas.microsoft.com/office/drawing/2014/main" id="{301175DD-1B6F-8348-AF3D-44B72244DC7E}"/>
              </a:ext>
            </a:extLst>
          </p:cNvPr>
          <p:cNvSpPr>
            <a:spLocks noGrp="1"/>
          </p:cNvSpPr>
          <p:nvPr>
            <p:ph type="body" sz="quarter" idx="15"/>
          </p:nvPr>
        </p:nvSpPr>
        <p:spPr>
          <a:xfrm>
            <a:off x="2586038" y="11565454"/>
            <a:ext cx="3808351" cy="962025"/>
          </a:xfrm>
        </p:spPr>
        <p:txBody>
          <a:bodyPr/>
          <a:lstStyle>
            <a:lvl1pPr>
              <a:lnSpc>
                <a:spcPct val="135000"/>
              </a:lnSpc>
              <a:spcAft>
                <a:spcPts val="0"/>
              </a:spcAft>
              <a:defRPr sz="1800" b="0" i="0" cap="all" spc="120" baseline="0">
                <a:solidFill>
                  <a:schemeClr val="bg1"/>
                </a:solidFill>
                <a:latin typeface="Arial Nova" panose="020B0504020202020204" pitchFamily="34" charset="0"/>
              </a:defRPr>
            </a:lvl1pPr>
            <a:lvl2pPr marL="0" indent="0">
              <a:lnSpc>
                <a:spcPct val="135000"/>
              </a:lnSpc>
              <a:spcAft>
                <a:spcPts val="0"/>
              </a:spcAft>
              <a:buNone/>
              <a:defRPr sz="1800" b="0" i="0" cap="all" spc="120" baseline="0">
                <a:solidFill>
                  <a:schemeClr val="bg1"/>
                </a:solidFill>
                <a:latin typeface="Arial Nova" panose="020B0504020202020204" pitchFamily="34" charset="0"/>
              </a:defRPr>
            </a:lvl2pPr>
            <a:lvl3pPr>
              <a:lnSpc>
                <a:spcPct val="135000"/>
              </a:lnSpc>
              <a:spcAft>
                <a:spcPts val="0"/>
              </a:spcAft>
              <a:defRPr sz="1800" b="0" i="0" cap="all" baseline="0">
                <a:solidFill>
                  <a:schemeClr val="bg1"/>
                </a:solidFill>
                <a:latin typeface="Arial Nova" panose="020B0504020202020204" pitchFamily="34" charset="0"/>
              </a:defRPr>
            </a:lvl3pPr>
            <a:lvl4pPr>
              <a:lnSpc>
                <a:spcPct val="135000"/>
              </a:lnSpc>
              <a:spcAft>
                <a:spcPts val="0"/>
              </a:spcAft>
              <a:defRPr sz="1800" b="0" i="0" cap="all" baseline="0">
                <a:solidFill>
                  <a:schemeClr val="bg1"/>
                </a:solidFill>
                <a:latin typeface="Arial Nova" panose="020B0504020202020204" pitchFamily="34" charset="0"/>
              </a:defRPr>
            </a:lvl4pPr>
            <a:lvl5pPr>
              <a:lnSpc>
                <a:spcPct val="135000"/>
              </a:lnSpc>
              <a:spcAft>
                <a:spcPts val="0"/>
              </a:spcAft>
              <a:defRPr sz="1800" b="0" i="0" cap="all" baseline="0">
                <a:solidFill>
                  <a:schemeClr val="bg1"/>
                </a:solidFill>
                <a:latin typeface="Arial Nova" panose="020B0504020202020204" pitchFamily="34" charset="0"/>
              </a:defRPr>
            </a:lvl5pPr>
          </a:lstStyle>
          <a:p>
            <a:pPr lvl="0"/>
            <a:r>
              <a:rPr lang="en-US"/>
              <a:t>Click to edit Master text styles</a:t>
            </a:r>
          </a:p>
          <a:p>
            <a:pPr lvl="1"/>
            <a:r>
              <a:rPr lang="en-US"/>
              <a:t>Second level</a:t>
            </a:r>
          </a:p>
        </p:txBody>
      </p:sp>
      <p:cxnSp>
        <p:nvCxnSpPr>
          <p:cNvPr id="22" name="Straight Connector 21">
            <a:extLst>
              <a:ext uri="{FF2B5EF4-FFF2-40B4-BE49-F238E27FC236}">
                <a16:creationId xmlns:a16="http://schemas.microsoft.com/office/drawing/2014/main" id="{15A9C7AE-21E4-5044-AACC-5CC4E76DA9E1}"/>
              </a:ext>
            </a:extLst>
          </p:cNvPr>
          <p:cNvCxnSpPr>
            <a:cxnSpLocks/>
          </p:cNvCxnSpPr>
          <p:nvPr userDrawn="1"/>
        </p:nvCxnSpPr>
        <p:spPr>
          <a:xfrm flipV="1">
            <a:off x="2579914" y="641056"/>
            <a:ext cx="117774" cy="1198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3" name="Footer Placeholder 11">
            <a:extLst>
              <a:ext uri="{FF2B5EF4-FFF2-40B4-BE49-F238E27FC236}">
                <a16:creationId xmlns:a16="http://schemas.microsoft.com/office/drawing/2014/main" id="{A7650A5A-EB18-494E-93E5-1FF2D4166791}"/>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bg1"/>
                </a:solidFill>
                <a:latin typeface="Arial Nova" panose="020B0504020202020204" pitchFamily="34" charset="0"/>
              </a:defRPr>
            </a:lvl1pPr>
          </a:lstStyle>
          <a:p>
            <a:r>
              <a:rPr lang="en-GB" dirty="0"/>
              <a:t>ISO 19650: BIM Awareness</a:t>
            </a:r>
          </a:p>
        </p:txBody>
      </p:sp>
      <p:sp>
        <p:nvSpPr>
          <p:cNvPr id="12" name="TextBox 11">
            <a:extLst>
              <a:ext uri="{FF2B5EF4-FFF2-40B4-BE49-F238E27FC236}">
                <a16:creationId xmlns:a16="http://schemas.microsoft.com/office/drawing/2014/main" id="{5AB4A4F0-21BF-5548-B57C-C922CAF6055C}"/>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pic>
        <p:nvPicPr>
          <p:cNvPr id="13" name="Graphic 12">
            <a:extLst>
              <a:ext uri="{FF2B5EF4-FFF2-40B4-BE49-F238E27FC236}">
                <a16:creationId xmlns:a16="http://schemas.microsoft.com/office/drawing/2014/main" id="{A20E7D6B-A780-B54F-9CDA-2B5F9373EE1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617" y="377372"/>
            <a:ext cx="637383" cy="637383"/>
          </a:xfrm>
          <a:prstGeom prst="rect">
            <a:avLst/>
          </a:prstGeom>
        </p:spPr>
      </p:pic>
    </p:spTree>
    <p:extLst>
      <p:ext uri="{BB962C8B-B14F-4D97-AF65-F5344CB8AC3E}">
        <p14:creationId xmlns:p14="http://schemas.microsoft.com/office/powerpoint/2010/main" val="763861908"/>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Blue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A8CCD-1C1A-424E-977E-955CCE05BC13}"/>
              </a:ext>
            </a:extLst>
          </p:cNvPr>
          <p:cNvSpPr>
            <a:spLocks noGrp="1"/>
          </p:cNvSpPr>
          <p:nvPr>
            <p:ph type="title"/>
          </p:nvPr>
        </p:nvSpPr>
        <p:spPr>
          <a:xfrm>
            <a:off x="2667706" y="3382427"/>
            <a:ext cx="16434941" cy="1197828"/>
          </a:xfrm>
        </p:spPr>
        <p:txBody>
          <a:bodyPr/>
          <a:lstStyle>
            <a:lvl1pPr>
              <a:lnSpc>
                <a:spcPct val="104000"/>
              </a:lnSpc>
              <a:defRPr sz="8000">
                <a:solidFill>
                  <a:schemeClr val="bg2"/>
                </a:solidFill>
              </a:defRPr>
            </a:lvl1pPr>
          </a:lstStyle>
          <a:p>
            <a:r>
              <a:rPr lang="en-US"/>
              <a:t>Click to edit Master title style</a:t>
            </a:r>
            <a:endParaRPr lang="en-GB"/>
          </a:p>
        </p:txBody>
      </p:sp>
      <p:cxnSp>
        <p:nvCxnSpPr>
          <p:cNvPr id="22" name="Straight Connector 21">
            <a:extLst>
              <a:ext uri="{FF2B5EF4-FFF2-40B4-BE49-F238E27FC236}">
                <a16:creationId xmlns:a16="http://schemas.microsoft.com/office/drawing/2014/main" id="{15A9C7AE-21E4-5044-AACC-5CC4E76DA9E1}"/>
              </a:ext>
            </a:extLst>
          </p:cNvPr>
          <p:cNvCxnSpPr>
            <a:cxnSpLocks/>
          </p:cNvCxnSpPr>
          <p:nvPr userDrawn="1"/>
        </p:nvCxnSpPr>
        <p:spPr>
          <a:xfrm flipV="1">
            <a:off x="2579914" y="641056"/>
            <a:ext cx="117774" cy="1198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3" name="Footer Placeholder 11">
            <a:extLst>
              <a:ext uri="{FF2B5EF4-FFF2-40B4-BE49-F238E27FC236}">
                <a16:creationId xmlns:a16="http://schemas.microsoft.com/office/drawing/2014/main" id="{A7650A5A-EB18-494E-93E5-1FF2D4166791}"/>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bg1"/>
                </a:solidFill>
                <a:latin typeface="Arial Nova" panose="020B0504020202020204" pitchFamily="34" charset="0"/>
              </a:defRPr>
            </a:lvl1pPr>
          </a:lstStyle>
          <a:p>
            <a:r>
              <a:rPr lang="en-GB" dirty="0"/>
              <a:t>ISO 19650: BIM Awareness</a:t>
            </a:r>
          </a:p>
        </p:txBody>
      </p:sp>
      <p:sp>
        <p:nvSpPr>
          <p:cNvPr id="12" name="TextBox 11">
            <a:extLst>
              <a:ext uri="{FF2B5EF4-FFF2-40B4-BE49-F238E27FC236}">
                <a16:creationId xmlns:a16="http://schemas.microsoft.com/office/drawing/2014/main" id="{5AB4A4F0-21BF-5548-B57C-C922CAF6055C}"/>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pic>
        <p:nvPicPr>
          <p:cNvPr id="13" name="Graphic 12">
            <a:extLst>
              <a:ext uri="{FF2B5EF4-FFF2-40B4-BE49-F238E27FC236}">
                <a16:creationId xmlns:a16="http://schemas.microsoft.com/office/drawing/2014/main" id="{A20E7D6B-A780-B54F-9CDA-2B5F9373EE1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617" y="377372"/>
            <a:ext cx="637383" cy="637383"/>
          </a:xfrm>
          <a:prstGeom prst="rect">
            <a:avLst/>
          </a:prstGeom>
        </p:spPr>
      </p:pic>
    </p:spTree>
    <p:extLst>
      <p:ext uri="{BB962C8B-B14F-4D97-AF65-F5344CB8AC3E}">
        <p14:creationId xmlns:p14="http://schemas.microsoft.com/office/powerpoint/2010/main" val="228751006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lient with imag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A8CCD-1C1A-424E-977E-955CCE05BC13}"/>
              </a:ext>
            </a:extLst>
          </p:cNvPr>
          <p:cNvSpPr>
            <a:spLocks noGrp="1"/>
          </p:cNvSpPr>
          <p:nvPr>
            <p:ph type="title"/>
          </p:nvPr>
        </p:nvSpPr>
        <p:spPr>
          <a:xfrm>
            <a:off x="2601447" y="3415557"/>
            <a:ext cx="8371354" cy="1791260"/>
          </a:xfrm>
        </p:spPr>
        <p:txBody>
          <a:bodyPr/>
          <a:lstStyle>
            <a:lvl1pPr>
              <a:lnSpc>
                <a:spcPct val="97000"/>
              </a:lnSpc>
              <a:defRPr sz="6000" spc="120" baseline="0">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969A5F12-1E48-3645-9F6C-0EA743C1B866}"/>
              </a:ext>
            </a:extLst>
          </p:cNvPr>
          <p:cNvSpPr>
            <a:spLocks noGrp="1"/>
          </p:cNvSpPr>
          <p:nvPr>
            <p:ph type="sldNum" sz="quarter" idx="10"/>
          </p:nvPr>
        </p:nvSpPr>
        <p:spPr/>
        <p:txBody>
          <a:bodyPr/>
          <a:lstStyle>
            <a:lvl1pPr>
              <a:defRPr>
                <a:solidFill>
                  <a:schemeClr val="bg1"/>
                </a:solidFill>
              </a:defRPr>
            </a:lvl1pPr>
          </a:lstStyle>
          <a:p>
            <a:fld id="{91D568E7-61F5-D04E-995D-81EF41C01A2A}" type="slidenum">
              <a:rPr lang="en-GB" smtClean="0"/>
              <a:pPr/>
              <a:t>‹#›</a:t>
            </a:fld>
            <a:endParaRPr lang="en-GB" dirty="0"/>
          </a:p>
        </p:txBody>
      </p:sp>
      <p:cxnSp>
        <p:nvCxnSpPr>
          <p:cNvPr id="10" name="Straight Connector 9">
            <a:extLst>
              <a:ext uri="{FF2B5EF4-FFF2-40B4-BE49-F238E27FC236}">
                <a16:creationId xmlns:a16="http://schemas.microsoft.com/office/drawing/2014/main" id="{CF1F2AD5-279A-3846-ABB0-BCDC092F6210}"/>
              </a:ext>
            </a:extLst>
          </p:cNvPr>
          <p:cNvCxnSpPr>
            <a:cxnSpLocks/>
          </p:cNvCxnSpPr>
          <p:nvPr userDrawn="1"/>
        </p:nvCxnSpPr>
        <p:spPr>
          <a:xfrm flipV="1">
            <a:off x="633046" y="3432827"/>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8C8C4E18-AEAC-A249-860E-158132B2DBAB}"/>
              </a:ext>
            </a:extLst>
          </p:cNvPr>
          <p:cNvSpPr>
            <a:spLocks noGrp="1"/>
          </p:cNvSpPr>
          <p:nvPr>
            <p:ph type="subTitle" idx="1" hasCustomPrompt="1"/>
          </p:nvPr>
        </p:nvSpPr>
        <p:spPr>
          <a:xfrm>
            <a:off x="2685619" y="2874470"/>
            <a:ext cx="1992260" cy="422106"/>
          </a:xfrm>
        </p:spPr>
        <p:txBody>
          <a:bodyPr>
            <a:noAutofit/>
          </a:bodyPr>
          <a:lstStyle>
            <a:lvl1pPr marL="0" indent="0" algn="l">
              <a:lnSpc>
                <a:spcPct val="103000"/>
              </a:lnSpc>
              <a:spcAft>
                <a:spcPts val="0"/>
              </a:spcAft>
              <a:buNone/>
              <a:defRPr sz="2000" b="0" i="0">
                <a:solidFill>
                  <a:schemeClr val="bg1"/>
                </a:solidFill>
                <a:latin typeface="Arial Nova" panose="020B050402020202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GB"/>
              <a:t>0/0</a:t>
            </a:r>
            <a:endParaRPr lang="en-US"/>
          </a:p>
        </p:txBody>
      </p:sp>
      <p:sp>
        <p:nvSpPr>
          <p:cNvPr id="17" name="Picture Placeholder 16">
            <a:extLst>
              <a:ext uri="{FF2B5EF4-FFF2-40B4-BE49-F238E27FC236}">
                <a16:creationId xmlns:a16="http://schemas.microsoft.com/office/drawing/2014/main" id="{C5253546-CB2B-2C4A-996A-61E3E42C612D}"/>
              </a:ext>
            </a:extLst>
          </p:cNvPr>
          <p:cNvSpPr>
            <a:spLocks noGrp="1"/>
          </p:cNvSpPr>
          <p:nvPr>
            <p:ph type="pic" sz="quarter" idx="16"/>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9" name="Straight Connector 18">
            <a:extLst>
              <a:ext uri="{FF2B5EF4-FFF2-40B4-BE49-F238E27FC236}">
                <a16:creationId xmlns:a16="http://schemas.microsoft.com/office/drawing/2014/main" id="{882E14B1-1B27-1F47-8093-CA2AED1C00C6}"/>
              </a:ext>
            </a:extLst>
          </p:cNvPr>
          <p:cNvCxnSpPr>
            <a:cxnSpLocks/>
          </p:cNvCxnSpPr>
          <p:nvPr userDrawn="1"/>
        </p:nvCxnSpPr>
        <p:spPr>
          <a:xfrm flipV="1">
            <a:off x="2579914" y="641056"/>
            <a:ext cx="117774" cy="1198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0" name="Footer Placeholder 11">
            <a:extLst>
              <a:ext uri="{FF2B5EF4-FFF2-40B4-BE49-F238E27FC236}">
                <a16:creationId xmlns:a16="http://schemas.microsoft.com/office/drawing/2014/main" id="{E49EC3BB-81C5-4145-9FF8-63A4CB4CDFF9}"/>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bg1"/>
                </a:solidFill>
                <a:latin typeface="Arial Nova" panose="020B0504020202020204" pitchFamily="34" charset="0"/>
              </a:defRPr>
            </a:lvl1pPr>
          </a:lstStyle>
          <a:p>
            <a:r>
              <a:rPr lang="en-GB" dirty="0"/>
              <a:t>ISO 19650: BIM Awareness</a:t>
            </a:r>
          </a:p>
        </p:txBody>
      </p:sp>
      <p:pic>
        <p:nvPicPr>
          <p:cNvPr id="13" name="Graphic 12">
            <a:extLst>
              <a:ext uri="{FF2B5EF4-FFF2-40B4-BE49-F238E27FC236}">
                <a16:creationId xmlns:a16="http://schemas.microsoft.com/office/drawing/2014/main" id="{DFE172FF-58FE-0A42-B688-0C9F0DB4233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617" y="377372"/>
            <a:ext cx="637383" cy="637383"/>
          </a:xfrm>
          <a:prstGeom prst="rect">
            <a:avLst/>
          </a:prstGeom>
        </p:spPr>
      </p:pic>
      <p:sp>
        <p:nvSpPr>
          <p:cNvPr id="14" name="TextBox 13">
            <a:extLst>
              <a:ext uri="{FF2B5EF4-FFF2-40B4-BE49-F238E27FC236}">
                <a16:creationId xmlns:a16="http://schemas.microsoft.com/office/drawing/2014/main" id="{895DF6B6-4265-2A45-8185-E6D1D0BA17D2}"/>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
        <p:nvSpPr>
          <p:cNvPr id="22" name="Picture Placeholder 15">
            <a:extLst>
              <a:ext uri="{FF2B5EF4-FFF2-40B4-BE49-F238E27FC236}">
                <a16:creationId xmlns:a16="http://schemas.microsoft.com/office/drawing/2014/main" id="{F87AA5DA-741C-104E-92BE-F9DE1D48ECB1}"/>
              </a:ext>
            </a:extLst>
          </p:cNvPr>
          <p:cNvSpPr>
            <a:spLocks noGrp="1"/>
          </p:cNvSpPr>
          <p:nvPr>
            <p:ph type="pic" sz="quarter" idx="14"/>
          </p:nvPr>
        </p:nvSpPr>
        <p:spPr>
          <a:xfrm>
            <a:off x="2586038" y="9989697"/>
            <a:ext cx="1317784" cy="1317784"/>
          </a:xfrm>
          <a:prstGeom prst="ellipse">
            <a:avLst/>
          </a:prstGeom>
          <a:noFill/>
        </p:spPr>
        <p:txBody>
          <a:bodyPr/>
          <a:lstStyle>
            <a:lvl1pPr>
              <a:defRPr sz="1800"/>
            </a:lvl1pPr>
          </a:lstStyle>
          <a:p>
            <a:r>
              <a:rPr lang="en-US" dirty="0"/>
              <a:t>Click icon to add picture</a:t>
            </a:r>
            <a:endParaRPr lang="en-GB" dirty="0"/>
          </a:p>
        </p:txBody>
      </p:sp>
      <p:sp>
        <p:nvSpPr>
          <p:cNvPr id="23" name="Text Placeholder 17">
            <a:extLst>
              <a:ext uri="{FF2B5EF4-FFF2-40B4-BE49-F238E27FC236}">
                <a16:creationId xmlns:a16="http://schemas.microsoft.com/office/drawing/2014/main" id="{81554213-C1F3-6841-A520-66A6A683F3F6}"/>
              </a:ext>
            </a:extLst>
          </p:cNvPr>
          <p:cNvSpPr>
            <a:spLocks noGrp="1"/>
          </p:cNvSpPr>
          <p:nvPr>
            <p:ph type="body" sz="quarter" idx="15"/>
          </p:nvPr>
        </p:nvSpPr>
        <p:spPr>
          <a:xfrm>
            <a:off x="2586038" y="11565454"/>
            <a:ext cx="3808351" cy="962025"/>
          </a:xfrm>
        </p:spPr>
        <p:txBody>
          <a:bodyPr/>
          <a:lstStyle>
            <a:lvl1pPr>
              <a:lnSpc>
                <a:spcPct val="135000"/>
              </a:lnSpc>
              <a:spcAft>
                <a:spcPts val="0"/>
              </a:spcAft>
              <a:defRPr sz="1800" b="0" i="0" cap="all" spc="120" baseline="0">
                <a:solidFill>
                  <a:schemeClr val="bg1"/>
                </a:solidFill>
                <a:latin typeface="Arial Nova" panose="020B0504020202020204" pitchFamily="34" charset="0"/>
              </a:defRPr>
            </a:lvl1pPr>
            <a:lvl2pPr marL="0" indent="0">
              <a:lnSpc>
                <a:spcPct val="135000"/>
              </a:lnSpc>
              <a:spcAft>
                <a:spcPts val="0"/>
              </a:spcAft>
              <a:buNone/>
              <a:defRPr sz="1800" b="0" i="0" cap="all" spc="120" baseline="0">
                <a:solidFill>
                  <a:schemeClr val="bg1"/>
                </a:solidFill>
                <a:latin typeface="Arial Nova" panose="020B0504020202020204" pitchFamily="34" charset="0"/>
              </a:defRPr>
            </a:lvl2pPr>
            <a:lvl3pPr>
              <a:lnSpc>
                <a:spcPct val="135000"/>
              </a:lnSpc>
              <a:spcAft>
                <a:spcPts val="0"/>
              </a:spcAft>
              <a:defRPr sz="1800" b="0" i="0" cap="all" baseline="0">
                <a:solidFill>
                  <a:schemeClr val="bg1"/>
                </a:solidFill>
                <a:latin typeface="Arial Nova" panose="020B0504020202020204" pitchFamily="34" charset="0"/>
              </a:defRPr>
            </a:lvl3pPr>
            <a:lvl4pPr>
              <a:lnSpc>
                <a:spcPct val="135000"/>
              </a:lnSpc>
              <a:spcAft>
                <a:spcPts val="0"/>
              </a:spcAft>
              <a:defRPr sz="1800" b="0" i="0" cap="all" baseline="0">
                <a:solidFill>
                  <a:schemeClr val="bg1"/>
                </a:solidFill>
                <a:latin typeface="Arial Nova" panose="020B0504020202020204" pitchFamily="34" charset="0"/>
              </a:defRPr>
            </a:lvl4pPr>
            <a:lvl5pPr>
              <a:lnSpc>
                <a:spcPct val="135000"/>
              </a:lnSpc>
              <a:spcAft>
                <a:spcPts val="0"/>
              </a:spcAft>
              <a:defRPr sz="1800" b="0" i="0" cap="all" baseline="0">
                <a:solidFill>
                  <a:schemeClr val="bg1"/>
                </a:solidFill>
                <a:latin typeface="Arial Nova" panose="020B050402020202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348602154"/>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09760" y="6152678"/>
            <a:ext cx="17650167" cy="3402085"/>
          </a:xfrm>
        </p:spPr>
        <p:txBody>
          <a:bodyPr anchor="b"/>
          <a:lstStyle>
            <a:lvl1pPr>
              <a:defRPr sz="14399"/>
            </a:lvl1pPr>
          </a:lstStyle>
          <a:p>
            <a:r>
              <a:rPr lang="en-US"/>
              <a:t>Click to edit Master title style</a:t>
            </a:r>
            <a:endParaRPr lang="en-US" dirty="0"/>
          </a:p>
        </p:txBody>
      </p:sp>
      <p:sp>
        <p:nvSpPr>
          <p:cNvPr id="3" name="Subtitle 2"/>
          <p:cNvSpPr>
            <a:spLocks noGrp="1"/>
          </p:cNvSpPr>
          <p:nvPr>
            <p:ph type="subTitle" idx="1"/>
          </p:nvPr>
        </p:nvSpPr>
        <p:spPr>
          <a:xfrm>
            <a:off x="2309760" y="9554760"/>
            <a:ext cx="17650167" cy="1722840"/>
          </a:xfrm>
        </p:spPr>
        <p:txBody>
          <a:bodyPr anchor="t"/>
          <a:lstStyle>
            <a:lvl1pPr marL="0" indent="0" algn="l">
              <a:buNone/>
              <a:defRPr cap="all">
                <a:solidFill>
                  <a:schemeClr val="bg2">
                    <a:lumMod val="40000"/>
                    <a:lumOff val="60000"/>
                  </a:schemeClr>
                </a:solidFill>
              </a:defRPr>
            </a:lvl1pPr>
            <a:lvl2pPr marL="914354" indent="0" algn="ctr">
              <a:buNone/>
              <a:defRPr>
                <a:solidFill>
                  <a:schemeClr val="tx1">
                    <a:tint val="75000"/>
                  </a:schemeClr>
                </a:solidFill>
              </a:defRPr>
            </a:lvl2pPr>
            <a:lvl3pPr marL="1828709" indent="0" algn="ctr">
              <a:buNone/>
              <a:defRPr>
                <a:solidFill>
                  <a:schemeClr val="tx1">
                    <a:tint val="75000"/>
                  </a:schemeClr>
                </a:solidFill>
              </a:defRPr>
            </a:lvl3pPr>
            <a:lvl4pPr marL="2743063" indent="0" algn="ctr">
              <a:buNone/>
              <a:defRPr>
                <a:solidFill>
                  <a:schemeClr val="tx1">
                    <a:tint val="75000"/>
                  </a:schemeClr>
                </a:solidFill>
              </a:defRPr>
            </a:lvl4pPr>
            <a:lvl5pPr marL="3657417" indent="0" algn="ctr">
              <a:buNone/>
              <a:defRPr>
                <a:solidFill>
                  <a:schemeClr val="tx1">
                    <a:tint val="75000"/>
                  </a:schemeClr>
                </a:solidFill>
              </a:defRPr>
            </a:lvl5pPr>
            <a:lvl6pPr marL="4571771" indent="0" algn="ctr">
              <a:buNone/>
              <a:defRPr>
                <a:solidFill>
                  <a:schemeClr val="tx1">
                    <a:tint val="75000"/>
                  </a:schemeClr>
                </a:solidFill>
              </a:defRPr>
            </a:lvl6pPr>
            <a:lvl7pPr marL="5486126" indent="0" algn="ctr">
              <a:buNone/>
              <a:defRPr>
                <a:solidFill>
                  <a:schemeClr val="tx1">
                    <a:tint val="75000"/>
                  </a:schemeClr>
                </a:solidFill>
              </a:defRPr>
            </a:lvl7pPr>
            <a:lvl8pPr marL="6400480" indent="0" algn="ctr">
              <a:buNone/>
              <a:defRPr>
                <a:solidFill>
                  <a:schemeClr val="tx1">
                    <a:tint val="75000"/>
                  </a:schemeClr>
                </a:solidFill>
              </a:defRPr>
            </a:lvl8pPr>
            <a:lvl9pPr marL="7314834"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3D80B9-5514-4229-BF0C-C83886152820}" type="slidenum">
              <a:rPr lang="en-GB" smtClean="0"/>
              <a:t>‹#›</a:t>
            </a:fld>
            <a:endParaRPr lang="en-GB"/>
          </a:p>
        </p:txBody>
      </p:sp>
    </p:spTree>
    <p:extLst>
      <p:ext uri="{BB962C8B-B14F-4D97-AF65-F5344CB8AC3E}">
        <p14:creationId xmlns:p14="http://schemas.microsoft.com/office/powerpoint/2010/main" val="1585442036"/>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 blu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3"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6511924"/>
            <a:ext cx="9454044" cy="2103525"/>
          </a:xfrm>
        </p:spPr>
        <p:txBody>
          <a:bodyPr anchor="t"/>
          <a:lstStyle>
            <a:lvl1pPr algn="l">
              <a:lnSpc>
                <a:spcPct val="69000"/>
              </a:lnSpc>
              <a:defRPr sz="976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9447212" cy="1325232"/>
          </a:xfrm>
        </p:spPr>
        <p:txBody>
          <a:bodyPr>
            <a:noAutofit/>
          </a:bodyPr>
          <a:lstStyle>
            <a:lvl1pPr marL="0" indent="0" algn="l">
              <a:lnSpc>
                <a:spcPct val="103000"/>
              </a:lnSpc>
              <a:spcAft>
                <a:spcPts val="0"/>
              </a:spcAft>
              <a:buNone/>
              <a:defRPr sz="3902" spc="0" baseline="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endParaRPr lang="en-GB" dirty="0"/>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Picture Placeholder 16">
            <a:extLst>
              <a:ext uri="{FF2B5EF4-FFF2-40B4-BE49-F238E27FC236}">
                <a16:creationId xmlns:a16="http://schemas.microsoft.com/office/drawing/2014/main" id="{08D5CD4F-CD6F-0C4E-9877-41341F8E633A}"/>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5459271"/>
            <a:ext cx="1336606" cy="344629"/>
          </a:xfrm>
          <a:solidFill>
            <a:schemeClr val="tx2"/>
          </a:solidFill>
        </p:spPr>
        <p:txBody>
          <a:bodyPr wrap="none" lIns="144000" anchor="ctr"/>
          <a:lstStyle>
            <a:lvl1pPr marL="0" indent="0" algn="l">
              <a:lnSpc>
                <a:spcPct val="100000"/>
              </a:lnSpc>
              <a:spcAft>
                <a:spcPts val="0"/>
              </a:spcAft>
              <a:buNone/>
              <a:defRPr sz="1518" b="0" i="0" cap="all" spc="200" baseline="0">
                <a:solidFill>
                  <a:schemeClr val="bg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42757418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1_Title Slide with image - blank">
    <p:bg>
      <p:bgPr>
        <a:solidFill>
          <a:srgbClr val="EFEFF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79206" y="6511924"/>
            <a:ext cx="9454044" cy="2103525"/>
          </a:xfrm>
        </p:spPr>
        <p:txBody>
          <a:bodyPr anchor="t"/>
          <a:lstStyle>
            <a:lvl1pPr algn="l">
              <a:lnSpc>
                <a:spcPct val="69000"/>
              </a:lnSpc>
              <a:defRPr sz="976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9447212" cy="1325232"/>
          </a:xfrm>
        </p:spPr>
        <p:txBody>
          <a:bodyPr>
            <a:noAutofit/>
          </a:bodyPr>
          <a:lstStyle>
            <a:lvl1pPr marL="0" indent="0" algn="l">
              <a:lnSpc>
                <a:spcPct val="103000"/>
              </a:lnSpc>
              <a:spcAft>
                <a:spcPts val="0"/>
              </a:spcAft>
              <a:buNone/>
              <a:defRPr sz="3902" spc="0" baseline="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endParaRPr lang="en-GB" dirty="0"/>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Picture Placeholder 16">
            <a:extLst>
              <a:ext uri="{FF2B5EF4-FFF2-40B4-BE49-F238E27FC236}">
                <a16:creationId xmlns:a16="http://schemas.microsoft.com/office/drawing/2014/main" id="{08D5CD4F-CD6F-0C4E-9877-41341F8E633A}"/>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spTree>
    <p:extLst>
      <p:ext uri="{BB962C8B-B14F-4D97-AF65-F5344CB8AC3E}">
        <p14:creationId xmlns:p14="http://schemas.microsoft.com/office/powerpoint/2010/main" val="3122958114"/>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Learning Objectives">
    <p:bg>
      <p:bgPr>
        <a:solidFill>
          <a:srgbClr val="EFEFF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8" name="Title 31">
            <a:extLst>
              <a:ext uri="{FF2B5EF4-FFF2-40B4-BE49-F238E27FC236}">
                <a16:creationId xmlns:a16="http://schemas.microsoft.com/office/drawing/2014/main" id="{B20D3D5F-E124-4E47-96CA-07B7BAFD8847}"/>
              </a:ext>
            </a:extLst>
          </p:cNvPr>
          <p:cNvSpPr>
            <a:spLocks noGrp="1"/>
          </p:cNvSpPr>
          <p:nvPr>
            <p:ph type="ctrTitle"/>
          </p:nvPr>
        </p:nvSpPr>
        <p:spPr>
          <a:xfrm>
            <a:off x="7601195" y="3952568"/>
            <a:ext cx="9454044" cy="1471044"/>
          </a:xfrm>
        </p:spPr>
        <p:txBody>
          <a:bodyPr/>
          <a:lstStyle>
            <a:lvl1pPr algn="ctr">
              <a:defRPr>
                <a:solidFill>
                  <a:schemeClr val="tx1"/>
                </a:solidFill>
              </a:defRPr>
            </a:lvl1pPr>
          </a:lstStyle>
          <a:p>
            <a:pPr>
              <a:lnSpc>
                <a:spcPct val="150000"/>
              </a:lnSpc>
            </a:pPr>
            <a:r>
              <a:rPr lang="en-US"/>
              <a:t>Click to edit Master title style</a:t>
            </a:r>
            <a:endParaRPr lang="en-GB"/>
          </a:p>
        </p:txBody>
      </p:sp>
      <p:sp>
        <p:nvSpPr>
          <p:cNvPr id="9" name="Subtitle 32">
            <a:extLst>
              <a:ext uri="{FF2B5EF4-FFF2-40B4-BE49-F238E27FC236}">
                <a16:creationId xmlns:a16="http://schemas.microsoft.com/office/drawing/2014/main" id="{BED848BF-6346-465B-88F0-B406DCD0FF4B}"/>
              </a:ext>
            </a:extLst>
          </p:cNvPr>
          <p:cNvSpPr>
            <a:spLocks noGrp="1"/>
          </p:cNvSpPr>
          <p:nvPr>
            <p:ph type="subTitle" idx="1"/>
          </p:nvPr>
        </p:nvSpPr>
        <p:spPr>
          <a:xfrm>
            <a:off x="7608027" y="8725156"/>
            <a:ext cx="9447212" cy="2617441"/>
          </a:xfrm>
        </p:spPr>
        <p:txBody>
          <a:bodyPr/>
          <a:lstStyle>
            <a:lvl1pPr algn="ctr">
              <a:defRPr/>
            </a:lvl1pPr>
          </a:lstStyle>
          <a:p>
            <a:r>
              <a:rPr lang="en-US">
                <a:solidFill>
                  <a:schemeClr val="tx2"/>
                </a:solidFill>
              </a:rPr>
              <a:t>Click to edit Master subtitle style</a:t>
            </a:r>
            <a:endParaRPr lang="en-GB">
              <a:solidFill>
                <a:schemeClr val="tx2"/>
              </a:solidFill>
            </a:endParaRPr>
          </a:p>
        </p:txBody>
      </p:sp>
    </p:spTree>
    <p:extLst>
      <p:ext uri="{BB962C8B-B14F-4D97-AF65-F5344CB8AC3E}">
        <p14:creationId xmlns:p14="http://schemas.microsoft.com/office/powerpoint/2010/main" val="2769508109"/>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 red">
    <p:bg>
      <p:bgPr>
        <a:solidFill>
          <a:srgbClr val="FDEDF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3" cy="45641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6511924"/>
            <a:ext cx="9454044" cy="2103525"/>
          </a:xfrm>
        </p:spPr>
        <p:txBody>
          <a:bodyPr anchor="t"/>
          <a:lstStyle>
            <a:lvl1pPr algn="l">
              <a:lnSpc>
                <a:spcPct val="69000"/>
              </a:lnSpc>
              <a:defRPr sz="976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9447212" cy="1325232"/>
          </a:xfrm>
        </p:spPr>
        <p:txBody>
          <a:bodyPr>
            <a:noAutofit/>
          </a:bodyPr>
          <a:lstStyle>
            <a:lvl1pPr marL="0" indent="0" algn="l">
              <a:lnSpc>
                <a:spcPct val="103000"/>
              </a:lnSpc>
              <a:spcAft>
                <a:spcPts val="0"/>
              </a:spcAft>
              <a:buNone/>
              <a:defRPr sz="3902" spc="0" baseline="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endParaRPr lang="en-GB" dirty="0"/>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Picture Placeholder 16">
            <a:extLst>
              <a:ext uri="{FF2B5EF4-FFF2-40B4-BE49-F238E27FC236}">
                <a16:creationId xmlns:a16="http://schemas.microsoft.com/office/drawing/2014/main" id="{08D5CD4F-CD6F-0C4E-9877-41341F8E633A}"/>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5459271"/>
            <a:ext cx="1336606" cy="344629"/>
          </a:xfrm>
          <a:solidFill>
            <a:schemeClr val="accent1"/>
          </a:solidFill>
        </p:spPr>
        <p:txBody>
          <a:bodyPr wrap="none" lIns="144000" anchor="ctr"/>
          <a:lstStyle>
            <a:lvl1pPr marL="0" indent="0" algn="l">
              <a:lnSpc>
                <a:spcPct val="100000"/>
              </a:lnSpc>
              <a:spcAft>
                <a:spcPts val="0"/>
              </a:spcAft>
              <a:buNone/>
              <a:defRPr sz="1518" b="0" i="0" cap="all" spc="200" baseline="0">
                <a:solidFill>
                  <a:schemeClr val="bg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328332132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wid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24382414"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5157129"/>
            <a:ext cx="21163444" cy="1514261"/>
          </a:xfrm>
        </p:spPr>
        <p:txBody>
          <a:bodyPr anchor="t"/>
          <a:lstStyle>
            <a:lvl1pPr algn="l">
              <a:lnSpc>
                <a:spcPct val="82000"/>
              </a:lnSpc>
              <a:defRPr sz="120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568055"/>
            <a:ext cx="21156612" cy="1325232"/>
          </a:xfrm>
        </p:spPr>
        <p:txBody>
          <a:bodyPr>
            <a:noAutofit/>
          </a:bodyPr>
          <a:lstStyle>
            <a:lvl1pPr marL="0" indent="0" algn="l">
              <a:lnSpc>
                <a:spcPct val="103000"/>
              </a:lnSpc>
              <a:spcAft>
                <a:spcPts val="0"/>
              </a:spcAft>
              <a:buNone/>
              <a:defRPr sz="3902">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endParaRPr lang="en-GB" dirty="0"/>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5171771"/>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4280848"/>
            <a:ext cx="1336606" cy="344629"/>
          </a:xfrm>
          <a:solidFill>
            <a:schemeClr val="tx2"/>
          </a:solidFill>
        </p:spPr>
        <p:txBody>
          <a:bodyPr wrap="none" lIns="144000" anchor="ctr"/>
          <a:lstStyle>
            <a:lvl1pPr marL="0" indent="0" algn="l">
              <a:lnSpc>
                <a:spcPct val="100000"/>
              </a:lnSpc>
              <a:spcAft>
                <a:spcPts val="0"/>
              </a:spcAft>
              <a:buNone/>
              <a:defRPr sz="1518" b="0" i="0" cap="all" spc="200" baseline="0">
                <a:solidFill>
                  <a:schemeClr val="bg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1210574909"/>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 background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79206" y="6511924"/>
            <a:ext cx="21171912" cy="2103525"/>
          </a:xfrm>
        </p:spPr>
        <p:txBody>
          <a:bodyPr anchor="t"/>
          <a:lstStyle>
            <a:lvl1pPr algn="l">
              <a:lnSpc>
                <a:spcPct val="69000"/>
              </a:lnSpc>
              <a:defRPr sz="9760">
                <a:solidFill>
                  <a:schemeClr val="bg1"/>
                </a:solidFill>
              </a:defRPr>
            </a:lvl1pPr>
          </a:lstStyle>
          <a:p>
            <a:r>
              <a:rPr lang="en-US"/>
              <a:t>Click to edit Master title style</a:t>
            </a:r>
          </a:p>
        </p:txBody>
      </p:sp>
      <p:sp>
        <p:nvSpPr>
          <p:cNvPr id="3" name="Subtitle 2"/>
          <p:cNvSpPr>
            <a:spLocks noGrp="1"/>
          </p:cNvSpPr>
          <p:nvPr>
            <p:ph type="subTitle" idx="1"/>
          </p:nvPr>
        </p:nvSpPr>
        <p:spPr>
          <a:xfrm>
            <a:off x="2586038" y="9568055"/>
            <a:ext cx="21156612" cy="1325232"/>
          </a:xfrm>
        </p:spPr>
        <p:txBody>
          <a:bodyPr>
            <a:noAutofit/>
          </a:bodyPr>
          <a:lstStyle>
            <a:lvl1pPr marL="0" indent="0" algn="l">
              <a:lnSpc>
                <a:spcPct val="103000"/>
              </a:lnSpc>
              <a:spcAft>
                <a:spcPts val="0"/>
              </a:spcAft>
              <a:buNone/>
              <a:defRPr sz="3902">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pic>
        <p:nvPicPr>
          <p:cNvPr id="10" name="Graphic 9">
            <a:extLst>
              <a:ext uri="{FF2B5EF4-FFF2-40B4-BE49-F238E27FC236}">
                <a16:creationId xmlns:a16="http://schemas.microsoft.com/office/drawing/2014/main" id="{82E72FF1-8F00-0E41-903F-DC5B59FCEC2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635000" y="630238"/>
            <a:ext cx="1643516" cy="1643516"/>
          </a:xfrm>
          <a:prstGeom prst="rect">
            <a:avLst/>
          </a:prstGeom>
        </p:spPr>
      </p:pic>
      <p:sp>
        <p:nvSpPr>
          <p:cNvPr id="11" name="Date Placeholder 12">
            <a:extLst>
              <a:ext uri="{FF2B5EF4-FFF2-40B4-BE49-F238E27FC236}">
                <a16:creationId xmlns:a16="http://schemas.microsoft.com/office/drawing/2014/main" id="{CA391CAE-FC6E-4648-B650-31A65A87E06C}"/>
              </a:ext>
            </a:extLst>
          </p:cNvPr>
          <p:cNvSpPr>
            <a:spLocks noGrp="1"/>
          </p:cNvSpPr>
          <p:nvPr>
            <p:ph type="dt" sz="half" idx="2"/>
          </p:nvPr>
        </p:nvSpPr>
        <p:spPr>
          <a:xfrm>
            <a:off x="2586038" y="12632778"/>
            <a:ext cx="5486400" cy="233590"/>
          </a:xfrm>
          <a:prstGeom prst="rect">
            <a:avLst/>
          </a:prstGeom>
        </p:spPr>
        <p:txBody>
          <a:bodyPr vert="horz" lIns="0" tIns="0" rIns="0" bIns="0" rtlCol="0" anchor="t">
            <a:spAutoFit/>
          </a:bodyPr>
          <a:lstStyle>
            <a:lvl1pPr algn="l">
              <a:defRPr sz="1518" b="0" i="0" cap="all" spc="160" baseline="0">
                <a:solidFill>
                  <a:schemeClr val="bg1"/>
                </a:solidFill>
                <a:latin typeface="Arial Nova" panose="020B0504020202020204" pitchFamily="34" charset="0"/>
              </a:defRPr>
            </a:lvl1pPr>
          </a:lstStyle>
          <a:p>
            <a:endParaRPr lang="en-GB" dirty="0"/>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6350194"/>
            <a:ext cx="1633904" cy="1633221"/>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2">
            <a:extLst>
              <a:ext uri="{FF2B5EF4-FFF2-40B4-BE49-F238E27FC236}">
                <a16:creationId xmlns:a16="http://schemas.microsoft.com/office/drawing/2014/main" id="{354713A0-2D3A-B54E-845C-8484F1B6CC2D}"/>
              </a:ext>
            </a:extLst>
          </p:cNvPr>
          <p:cNvSpPr>
            <a:spLocks noGrp="1"/>
          </p:cNvSpPr>
          <p:nvPr>
            <p:ph type="body" idx="11" hasCustomPrompt="1"/>
          </p:nvPr>
        </p:nvSpPr>
        <p:spPr>
          <a:xfrm>
            <a:off x="2586038" y="5459271"/>
            <a:ext cx="1336606" cy="344629"/>
          </a:xfrm>
          <a:solidFill>
            <a:schemeClr val="bg2"/>
          </a:solidFill>
        </p:spPr>
        <p:txBody>
          <a:bodyPr wrap="none" lIns="144000" anchor="ctr"/>
          <a:lstStyle>
            <a:lvl1pPr marL="0" indent="0" algn="l">
              <a:lnSpc>
                <a:spcPct val="100000"/>
              </a:lnSpc>
              <a:spcAft>
                <a:spcPts val="0"/>
              </a:spcAft>
              <a:buNone/>
              <a:defRPr sz="1518" b="0" i="0" cap="all" spc="200" baseline="0">
                <a:solidFill>
                  <a:schemeClr val="tx1"/>
                </a:solidFill>
                <a:latin typeface="Arial Nova" panose="020B0504020202020204" pitchFamily="34" charset="0"/>
              </a:defRPr>
            </a:lvl1pPr>
            <a:lvl2pPr marL="914354" indent="0">
              <a:buNone/>
              <a:defRPr sz="4000" b="1"/>
            </a:lvl2pPr>
            <a:lvl3pPr marL="1828709" indent="0">
              <a:buNone/>
              <a:defRPr sz="3600" b="1"/>
            </a:lvl3pPr>
            <a:lvl4pPr marL="2743063" indent="0">
              <a:buNone/>
              <a:defRPr sz="3200" b="1"/>
            </a:lvl4pPr>
            <a:lvl5pPr marL="3657417" indent="0">
              <a:buNone/>
              <a:defRPr sz="3200" b="1"/>
            </a:lvl5pPr>
            <a:lvl6pPr marL="4571771" indent="0">
              <a:buNone/>
              <a:defRPr sz="3200" b="1"/>
            </a:lvl6pPr>
            <a:lvl7pPr marL="5486126" indent="0">
              <a:buNone/>
              <a:defRPr sz="3200" b="1"/>
            </a:lvl7pPr>
            <a:lvl8pPr marL="6400480" indent="0">
              <a:buNone/>
              <a:defRPr sz="3200" b="1"/>
            </a:lvl8pPr>
            <a:lvl9pPr marL="7314834" indent="0">
              <a:buNone/>
              <a:defRPr sz="3200" b="1"/>
            </a:lvl9pPr>
          </a:lstStyle>
          <a:p>
            <a:pPr lvl="0"/>
            <a:r>
              <a:rPr lang="en-GB"/>
              <a:t>Sub-title</a:t>
            </a:r>
          </a:p>
        </p:txBody>
      </p:sp>
    </p:spTree>
    <p:extLst>
      <p:ext uri="{BB962C8B-B14F-4D97-AF65-F5344CB8AC3E}">
        <p14:creationId xmlns:p14="http://schemas.microsoft.com/office/powerpoint/2010/main" val="71358942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Larg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35001" y="4703436"/>
            <a:ext cx="15479642"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D6A9B5D4-1A3F-3345-AEBD-5C146771231A}"/>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F0D1CB5-9CBB-5640-8DE3-1E7239C69700}"/>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D517C8F4-8324-294F-B007-DD6579953F87}"/>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5" name="Date Placeholder 12">
            <a:extLst>
              <a:ext uri="{FF2B5EF4-FFF2-40B4-BE49-F238E27FC236}">
                <a16:creationId xmlns:a16="http://schemas.microsoft.com/office/drawing/2014/main" id="{6F255714-C0B0-B646-A0BD-8C7780BE7F24}"/>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352461819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and 1 Co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A00015AC-A476-F846-AAC6-E6960C8DA0D1}"/>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F7CE58-D81B-E449-9FD0-CE44B36C9A21}"/>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E7AB2EF3-6EEE-D447-A720-C3E62FB31727}"/>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5" name="Date Placeholder 12">
            <a:extLst>
              <a:ext uri="{FF2B5EF4-FFF2-40B4-BE49-F238E27FC236}">
                <a16:creationId xmlns:a16="http://schemas.microsoft.com/office/drawing/2014/main" id="{FACC5122-E1AD-A842-8F6D-D38F246BE998}"/>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161759106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2 Col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1" name="Content Placeholder 2">
            <a:extLst>
              <a:ext uri="{FF2B5EF4-FFF2-40B4-BE49-F238E27FC236}">
                <a16:creationId xmlns:a16="http://schemas.microsoft.com/office/drawing/2014/main" id="{60579FFA-E078-A84D-85A7-0CC63B4898C5}"/>
              </a:ext>
            </a:extLst>
          </p:cNvPr>
          <p:cNvSpPr>
            <a:spLocks noGrp="1"/>
          </p:cNvSpPr>
          <p:nvPr>
            <p:ph idx="13"/>
          </p:nvPr>
        </p:nvSpPr>
        <p:spPr>
          <a:xfrm>
            <a:off x="12362485"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2" name="Straight Connector 11">
            <a:extLst>
              <a:ext uri="{FF2B5EF4-FFF2-40B4-BE49-F238E27FC236}">
                <a16:creationId xmlns:a16="http://schemas.microsoft.com/office/drawing/2014/main" id="{56D69139-5DCA-D743-A049-818CB8112548}"/>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D1ED6B0-6FB4-5C4E-8D38-71B9D7307431}"/>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Footer Placeholder 11">
            <a:extLst>
              <a:ext uri="{FF2B5EF4-FFF2-40B4-BE49-F238E27FC236}">
                <a16:creationId xmlns:a16="http://schemas.microsoft.com/office/drawing/2014/main" id="{9055CCD1-8BB2-4644-9248-E85C5492A830}"/>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6" name="Date Placeholder 12">
            <a:extLst>
              <a:ext uri="{FF2B5EF4-FFF2-40B4-BE49-F238E27FC236}">
                <a16:creationId xmlns:a16="http://schemas.microsoft.com/office/drawing/2014/main" id="{B0C91132-07CA-3C4D-81BB-DC0FF1F29AC7}"/>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3970161197"/>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content and image">
    <p:spTree>
      <p:nvGrpSpPr>
        <p:cNvPr id="1" name=""/>
        <p:cNvGrpSpPr/>
        <p:nvPr/>
      </p:nvGrpSpPr>
      <p:grpSpPr>
        <a:xfrm>
          <a:off x="0" y="0"/>
          <a:ext cx="0" cy="0"/>
          <a:chOff x="0" y="0"/>
          <a:chExt cx="0" cy="0"/>
        </a:xfrm>
      </p:grpSpPr>
      <p:sp>
        <p:nvSpPr>
          <p:cNvPr id="2" name="Title 1"/>
          <p:cNvSpPr>
            <a:spLocks noGrp="1"/>
          </p:cNvSpPr>
          <p:nvPr>
            <p:ph type="title"/>
          </p:nvPr>
        </p:nvSpPr>
        <p:spPr>
          <a:xfrm>
            <a:off x="647526" y="3465555"/>
            <a:ext cx="11385726"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2" name="Text Placeholder 4">
            <a:extLst>
              <a:ext uri="{FF2B5EF4-FFF2-40B4-BE49-F238E27FC236}">
                <a16:creationId xmlns:a16="http://schemas.microsoft.com/office/drawing/2014/main" id="{3345066E-000A-814B-8403-509CBAFEB8C0}"/>
              </a:ext>
            </a:extLst>
          </p:cNvPr>
          <p:cNvSpPr>
            <a:spLocks noGrp="1"/>
          </p:cNvSpPr>
          <p:nvPr>
            <p:ph type="body" sz="quarter" idx="14"/>
          </p:nvPr>
        </p:nvSpPr>
        <p:spPr>
          <a:xfrm>
            <a:off x="635001"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Picture Placeholder 16">
            <a:extLst>
              <a:ext uri="{FF2B5EF4-FFF2-40B4-BE49-F238E27FC236}">
                <a16:creationId xmlns:a16="http://schemas.microsoft.com/office/drawing/2014/main" id="{2CAB3D4A-5FDB-F848-A31B-18EF4B9AE15A}"/>
              </a:ext>
            </a:extLst>
          </p:cNvPr>
          <p:cNvSpPr>
            <a:spLocks noGrp="1"/>
          </p:cNvSpPr>
          <p:nvPr>
            <p:ph type="pic" sz="quarter" idx="10"/>
          </p:nvPr>
        </p:nvSpPr>
        <p:spPr>
          <a:xfrm>
            <a:off x="12349162" y="641056"/>
            <a:ext cx="11385725" cy="12182770"/>
          </a:xfrm>
        </p:spPr>
        <p:txBody>
          <a:bodyPr/>
          <a:lstStyle>
            <a:lvl1pPr>
              <a:defRPr sz="3200"/>
            </a:lvl1pPr>
          </a:lstStyle>
          <a:p>
            <a:r>
              <a:rPr lang="en-US" dirty="0"/>
              <a:t>Click icon to add picture</a:t>
            </a:r>
            <a:endParaRPr lang="en-GB" dirty="0"/>
          </a:p>
        </p:txBody>
      </p:sp>
      <p:cxnSp>
        <p:nvCxnSpPr>
          <p:cNvPr id="13" name="Straight Connector 12">
            <a:extLst>
              <a:ext uri="{FF2B5EF4-FFF2-40B4-BE49-F238E27FC236}">
                <a16:creationId xmlns:a16="http://schemas.microsoft.com/office/drawing/2014/main" id="{DB50C5B7-AD8E-4845-8851-5E2A9E8399F2}"/>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33F9663-D3D4-9D42-8206-4FB4871D306C}"/>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11">
            <a:extLst>
              <a:ext uri="{FF2B5EF4-FFF2-40B4-BE49-F238E27FC236}">
                <a16:creationId xmlns:a16="http://schemas.microsoft.com/office/drawing/2014/main" id="{EE0DC04C-92BF-FC46-ABFE-4375CA2A8486}"/>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7" name="Date Placeholder 12">
            <a:extLst>
              <a:ext uri="{FF2B5EF4-FFF2-40B4-BE49-F238E27FC236}">
                <a16:creationId xmlns:a16="http://schemas.microsoft.com/office/drawing/2014/main" id="{AFD8B5E6-8068-DD42-AC7C-7BB33DD91832}"/>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188809679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content and 2 images">
    <p:spTree>
      <p:nvGrpSpPr>
        <p:cNvPr id="1" name=""/>
        <p:cNvGrpSpPr/>
        <p:nvPr/>
      </p:nvGrpSpPr>
      <p:grpSpPr>
        <a:xfrm>
          <a:off x="0" y="0"/>
          <a:ext cx="0" cy="0"/>
          <a:chOff x="0" y="0"/>
          <a:chExt cx="0" cy="0"/>
        </a:xfrm>
      </p:grpSpPr>
      <p:sp>
        <p:nvSpPr>
          <p:cNvPr id="2" name="Title 1"/>
          <p:cNvSpPr>
            <a:spLocks noGrp="1"/>
          </p:cNvSpPr>
          <p:nvPr>
            <p:ph type="title"/>
          </p:nvPr>
        </p:nvSpPr>
        <p:spPr>
          <a:xfrm>
            <a:off x="647526" y="3465555"/>
            <a:ext cx="11385726"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2" name="Text Placeholder 4">
            <a:extLst>
              <a:ext uri="{FF2B5EF4-FFF2-40B4-BE49-F238E27FC236}">
                <a16:creationId xmlns:a16="http://schemas.microsoft.com/office/drawing/2014/main" id="{3345066E-000A-814B-8403-509CBAFEB8C0}"/>
              </a:ext>
            </a:extLst>
          </p:cNvPr>
          <p:cNvSpPr>
            <a:spLocks noGrp="1"/>
          </p:cNvSpPr>
          <p:nvPr>
            <p:ph type="body" sz="quarter" idx="14"/>
          </p:nvPr>
        </p:nvSpPr>
        <p:spPr>
          <a:xfrm>
            <a:off x="635001"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Picture Placeholder 16">
            <a:extLst>
              <a:ext uri="{FF2B5EF4-FFF2-40B4-BE49-F238E27FC236}">
                <a16:creationId xmlns:a16="http://schemas.microsoft.com/office/drawing/2014/main" id="{2CAB3D4A-5FDB-F848-A31B-18EF4B9AE15A}"/>
              </a:ext>
            </a:extLst>
          </p:cNvPr>
          <p:cNvSpPr>
            <a:spLocks noGrp="1"/>
          </p:cNvSpPr>
          <p:nvPr>
            <p:ph type="pic" sz="quarter" idx="10"/>
          </p:nvPr>
        </p:nvSpPr>
        <p:spPr>
          <a:xfrm>
            <a:off x="12349162" y="641056"/>
            <a:ext cx="11385725" cy="5934556"/>
          </a:xfrm>
        </p:spPr>
        <p:txBody>
          <a:bodyPr/>
          <a:lstStyle>
            <a:lvl1pPr>
              <a:defRPr sz="3200"/>
            </a:lvl1pPr>
          </a:lstStyle>
          <a:p>
            <a:r>
              <a:rPr lang="en-US" dirty="0"/>
              <a:t>Click icon to add picture</a:t>
            </a:r>
            <a:endParaRPr lang="en-GB" dirty="0"/>
          </a:p>
        </p:txBody>
      </p:sp>
      <p:sp>
        <p:nvSpPr>
          <p:cNvPr id="13" name="Picture Placeholder 16">
            <a:extLst>
              <a:ext uri="{FF2B5EF4-FFF2-40B4-BE49-F238E27FC236}">
                <a16:creationId xmlns:a16="http://schemas.microsoft.com/office/drawing/2014/main" id="{5BF58327-D8BF-2F46-996B-F6FFD2E0BE40}"/>
              </a:ext>
            </a:extLst>
          </p:cNvPr>
          <p:cNvSpPr>
            <a:spLocks noGrp="1"/>
          </p:cNvSpPr>
          <p:nvPr>
            <p:ph type="pic" sz="quarter" idx="15"/>
          </p:nvPr>
        </p:nvSpPr>
        <p:spPr>
          <a:xfrm>
            <a:off x="12349162" y="6893939"/>
            <a:ext cx="11385725" cy="5934556"/>
          </a:xfrm>
        </p:spPr>
        <p:txBody>
          <a:bodyPr/>
          <a:lstStyle>
            <a:lvl1pPr>
              <a:defRPr sz="3200"/>
            </a:lvl1pPr>
          </a:lstStyle>
          <a:p>
            <a:r>
              <a:rPr lang="en-US" dirty="0"/>
              <a:t>Click icon to add picture</a:t>
            </a:r>
            <a:endParaRPr lang="en-GB" dirty="0"/>
          </a:p>
        </p:txBody>
      </p:sp>
      <p:cxnSp>
        <p:nvCxnSpPr>
          <p:cNvPr id="14" name="Straight Connector 13">
            <a:extLst>
              <a:ext uri="{FF2B5EF4-FFF2-40B4-BE49-F238E27FC236}">
                <a16:creationId xmlns:a16="http://schemas.microsoft.com/office/drawing/2014/main" id="{BD67C865-1847-4D4A-A8E1-058904E3AE0D}"/>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C3CCCD6-1CD9-D748-88D2-9E63374D936B}"/>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Footer Placeholder 11">
            <a:extLst>
              <a:ext uri="{FF2B5EF4-FFF2-40B4-BE49-F238E27FC236}">
                <a16:creationId xmlns:a16="http://schemas.microsoft.com/office/drawing/2014/main" id="{90D7300A-AF37-9740-9301-DD071F1F4764}"/>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8" name="Date Placeholder 12">
            <a:extLst>
              <a:ext uri="{FF2B5EF4-FFF2-40B4-BE49-F238E27FC236}">
                <a16:creationId xmlns:a16="http://schemas.microsoft.com/office/drawing/2014/main" id="{3ADB7227-385C-784F-9D3F-88B0DC140972}"/>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128888237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content and 4 images">
    <p:spTree>
      <p:nvGrpSpPr>
        <p:cNvPr id="1" name=""/>
        <p:cNvGrpSpPr/>
        <p:nvPr/>
      </p:nvGrpSpPr>
      <p:grpSpPr>
        <a:xfrm>
          <a:off x="0" y="0"/>
          <a:ext cx="0" cy="0"/>
          <a:chOff x="0" y="0"/>
          <a:chExt cx="0" cy="0"/>
        </a:xfrm>
      </p:grpSpPr>
      <p:sp>
        <p:nvSpPr>
          <p:cNvPr id="2" name="Title 1"/>
          <p:cNvSpPr>
            <a:spLocks noGrp="1"/>
          </p:cNvSpPr>
          <p:nvPr>
            <p:ph type="title"/>
          </p:nvPr>
        </p:nvSpPr>
        <p:spPr>
          <a:xfrm>
            <a:off x="647526" y="3465555"/>
            <a:ext cx="11385726"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sp>
        <p:nvSpPr>
          <p:cNvPr id="12" name="Text Placeholder 4">
            <a:extLst>
              <a:ext uri="{FF2B5EF4-FFF2-40B4-BE49-F238E27FC236}">
                <a16:creationId xmlns:a16="http://schemas.microsoft.com/office/drawing/2014/main" id="{3345066E-000A-814B-8403-509CBAFEB8C0}"/>
              </a:ext>
            </a:extLst>
          </p:cNvPr>
          <p:cNvSpPr>
            <a:spLocks noGrp="1"/>
          </p:cNvSpPr>
          <p:nvPr>
            <p:ph type="body" sz="quarter" idx="14"/>
          </p:nvPr>
        </p:nvSpPr>
        <p:spPr>
          <a:xfrm>
            <a:off x="635001" y="4703436"/>
            <a:ext cx="11398250" cy="81203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Picture Placeholder 16">
            <a:extLst>
              <a:ext uri="{FF2B5EF4-FFF2-40B4-BE49-F238E27FC236}">
                <a16:creationId xmlns:a16="http://schemas.microsoft.com/office/drawing/2014/main" id="{2CAB3D4A-5FDB-F848-A31B-18EF4B9AE15A}"/>
              </a:ext>
            </a:extLst>
          </p:cNvPr>
          <p:cNvSpPr>
            <a:spLocks noGrp="1"/>
          </p:cNvSpPr>
          <p:nvPr>
            <p:ph type="pic" sz="quarter" idx="10"/>
          </p:nvPr>
        </p:nvSpPr>
        <p:spPr>
          <a:xfrm>
            <a:off x="12349163" y="641056"/>
            <a:ext cx="5535426" cy="5934556"/>
          </a:xfrm>
        </p:spPr>
        <p:txBody>
          <a:bodyPr/>
          <a:lstStyle>
            <a:lvl1pPr>
              <a:defRPr sz="3200"/>
            </a:lvl1pPr>
          </a:lstStyle>
          <a:p>
            <a:r>
              <a:rPr lang="en-US" dirty="0"/>
              <a:t>Click icon to add picture</a:t>
            </a:r>
            <a:endParaRPr lang="en-GB" dirty="0"/>
          </a:p>
        </p:txBody>
      </p:sp>
      <p:sp>
        <p:nvSpPr>
          <p:cNvPr id="14" name="Picture Placeholder 16">
            <a:extLst>
              <a:ext uri="{FF2B5EF4-FFF2-40B4-BE49-F238E27FC236}">
                <a16:creationId xmlns:a16="http://schemas.microsoft.com/office/drawing/2014/main" id="{FBC001AE-956E-464D-B71D-B5EE38CA4DA2}"/>
              </a:ext>
            </a:extLst>
          </p:cNvPr>
          <p:cNvSpPr>
            <a:spLocks noGrp="1"/>
          </p:cNvSpPr>
          <p:nvPr>
            <p:ph type="pic" sz="quarter" idx="15"/>
          </p:nvPr>
        </p:nvSpPr>
        <p:spPr>
          <a:xfrm>
            <a:off x="18199461" y="641056"/>
            <a:ext cx="5535426" cy="5934556"/>
          </a:xfrm>
        </p:spPr>
        <p:txBody>
          <a:bodyPr/>
          <a:lstStyle>
            <a:lvl1pPr>
              <a:defRPr sz="3200"/>
            </a:lvl1pPr>
          </a:lstStyle>
          <a:p>
            <a:r>
              <a:rPr lang="en-US" dirty="0"/>
              <a:t>Click icon to add picture</a:t>
            </a:r>
            <a:endParaRPr lang="en-GB" dirty="0"/>
          </a:p>
        </p:txBody>
      </p:sp>
      <p:sp>
        <p:nvSpPr>
          <p:cNvPr id="15" name="Picture Placeholder 16">
            <a:extLst>
              <a:ext uri="{FF2B5EF4-FFF2-40B4-BE49-F238E27FC236}">
                <a16:creationId xmlns:a16="http://schemas.microsoft.com/office/drawing/2014/main" id="{AC311D84-25D4-BB4C-AA2E-7624C64C109E}"/>
              </a:ext>
            </a:extLst>
          </p:cNvPr>
          <p:cNvSpPr>
            <a:spLocks noGrp="1"/>
          </p:cNvSpPr>
          <p:nvPr>
            <p:ph type="pic" sz="quarter" idx="16"/>
          </p:nvPr>
        </p:nvSpPr>
        <p:spPr>
          <a:xfrm>
            <a:off x="12349163" y="6889269"/>
            <a:ext cx="5535426" cy="5934556"/>
          </a:xfrm>
        </p:spPr>
        <p:txBody>
          <a:bodyPr/>
          <a:lstStyle>
            <a:lvl1pPr>
              <a:defRPr sz="3200"/>
            </a:lvl1pPr>
          </a:lstStyle>
          <a:p>
            <a:r>
              <a:rPr lang="en-US" dirty="0"/>
              <a:t>Click icon to add picture</a:t>
            </a:r>
            <a:endParaRPr lang="en-GB" dirty="0"/>
          </a:p>
        </p:txBody>
      </p:sp>
      <p:sp>
        <p:nvSpPr>
          <p:cNvPr id="16" name="Picture Placeholder 16">
            <a:extLst>
              <a:ext uri="{FF2B5EF4-FFF2-40B4-BE49-F238E27FC236}">
                <a16:creationId xmlns:a16="http://schemas.microsoft.com/office/drawing/2014/main" id="{785D8F2C-D08A-1A46-AF43-8317CCB92B5C}"/>
              </a:ext>
            </a:extLst>
          </p:cNvPr>
          <p:cNvSpPr>
            <a:spLocks noGrp="1"/>
          </p:cNvSpPr>
          <p:nvPr>
            <p:ph type="pic" sz="quarter" idx="17"/>
          </p:nvPr>
        </p:nvSpPr>
        <p:spPr>
          <a:xfrm>
            <a:off x="18199461" y="6889269"/>
            <a:ext cx="5535426" cy="5934556"/>
          </a:xfrm>
        </p:spPr>
        <p:txBody>
          <a:bodyPr/>
          <a:lstStyle>
            <a:lvl1pPr>
              <a:defRPr sz="3200"/>
            </a:lvl1pPr>
          </a:lstStyle>
          <a:p>
            <a:r>
              <a:rPr lang="en-US" dirty="0"/>
              <a:t>Click icon to add picture</a:t>
            </a:r>
            <a:endParaRPr lang="en-GB" dirty="0"/>
          </a:p>
        </p:txBody>
      </p:sp>
      <p:cxnSp>
        <p:nvCxnSpPr>
          <p:cNvPr id="13" name="Straight Connector 12">
            <a:extLst>
              <a:ext uri="{FF2B5EF4-FFF2-40B4-BE49-F238E27FC236}">
                <a16:creationId xmlns:a16="http://schemas.microsoft.com/office/drawing/2014/main" id="{345ECDD9-19F3-6745-AA87-C2E4278FD08E}"/>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4755BEF-5715-C349-98E9-CC704CECDE90}"/>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Footer Placeholder 11">
            <a:extLst>
              <a:ext uri="{FF2B5EF4-FFF2-40B4-BE49-F238E27FC236}">
                <a16:creationId xmlns:a16="http://schemas.microsoft.com/office/drawing/2014/main" id="{BC9F245E-B7D9-7045-A865-FAFDD738698A}"/>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0" name="Date Placeholder 12">
            <a:extLst>
              <a:ext uri="{FF2B5EF4-FFF2-40B4-BE49-F238E27FC236}">
                <a16:creationId xmlns:a16="http://schemas.microsoft.com/office/drawing/2014/main" id="{8B7305CD-9B31-2947-8F66-7051AB715D32}"/>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195100987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3 col images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3" name="Straight Connector 12">
            <a:extLst>
              <a:ext uri="{FF2B5EF4-FFF2-40B4-BE49-F238E27FC236}">
                <a16:creationId xmlns:a16="http://schemas.microsoft.com/office/drawing/2014/main" id="{0491DC97-F453-C447-89D5-E74E566DCBB3}"/>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07EC48E-01FB-084B-BC04-7CFB74C2E14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11">
            <a:extLst>
              <a:ext uri="{FF2B5EF4-FFF2-40B4-BE49-F238E27FC236}">
                <a16:creationId xmlns:a16="http://schemas.microsoft.com/office/drawing/2014/main" id="{15FE5BCB-680E-6344-9B3C-DB03011C227F}"/>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2" name="Date Placeholder 12">
            <a:extLst>
              <a:ext uri="{FF2B5EF4-FFF2-40B4-BE49-F238E27FC236}">
                <a16:creationId xmlns:a16="http://schemas.microsoft.com/office/drawing/2014/main" id="{907B9660-3242-0B40-AD01-93D5E749D821}"/>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8" name="Text Placeholder 4">
            <a:extLst>
              <a:ext uri="{FF2B5EF4-FFF2-40B4-BE49-F238E27FC236}">
                <a16:creationId xmlns:a16="http://schemas.microsoft.com/office/drawing/2014/main" id="{D3423439-E9BE-3349-9623-86223E30F6E2}"/>
              </a:ext>
            </a:extLst>
          </p:cNvPr>
          <p:cNvSpPr>
            <a:spLocks noGrp="1"/>
          </p:cNvSpPr>
          <p:nvPr>
            <p:ph type="body" sz="quarter" idx="14"/>
          </p:nvPr>
        </p:nvSpPr>
        <p:spPr>
          <a:xfrm>
            <a:off x="634999"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Picture Placeholder 16">
            <a:extLst>
              <a:ext uri="{FF2B5EF4-FFF2-40B4-BE49-F238E27FC236}">
                <a16:creationId xmlns:a16="http://schemas.microsoft.com/office/drawing/2014/main" id="{AB0D604F-D9F1-0541-B426-B162942CE880}"/>
              </a:ext>
            </a:extLst>
          </p:cNvPr>
          <p:cNvSpPr>
            <a:spLocks noGrp="1"/>
          </p:cNvSpPr>
          <p:nvPr>
            <p:ph type="pic" sz="quarter" idx="10"/>
          </p:nvPr>
        </p:nvSpPr>
        <p:spPr>
          <a:xfrm>
            <a:off x="634999" y="1303676"/>
            <a:ext cx="7500471" cy="7504148"/>
          </a:xfrm>
        </p:spPr>
        <p:txBody>
          <a:bodyPr/>
          <a:lstStyle>
            <a:lvl1pPr>
              <a:defRPr sz="3200"/>
            </a:lvl1pPr>
          </a:lstStyle>
          <a:p>
            <a:r>
              <a:rPr lang="en-US" dirty="0"/>
              <a:t>Click icon to add picture</a:t>
            </a:r>
            <a:endParaRPr lang="en-GB" dirty="0"/>
          </a:p>
        </p:txBody>
      </p:sp>
      <p:sp>
        <p:nvSpPr>
          <p:cNvPr id="30" name="Text Placeholder 4">
            <a:extLst>
              <a:ext uri="{FF2B5EF4-FFF2-40B4-BE49-F238E27FC236}">
                <a16:creationId xmlns:a16="http://schemas.microsoft.com/office/drawing/2014/main" id="{9F899163-6DC7-5D49-9C13-848BE1C01850}"/>
              </a:ext>
            </a:extLst>
          </p:cNvPr>
          <p:cNvSpPr>
            <a:spLocks noGrp="1"/>
          </p:cNvSpPr>
          <p:nvPr>
            <p:ph type="body" sz="quarter" idx="15"/>
          </p:nvPr>
        </p:nvSpPr>
        <p:spPr>
          <a:xfrm>
            <a:off x="8440971"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1" name="Picture Placeholder 16">
            <a:extLst>
              <a:ext uri="{FF2B5EF4-FFF2-40B4-BE49-F238E27FC236}">
                <a16:creationId xmlns:a16="http://schemas.microsoft.com/office/drawing/2014/main" id="{2F6ECDBE-1F40-7444-99EE-4CA34C2AD28C}"/>
              </a:ext>
            </a:extLst>
          </p:cNvPr>
          <p:cNvSpPr>
            <a:spLocks noGrp="1"/>
          </p:cNvSpPr>
          <p:nvPr>
            <p:ph type="pic" sz="quarter" idx="16"/>
          </p:nvPr>
        </p:nvSpPr>
        <p:spPr>
          <a:xfrm>
            <a:off x="8440971" y="1303676"/>
            <a:ext cx="7500471" cy="7504148"/>
          </a:xfrm>
        </p:spPr>
        <p:txBody>
          <a:bodyPr/>
          <a:lstStyle>
            <a:lvl1pPr>
              <a:defRPr sz="3200"/>
            </a:lvl1pPr>
          </a:lstStyle>
          <a:p>
            <a:r>
              <a:rPr lang="en-US" dirty="0"/>
              <a:t>Click icon to add picture</a:t>
            </a:r>
            <a:endParaRPr lang="en-GB" dirty="0"/>
          </a:p>
        </p:txBody>
      </p:sp>
      <p:sp>
        <p:nvSpPr>
          <p:cNvPr id="32" name="Text Placeholder 4">
            <a:extLst>
              <a:ext uri="{FF2B5EF4-FFF2-40B4-BE49-F238E27FC236}">
                <a16:creationId xmlns:a16="http://schemas.microsoft.com/office/drawing/2014/main" id="{1B3B027A-5F1B-7B4C-B406-C458FE59857A}"/>
              </a:ext>
            </a:extLst>
          </p:cNvPr>
          <p:cNvSpPr>
            <a:spLocks noGrp="1"/>
          </p:cNvSpPr>
          <p:nvPr>
            <p:ph type="body" sz="quarter" idx="17"/>
          </p:nvPr>
        </p:nvSpPr>
        <p:spPr>
          <a:xfrm>
            <a:off x="16246944"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3" name="Picture Placeholder 16">
            <a:extLst>
              <a:ext uri="{FF2B5EF4-FFF2-40B4-BE49-F238E27FC236}">
                <a16:creationId xmlns:a16="http://schemas.microsoft.com/office/drawing/2014/main" id="{020C5F06-D1CF-144E-946C-0E5DC8876F6C}"/>
              </a:ext>
            </a:extLst>
          </p:cNvPr>
          <p:cNvSpPr>
            <a:spLocks noGrp="1"/>
          </p:cNvSpPr>
          <p:nvPr>
            <p:ph type="pic" sz="quarter" idx="18"/>
          </p:nvPr>
        </p:nvSpPr>
        <p:spPr>
          <a:xfrm>
            <a:off x="16246944" y="1303676"/>
            <a:ext cx="7500471" cy="7504148"/>
          </a:xfrm>
        </p:spPr>
        <p:txBody>
          <a:bodyPr/>
          <a:lstStyle>
            <a:lvl1pPr>
              <a:defRPr sz="3200"/>
            </a:lvl1pPr>
          </a:lstStyle>
          <a:p>
            <a:r>
              <a:rPr lang="en-US" dirty="0"/>
              <a:t>Click icon to add picture</a:t>
            </a:r>
            <a:endParaRPr lang="en-GB" dirty="0"/>
          </a:p>
        </p:txBody>
      </p:sp>
    </p:spTree>
    <p:extLst>
      <p:ext uri="{BB962C8B-B14F-4D97-AF65-F5344CB8AC3E}">
        <p14:creationId xmlns:p14="http://schemas.microsoft.com/office/powerpoint/2010/main" val="189935502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3 col images and content with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3" name="Straight Connector 12">
            <a:extLst>
              <a:ext uri="{FF2B5EF4-FFF2-40B4-BE49-F238E27FC236}">
                <a16:creationId xmlns:a16="http://schemas.microsoft.com/office/drawing/2014/main" id="{0491DC97-F453-C447-89D5-E74E566DCBB3}"/>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07EC48E-01FB-084B-BC04-7CFB74C2E14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11">
            <a:extLst>
              <a:ext uri="{FF2B5EF4-FFF2-40B4-BE49-F238E27FC236}">
                <a16:creationId xmlns:a16="http://schemas.microsoft.com/office/drawing/2014/main" id="{15FE5BCB-680E-6344-9B3C-DB03011C227F}"/>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2" name="Date Placeholder 12">
            <a:extLst>
              <a:ext uri="{FF2B5EF4-FFF2-40B4-BE49-F238E27FC236}">
                <a16:creationId xmlns:a16="http://schemas.microsoft.com/office/drawing/2014/main" id="{907B9660-3242-0B40-AD01-93D5E749D821}"/>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8" name="Text Placeholder 4">
            <a:extLst>
              <a:ext uri="{FF2B5EF4-FFF2-40B4-BE49-F238E27FC236}">
                <a16:creationId xmlns:a16="http://schemas.microsoft.com/office/drawing/2014/main" id="{D3423439-E9BE-3349-9623-86223E30F6E2}"/>
              </a:ext>
            </a:extLst>
          </p:cNvPr>
          <p:cNvSpPr>
            <a:spLocks noGrp="1"/>
          </p:cNvSpPr>
          <p:nvPr>
            <p:ph type="body" sz="quarter" idx="14"/>
          </p:nvPr>
        </p:nvSpPr>
        <p:spPr>
          <a:xfrm>
            <a:off x="634999"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9" name="Picture Placeholder 16">
            <a:extLst>
              <a:ext uri="{FF2B5EF4-FFF2-40B4-BE49-F238E27FC236}">
                <a16:creationId xmlns:a16="http://schemas.microsoft.com/office/drawing/2014/main" id="{AB0D604F-D9F1-0541-B426-B162942CE880}"/>
              </a:ext>
            </a:extLst>
          </p:cNvPr>
          <p:cNvSpPr>
            <a:spLocks noGrp="1"/>
          </p:cNvSpPr>
          <p:nvPr>
            <p:ph type="pic" sz="quarter" idx="10"/>
          </p:nvPr>
        </p:nvSpPr>
        <p:spPr>
          <a:xfrm>
            <a:off x="634999" y="3208713"/>
            <a:ext cx="7500471" cy="5599110"/>
          </a:xfrm>
        </p:spPr>
        <p:txBody>
          <a:bodyPr/>
          <a:lstStyle>
            <a:lvl1pPr>
              <a:defRPr sz="3200"/>
            </a:lvl1pPr>
          </a:lstStyle>
          <a:p>
            <a:r>
              <a:rPr lang="en-US" dirty="0"/>
              <a:t>Click icon to add picture</a:t>
            </a:r>
            <a:endParaRPr lang="en-GB" dirty="0"/>
          </a:p>
        </p:txBody>
      </p:sp>
      <p:sp>
        <p:nvSpPr>
          <p:cNvPr id="30" name="Text Placeholder 4">
            <a:extLst>
              <a:ext uri="{FF2B5EF4-FFF2-40B4-BE49-F238E27FC236}">
                <a16:creationId xmlns:a16="http://schemas.microsoft.com/office/drawing/2014/main" id="{9F899163-6DC7-5D49-9C13-848BE1C01850}"/>
              </a:ext>
            </a:extLst>
          </p:cNvPr>
          <p:cNvSpPr>
            <a:spLocks noGrp="1"/>
          </p:cNvSpPr>
          <p:nvPr>
            <p:ph type="body" sz="quarter" idx="15"/>
          </p:nvPr>
        </p:nvSpPr>
        <p:spPr>
          <a:xfrm>
            <a:off x="8440971"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1" name="Picture Placeholder 16">
            <a:extLst>
              <a:ext uri="{FF2B5EF4-FFF2-40B4-BE49-F238E27FC236}">
                <a16:creationId xmlns:a16="http://schemas.microsoft.com/office/drawing/2014/main" id="{2F6ECDBE-1F40-7444-99EE-4CA34C2AD28C}"/>
              </a:ext>
            </a:extLst>
          </p:cNvPr>
          <p:cNvSpPr>
            <a:spLocks noGrp="1"/>
          </p:cNvSpPr>
          <p:nvPr>
            <p:ph type="pic" sz="quarter" idx="16"/>
          </p:nvPr>
        </p:nvSpPr>
        <p:spPr>
          <a:xfrm>
            <a:off x="8440971" y="3208712"/>
            <a:ext cx="7500471" cy="5599111"/>
          </a:xfrm>
        </p:spPr>
        <p:txBody>
          <a:bodyPr/>
          <a:lstStyle>
            <a:lvl1pPr>
              <a:defRPr sz="3200"/>
            </a:lvl1pPr>
          </a:lstStyle>
          <a:p>
            <a:r>
              <a:rPr lang="en-US" dirty="0"/>
              <a:t>Click icon to add picture</a:t>
            </a:r>
            <a:endParaRPr lang="en-GB" dirty="0"/>
          </a:p>
        </p:txBody>
      </p:sp>
      <p:sp>
        <p:nvSpPr>
          <p:cNvPr id="32" name="Text Placeholder 4">
            <a:extLst>
              <a:ext uri="{FF2B5EF4-FFF2-40B4-BE49-F238E27FC236}">
                <a16:creationId xmlns:a16="http://schemas.microsoft.com/office/drawing/2014/main" id="{1B3B027A-5F1B-7B4C-B406-C458FE59857A}"/>
              </a:ext>
            </a:extLst>
          </p:cNvPr>
          <p:cNvSpPr>
            <a:spLocks noGrp="1"/>
          </p:cNvSpPr>
          <p:nvPr>
            <p:ph type="body" sz="quarter" idx="17"/>
          </p:nvPr>
        </p:nvSpPr>
        <p:spPr>
          <a:xfrm>
            <a:off x="16246944" y="9441626"/>
            <a:ext cx="7500469" cy="3781658"/>
          </a:xfrm>
        </p:spPr>
        <p:txBody>
          <a:bodyPr/>
          <a:lstStyle>
            <a:lvl1pPr>
              <a:spcAft>
                <a:spcPts val="1000"/>
              </a:spcAft>
              <a:defRPr sz="3600">
                <a:solidFill>
                  <a:schemeClr val="accent1"/>
                </a:solidFill>
                <a:latin typeface="+mj-lt"/>
              </a:defRPr>
            </a:lvl1pPr>
            <a:lvl2pPr marL="0" indent="0">
              <a:lnSpc>
                <a:spcPct val="109000"/>
              </a:lnSpc>
              <a:spcAft>
                <a:spcPts val="0"/>
              </a:spcAft>
              <a:buNone/>
              <a:tabLst/>
              <a:defRPr sz="3200"/>
            </a:lvl2pPr>
            <a:lvl3pPr>
              <a:lnSpc>
                <a:spcPct val="109000"/>
              </a:lnSpc>
              <a:spcAft>
                <a:spcPts val="0"/>
              </a:spcAft>
              <a:defRPr sz="3200">
                <a:solidFill>
                  <a:schemeClr val="tx1"/>
                </a:solidFill>
              </a:defRPr>
            </a:lvl3pPr>
            <a:lvl4pPr>
              <a:lnSpc>
                <a:spcPct val="109000"/>
              </a:lnSpc>
              <a:spcAft>
                <a:spcPts val="0"/>
              </a:spcAft>
              <a:defRPr sz="3200"/>
            </a:lvl4pPr>
            <a:lvl5pPr>
              <a:lnSpc>
                <a:spcPct val="109000"/>
              </a:lnSpc>
              <a:spcAft>
                <a:spcPts val="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3" name="Picture Placeholder 16">
            <a:extLst>
              <a:ext uri="{FF2B5EF4-FFF2-40B4-BE49-F238E27FC236}">
                <a16:creationId xmlns:a16="http://schemas.microsoft.com/office/drawing/2014/main" id="{020C5F06-D1CF-144E-946C-0E5DC8876F6C}"/>
              </a:ext>
            </a:extLst>
          </p:cNvPr>
          <p:cNvSpPr>
            <a:spLocks noGrp="1"/>
          </p:cNvSpPr>
          <p:nvPr>
            <p:ph type="pic" sz="quarter" idx="18"/>
          </p:nvPr>
        </p:nvSpPr>
        <p:spPr>
          <a:xfrm>
            <a:off x="16246944" y="3208713"/>
            <a:ext cx="7500471" cy="5599110"/>
          </a:xfrm>
        </p:spPr>
        <p:txBody>
          <a:bodyPr/>
          <a:lstStyle>
            <a:lvl1pPr>
              <a:defRPr sz="3200"/>
            </a:lvl1pPr>
          </a:lstStyle>
          <a:p>
            <a:r>
              <a:rPr lang="en-US" dirty="0"/>
              <a:t>Click icon to add picture</a:t>
            </a:r>
            <a:endParaRPr lang="en-GB" dirty="0"/>
          </a:p>
        </p:txBody>
      </p:sp>
      <p:sp>
        <p:nvSpPr>
          <p:cNvPr id="16" name="Title 1">
            <a:extLst>
              <a:ext uri="{FF2B5EF4-FFF2-40B4-BE49-F238E27FC236}">
                <a16:creationId xmlns:a16="http://schemas.microsoft.com/office/drawing/2014/main" id="{B6422022-8A85-47C1-8A9F-2CF9CCE9CF9D}"/>
              </a:ext>
            </a:extLst>
          </p:cNvPr>
          <p:cNvSpPr>
            <a:spLocks noGrp="1"/>
          </p:cNvSpPr>
          <p:nvPr>
            <p:ph type="title"/>
          </p:nvPr>
        </p:nvSpPr>
        <p:spPr>
          <a:xfrm>
            <a:off x="647525" y="2059835"/>
            <a:ext cx="23099887" cy="886397"/>
          </a:xfrm>
        </p:spPr>
        <p:txBody>
          <a:bodyPr/>
          <a:lstStyle>
            <a:lvl1pPr>
              <a:lnSpc>
                <a:spcPct val="80000"/>
              </a:lnSpc>
              <a:defRPr sz="7200" spc="100" baseline="0"/>
            </a:lvl1pPr>
          </a:lstStyle>
          <a:p>
            <a:r>
              <a:rPr lang="en-US"/>
              <a:t>Click to edit Master title style</a:t>
            </a:r>
          </a:p>
        </p:txBody>
      </p:sp>
    </p:spTree>
    <p:extLst>
      <p:ext uri="{BB962C8B-B14F-4D97-AF65-F5344CB8AC3E}">
        <p14:creationId xmlns:p14="http://schemas.microsoft.com/office/powerpoint/2010/main" val="124733370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2 col images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B53A3266-598C-F446-80F3-31B774BD1AD8}"/>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2211DDF-287A-534C-89A2-5E1761199A27}"/>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Footer Placeholder 11">
            <a:extLst>
              <a:ext uri="{FF2B5EF4-FFF2-40B4-BE49-F238E27FC236}">
                <a16:creationId xmlns:a16="http://schemas.microsoft.com/office/drawing/2014/main" id="{98DD958C-00C0-3B43-9431-E1C99B9C1D45}"/>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9" name="Date Placeholder 12">
            <a:extLst>
              <a:ext uri="{FF2B5EF4-FFF2-40B4-BE49-F238E27FC236}">
                <a16:creationId xmlns:a16="http://schemas.microsoft.com/office/drawing/2014/main" id="{A83CA143-0482-B24D-B2E9-07217BBF98AD}"/>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2" name="Text Placeholder 4">
            <a:extLst>
              <a:ext uri="{FF2B5EF4-FFF2-40B4-BE49-F238E27FC236}">
                <a16:creationId xmlns:a16="http://schemas.microsoft.com/office/drawing/2014/main" id="{5BD0109B-AA66-9343-87C5-DD07803A6640}"/>
              </a:ext>
            </a:extLst>
          </p:cNvPr>
          <p:cNvSpPr>
            <a:spLocks noGrp="1"/>
          </p:cNvSpPr>
          <p:nvPr>
            <p:ph type="body" sz="quarter" idx="14"/>
          </p:nvPr>
        </p:nvSpPr>
        <p:spPr>
          <a:xfrm>
            <a:off x="634999"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Picture Placeholder 16">
            <a:extLst>
              <a:ext uri="{FF2B5EF4-FFF2-40B4-BE49-F238E27FC236}">
                <a16:creationId xmlns:a16="http://schemas.microsoft.com/office/drawing/2014/main" id="{717BCD54-F88C-0C48-9E3A-638D697B2C00}"/>
              </a:ext>
            </a:extLst>
          </p:cNvPr>
          <p:cNvSpPr>
            <a:spLocks noGrp="1"/>
          </p:cNvSpPr>
          <p:nvPr>
            <p:ph type="pic" sz="quarter" idx="10"/>
          </p:nvPr>
        </p:nvSpPr>
        <p:spPr>
          <a:xfrm>
            <a:off x="634999" y="1303676"/>
            <a:ext cx="11400119" cy="7356230"/>
          </a:xfrm>
        </p:spPr>
        <p:txBody>
          <a:bodyPr/>
          <a:lstStyle>
            <a:lvl1pPr>
              <a:defRPr sz="3200"/>
            </a:lvl1pPr>
          </a:lstStyle>
          <a:p>
            <a:r>
              <a:rPr lang="en-US" dirty="0"/>
              <a:t>Click icon to add picture</a:t>
            </a:r>
            <a:endParaRPr lang="en-GB" dirty="0"/>
          </a:p>
        </p:txBody>
      </p:sp>
      <p:sp>
        <p:nvSpPr>
          <p:cNvPr id="18" name="Text Placeholder 4">
            <a:extLst>
              <a:ext uri="{FF2B5EF4-FFF2-40B4-BE49-F238E27FC236}">
                <a16:creationId xmlns:a16="http://schemas.microsoft.com/office/drawing/2014/main" id="{6A50A40E-B357-B94D-B7B2-845B266A576B}"/>
              </a:ext>
            </a:extLst>
          </p:cNvPr>
          <p:cNvSpPr>
            <a:spLocks noGrp="1"/>
          </p:cNvSpPr>
          <p:nvPr>
            <p:ph type="body" sz="quarter" idx="15"/>
          </p:nvPr>
        </p:nvSpPr>
        <p:spPr>
          <a:xfrm>
            <a:off x="12347296"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Picture Placeholder 16">
            <a:extLst>
              <a:ext uri="{FF2B5EF4-FFF2-40B4-BE49-F238E27FC236}">
                <a16:creationId xmlns:a16="http://schemas.microsoft.com/office/drawing/2014/main" id="{59CB22AA-1899-CB45-BC49-9DEF4860EEF1}"/>
              </a:ext>
            </a:extLst>
          </p:cNvPr>
          <p:cNvSpPr>
            <a:spLocks noGrp="1"/>
          </p:cNvSpPr>
          <p:nvPr>
            <p:ph type="pic" sz="quarter" idx="16"/>
          </p:nvPr>
        </p:nvSpPr>
        <p:spPr>
          <a:xfrm>
            <a:off x="12347296" y="1303676"/>
            <a:ext cx="11400119" cy="7356230"/>
          </a:xfrm>
        </p:spPr>
        <p:txBody>
          <a:bodyPr/>
          <a:lstStyle>
            <a:lvl1pPr>
              <a:defRPr sz="3200"/>
            </a:lvl1pPr>
          </a:lstStyle>
          <a:p>
            <a:r>
              <a:rPr lang="en-US" dirty="0"/>
              <a:t>Click icon to add picture</a:t>
            </a:r>
            <a:endParaRPr lang="en-GB" dirty="0"/>
          </a:p>
        </p:txBody>
      </p:sp>
    </p:spTree>
    <p:extLst>
      <p:ext uri="{BB962C8B-B14F-4D97-AF65-F5344CB8AC3E}">
        <p14:creationId xmlns:p14="http://schemas.microsoft.com/office/powerpoint/2010/main" val="2271783588"/>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2 col images and content with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B53A3266-598C-F446-80F3-31B774BD1AD8}"/>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2211DDF-287A-534C-89A2-5E1761199A27}"/>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Footer Placeholder 11">
            <a:extLst>
              <a:ext uri="{FF2B5EF4-FFF2-40B4-BE49-F238E27FC236}">
                <a16:creationId xmlns:a16="http://schemas.microsoft.com/office/drawing/2014/main" id="{98DD958C-00C0-3B43-9431-E1C99B9C1D45}"/>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9" name="Date Placeholder 12">
            <a:extLst>
              <a:ext uri="{FF2B5EF4-FFF2-40B4-BE49-F238E27FC236}">
                <a16:creationId xmlns:a16="http://schemas.microsoft.com/office/drawing/2014/main" id="{A83CA143-0482-B24D-B2E9-07217BBF98AD}"/>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2" name="Text Placeholder 4">
            <a:extLst>
              <a:ext uri="{FF2B5EF4-FFF2-40B4-BE49-F238E27FC236}">
                <a16:creationId xmlns:a16="http://schemas.microsoft.com/office/drawing/2014/main" id="{5BD0109B-AA66-9343-87C5-DD07803A6640}"/>
              </a:ext>
            </a:extLst>
          </p:cNvPr>
          <p:cNvSpPr>
            <a:spLocks noGrp="1"/>
          </p:cNvSpPr>
          <p:nvPr>
            <p:ph type="body" sz="quarter" idx="14"/>
          </p:nvPr>
        </p:nvSpPr>
        <p:spPr>
          <a:xfrm>
            <a:off x="634999"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Picture Placeholder 16">
            <a:extLst>
              <a:ext uri="{FF2B5EF4-FFF2-40B4-BE49-F238E27FC236}">
                <a16:creationId xmlns:a16="http://schemas.microsoft.com/office/drawing/2014/main" id="{717BCD54-F88C-0C48-9E3A-638D697B2C00}"/>
              </a:ext>
            </a:extLst>
          </p:cNvPr>
          <p:cNvSpPr>
            <a:spLocks noGrp="1"/>
          </p:cNvSpPr>
          <p:nvPr>
            <p:ph type="pic" sz="quarter" idx="10"/>
          </p:nvPr>
        </p:nvSpPr>
        <p:spPr>
          <a:xfrm>
            <a:off x="634999" y="3241964"/>
            <a:ext cx="11400119" cy="5417942"/>
          </a:xfrm>
        </p:spPr>
        <p:txBody>
          <a:bodyPr/>
          <a:lstStyle>
            <a:lvl1pPr>
              <a:defRPr sz="3200"/>
            </a:lvl1pPr>
          </a:lstStyle>
          <a:p>
            <a:r>
              <a:rPr lang="en-US" dirty="0"/>
              <a:t>Click icon to add picture</a:t>
            </a:r>
            <a:endParaRPr lang="en-GB" dirty="0"/>
          </a:p>
        </p:txBody>
      </p:sp>
      <p:sp>
        <p:nvSpPr>
          <p:cNvPr id="18" name="Text Placeholder 4">
            <a:extLst>
              <a:ext uri="{FF2B5EF4-FFF2-40B4-BE49-F238E27FC236}">
                <a16:creationId xmlns:a16="http://schemas.microsoft.com/office/drawing/2014/main" id="{6A50A40E-B357-B94D-B7B2-845B266A576B}"/>
              </a:ext>
            </a:extLst>
          </p:cNvPr>
          <p:cNvSpPr>
            <a:spLocks noGrp="1"/>
          </p:cNvSpPr>
          <p:nvPr>
            <p:ph type="body" sz="quarter" idx="15"/>
          </p:nvPr>
        </p:nvSpPr>
        <p:spPr>
          <a:xfrm>
            <a:off x="12347296" y="9011320"/>
            <a:ext cx="11400119" cy="3781658"/>
          </a:xfrm>
        </p:spPr>
        <p:txBody>
          <a:bodyPr/>
          <a:lstStyle>
            <a:lvl1pPr>
              <a:spcAft>
                <a:spcPts val="1000"/>
              </a:spcAft>
              <a:defRPr sz="3600">
                <a:solidFill>
                  <a:schemeClr val="accent1"/>
                </a:solidFill>
                <a:latin typeface="+mj-lt"/>
              </a:defRPr>
            </a:lvl1pPr>
            <a:lvl2pPr marL="0" indent="0">
              <a:lnSpc>
                <a:spcPct val="109000"/>
              </a:lnSpc>
              <a:spcAft>
                <a:spcPts val="1800"/>
              </a:spcAft>
              <a:buNone/>
              <a:tabLst/>
              <a:defRPr sz="3200"/>
            </a:lvl2pPr>
            <a:lvl3pPr>
              <a:lnSpc>
                <a:spcPct val="109000"/>
              </a:lnSpc>
              <a:spcAft>
                <a:spcPts val="1800"/>
              </a:spcAft>
              <a:defRPr sz="3200">
                <a:solidFill>
                  <a:schemeClr val="tx1"/>
                </a:solidFill>
              </a:defRPr>
            </a:lvl3pPr>
            <a:lvl4pPr>
              <a:lnSpc>
                <a:spcPct val="109000"/>
              </a:lnSpc>
              <a:spcAft>
                <a:spcPts val="1800"/>
              </a:spcAft>
              <a:defRPr sz="3200"/>
            </a:lvl4pPr>
            <a:lvl5pPr>
              <a:lnSpc>
                <a:spcPct val="109000"/>
              </a:lnSpc>
              <a:spcAft>
                <a:spcPts val="1800"/>
              </a:spcAft>
              <a:defRPr sz="3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0" name="Picture Placeholder 16">
            <a:extLst>
              <a:ext uri="{FF2B5EF4-FFF2-40B4-BE49-F238E27FC236}">
                <a16:creationId xmlns:a16="http://schemas.microsoft.com/office/drawing/2014/main" id="{59CB22AA-1899-CB45-BC49-9DEF4860EEF1}"/>
              </a:ext>
            </a:extLst>
          </p:cNvPr>
          <p:cNvSpPr>
            <a:spLocks noGrp="1"/>
          </p:cNvSpPr>
          <p:nvPr>
            <p:ph type="pic" sz="quarter" idx="16"/>
          </p:nvPr>
        </p:nvSpPr>
        <p:spPr>
          <a:xfrm>
            <a:off x="12347296" y="3241964"/>
            <a:ext cx="11400119" cy="5417942"/>
          </a:xfrm>
        </p:spPr>
        <p:txBody>
          <a:bodyPr/>
          <a:lstStyle>
            <a:lvl1pPr>
              <a:defRPr sz="3200"/>
            </a:lvl1pPr>
          </a:lstStyle>
          <a:p>
            <a:r>
              <a:rPr lang="en-US" dirty="0"/>
              <a:t>Click icon to add picture</a:t>
            </a:r>
            <a:endParaRPr lang="en-GB" dirty="0"/>
          </a:p>
        </p:txBody>
      </p:sp>
      <p:sp>
        <p:nvSpPr>
          <p:cNvPr id="16" name="Title 1">
            <a:extLst>
              <a:ext uri="{FF2B5EF4-FFF2-40B4-BE49-F238E27FC236}">
                <a16:creationId xmlns:a16="http://schemas.microsoft.com/office/drawing/2014/main" id="{856D7C1F-5B63-4DE4-91BA-25AA14BB07D7}"/>
              </a:ext>
            </a:extLst>
          </p:cNvPr>
          <p:cNvSpPr>
            <a:spLocks noGrp="1"/>
          </p:cNvSpPr>
          <p:nvPr>
            <p:ph type="title"/>
          </p:nvPr>
        </p:nvSpPr>
        <p:spPr>
          <a:xfrm>
            <a:off x="647525" y="2059835"/>
            <a:ext cx="23099887" cy="886397"/>
          </a:xfrm>
        </p:spPr>
        <p:txBody>
          <a:bodyPr/>
          <a:lstStyle>
            <a:lvl1pPr>
              <a:lnSpc>
                <a:spcPct val="80000"/>
              </a:lnSpc>
              <a:defRPr sz="7200" spc="100" baseline="0"/>
            </a:lvl1pPr>
          </a:lstStyle>
          <a:p>
            <a:r>
              <a:rPr lang="en-US"/>
              <a:t>Click to edit Master title style</a:t>
            </a:r>
          </a:p>
        </p:txBody>
      </p:sp>
    </p:spTree>
    <p:extLst>
      <p:ext uri="{BB962C8B-B14F-4D97-AF65-F5344CB8AC3E}">
        <p14:creationId xmlns:p14="http://schemas.microsoft.com/office/powerpoint/2010/main" val="82614351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7525" y="2646689"/>
            <a:ext cx="23099887" cy="837024"/>
          </a:xfrm>
        </p:spPr>
        <p:txBody>
          <a:body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E5DD0912-C14B-5C43-B792-0A4694006BD1}"/>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182528E-591A-274A-916D-FA14B235FBF1}"/>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6334E594-939E-1741-BAB5-FAFD1262AC9C}"/>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5" name="Date Placeholder 12">
            <a:extLst>
              <a:ext uri="{FF2B5EF4-FFF2-40B4-BE49-F238E27FC236}">
                <a16:creationId xmlns:a16="http://schemas.microsoft.com/office/drawing/2014/main" id="{9880ADD4-3FAC-7043-97AE-48CB99EB9B01}"/>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382016187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hart 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7525" y="2059835"/>
            <a:ext cx="23099887" cy="615553"/>
          </a:xfrm>
        </p:spPr>
        <p:txBody>
          <a:bodyPr/>
          <a:lstStyle>
            <a:lvl1pPr>
              <a:lnSpc>
                <a:spcPct val="80000"/>
              </a:lnSpc>
              <a:defRPr sz="5000" spc="100" baseline="0"/>
            </a:lvl1pPr>
          </a:lstStyle>
          <a:p>
            <a:r>
              <a:rPr lang="en-US"/>
              <a:t>Click to edit Master title style</a:t>
            </a:r>
          </a:p>
        </p:txBody>
      </p:sp>
      <p:sp>
        <p:nvSpPr>
          <p:cNvPr id="6" name="Slide Number Placeholder 5"/>
          <p:cNvSpPr>
            <a:spLocks noGrp="1"/>
          </p:cNvSpPr>
          <p:nvPr>
            <p:ph type="sldNum" sz="quarter" idx="12"/>
          </p:nvPr>
        </p:nvSpPr>
        <p:spPr/>
        <p:txBody>
          <a:bodyPr/>
          <a:lstStyle/>
          <a:p>
            <a:fld id="{91D568E7-61F5-D04E-995D-81EF41C01A2A}" type="slidenum">
              <a:rPr lang="en-GB" smtClean="0"/>
              <a:t>‹#›</a:t>
            </a:fld>
            <a:endParaRPr lang="en-GB" dirty="0"/>
          </a:p>
        </p:txBody>
      </p:sp>
      <p:cxnSp>
        <p:nvCxnSpPr>
          <p:cNvPr id="11" name="Straight Connector 10">
            <a:extLst>
              <a:ext uri="{FF2B5EF4-FFF2-40B4-BE49-F238E27FC236}">
                <a16:creationId xmlns:a16="http://schemas.microsoft.com/office/drawing/2014/main" id="{B68D8693-4A10-3C45-B174-B8F43C0EFFFD}"/>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8FCBBF3-00B3-3146-BB62-F0B29348F89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Footer Placeholder 11">
            <a:extLst>
              <a:ext uri="{FF2B5EF4-FFF2-40B4-BE49-F238E27FC236}">
                <a16:creationId xmlns:a16="http://schemas.microsoft.com/office/drawing/2014/main" id="{43EA9A42-462F-B344-BB72-5C5B68D5F288}"/>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5" name="Date Placeholder 12">
            <a:extLst>
              <a:ext uri="{FF2B5EF4-FFF2-40B4-BE49-F238E27FC236}">
                <a16:creationId xmlns:a16="http://schemas.microsoft.com/office/drawing/2014/main" id="{37FE7836-0242-D741-AEE9-766508B55C04}"/>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Tree>
    <p:extLst>
      <p:ext uri="{BB962C8B-B14F-4D97-AF65-F5344CB8AC3E}">
        <p14:creationId xmlns:p14="http://schemas.microsoft.com/office/powerpoint/2010/main" val="1567811206"/>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ection Title ">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24382414"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21163444"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21156612" cy="1325232"/>
          </a:xfrm>
        </p:spPr>
        <p:txBody>
          <a:bodyPr>
            <a:noAutofit/>
          </a:bodyPr>
          <a:lstStyle>
            <a:lvl1pPr marL="0" indent="0" algn="l">
              <a:lnSpc>
                <a:spcPct val="103000"/>
              </a:lnSpc>
              <a:spcAft>
                <a:spcPts val="0"/>
              </a:spcAft>
              <a:buNone/>
              <a:defRPr sz="97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563FCD2-1978-2942-A512-4C83474524EF}"/>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87A2E6D-30E8-9046-B68C-9CB7C6D4E8E2}"/>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Footer Placeholder 11">
            <a:extLst>
              <a:ext uri="{FF2B5EF4-FFF2-40B4-BE49-F238E27FC236}">
                <a16:creationId xmlns:a16="http://schemas.microsoft.com/office/drawing/2014/main" id="{9F26904C-3CF8-514E-8124-184E416CB219}"/>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8" name="Date Placeholder 12">
            <a:extLst>
              <a:ext uri="{FF2B5EF4-FFF2-40B4-BE49-F238E27FC236}">
                <a16:creationId xmlns:a16="http://schemas.microsoft.com/office/drawing/2014/main" id="{87831D65-B06C-534C-98CA-CF522E0359FF}"/>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7" name="TextBox 16">
            <a:extLst>
              <a:ext uri="{FF2B5EF4-FFF2-40B4-BE49-F238E27FC236}">
                <a16:creationId xmlns:a16="http://schemas.microsoft.com/office/drawing/2014/main" id="{60429643-F967-2848-9934-208BAB843A66}"/>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158886201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Title - red">
    <p:bg>
      <p:bgPr>
        <a:solidFill>
          <a:srgbClr val="FDEDF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24382414" cy="45641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21163444"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21156612" cy="1325232"/>
          </a:xfrm>
        </p:spPr>
        <p:txBody>
          <a:bodyPr>
            <a:noAutofit/>
          </a:bodyPr>
          <a:lstStyle>
            <a:lvl1pPr marL="0" indent="0" algn="l">
              <a:lnSpc>
                <a:spcPct val="103000"/>
              </a:lnSpc>
              <a:spcAft>
                <a:spcPts val="0"/>
              </a:spcAft>
              <a:buNone/>
              <a:defRPr sz="97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100FFB0-F5C5-6C44-AD5F-50ECD34E1BD2}"/>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8B6C853-CA30-E848-927F-CC9C9FE36A6B}"/>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Footer Placeholder 11">
            <a:extLst>
              <a:ext uri="{FF2B5EF4-FFF2-40B4-BE49-F238E27FC236}">
                <a16:creationId xmlns:a16="http://schemas.microsoft.com/office/drawing/2014/main" id="{9E7CA388-91FC-5540-8C27-486FA72F40C9}"/>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8" name="Date Placeholder 12">
            <a:extLst>
              <a:ext uri="{FF2B5EF4-FFF2-40B4-BE49-F238E27FC236}">
                <a16:creationId xmlns:a16="http://schemas.microsoft.com/office/drawing/2014/main" id="{3DC36787-99BE-494C-9C78-2889508CF384}"/>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7" name="TextBox 16">
            <a:extLst>
              <a:ext uri="{FF2B5EF4-FFF2-40B4-BE49-F238E27FC236}">
                <a16:creationId xmlns:a16="http://schemas.microsoft.com/office/drawing/2014/main" id="{B75374F1-699E-C543-9D74-847446027C0E}"/>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2043060855"/>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xercise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4194C-9A09-4C48-96C0-86DD6EFFCBCC}"/>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E4BD692D-DA35-A44B-B474-DE2C11B0C849}"/>
              </a:ext>
            </a:extLst>
          </p:cNvPr>
          <p:cNvSpPr>
            <a:spLocks noGrp="1"/>
          </p:cNvSpPr>
          <p:nvPr>
            <p:ph type="sldNum" sz="quarter" idx="10"/>
          </p:nvPr>
        </p:nvSpPr>
        <p:spPr/>
        <p:txBody>
          <a:bodyPr/>
          <a:lstStyle/>
          <a:p>
            <a:fld id="{91D568E7-61F5-D04E-995D-81EF41C01A2A}" type="slidenum">
              <a:rPr lang="en-GB" smtClean="0"/>
              <a:pPr/>
              <a:t>‹#›</a:t>
            </a:fld>
            <a:endParaRPr lang="en-GB" dirty="0"/>
          </a:p>
        </p:txBody>
      </p:sp>
      <p:sp>
        <p:nvSpPr>
          <p:cNvPr id="4" name="Footer Placeholder 3">
            <a:extLst>
              <a:ext uri="{FF2B5EF4-FFF2-40B4-BE49-F238E27FC236}">
                <a16:creationId xmlns:a16="http://schemas.microsoft.com/office/drawing/2014/main" id="{267835E6-2122-1C41-9B06-19ABC120D406}"/>
              </a:ext>
            </a:extLst>
          </p:cNvPr>
          <p:cNvSpPr>
            <a:spLocks noGrp="1"/>
          </p:cNvSpPr>
          <p:nvPr>
            <p:ph type="ftr" sz="quarter" idx="11"/>
          </p:nvPr>
        </p:nvSpPr>
        <p:spPr/>
        <p:txBody>
          <a:bodyPr/>
          <a:lstStyle/>
          <a:p>
            <a:endParaRPr lang="en-GB" dirty="0"/>
          </a:p>
        </p:txBody>
      </p:sp>
      <p:sp>
        <p:nvSpPr>
          <p:cNvPr id="5" name="Date Placeholder 4">
            <a:extLst>
              <a:ext uri="{FF2B5EF4-FFF2-40B4-BE49-F238E27FC236}">
                <a16:creationId xmlns:a16="http://schemas.microsoft.com/office/drawing/2014/main" id="{2EF71D81-EC31-6344-B7E1-156516629801}"/>
              </a:ext>
            </a:extLst>
          </p:cNvPr>
          <p:cNvSpPr>
            <a:spLocks noGrp="1"/>
          </p:cNvSpPr>
          <p:nvPr>
            <p:ph type="dt" sz="half" idx="12"/>
          </p:nvPr>
        </p:nvSpPr>
        <p:spPr/>
        <p:txBody>
          <a:bodyPr/>
          <a:lstStyle/>
          <a:p>
            <a:endParaRPr lang="en-GB" dirty="0"/>
          </a:p>
        </p:txBody>
      </p:sp>
    </p:spTree>
    <p:extLst>
      <p:ext uri="{BB962C8B-B14F-4D97-AF65-F5344CB8AC3E}">
        <p14:creationId xmlns:p14="http://schemas.microsoft.com/office/powerpoint/2010/main" val="1710858128"/>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ection Title - with imag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5"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9450263"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9447212" cy="1325232"/>
          </a:xfrm>
        </p:spPr>
        <p:txBody>
          <a:bodyPr>
            <a:noAutofit/>
          </a:bodyPr>
          <a:lstStyle>
            <a:lvl1pPr marL="0" indent="0" algn="l">
              <a:lnSpc>
                <a:spcPct val="103000"/>
              </a:lnSpc>
              <a:spcAft>
                <a:spcPts val="0"/>
              </a:spcAft>
              <a:buNone/>
              <a:defRPr sz="39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Picture Placeholder 16">
            <a:extLst>
              <a:ext uri="{FF2B5EF4-FFF2-40B4-BE49-F238E27FC236}">
                <a16:creationId xmlns:a16="http://schemas.microsoft.com/office/drawing/2014/main" id="{E39A550C-55C3-5F48-B792-7E20505DD09E}"/>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6" name="Straight Connector 15">
            <a:extLst>
              <a:ext uri="{FF2B5EF4-FFF2-40B4-BE49-F238E27FC236}">
                <a16:creationId xmlns:a16="http://schemas.microsoft.com/office/drawing/2014/main" id="{03749CCF-EA01-7846-AF11-13FC805ABA0C}"/>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Footer Placeholder 11">
            <a:extLst>
              <a:ext uri="{FF2B5EF4-FFF2-40B4-BE49-F238E27FC236}">
                <a16:creationId xmlns:a16="http://schemas.microsoft.com/office/drawing/2014/main" id="{4F19B582-F2DC-8046-BF90-8D2142A8A5FD}"/>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0" name="TextBox 19">
            <a:extLst>
              <a:ext uri="{FF2B5EF4-FFF2-40B4-BE49-F238E27FC236}">
                <a16:creationId xmlns:a16="http://schemas.microsoft.com/office/drawing/2014/main" id="{FCA334BD-1E8B-904C-A28F-34CC42913FE5}"/>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2579467297"/>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ext &amp; Image">
    <p:bg>
      <p:bgPr>
        <a:solidFill>
          <a:srgbClr val="EFEFF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5" cy="45641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9450263"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9447212" cy="1325232"/>
          </a:xfrm>
        </p:spPr>
        <p:txBody>
          <a:bodyPr>
            <a:noAutofit/>
          </a:bodyPr>
          <a:lstStyle>
            <a:lvl1pPr marL="0" indent="0" algn="l">
              <a:lnSpc>
                <a:spcPct val="103000"/>
              </a:lnSpc>
              <a:spcAft>
                <a:spcPts val="0"/>
              </a:spcAft>
              <a:buNone/>
              <a:defRPr sz="39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sp>
        <p:nvSpPr>
          <p:cNvPr id="11" name="Picture Placeholder 16">
            <a:extLst>
              <a:ext uri="{FF2B5EF4-FFF2-40B4-BE49-F238E27FC236}">
                <a16:creationId xmlns:a16="http://schemas.microsoft.com/office/drawing/2014/main" id="{E39A550C-55C3-5F48-B792-7E20505DD09E}"/>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6" name="Straight Connector 15">
            <a:extLst>
              <a:ext uri="{FF2B5EF4-FFF2-40B4-BE49-F238E27FC236}">
                <a16:creationId xmlns:a16="http://schemas.microsoft.com/office/drawing/2014/main" id="{03749CCF-EA01-7846-AF11-13FC805ABA0C}"/>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Footer Placeholder 11">
            <a:extLst>
              <a:ext uri="{FF2B5EF4-FFF2-40B4-BE49-F238E27FC236}">
                <a16:creationId xmlns:a16="http://schemas.microsoft.com/office/drawing/2014/main" id="{4F19B582-F2DC-8046-BF90-8D2142A8A5FD}"/>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20" name="TextBox 19">
            <a:extLst>
              <a:ext uri="{FF2B5EF4-FFF2-40B4-BE49-F238E27FC236}">
                <a16:creationId xmlns:a16="http://schemas.microsoft.com/office/drawing/2014/main" id="{FCA334BD-1E8B-904C-A28F-34CC42913FE5}"/>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216960645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Title - red - with image">
    <p:bg>
      <p:bgPr>
        <a:solidFill>
          <a:srgbClr val="FDEDF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23C542C-44D9-C545-AE58-220291213D20}"/>
              </a:ext>
            </a:extLst>
          </p:cNvPr>
          <p:cNvSpPr/>
          <p:nvPr userDrawn="1"/>
        </p:nvSpPr>
        <p:spPr>
          <a:xfrm>
            <a:off x="-1" y="9151365"/>
            <a:ext cx="12190415" cy="45641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579206" y="4752913"/>
            <a:ext cx="9450263" cy="1271887"/>
          </a:xfrm>
        </p:spPr>
        <p:txBody>
          <a:bodyPr anchor="t"/>
          <a:lstStyle>
            <a:lvl1pPr algn="l">
              <a:lnSpc>
                <a:spcPct val="87000"/>
              </a:lnSpc>
              <a:defRPr sz="9500">
                <a:solidFill>
                  <a:schemeClr val="tx1"/>
                </a:solidFill>
              </a:defRPr>
            </a:lvl1pPr>
          </a:lstStyle>
          <a:p>
            <a:r>
              <a:rPr lang="en-US"/>
              <a:t>Click to edit Master title style</a:t>
            </a:r>
          </a:p>
        </p:txBody>
      </p:sp>
      <p:sp>
        <p:nvSpPr>
          <p:cNvPr id="3" name="Subtitle 2"/>
          <p:cNvSpPr>
            <a:spLocks noGrp="1"/>
          </p:cNvSpPr>
          <p:nvPr>
            <p:ph type="subTitle" idx="1"/>
          </p:nvPr>
        </p:nvSpPr>
        <p:spPr>
          <a:xfrm>
            <a:off x="2586038" y="9472519"/>
            <a:ext cx="9447212" cy="1325232"/>
          </a:xfrm>
        </p:spPr>
        <p:txBody>
          <a:bodyPr>
            <a:noAutofit/>
          </a:bodyPr>
          <a:lstStyle>
            <a:lvl1pPr marL="0" indent="0" algn="l">
              <a:lnSpc>
                <a:spcPct val="103000"/>
              </a:lnSpc>
              <a:spcAft>
                <a:spcPts val="0"/>
              </a:spcAft>
              <a:buNone/>
              <a:defRPr sz="3900">
                <a:solidFill>
                  <a:schemeClr val="bg1"/>
                </a:solidFill>
                <a:latin typeface="+mj-lt"/>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US"/>
              <a:t>Click to edit Master subtitle style</a:t>
            </a:r>
          </a:p>
        </p:txBody>
      </p:sp>
      <p:cxnSp>
        <p:nvCxnSpPr>
          <p:cNvPr id="12" name="Straight Connector 11">
            <a:extLst>
              <a:ext uri="{FF2B5EF4-FFF2-40B4-BE49-F238E27FC236}">
                <a16:creationId xmlns:a16="http://schemas.microsoft.com/office/drawing/2014/main" id="{66902EBD-6393-0940-90EE-F6E76437EE74}"/>
              </a:ext>
            </a:extLst>
          </p:cNvPr>
          <p:cNvCxnSpPr>
            <a:cxnSpLocks/>
          </p:cNvCxnSpPr>
          <p:nvPr userDrawn="1"/>
        </p:nvCxnSpPr>
        <p:spPr>
          <a:xfrm flipV="1">
            <a:off x="633046" y="4822147"/>
            <a:ext cx="1633904" cy="1633221"/>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3A52DF9-3A6A-5147-8385-A15BE2411A0C}"/>
              </a:ext>
            </a:extLst>
          </p:cNvPr>
          <p:cNvCxnSpPr>
            <a:cxnSpLocks/>
          </p:cNvCxnSpPr>
          <p:nvPr userDrawn="1"/>
        </p:nvCxnSpPr>
        <p:spPr>
          <a:xfrm flipV="1">
            <a:off x="633046" y="9656095"/>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Picture Placeholder 16">
            <a:extLst>
              <a:ext uri="{FF2B5EF4-FFF2-40B4-BE49-F238E27FC236}">
                <a16:creationId xmlns:a16="http://schemas.microsoft.com/office/drawing/2014/main" id="{E39A550C-55C3-5F48-B792-7E20505DD09E}"/>
              </a:ext>
            </a:extLst>
          </p:cNvPr>
          <p:cNvSpPr>
            <a:spLocks noGrp="1"/>
          </p:cNvSpPr>
          <p:nvPr>
            <p:ph type="pic" sz="quarter" idx="10"/>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6" name="Straight Connector 15">
            <a:extLst>
              <a:ext uri="{FF2B5EF4-FFF2-40B4-BE49-F238E27FC236}">
                <a16:creationId xmlns:a16="http://schemas.microsoft.com/office/drawing/2014/main" id="{0B6B839D-D965-F24A-9BCD-5D921E977D28}"/>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7" name="Footer Placeholder 11">
            <a:extLst>
              <a:ext uri="{FF2B5EF4-FFF2-40B4-BE49-F238E27FC236}">
                <a16:creationId xmlns:a16="http://schemas.microsoft.com/office/drawing/2014/main" id="{B309540A-DF27-2540-833E-5391468AE14A}"/>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9" name="TextBox 18">
            <a:extLst>
              <a:ext uri="{FF2B5EF4-FFF2-40B4-BE49-F238E27FC236}">
                <a16:creationId xmlns:a16="http://schemas.microsoft.com/office/drawing/2014/main" id="{0C5D8067-2C40-EF49-8443-059B06CA2BE6}"/>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69587144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Cli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A8CCD-1C1A-424E-977E-955CCE05BC13}"/>
              </a:ext>
            </a:extLst>
          </p:cNvPr>
          <p:cNvSpPr>
            <a:spLocks noGrp="1"/>
          </p:cNvSpPr>
          <p:nvPr>
            <p:ph type="title"/>
          </p:nvPr>
        </p:nvSpPr>
        <p:spPr>
          <a:xfrm>
            <a:off x="2667706" y="3382427"/>
            <a:ext cx="16434941" cy="1197828"/>
          </a:xfrm>
        </p:spPr>
        <p:txBody>
          <a:bodyPr/>
          <a:lstStyle>
            <a:lvl1pPr>
              <a:lnSpc>
                <a:spcPct val="104000"/>
              </a:lnSpc>
              <a:defRPr sz="8000">
                <a:solidFill>
                  <a:schemeClr val="bg2"/>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969A5F12-1E48-3645-9F6C-0EA743C1B866}"/>
              </a:ext>
            </a:extLst>
          </p:cNvPr>
          <p:cNvSpPr>
            <a:spLocks noGrp="1"/>
          </p:cNvSpPr>
          <p:nvPr>
            <p:ph type="sldNum" sz="quarter" idx="10"/>
          </p:nvPr>
        </p:nvSpPr>
        <p:spPr/>
        <p:txBody>
          <a:bodyPr/>
          <a:lstStyle>
            <a:lvl1pPr>
              <a:defRPr>
                <a:solidFill>
                  <a:schemeClr val="bg1"/>
                </a:solidFill>
              </a:defRPr>
            </a:lvl1pPr>
          </a:lstStyle>
          <a:p>
            <a:fld id="{91D568E7-61F5-D04E-995D-81EF41C01A2A}" type="slidenum">
              <a:rPr lang="en-GB" smtClean="0"/>
              <a:pPr/>
              <a:t>‹#›</a:t>
            </a:fld>
            <a:endParaRPr lang="en-GB" dirty="0"/>
          </a:p>
        </p:txBody>
      </p:sp>
      <p:cxnSp>
        <p:nvCxnSpPr>
          <p:cNvPr id="10" name="Straight Connector 9">
            <a:extLst>
              <a:ext uri="{FF2B5EF4-FFF2-40B4-BE49-F238E27FC236}">
                <a16:creationId xmlns:a16="http://schemas.microsoft.com/office/drawing/2014/main" id="{CF1F2AD5-279A-3846-ABB0-BCDC092F6210}"/>
              </a:ext>
            </a:extLst>
          </p:cNvPr>
          <p:cNvCxnSpPr>
            <a:cxnSpLocks/>
          </p:cNvCxnSpPr>
          <p:nvPr userDrawn="1"/>
        </p:nvCxnSpPr>
        <p:spPr>
          <a:xfrm flipV="1">
            <a:off x="633046" y="3432827"/>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8C8C4E18-AEAC-A249-860E-158132B2DBAB}"/>
              </a:ext>
            </a:extLst>
          </p:cNvPr>
          <p:cNvSpPr>
            <a:spLocks noGrp="1"/>
          </p:cNvSpPr>
          <p:nvPr>
            <p:ph type="subTitle" idx="1" hasCustomPrompt="1"/>
          </p:nvPr>
        </p:nvSpPr>
        <p:spPr>
          <a:xfrm>
            <a:off x="2685619" y="2874470"/>
            <a:ext cx="1992260" cy="422106"/>
          </a:xfrm>
        </p:spPr>
        <p:txBody>
          <a:bodyPr>
            <a:noAutofit/>
          </a:bodyPr>
          <a:lstStyle>
            <a:lvl1pPr marL="0" indent="0" algn="l">
              <a:lnSpc>
                <a:spcPct val="103000"/>
              </a:lnSpc>
              <a:spcAft>
                <a:spcPts val="0"/>
              </a:spcAft>
              <a:buNone/>
              <a:defRPr sz="2000" b="0" i="0">
                <a:solidFill>
                  <a:schemeClr val="bg1"/>
                </a:solidFill>
                <a:latin typeface="Arial Nova" panose="020B050402020202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GB"/>
              <a:t>0/0</a:t>
            </a:r>
            <a:endParaRPr lang="en-US"/>
          </a:p>
        </p:txBody>
      </p:sp>
      <p:sp>
        <p:nvSpPr>
          <p:cNvPr id="16" name="Picture Placeholder 15">
            <a:extLst>
              <a:ext uri="{FF2B5EF4-FFF2-40B4-BE49-F238E27FC236}">
                <a16:creationId xmlns:a16="http://schemas.microsoft.com/office/drawing/2014/main" id="{CB29E24E-DC31-C941-A7E1-C8BA1A445972}"/>
              </a:ext>
            </a:extLst>
          </p:cNvPr>
          <p:cNvSpPr>
            <a:spLocks noGrp="1"/>
          </p:cNvSpPr>
          <p:nvPr>
            <p:ph type="pic" sz="quarter" idx="14"/>
          </p:nvPr>
        </p:nvSpPr>
        <p:spPr>
          <a:xfrm>
            <a:off x="2586038" y="9989697"/>
            <a:ext cx="1317784" cy="1317784"/>
          </a:xfrm>
          <a:prstGeom prst="ellipse">
            <a:avLst/>
          </a:prstGeom>
          <a:noFill/>
        </p:spPr>
        <p:txBody>
          <a:bodyPr/>
          <a:lstStyle>
            <a:lvl1pPr>
              <a:defRPr sz="1800"/>
            </a:lvl1pPr>
          </a:lstStyle>
          <a:p>
            <a:r>
              <a:rPr lang="en-US" dirty="0"/>
              <a:t>Click icon to add picture</a:t>
            </a:r>
            <a:endParaRPr lang="en-GB" dirty="0"/>
          </a:p>
        </p:txBody>
      </p:sp>
      <p:sp>
        <p:nvSpPr>
          <p:cNvPr id="18" name="Text Placeholder 17">
            <a:extLst>
              <a:ext uri="{FF2B5EF4-FFF2-40B4-BE49-F238E27FC236}">
                <a16:creationId xmlns:a16="http://schemas.microsoft.com/office/drawing/2014/main" id="{301175DD-1B6F-8348-AF3D-44B72244DC7E}"/>
              </a:ext>
            </a:extLst>
          </p:cNvPr>
          <p:cNvSpPr>
            <a:spLocks noGrp="1"/>
          </p:cNvSpPr>
          <p:nvPr>
            <p:ph type="body" sz="quarter" idx="15"/>
          </p:nvPr>
        </p:nvSpPr>
        <p:spPr>
          <a:xfrm>
            <a:off x="2586038" y="11565454"/>
            <a:ext cx="3808351" cy="962025"/>
          </a:xfrm>
        </p:spPr>
        <p:txBody>
          <a:bodyPr/>
          <a:lstStyle>
            <a:lvl1pPr>
              <a:lnSpc>
                <a:spcPct val="135000"/>
              </a:lnSpc>
              <a:spcAft>
                <a:spcPts val="0"/>
              </a:spcAft>
              <a:defRPr sz="1800" b="0" i="0" cap="all" spc="120" baseline="0">
                <a:solidFill>
                  <a:schemeClr val="bg1"/>
                </a:solidFill>
                <a:latin typeface="Arial Nova" panose="020B0504020202020204" pitchFamily="34" charset="0"/>
              </a:defRPr>
            </a:lvl1pPr>
            <a:lvl2pPr marL="0" indent="0">
              <a:lnSpc>
                <a:spcPct val="135000"/>
              </a:lnSpc>
              <a:spcAft>
                <a:spcPts val="0"/>
              </a:spcAft>
              <a:buNone/>
              <a:defRPr sz="1800" b="0" i="0" cap="all" spc="120" baseline="0">
                <a:solidFill>
                  <a:schemeClr val="bg1"/>
                </a:solidFill>
                <a:latin typeface="Arial Nova" panose="020B0504020202020204" pitchFamily="34" charset="0"/>
              </a:defRPr>
            </a:lvl2pPr>
            <a:lvl3pPr>
              <a:lnSpc>
                <a:spcPct val="135000"/>
              </a:lnSpc>
              <a:spcAft>
                <a:spcPts val="0"/>
              </a:spcAft>
              <a:defRPr sz="1800" b="0" i="0" cap="all" baseline="0">
                <a:solidFill>
                  <a:schemeClr val="bg1"/>
                </a:solidFill>
                <a:latin typeface="Arial Nova" panose="020B0504020202020204" pitchFamily="34" charset="0"/>
              </a:defRPr>
            </a:lvl3pPr>
            <a:lvl4pPr>
              <a:lnSpc>
                <a:spcPct val="135000"/>
              </a:lnSpc>
              <a:spcAft>
                <a:spcPts val="0"/>
              </a:spcAft>
              <a:defRPr sz="1800" b="0" i="0" cap="all" baseline="0">
                <a:solidFill>
                  <a:schemeClr val="bg1"/>
                </a:solidFill>
                <a:latin typeface="Arial Nova" panose="020B0504020202020204" pitchFamily="34" charset="0"/>
              </a:defRPr>
            </a:lvl4pPr>
            <a:lvl5pPr>
              <a:lnSpc>
                <a:spcPct val="135000"/>
              </a:lnSpc>
              <a:spcAft>
                <a:spcPts val="0"/>
              </a:spcAft>
              <a:defRPr sz="1800" b="0" i="0" cap="all" baseline="0">
                <a:solidFill>
                  <a:schemeClr val="bg1"/>
                </a:solidFill>
                <a:latin typeface="Arial Nova" panose="020B0504020202020204" pitchFamily="34" charset="0"/>
              </a:defRPr>
            </a:lvl5pPr>
          </a:lstStyle>
          <a:p>
            <a:pPr lvl="0"/>
            <a:r>
              <a:rPr lang="en-US"/>
              <a:t>Click to edit Master text styles</a:t>
            </a:r>
          </a:p>
          <a:p>
            <a:pPr lvl="1"/>
            <a:r>
              <a:rPr lang="en-US"/>
              <a:t>Second level</a:t>
            </a:r>
          </a:p>
        </p:txBody>
      </p:sp>
      <p:cxnSp>
        <p:nvCxnSpPr>
          <p:cNvPr id="22" name="Straight Connector 21">
            <a:extLst>
              <a:ext uri="{FF2B5EF4-FFF2-40B4-BE49-F238E27FC236}">
                <a16:creationId xmlns:a16="http://schemas.microsoft.com/office/drawing/2014/main" id="{15A9C7AE-21E4-5044-AACC-5CC4E76DA9E1}"/>
              </a:ext>
            </a:extLst>
          </p:cNvPr>
          <p:cNvCxnSpPr>
            <a:cxnSpLocks/>
          </p:cNvCxnSpPr>
          <p:nvPr userDrawn="1"/>
        </p:nvCxnSpPr>
        <p:spPr>
          <a:xfrm flipV="1">
            <a:off x="2579914" y="641056"/>
            <a:ext cx="117774" cy="1198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3" name="Footer Placeholder 11">
            <a:extLst>
              <a:ext uri="{FF2B5EF4-FFF2-40B4-BE49-F238E27FC236}">
                <a16:creationId xmlns:a16="http://schemas.microsoft.com/office/drawing/2014/main" id="{A7650A5A-EB18-494E-93E5-1FF2D4166791}"/>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bg1"/>
                </a:solidFill>
                <a:latin typeface="Arial Nova" panose="020B0504020202020204" pitchFamily="34" charset="0"/>
              </a:defRPr>
            </a:lvl1pPr>
          </a:lstStyle>
          <a:p>
            <a:endParaRPr lang="en-GB" dirty="0"/>
          </a:p>
        </p:txBody>
      </p:sp>
      <p:sp>
        <p:nvSpPr>
          <p:cNvPr id="12" name="TextBox 11">
            <a:extLst>
              <a:ext uri="{FF2B5EF4-FFF2-40B4-BE49-F238E27FC236}">
                <a16:creationId xmlns:a16="http://schemas.microsoft.com/office/drawing/2014/main" id="{5AB4A4F0-21BF-5548-B57C-C922CAF6055C}"/>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pic>
        <p:nvPicPr>
          <p:cNvPr id="13" name="Graphic 12">
            <a:extLst>
              <a:ext uri="{FF2B5EF4-FFF2-40B4-BE49-F238E27FC236}">
                <a16:creationId xmlns:a16="http://schemas.microsoft.com/office/drawing/2014/main" id="{A20E7D6B-A780-B54F-9CDA-2B5F9373EE1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617" y="377372"/>
            <a:ext cx="637383" cy="637383"/>
          </a:xfrm>
          <a:prstGeom prst="rect">
            <a:avLst/>
          </a:prstGeom>
        </p:spPr>
      </p:pic>
    </p:spTree>
    <p:extLst>
      <p:ext uri="{BB962C8B-B14F-4D97-AF65-F5344CB8AC3E}">
        <p14:creationId xmlns:p14="http://schemas.microsoft.com/office/powerpoint/2010/main" val="2653472369"/>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Blue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A8CCD-1C1A-424E-977E-955CCE05BC13}"/>
              </a:ext>
            </a:extLst>
          </p:cNvPr>
          <p:cNvSpPr>
            <a:spLocks noGrp="1"/>
          </p:cNvSpPr>
          <p:nvPr>
            <p:ph type="title"/>
          </p:nvPr>
        </p:nvSpPr>
        <p:spPr>
          <a:xfrm>
            <a:off x="2667706" y="3382427"/>
            <a:ext cx="16434941" cy="1197828"/>
          </a:xfrm>
        </p:spPr>
        <p:txBody>
          <a:bodyPr/>
          <a:lstStyle>
            <a:lvl1pPr>
              <a:lnSpc>
                <a:spcPct val="104000"/>
              </a:lnSpc>
              <a:defRPr sz="8000">
                <a:solidFill>
                  <a:schemeClr val="bg2"/>
                </a:solidFill>
              </a:defRPr>
            </a:lvl1pPr>
          </a:lstStyle>
          <a:p>
            <a:r>
              <a:rPr lang="en-US"/>
              <a:t>Click to edit Master title style</a:t>
            </a:r>
            <a:endParaRPr lang="en-GB"/>
          </a:p>
        </p:txBody>
      </p:sp>
      <p:cxnSp>
        <p:nvCxnSpPr>
          <p:cNvPr id="22" name="Straight Connector 21">
            <a:extLst>
              <a:ext uri="{FF2B5EF4-FFF2-40B4-BE49-F238E27FC236}">
                <a16:creationId xmlns:a16="http://schemas.microsoft.com/office/drawing/2014/main" id="{15A9C7AE-21E4-5044-AACC-5CC4E76DA9E1}"/>
              </a:ext>
            </a:extLst>
          </p:cNvPr>
          <p:cNvCxnSpPr>
            <a:cxnSpLocks/>
          </p:cNvCxnSpPr>
          <p:nvPr userDrawn="1"/>
        </p:nvCxnSpPr>
        <p:spPr>
          <a:xfrm flipV="1">
            <a:off x="2579914" y="641056"/>
            <a:ext cx="117774" cy="1198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3" name="Footer Placeholder 11">
            <a:extLst>
              <a:ext uri="{FF2B5EF4-FFF2-40B4-BE49-F238E27FC236}">
                <a16:creationId xmlns:a16="http://schemas.microsoft.com/office/drawing/2014/main" id="{A7650A5A-EB18-494E-93E5-1FF2D4166791}"/>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bg1"/>
                </a:solidFill>
                <a:latin typeface="Arial Nova" panose="020B0504020202020204" pitchFamily="34" charset="0"/>
              </a:defRPr>
            </a:lvl1pPr>
          </a:lstStyle>
          <a:p>
            <a:endParaRPr lang="en-GB" dirty="0"/>
          </a:p>
        </p:txBody>
      </p:sp>
      <p:sp>
        <p:nvSpPr>
          <p:cNvPr id="12" name="TextBox 11">
            <a:extLst>
              <a:ext uri="{FF2B5EF4-FFF2-40B4-BE49-F238E27FC236}">
                <a16:creationId xmlns:a16="http://schemas.microsoft.com/office/drawing/2014/main" id="{5AB4A4F0-21BF-5548-B57C-C922CAF6055C}"/>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pic>
        <p:nvPicPr>
          <p:cNvPr id="13" name="Graphic 12">
            <a:extLst>
              <a:ext uri="{FF2B5EF4-FFF2-40B4-BE49-F238E27FC236}">
                <a16:creationId xmlns:a16="http://schemas.microsoft.com/office/drawing/2014/main" id="{A20E7D6B-A780-B54F-9CDA-2B5F9373EE1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617" y="377372"/>
            <a:ext cx="637383" cy="637383"/>
          </a:xfrm>
          <a:prstGeom prst="rect">
            <a:avLst/>
          </a:prstGeom>
        </p:spPr>
      </p:pic>
    </p:spTree>
    <p:extLst>
      <p:ext uri="{BB962C8B-B14F-4D97-AF65-F5344CB8AC3E}">
        <p14:creationId xmlns:p14="http://schemas.microsoft.com/office/powerpoint/2010/main" val="190016330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Client with imag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A8CCD-1C1A-424E-977E-955CCE05BC13}"/>
              </a:ext>
            </a:extLst>
          </p:cNvPr>
          <p:cNvSpPr>
            <a:spLocks noGrp="1"/>
          </p:cNvSpPr>
          <p:nvPr>
            <p:ph type="title"/>
          </p:nvPr>
        </p:nvSpPr>
        <p:spPr>
          <a:xfrm>
            <a:off x="2601447" y="3415557"/>
            <a:ext cx="8371354" cy="1791260"/>
          </a:xfrm>
        </p:spPr>
        <p:txBody>
          <a:bodyPr/>
          <a:lstStyle>
            <a:lvl1pPr>
              <a:lnSpc>
                <a:spcPct val="97000"/>
              </a:lnSpc>
              <a:defRPr sz="6000" spc="120" baseline="0">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969A5F12-1E48-3645-9F6C-0EA743C1B866}"/>
              </a:ext>
            </a:extLst>
          </p:cNvPr>
          <p:cNvSpPr>
            <a:spLocks noGrp="1"/>
          </p:cNvSpPr>
          <p:nvPr>
            <p:ph type="sldNum" sz="quarter" idx="10"/>
          </p:nvPr>
        </p:nvSpPr>
        <p:spPr/>
        <p:txBody>
          <a:bodyPr/>
          <a:lstStyle>
            <a:lvl1pPr>
              <a:defRPr>
                <a:solidFill>
                  <a:schemeClr val="bg1"/>
                </a:solidFill>
              </a:defRPr>
            </a:lvl1pPr>
          </a:lstStyle>
          <a:p>
            <a:fld id="{91D568E7-61F5-D04E-995D-81EF41C01A2A}" type="slidenum">
              <a:rPr lang="en-GB" smtClean="0"/>
              <a:pPr/>
              <a:t>‹#›</a:t>
            </a:fld>
            <a:endParaRPr lang="en-GB" dirty="0"/>
          </a:p>
        </p:txBody>
      </p:sp>
      <p:cxnSp>
        <p:nvCxnSpPr>
          <p:cNvPr id="10" name="Straight Connector 9">
            <a:extLst>
              <a:ext uri="{FF2B5EF4-FFF2-40B4-BE49-F238E27FC236}">
                <a16:creationId xmlns:a16="http://schemas.microsoft.com/office/drawing/2014/main" id="{CF1F2AD5-279A-3846-ABB0-BCDC092F6210}"/>
              </a:ext>
            </a:extLst>
          </p:cNvPr>
          <p:cNvCxnSpPr>
            <a:cxnSpLocks/>
          </p:cNvCxnSpPr>
          <p:nvPr userDrawn="1"/>
        </p:nvCxnSpPr>
        <p:spPr>
          <a:xfrm flipV="1">
            <a:off x="633046" y="3432827"/>
            <a:ext cx="1633904" cy="163322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Subtitle 2">
            <a:extLst>
              <a:ext uri="{FF2B5EF4-FFF2-40B4-BE49-F238E27FC236}">
                <a16:creationId xmlns:a16="http://schemas.microsoft.com/office/drawing/2014/main" id="{8C8C4E18-AEAC-A249-860E-158132B2DBAB}"/>
              </a:ext>
            </a:extLst>
          </p:cNvPr>
          <p:cNvSpPr>
            <a:spLocks noGrp="1"/>
          </p:cNvSpPr>
          <p:nvPr>
            <p:ph type="subTitle" idx="1" hasCustomPrompt="1"/>
          </p:nvPr>
        </p:nvSpPr>
        <p:spPr>
          <a:xfrm>
            <a:off x="2685619" y="2874470"/>
            <a:ext cx="1992260" cy="422106"/>
          </a:xfrm>
        </p:spPr>
        <p:txBody>
          <a:bodyPr>
            <a:noAutofit/>
          </a:bodyPr>
          <a:lstStyle>
            <a:lvl1pPr marL="0" indent="0" algn="l">
              <a:lnSpc>
                <a:spcPct val="103000"/>
              </a:lnSpc>
              <a:spcAft>
                <a:spcPts val="0"/>
              </a:spcAft>
              <a:buNone/>
              <a:defRPr sz="2000" b="0" i="0">
                <a:solidFill>
                  <a:schemeClr val="bg1"/>
                </a:solidFill>
                <a:latin typeface="Arial Nova" panose="020B0504020202020204" pitchFamily="34" charset="0"/>
              </a:defRPr>
            </a:lvl1pPr>
            <a:lvl2pPr marL="914354" indent="0" algn="ctr">
              <a:buNone/>
              <a:defRPr sz="4000"/>
            </a:lvl2pPr>
            <a:lvl3pPr marL="1828709" indent="0" algn="ctr">
              <a:buNone/>
              <a:defRPr sz="3600"/>
            </a:lvl3pPr>
            <a:lvl4pPr marL="2743063" indent="0" algn="ctr">
              <a:buNone/>
              <a:defRPr sz="3200"/>
            </a:lvl4pPr>
            <a:lvl5pPr marL="3657417" indent="0" algn="ctr">
              <a:buNone/>
              <a:defRPr sz="3200"/>
            </a:lvl5pPr>
            <a:lvl6pPr marL="4571771" indent="0" algn="ctr">
              <a:buNone/>
              <a:defRPr sz="3200"/>
            </a:lvl6pPr>
            <a:lvl7pPr marL="5486126" indent="0" algn="ctr">
              <a:buNone/>
              <a:defRPr sz="3200"/>
            </a:lvl7pPr>
            <a:lvl8pPr marL="6400480" indent="0" algn="ctr">
              <a:buNone/>
              <a:defRPr sz="3200"/>
            </a:lvl8pPr>
            <a:lvl9pPr marL="7314834" indent="0" algn="ctr">
              <a:buNone/>
              <a:defRPr sz="3200"/>
            </a:lvl9pPr>
          </a:lstStyle>
          <a:p>
            <a:r>
              <a:rPr lang="en-GB"/>
              <a:t>0/0</a:t>
            </a:r>
            <a:endParaRPr lang="en-US"/>
          </a:p>
        </p:txBody>
      </p:sp>
      <p:sp>
        <p:nvSpPr>
          <p:cNvPr id="17" name="Picture Placeholder 16">
            <a:extLst>
              <a:ext uri="{FF2B5EF4-FFF2-40B4-BE49-F238E27FC236}">
                <a16:creationId xmlns:a16="http://schemas.microsoft.com/office/drawing/2014/main" id="{C5253546-CB2B-2C4A-996A-61E3E42C612D}"/>
              </a:ext>
            </a:extLst>
          </p:cNvPr>
          <p:cNvSpPr>
            <a:spLocks noGrp="1"/>
          </p:cNvSpPr>
          <p:nvPr>
            <p:ph type="pic" sz="quarter" idx="16"/>
          </p:nvPr>
        </p:nvSpPr>
        <p:spPr>
          <a:xfrm>
            <a:off x="12190414" y="-1"/>
            <a:ext cx="12192000" cy="13715107"/>
          </a:xfrm>
        </p:spPr>
        <p:txBody>
          <a:bodyPr/>
          <a:lstStyle>
            <a:lvl1pPr>
              <a:defRPr sz="3200"/>
            </a:lvl1pPr>
          </a:lstStyle>
          <a:p>
            <a:r>
              <a:rPr lang="en-US" dirty="0"/>
              <a:t>Click icon to add picture</a:t>
            </a:r>
            <a:endParaRPr lang="en-GB" dirty="0"/>
          </a:p>
        </p:txBody>
      </p:sp>
      <p:cxnSp>
        <p:nvCxnSpPr>
          <p:cNvPr id="19" name="Straight Connector 18">
            <a:extLst>
              <a:ext uri="{FF2B5EF4-FFF2-40B4-BE49-F238E27FC236}">
                <a16:creationId xmlns:a16="http://schemas.microsoft.com/office/drawing/2014/main" id="{882E14B1-1B27-1F47-8093-CA2AED1C00C6}"/>
              </a:ext>
            </a:extLst>
          </p:cNvPr>
          <p:cNvCxnSpPr>
            <a:cxnSpLocks/>
          </p:cNvCxnSpPr>
          <p:nvPr userDrawn="1"/>
        </p:nvCxnSpPr>
        <p:spPr>
          <a:xfrm flipV="1">
            <a:off x="2579914" y="641056"/>
            <a:ext cx="117774" cy="1198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0" name="Footer Placeholder 11">
            <a:extLst>
              <a:ext uri="{FF2B5EF4-FFF2-40B4-BE49-F238E27FC236}">
                <a16:creationId xmlns:a16="http://schemas.microsoft.com/office/drawing/2014/main" id="{E49EC3BB-81C5-4145-9FF8-63A4CB4CDFF9}"/>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bg1"/>
                </a:solidFill>
                <a:latin typeface="Arial Nova" panose="020B0504020202020204" pitchFamily="34" charset="0"/>
              </a:defRPr>
            </a:lvl1pPr>
          </a:lstStyle>
          <a:p>
            <a:endParaRPr lang="en-GB" dirty="0"/>
          </a:p>
        </p:txBody>
      </p:sp>
      <p:pic>
        <p:nvPicPr>
          <p:cNvPr id="13" name="Graphic 12">
            <a:extLst>
              <a:ext uri="{FF2B5EF4-FFF2-40B4-BE49-F238E27FC236}">
                <a16:creationId xmlns:a16="http://schemas.microsoft.com/office/drawing/2014/main" id="{DFE172FF-58FE-0A42-B688-0C9F0DB4233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32617" y="377372"/>
            <a:ext cx="637383" cy="637383"/>
          </a:xfrm>
          <a:prstGeom prst="rect">
            <a:avLst/>
          </a:prstGeom>
        </p:spPr>
      </p:pic>
      <p:sp>
        <p:nvSpPr>
          <p:cNvPr id="14" name="TextBox 13">
            <a:extLst>
              <a:ext uri="{FF2B5EF4-FFF2-40B4-BE49-F238E27FC236}">
                <a16:creationId xmlns:a16="http://schemas.microsoft.com/office/drawing/2014/main" id="{895DF6B6-4265-2A45-8185-E6D1D0BA17D2}"/>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bg1"/>
                </a:solidFill>
                <a:effectLst/>
                <a:latin typeface="+mn-lt"/>
                <a:ea typeface="+mn-ea"/>
                <a:cs typeface="Arial" panose="020B0604020202020204" pitchFamily="34" charset="0"/>
              </a:rPr>
              <a:t>© BRE 2021</a:t>
            </a:r>
          </a:p>
        </p:txBody>
      </p:sp>
      <p:sp>
        <p:nvSpPr>
          <p:cNvPr id="22" name="Picture Placeholder 15">
            <a:extLst>
              <a:ext uri="{FF2B5EF4-FFF2-40B4-BE49-F238E27FC236}">
                <a16:creationId xmlns:a16="http://schemas.microsoft.com/office/drawing/2014/main" id="{F87AA5DA-741C-104E-92BE-F9DE1D48ECB1}"/>
              </a:ext>
            </a:extLst>
          </p:cNvPr>
          <p:cNvSpPr>
            <a:spLocks noGrp="1"/>
          </p:cNvSpPr>
          <p:nvPr>
            <p:ph type="pic" sz="quarter" idx="14"/>
          </p:nvPr>
        </p:nvSpPr>
        <p:spPr>
          <a:xfrm>
            <a:off x="2586038" y="9989697"/>
            <a:ext cx="1317784" cy="1317784"/>
          </a:xfrm>
          <a:prstGeom prst="ellipse">
            <a:avLst/>
          </a:prstGeom>
          <a:noFill/>
        </p:spPr>
        <p:txBody>
          <a:bodyPr/>
          <a:lstStyle>
            <a:lvl1pPr>
              <a:defRPr sz="1800"/>
            </a:lvl1pPr>
          </a:lstStyle>
          <a:p>
            <a:r>
              <a:rPr lang="en-US" dirty="0"/>
              <a:t>Click icon to add picture</a:t>
            </a:r>
            <a:endParaRPr lang="en-GB" dirty="0"/>
          </a:p>
        </p:txBody>
      </p:sp>
      <p:sp>
        <p:nvSpPr>
          <p:cNvPr id="23" name="Text Placeholder 17">
            <a:extLst>
              <a:ext uri="{FF2B5EF4-FFF2-40B4-BE49-F238E27FC236}">
                <a16:creationId xmlns:a16="http://schemas.microsoft.com/office/drawing/2014/main" id="{81554213-C1F3-6841-A520-66A6A683F3F6}"/>
              </a:ext>
            </a:extLst>
          </p:cNvPr>
          <p:cNvSpPr>
            <a:spLocks noGrp="1"/>
          </p:cNvSpPr>
          <p:nvPr>
            <p:ph type="body" sz="quarter" idx="15"/>
          </p:nvPr>
        </p:nvSpPr>
        <p:spPr>
          <a:xfrm>
            <a:off x="2586038" y="11565454"/>
            <a:ext cx="3808351" cy="962025"/>
          </a:xfrm>
        </p:spPr>
        <p:txBody>
          <a:bodyPr/>
          <a:lstStyle>
            <a:lvl1pPr>
              <a:lnSpc>
                <a:spcPct val="135000"/>
              </a:lnSpc>
              <a:spcAft>
                <a:spcPts val="0"/>
              </a:spcAft>
              <a:defRPr sz="1800" b="0" i="0" cap="all" spc="120" baseline="0">
                <a:solidFill>
                  <a:schemeClr val="bg1"/>
                </a:solidFill>
                <a:latin typeface="Arial Nova" panose="020B0504020202020204" pitchFamily="34" charset="0"/>
              </a:defRPr>
            </a:lvl1pPr>
            <a:lvl2pPr marL="0" indent="0">
              <a:lnSpc>
                <a:spcPct val="135000"/>
              </a:lnSpc>
              <a:spcAft>
                <a:spcPts val="0"/>
              </a:spcAft>
              <a:buNone/>
              <a:defRPr sz="1800" b="0" i="0" cap="all" spc="120" baseline="0">
                <a:solidFill>
                  <a:schemeClr val="bg1"/>
                </a:solidFill>
                <a:latin typeface="Arial Nova" panose="020B0504020202020204" pitchFamily="34" charset="0"/>
              </a:defRPr>
            </a:lvl2pPr>
            <a:lvl3pPr>
              <a:lnSpc>
                <a:spcPct val="135000"/>
              </a:lnSpc>
              <a:spcAft>
                <a:spcPts val="0"/>
              </a:spcAft>
              <a:defRPr sz="1800" b="0" i="0" cap="all" baseline="0">
                <a:solidFill>
                  <a:schemeClr val="bg1"/>
                </a:solidFill>
                <a:latin typeface="Arial Nova" panose="020B0504020202020204" pitchFamily="34" charset="0"/>
              </a:defRPr>
            </a:lvl3pPr>
            <a:lvl4pPr>
              <a:lnSpc>
                <a:spcPct val="135000"/>
              </a:lnSpc>
              <a:spcAft>
                <a:spcPts val="0"/>
              </a:spcAft>
              <a:defRPr sz="1800" b="0" i="0" cap="all" baseline="0">
                <a:solidFill>
                  <a:schemeClr val="bg1"/>
                </a:solidFill>
                <a:latin typeface="Arial Nova" panose="020B0504020202020204" pitchFamily="34" charset="0"/>
              </a:defRPr>
            </a:lvl4pPr>
            <a:lvl5pPr>
              <a:lnSpc>
                <a:spcPct val="135000"/>
              </a:lnSpc>
              <a:spcAft>
                <a:spcPts val="0"/>
              </a:spcAft>
              <a:defRPr sz="1800" b="0" i="0" cap="all" baseline="0">
                <a:solidFill>
                  <a:schemeClr val="bg1"/>
                </a:solidFill>
                <a:latin typeface="Arial Nova" panose="020B050402020202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24201526"/>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47525" y="3465555"/>
            <a:ext cx="21029831" cy="87011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206481" y="4121151"/>
            <a:ext cx="8792106" cy="8391526"/>
          </a:xfrm>
        </p:spPr>
        <p:txBody>
          <a:bodyPr>
            <a:normAutofit/>
          </a:bodyPr>
          <a:lstStyle>
            <a:lvl1pPr>
              <a:defRPr sz="3600"/>
            </a:lvl1pPr>
            <a:lvl2pPr>
              <a:defRPr sz="3200"/>
            </a:lvl2pPr>
            <a:lvl3pPr>
              <a:defRPr sz="2800"/>
            </a:lvl3pPr>
            <a:lvl4pPr>
              <a:defRPr sz="2400"/>
            </a:lvl4pPr>
            <a:lvl5pPr>
              <a:defRPr sz="2400"/>
            </a:lvl5pPr>
            <a:lvl6pPr>
              <a:defRPr sz="2400"/>
            </a:lvl6pPr>
            <a:lvl7pPr>
              <a:defRPr sz="2400"/>
            </a:lvl7pPr>
            <a:lvl8pPr>
              <a:defRPr sz="2400"/>
            </a:lvl8pPr>
            <a:lvl9pPr>
              <a:defRPr sz="2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1308251" y="4112185"/>
            <a:ext cx="8792110" cy="8400490"/>
          </a:xfrm>
        </p:spPr>
        <p:txBody>
          <a:bodyPr>
            <a:normAutofit/>
          </a:bodyPr>
          <a:lstStyle>
            <a:lvl1pPr>
              <a:defRPr sz="3600"/>
            </a:lvl1pPr>
            <a:lvl2pPr>
              <a:defRPr sz="3200"/>
            </a:lvl2pPr>
            <a:lvl3pPr>
              <a:defRPr sz="2800"/>
            </a:lvl3pPr>
            <a:lvl4pPr>
              <a:defRPr sz="2400"/>
            </a:lvl4pPr>
            <a:lvl5pPr>
              <a:defRPr sz="2400"/>
            </a:lvl5pPr>
            <a:lvl6pPr>
              <a:defRPr sz="2400"/>
            </a:lvl6pPr>
            <a:lvl7pPr>
              <a:defRPr sz="2400"/>
            </a:lvl7pPr>
            <a:lvl8pPr>
              <a:defRPr sz="2400"/>
            </a:lvl8pPr>
            <a:lvl9pPr>
              <a:defRPr sz="2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D3D80B9-5514-4229-BF0C-C83886152820}" type="slidenum">
              <a:rPr lang="en-GB" smtClean="0"/>
              <a:t>‹#›</a:t>
            </a:fld>
            <a:endParaRPr lang="en-GB"/>
          </a:p>
        </p:txBody>
      </p:sp>
    </p:spTree>
    <p:extLst>
      <p:ext uri="{BB962C8B-B14F-4D97-AF65-F5344CB8AC3E}">
        <p14:creationId xmlns:p14="http://schemas.microsoft.com/office/powerpoint/2010/main" val="3654362483"/>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09760" y="6152678"/>
            <a:ext cx="17650167" cy="3402085"/>
          </a:xfrm>
        </p:spPr>
        <p:txBody>
          <a:bodyPr anchor="b"/>
          <a:lstStyle>
            <a:lvl1pPr>
              <a:defRPr sz="14399"/>
            </a:lvl1pPr>
          </a:lstStyle>
          <a:p>
            <a:r>
              <a:rPr lang="en-US"/>
              <a:t>Click to edit Master title style</a:t>
            </a:r>
            <a:endParaRPr lang="en-US" dirty="0"/>
          </a:p>
        </p:txBody>
      </p:sp>
      <p:sp>
        <p:nvSpPr>
          <p:cNvPr id="3" name="Subtitle 2"/>
          <p:cNvSpPr>
            <a:spLocks noGrp="1"/>
          </p:cNvSpPr>
          <p:nvPr>
            <p:ph type="subTitle" idx="1"/>
          </p:nvPr>
        </p:nvSpPr>
        <p:spPr>
          <a:xfrm>
            <a:off x="2309760" y="9554760"/>
            <a:ext cx="17650167" cy="1722840"/>
          </a:xfrm>
        </p:spPr>
        <p:txBody>
          <a:bodyPr anchor="t"/>
          <a:lstStyle>
            <a:lvl1pPr marL="0" indent="0" algn="l">
              <a:buNone/>
              <a:defRPr cap="all">
                <a:solidFill>
                  <a:schemeClr val="bg2">
                    <a:lumMod val="40000"/>
                    <a:lumOff val="60000"/>
                  </a:schemeClr>
                </a:solidFill>
              </a:defRPr>
            </a:lvl1pPr>
            <a:lvl2pPr marL="914354" indent="0" algn="ctr">
              <a:buNone/>
              <a:defRPr>
                <a:solidFill>
                  <a:schemeClr val="tx1">
                    <a:tint val="75000"/>
                  </a:schemeClr>
                </a:solidFill>
              </a:defRPr>
            </a:lvl2pPr>
            <a:lvl3pPr marL="1828709" indent="0" algn="ctr">
              <a:buNone/>
              <a:defRPr>
                <a:solidFill>
                  <a:schemeClr val="tx1">
                    <a:tint val="75000"/>
                  </a:schemeClr>
                </a:solidFill>
              </a:defRPr>
            </a:lvl3pPr>
            <a:lvl4pPr marL="2743063" indent="0" algn="ctr">
              <a:buNone/>
              <a:defRPr>
                <a:solidFill>
                  <a:schemeClr val="tx1">
                    <a:tint val="75000"/>
                  </a:schemeClr>
                </a:solidFill>
              </a:defRPr>
            </a:lvl4pPr>
            <a:lvl5pPr marL="3657417" indent="0" algn="ctr">
              <a:buNone/>
              <a:defRPr>
                <a:solidFill>
                  <a:schemeClr val="tx1">
                    <a:tint val="75000"/>
                  </a:schemeClr>
                </a:solidFill>
              </a:defRPr>
            </a:lvl5pPr>
            <a:lvl6pPr marL="4571771" indent="0" algn="ctr">
              <a:buNone/>
              <a:defRPr>
                <a:solidFill>
                  <a:schemeClr val="tx1">
                    <a:tint val="75000"/>
                  </a:schemeClr>
                </a:solidFill>
              </a:defRPr>
            </a:lvl6pPr>
            <a:lvl7pPr marL="5486126" indent="0" algn="ctr">
              <a:buNone/>
              <a:defRPr>
                <a:solidFill>
                  <a:schemeClr val="tx1">
                    <a:tint val="75000"/>
                  </a:schemeClr>
                </a:solidFill>
              </a:defRPr>
            </a:lvl7pPr>
            <a:lvl8pPr marL="6400480" indent="0" algn="ctr">
              <a:buNone/>
              <a:defRPr>
                <a:solidFill>
                  <a:schemeClr val="tx1">
                    <a:tint val="75000"/>
                  </a:schemeClr>
                </a:solidFill>
              </a:defRPr>
            </a:lvl8pPr>
            <a:lvl9pPr marL="7314834"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D3D80B9-5514-4229-BF0C-C83886152820}" type="slidenum">
              <a:rPr lang="en-GB" smtClean="0"/>
              <a:t>‹#›</a:t>
            </a:fld>
            <a:endParaRPr lang="en-GB"/>
          </a:p>
        </p:txBody>
      </p:sp>
    </p:spTree>
    <p:extLst>
      <p:ext uri="{BB962C8B-B14F-4D97-AF65-F5344CB8AC3E}">
        <p14:creationId xmlns:p14="http://schemas.microsoft.com/office/powerpoint/2010/main" val="1823100598"/>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Mixed Content Slide">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740" y="3479799"/>
            <a:ext cx="22483057" cy="8585203"/>
          </a:xfrm>
        </p:spPr>
        <p:txBody>
          <a:bodyPr lIns="0" tIns="0" rIns="0" bIns="0"/>
          <a:lstStyle>
            <a:lvl1pPr>
              <a:defRPr sz="4800"/>
            </a:lvl1pPr>
            <a:lvl2pPr>
              <a:defRPr sz="4800"/>
            </a:lvl2pPr>
            <a:lvl3pPr>
              <a:defRPr sz="4800"/>
            </a:lvl3pPr>
            <a:lvl4pPr>
              <a:defRPr sz="4800"/>
            </a:lvl4pPr>
            <a:lvl5pPr>
              <a:defRPr sz="4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itle 1"/>
          <p:cNvSpPr>
            <a:spLocks noGrp="1"/>
          </p:cNvSpPr>
          <p:nvPr>
            <p:ph type="title" hasCustomPrompt="1"/>
          </p:nvPr>
        </p:nvSpPr>
        <p:spPr>
          <a:xfrm>
            <a:off x="939740" y="1650998"/>
            <a:ext cx="16896799" cy="879151"/>
          </a:xfrm>
          <a:prstGeom prst="rect">
            <a:avLst/>
          </a:prstGeom>
        </p:spPr>
        <p:txBody>
          <a:bodyPr lIns="0" tIns="0" rIns="0" bIns="0"/>
          <a:lstStyle>
            <a:lvl1pPr>
              <a:defRPr sz="7466" b="1">
                <a:solidFill>
                  <a:srgbClr val="001C54"/>
                </a:solidFill>
              </a:defRPr>
            </a:lvl1pPr>
          </a:lstStyle>
          <a:p>
            <a:r>
              <a:rPr lang="en-GB"/>
              <a:t>Click to add title, Arial 28pt</a:t>
            </a:r>
            <a:endParaRPr lang="en-US"/>
          </a:p>
        </p:txBody>
      </p:sp>
      <p:sp>
        <p:nvSpPr>
          <p:cNvPr id="5" name="Footer Placeholder 4">
            <a:extLst>
              <a:ext uri="{FF2B5EF4-FFF2-40B4-BE49-F238E27FC236}">
                <a16:creationId xmlns:a16="http://schemas.microsoft.com/office/drawing/2014/main" id="{3AA5F91F-C233-4DC3-8BDC-BA8FA2D1C70F}"/>
              </a:ext>
            </a:extLst>
          </p:cNvPr>
          <p:cNvSpPr>
            <a:spLocks noGrp="1"/>
          </p:cNvSpPr>
          <p:nvPr>
            <p:ph type="ftr" sz="quarter" idx="11"/>
          </p:nvPr>
        </p:nvSpPr>
        <p:spPr>
          <a:xfrm>
            <a:off x="5418314" y="12742335"/>
            <a:ext cx="11039815" cy="200055"/>
          </a:xfrm>
          <a:prstGeom prst="rect">
            <a:avLst/>
          </a:prstGeom>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77B5C7C-93B9-4835-BD48-BBF110C1A0E0}"/>
              </a:ext>
            </a:extLst>
          </p:cNvPr>
          <p:cNvSpPr>
            <a:spLocks noGrp="1"/>
          </p:cNvSpPr>
          <p:nvPr>
            <p:ph type="sldNum" sz="quarter" idx="12"/>
          </p:nvPr>
        </p:nvSpPr>
        <p:spPr/>
        <p:txBody>
          <a:bodyPr/>
          <a:lstStyle>
            <a:lvl1pPr>
              <a:defRPr/>
            </a:lvl1pPr>
          </a:lstStyle>
          <a:p>
            <a:fld id="{F487CA14-5CD2-4516-A564-68467DCC4ADB}" type="slidenum">
              <a:rPr lang="en-US" altLang="en-US"/>
              <a:pPr/>
              <a:t>‹#›</a:t>
            </a:fld>
            <a:endParaRPr lang="en-US" altLang="en-US"/>
          </a:p>
        </p:txBody>
      </p:sp>
      <p:cxnSp>
        <p:nvCxnSpPr>
          <p:cNvPr id="8" name="Straight Connector 7">
            <a:extLst>
              <a:ext uri="{FF2B5EF4-FFF2-40B4-BE49-F238E27FC236}">
                <a16:creationId xmlns:a16="http://schemas.microsoft.com/office/drawing/2014/main" id="{098D5C36-C676-4A64-A70A-775B9A7AE6DE}"/>
              </a:ext>
            </a:extLst>
          </p:cNvPr>
          <p:cNvCxnSpPr/>
          <p:nvPr userDrawn="1"/>
        </p:nvCxnSpPr>
        <p:spPr>
          <a:xfrm>
            <a:off x="8639" y="12735432"/>
            <a:ext cx="2438241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2637819"/>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33" Type="http://schemas.openxmlformats.org/officeDocument/2006/relationships/image" Target="../media/image2.svg"/><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theme" Target="../theme/theme2.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7525" y="3465555"/>
            <a:ext cx="21029831" cy="837024"/>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p:ph type="body" idx="1"/>
          </p:nvPr>
        </p:nvSpPr>
        <p:spPr>
          <a:xfrm>
            <a:off x="635001" y="4703436"/>
            <a:ext cx="11398250" cy="8120389"/>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p:cNvSpPr>
            <a:spLocks noGrp="1"/>
          </p:cNvSpPr>
          <p:nvPr>
            <p:ph type="sldNum" sz="quarter" idx="4"/>
          </p:nvPr>
        </p:nvSpPr>
        <p:spPr>
          <a:xfrm>
            <a:off x="22112288" y="12919015"/>
            <a:ext cx="1635124" cy="200055"/>
          </a:xfrm>
          <a:prstGeom prst="rect">
            <a:avLst/>
          </a:prstGeom>
        </p:spPr>
        <p:txBody>
          <a:bodyPr vert="horz" wrap="square" lIns="0" tIns="0" rIns="0" bIns="0" rtlCol="0" anchor="t">
            <a:spAutoFit/>
          </a:bodyPr>
          <a:lstStyle>
            <a:lvl1pPr algn="r">
              <a:defRPr sz="1300" b="0" i="0">
                <a:solidFill>
                  <a:schemeClr val="tx1"/>
                </a:solidFill>
                <a:latin typeface="Arial Nova" panose="020B0504020202020204" pitchFamily="34" charset="0"/>
              </a:defRPr>
            </a:lvl1pPr>
          </a:lstStyle>
          <a:p>
            <a:fld id="{91D568E7-61F5-D04E-995D-81EF41C01A2A}" type="slidenum">
              <a:rPr lang="en-GB" smtClean="0"/>
              <a:pPr/>
              <a:t>‹#›</a:t>
            </a:fld>
            <a:endParaRPr lang="en-GB" dirty="0"/>
          </a:p>
        </p:txBody>
      </p:sp>
      <p:cxnSp>
        <p:nvCxnSpPr>
          <p:cNvPr id="10" name="Straight Connector 9">
            <a:extLst>
              <a:ext uri="{FF2B5EF4-FFF2-40B4-BE49-F238E27FC236}">
                <a16:creationId xmlns:a16="http://schemas.microsoft.com/office/drawing/2014/main" id="{BE7BFB58-A27D-5A4D-8450-C29B28C982F3}"/>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D569FDC-0DAA-AC4B-BC8C-F69F1EBBAC59}"/>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Footer Placeholder 11">
            <a:extLst>
              <a:ext uri="{FF2B5EF4-FFF2-40B4-BE49-F238E27FC236}">
                <a16:creationId xmlns:a16="http://schemas.microsoft.com/office/drawing/2014/main" id="{7512D445-AC78-9945-B63A-99A251BAF3AB}"/>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PRESENTATION TITLE GOES HERE</a:t>
            </a:r>
          </a:p>
        </p:txBody>
      </p:sp>
      <p:sp>
        <p:nvSpPr>
          <p:cNvPr id="13" name="Date Placeholder 12">
            <a:extLst>
              <a:ext uri="{FF2B5EF4-FFF2-40B4-BE49-F238E27FC236}">
                <a16:creationId xmlns:a16="http://schemas.microsoft.com/office/drawing/2014/main" id="{0D46E687-F474-684A-94FB-3F8FA31B2BAF}"/>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r>
              <a:rPr lang="en-GB" dirty="0"/>
              <a:t>01 MARCH 2021</a:t>
            </a:r>
          </a:p>
        </p:txBody>
      </p:sp>
      <p:pic>
        <p:nvPicPr>
          <p:cNvPr id="14" name="Graphic 13">
            <a:extLst>
              <a:ext uri="{FF2B5EF4-FFF2-40B4-BE49-F238E27FC236}">
                <a16:creationId xmlns:a16="http://schemas.microsoft.com/office/drawing/2014/main" id="{1A54106E-BC26-B747-BC48-F3154ABC609F}"/>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632617" y="377372"/>
            <a:ext cx="637383" cy="637383"/>
          </a:xfrm>
          <a:prstGeom prst="rect">
            <a:avLst/>
          </a:prstGeom>
        </p:spPr>
      </p:pic>
      <p:sp>
        <p:nvSpPr>
          <p:cNvPr id="4" name="TextBox 3">
            <a:extLst>
              <a:ext uri="{FF2B5EF4-FFF2-40B4-BE49-F238E27FC236}">
                <a16:creationId xmlns:a16="http://schemas.microsoft.com/office/drawing/2014/main" id="{4A99E316-0928-4441-B56F-B69E3B26444C}"/>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tx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512521631"/>
      </p:ext>
    </p:extLst>
  </p:cSld>
  <p:clrMap bg1="lt1" tx1="dk1" bg2="lt2" tx2="dk2" accent1="accent1" accent2="accent2" accent3="accent3" accent4="accent4" accent5="accent5" accent6="accent6" hlink="hlink" folHlink="folHlink"/>
  <p:sldLayoutIdLst>
    <p:sldLayoutId id="2147483691" r:id="rId1"/>
    <p:sldLayoutId id="2147483696" r:id="rId2"/>
    <p:sldLayoutId id="2147483697" r:id="rId3"/>
    <p:sldLayoutId id="2147483673" r:id="rId4"/>
    <p:sldLayoutId id="2147483661" r:id="rId5"/>
    <p:sldLayoutId id="2147483675" r:id="rId6"/>
    <p:sldLayoutId id="2147483672" r:id="rId7"/>
    <p:sldLayoutId id="2147483677" r:id="rId8"/>
    <p:sldLayoutId id="2147483662" r:id="rId9"/>
    <p:sldLayoutId id="2147483676" r:id="rId10"/>
    <p:sldLayoutId id="2147483678" r:id="rId11"/>
    <p:sldLayoutId id="2147483679" r:id="rId12"/>
    <p:sldLayoutId id="2147483680" r:id="rId13"/>
    <p:sldLayoutId id="2147483692" r:id="rId14"/>
    <p:sldLayoutId id="2147483681" r:id="rId15"/>
    <p:sldLayoutId id="2147483693" r:id="rId16"/>
    <p:sldLayoutId id="2147483688" r:id="rId17"/>
    <p:sldLayoutId id="2147483689" r:id="rId18"/>
    <p:sldLayoutId id="2147483682" r:id="rId19"/>
    <p:sldLayoutId id="2147483683" r:id="rId20"/>
    <p:sldLayoutId id="2147483690" r:id="rId21"/>
    <p:sldLayoutId id="2147483684" r:id="rId22"/>
    <p:sldLayoutId id="2147483695" r:id="rId23"/>
    <p:sldLayoutId id="2147483685" r:id="rId24"/>
    <p:sldLayoutId id="2147483686" r:id="rId25"/>
    <p:sldLayoutId id="2147483694" r:id="rId26"/>
    <p:sldLayoutId id="2147483687" r:id="rId27"/>
    <p:sldLayoutId id="2147483698" r:id="rId28"/>
  </p:sldLayoutIdLst>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hf sldNum="0" hdr="0"/>
  <p:txStyles>
    <p:titleStyle>
      <a:lvl1pPr algn="l" defTabSz="1828709" rtl="0" eaLnBrk="1" latinLnBrk="0" hangingPunct="1">
        <a:lnSpc>
          <a:spcPct val="75000"/>
        </a:lnSpc>
        <a:spcBef>
          <a:spcPct val="0"/>
        </a:spcBef>
        <a:buNone/>
        <a:defRPr sz="7200" b="0" i="0" kern="1200" spc="0" baseline="0">
          <a:solidFill>
            <a:schemeClr val="tx2"/>
          </a:solidFill>
          <a:latin typeface="+mj-lt"/>
          <a:ea typeface="+mj-ea"/>
          <a:cs typeface="+mj-cs"/>
        </a:defRPr>
      </a:lvl1pPr>
    </p:titleStyle>
    <p:bodyStyle>
      <a:lvl1pPr marL="0" indent="0" algn="l" defTabSz="1828709" rtl="0" eaLnBrk="1" latinLnBrk="0" hangingPunct="1">
        <a:lnSpc>
          <a:spcPct val="104000"/>
        </a:lnSpc>
        <a:spcBef>
          <a:spcPts val="0"/>
        </a:spcBef>
        <a:spcAft>
          <a:spcPts val="2000"/>
        </a:spcAft>
        <a:buFont typeface="Arial" panose="020B0604020202020204" pitchFamily="34" charset="0"/>
        <a:buNone/>
        <a:defRPr sz="4000" b="0" i="0" kern="1200" spc="80" baseline="0">
          <a:solidFill>
            <a:schemeClr val="tx1"/>
          </a:solidFill>
          <a:latin typeface="+mn-lt"/>
          <a:ea typeface="+mn-ea"/>
          <a:cs typeface="+mn-cs"/>
        </a:defRPr>
      </a:lvl1pPr>
      <a:lvl2pPr marL="421200" indent="-421200" algn="l" defTabSz="1828709" rtl="0" eaLnBrk="1" latinLnBrk="0" hangingPunct="1">
        <a:lnSpc>
          <a:spcPct val="104000"/>
        </a:lnSpc>
        <a:spcBef>
          <a:spcPts val="0"/>
        </a:spcBef>
        <a:spcAft>
          <a:spcPts val="1000"/>
        </a:spcAft>
        <a:buClrTx/>
        <a:buFont typeface="Arial Nova Light" panose="020B0304020202020204" pitchFamily="34" charset="0"/>
        <a:buChar char="–"/>
        <a:tabLst/>
        <a:defRPr sz="4000" b="0" i="0" kern="1200" spc="80" baseline="0">
          <a:solidFill>
            <a:schemeClr val="tx1"/>
          </a:solidFill>
          <a:latin typeface="+mn-lt"/>
          <a:ea typeface="+mn-ea"/>
          <a:cs typeface="+mn-cs"/>
        </a:defRPr>
      </a:lvl2pPr>
      <a:lvl3pPr marL="0" indent="0" algn="l" defTabSz="1828709" rtl="0" eaLnBrk="1" latinLnBrk="0" hangingPunct="1">
        <a:lnSpc>
          <a:spcPct val="104000"/>
        </a:lnSpc>
        <a:spcBef>
          <a:spcPts val="0"/>
        </a:spcBef>
        <a:buFont typeface="Arial" panose="020B0604020202020204" pitchFamily="34" charset="0"/>
        <a:buNone/>
        <a:defRPr sz="4000" b="0" i="0" kern="1200" spc="80" baseline="0">
          <a:solidFill>
            <a:schemeClr val="tx2"/>
          </a:solidFill>
          <a:latin typeface="+mn-lt"/>
          <a:ea typeface="+mn-ea"/>
          <a:cs typeface="+mn-cs"/>
        </a:defRPr>
      </a:lvl3pPr>
      <a:lvl4pPr marL="0" indent="0" algn="l" defTabSz="1828709" rtl="0" eaLnBrk="1" latinLnBrk="0" hangingPunct="1">
        <a:lnSpc>
          <a:spcPct val="104000"/>
        </a:lnSpc>
        <a:spcBef>
          <a:spcPts val="0"/>
        </a:spcBef>
        <a:buFont typeface="Arial" panose="020B0604020202020204" pitchFamily="34" charset="0"/>
        <a:buNone/>
        <a:defRPr sz="4000" b="0" i="0" kern="1200" spc="80" baseline="0">
          <a:solidFill>
            <a:schemeClr val="tx1"/>
          </a:solidFill>
          <a:latin typeface="+mn-lt"/>
          <a:ea typeface="+mn-ea"/>
          <a:cs typeface="+mn-cs"/>
        </a:defRPr>
      </a:lvl4pPr>
      <a:lvl5pPr marL="0" indent="0" algn="l" defTabSz="1828709" rtl="0" eaLnBrk="1" latinLnBrk="0" hangingPunct="1">
        <a:lnSpc>
          <a:spcPct val="104000"/>
        </a:lnSpc>
        <a:spcBef>
          <a:spcPts val="0"/>
        </a:spcBef>
        <a:buFont typeface="Arial" panose="020B0604020202020204" pitchFamily="34" charset="0"/>
        <a:buNone/>
        <a:defRPr sz="4000" b="0" i="0" kern="1200" spc="80" baseline="0">
          <a:solidFill>
            <a:schemeClr val="tx1"/>
          </a:solidFill>
          <a:latin typeface="+mn-lt"/>
          <a:ea typeface="+mn-ea"/>
          <a:cs typeface="+mn-cs"/>
        </a:defRPr>
      </a:lvl5pPr>
      <a:lvl6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6pPr>
      <a:lvl7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7pPr>
      <a:lvl8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8pPr>
      <a:lvl9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userDrawn="1">
          <p15:clr>
            <a:srgbClr val="F26B43"/>
          </p15:clr>
        </p15:guide>
        <p15:guide id="2" pos="7679" userDrawn="1">
          <p15:clr>
            <a:srgbClr val="F26B43"/>
          </p15:clr>
        </p15:guide>
        <p15:guide id="3" orient="horz" pos="397" userDrawn="1">
          <p15:clr>
            <a:srgbClr val="F26B43"/>
          </p15:clr>
        </p15:guide>
        <p15:guide id="4" orient="horz" pos="8078" userDrawn="1">
          <p15:clr>
            <a:srgbClr val="F26B43"/>
          </p15:clr>
        </p15:guide>
        <p15:guide id="5" pos="400" userDrawn="1">
          <p15:clr>
            <a:srgbClr val="F26B43"/>
          </p15:clr>
        </p15:guide>
        <p15:guide id="6" pos="1428" userDrawn="1">
          <p15:clr>
            <a:srgbClr val="F26B43"/>
          </p15:clr>
        </p15:guide>
        <p15:guide id="7" pos="1629" userDrawn="1">
          <p15:clr>
            <a:srgbClr val="F26B43"/>
          </p15:clr>
        </p15:guide>
        <p15:guide id="8" pos="2667" userDrawn="1">
          <p15:clr>
            <a:srgbClr val="F26B43"/>
          </p15:clr>
        </p15:guide>
        <p15:guide id="9" pos="2856" userDrawn="1">
          <p15:clr>
            <a:srgbClr val="F26B43"/>
          </p15:clr>
        </p15:guide>
        <p15:guide id="10" pos="3890" userDrawn="1">
          <p15:clr>
            <a:srgbClr val="F26B43"/>
          </p15:clr>
        </p15:guide>
        <p15:guide id="11" pos="4089" userDrawn="1">
          <p15:clr>
            <a:srgbClr val="F26B43"/>
          </p15:clr>
        </p15:guide>
        <p15:guide id="12" pos="5119" userDrawn="1">
          <p15:clr>
            <a:srgbClr val="F26B43"/>
          </p15:clr>
        </p15:guide>
        <p15:guide id="13" pos="5317" userDrawn="1">
          <p15:clr>
            <a:srgbClr val="F26B43"/>
          </p15:clr>
        </p15:guide>
        <p15:guide id="14" pos="6347" userDrawn="1">
          <p15:clr>
            <a:srgbClr val="F26B43"/>
          </p15:clr>
        </p15:guide>
        <p15:guide id="15" pos="6549" userDrawn="1">
          <p15:clr>
            <a:srgbClr val="F26B43"/>
          </p15:clr>
        </p15:guide>
        <p15:guide id="16" pos="7580" userDrawn="1">
          <p15:clr>
            <a:srgbClr val="F26B43"/>
          </p15:clr>
        </p15:guide>
        <p15:guide id="17" pos="7779" userDrawn="1">
          <p15:clr>
            <a:srgbClr val="F26B43"/>
          </p15:clr>
        </p15:guide>
        <p15:guide id="18" pos="8807" userDrawn="1">
          <p15:clr>
            <a:srgbClr val="F26B43"/>
          </p15:clr>
        </p15:guide>
        <p15:guide id="19" pos="9009" userDrawn="1">
          <p15:clr>
            <a:srgbClr val="F26B43"/>
          </p15:clr>
        </p15:guide>
        <p15:guide id="20" pos="10039" userDrawn="1">
          <p15:clr>
            <a:srgbClr val="F26B43"/>
          </p15:clr>
        </p15:guide>
        <p15:guide id="21" pos="10237" userDrawn="1">
          <p15:clr>
            <a:srgbClr val="F26B43"/>
          </p15:clr>
        </p15:guide>
        <p15:guide id="22" pos="11267" userDrawn="1">
          <p15:clr>
            <a:srgbClr val="F26B43"/>
          </p15:clr>
        </p15:guide>
        <p15:guide id="23" pos="11469" userDrawn="1">
          <p15:clr>
            <a:srgbClr val="F26B43"/>
          </p15:clr>
        </p15:guide>
        <p15:guide id="24" pos="12499" userDrawn="1">
          <p15:clr>
            <a:srgbClr val="F26B43"/>
          </p15:clr>
        </p15:guide>
        <p15:guide id="25" pos="12698" userDrawn="1">
          <p15:clr>
            <a:srgbClr val="F26B43"/>
          </p15:clr>
        </p15:guide>
        <p15:guide id="26" pos="13929" userDrawn="1">
          <p15:clr>
            <a:srgbClr val="F26B43"/>
          </p15:clr>
        </p15:guide>
        <p15:guide id="27" pos="13728" userDrawn="1">
          <p15:clr>
            <a:srgbClr val="F26B43"/>
          </p15:clr>
        </p15:guide>
        <p15:guide id="28" pos="1495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7525" y="3465555"/>
            <a:ext cx="21029831" cy="837024"/>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p:ph type="body" idx="1"/>
          </p:nvPr>
        </p:nvSpPr>
        <p:spPr>
          <a:xfrm>
            <a:off x="635001" y="4703436"/>
            <a:ext cx="11398250" cy="8120389"/>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5"/>
          <p:cNvSpPr>
            <a:spLocks noGrp="1"/>
          </p:cNvSpPr>
          <p:nvPr>
            <p:ph type="sldNum" sz="quarter" idx="4"/>
          </p:nvPr>
        </p:nvSpPr>
        <p:spPr>
          <a:xfrm>
            <a:off x="22112288" y="12919015"/>
            <a:ext cx="1635124" cy="200055"/>
          </a:xfrm>
          <a:prstGeom prst="rect">
            <a:avLst/>
          </a:prstGeom>
        </p:spPr>
        <p:txBody>
          <a:bodyPr vert="horz" wrap="square" lIns="0" tIns="0" rIns="0" bIns="0" rtlCol="0" anchor="t">
            <a:spAutoFit/>
          </a:bodyPr>
          <a:lstStyle>
            <a:lvl1pPr algn="r">
              <a:defRPr sz="1300" b="0" i="0">
                <a:solidFill>
                  <a:schemeClr val="tx1"/>
                </a:solidFill>
                <a:latin typeface="Arial Nova" panose="020B0504020202020204" pitchFamily="34" charset="0"/>
              </a:defRPr>
            </a:lvl1pPr>
          </a:lstStyle>
          <a:p>
            <a:fld id="{91D568E7-61F5-D04E-995D-81EF41C01A2A}" type="slidenum">
              <a:rPr lang="en-GB" smtClean="0"/>
              <a:pPr/>
              <a:t>‹#›</a:t>
            </a:fld>
            <a:endParaRPr lang="en-GB" dirty="0"/>
          </a:p>
        </p:txBody>
      </p:sp>
      <p:cxnSp>
        <p:nvCxnSpPr>
          <p:cNvPr id="10" name="Straight Connector 9">
            <a:extLst>
              <a:ext uri="{FF2B5EF4-FFF2-40B4-BE49-F238E27FC236}">
                <a16:creationId xmlns:a16="http://schemas.microsoft.com/office/drawing/2014/main" id="{BE7BFB58-A27D-5A4D-8450-C29B28C982F3}"/>
              </a:ext>
            </a:extLst>
          </p:cNvPr>
          <p:cNvCxnSpPr>
            <a:cxnSpLocks/>
          </p:cNvCxnSpPr>
          <p:nvPr userDrawn="1"/>
        </p:nvCxnSpPr>
        <p:spPr>
          <a:xfrm flipV="1">
            <a:off x="8436202"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D569FDC-0DAA-AC4B-BC8C-F69F1EBBAC59}"/>
              </a:ext>
            </a:extLst>
          </p:cNvPr>
          <p:cNvCxnSpPr>
            <a:cxnSpLocks/>
          </p:cNvCxnSpPr>
          <p:nvPr userDrawn="1"/>
        </p:nvCxnSpPr>
        <p:spPr>
          <a:xfrm flipV="1">
            <a:off x="2579914" y="641056"/>
            <a:ext cx="117774" cy="119856"/>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Footer Placeholder 11">
            <a:extLst>
              <a:ext uri="{FF2B5EF4-FFF2-40B4-BE49-F238E27FC236}">
                <a16:creationId xmlns:a16="http://schemas.microsoft.com/office/drawing/2014/main" id="{7512D445-AC78-9945-B63A-99A251BAF3AB}"/>
              </a:ext>
            </a:extLst>
          </p:cNvPr>
          <p:cNvSpPr>
            <a:spLocks noGrp="1"/>
          </p:cNvSpPr>
          <p:nvPr>
            <p:ph type="ftr" sz="quarter" idx="3"/>
          </p:nvPr>
        </p:nvSpPr>
        <p:spPr>
          <a:xfrm>
            <a:off x="2745814" y="586845"/>
            <a:ext cx="5422601" cy="200055"/>
          </a:xfrm>
          <a:prstGeom prst="rect">
            <a:avLst/>
          </a:prstGeom>
        </p:spPr>
        <p:txBody>
          <a:bodyPr vert="horz" wrap="square"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sp>
        <p:nvSpPr>
          <p:cNvPr id="13" name="Date Placeholder 12">
            <a:extLst>
              <a:ext uri="{FF2B5EF4-FFF2-40B4-BE49-F238E27FC236}">
                <a16:creationId xmlns:a16="http://schemas.microsoft.com/office/drawing/2014/main" id="{0D46E687-F474-684A-94FB-3F8FA31B2BAF}"/>
              </a:ext>
            </a:extLst>
          </p:cNvPr>
          <p:cNvSpPr>
            <a:spLocks noGrp="1"/>
          </p:cNvSpPr>
          <p:nvPr>
            <p:ph type="dt" sz="half" idx="2"/>
          </p:nvPr>
        </p:nvSpPr>
        <p:spPr>
          <a:xfrm>
            <a:off x="8602102" y="586845"/>
            <a:ext cx="3358800" cy="200055"/>
          </a:xfrm>
          <a:prstGeom prst="rect">
            <a:avLst/>
          </a:prstGeom>
        </p:spPr>
        <p:txBody>
          <a:bodyPr vert="horz" lIns="0" tIns="0" rIns="0" bIns="0" rtlCol="0" anchor="t">
            <a:spAutoFit/>
          </a:bodyPr>
          <a:lstStyle>
            <a:lvl1pPr algn="l">
              <a:defRPr sz="1300" b="0" i="0" cap="all" spc="120" baseline="0">
                <a:solidFill>
                  <a:schemeClr val="tx1"/>
                </a:solidFill>
                <a:latin typeface="Arial Nova" panose="020B0504020202020204" pitchFamily="34" charset="0"/>
              </a:defRPr>
            </a:lvl1pPr>
          </a:lstStyle>
          <a:p>
            <a:endParaRPr lang="en-GB" dirty="0"/>
          </a:p>
        </p:txBody>
      </p:sp>
      <p:pic>
        <p:nvPicPr>
          <p:cNvPr id="14" name="Graphic 13">
            <a:extLst>
              <a:ext uri="{FF2B5EF4-FFF2-40B4-BE49-F238E27FC236}">
                <a16:creationId xmlns:a16="http://schemas.microsoft.com/office/drawing/2014/main" id="{1A54106E-BC26-B747-BC48-F3154ABC609F}"/>
              </a:ext>
            </a:extLst>
          </p:cNvPr>
          <p:cNvPicPr>
            <a:picLocks noChangeAspect="1"/>
          </p:cNvPicPr>
          <p:nvPr userDrawn="1"/>
        </p:nvPicPr>
        <p:blipFill>
          <a:blip r:embed="rId32">
            <a:extLst>
              <a:ext uri="{96DAC541-7B7A-43D3-8B79-37D633B846F1}">
                <asvg:svgBlip xmlns:asvg="http://schemas.microsoft.com/office/drawing/2016/SVG/main" r:embed="rId33"/>
              </a:ext>
            </a:extLst>
          </a:blip>
          <a:stretch>
            <a:fillRect/>
          </a:stretch>
        </p:blipFill>
        <p:spPr>
          <a:xfrm>
            <a:off x="632617" y="377372"/>
            <a:ext cx="637383" cy="637383"/>
          </a:xfrm>
          <a:prstGeom prst="rect">
            <a:avLst/>
          </a:prstGeom>
        </p:spPr>
      </p:pic>
      <p:sp>
        <p:nvSpPr>
          <p:cNvPr id="4" name="TextBox 3">
            <a:extLst>
              <a:ext uri="{FF2B5EF4-FFF2-40B4-BE49-F238E27FC236}">
                <a16:creationId xmlns:a16="http://schemas.microsoft.com/office/drawing/2014/main" id="{4A99E316-0928-4441-B56F-B69E3B26444C}"/>
              </a:ext>
            </a:extLst>
          </p:cNvPr>
          <p:cNvSpPr txBox="1"/>
          <p:nvPr userDrawn="1"/>
        </p:nvSpPr>
        <p:spPr>
          <a:xfrm>
            <a:off x="632616" y="12924113"/>
            <a:ext cx="9443247" cy="246221"/>
          </a:xfrm>
          <a:prstGeom prst="rect">
            <a:avLst/>
          </a:prstGeom>
          <a:noFill/>
        </p:spPr>
        <p:txBody>
          <a:bodyPr wrap="square" lIns="0" tIns="0" rIns="0" bIns="46800" rtlCol="0" anchor="b">
            <a:spAutoFit/>
          </a:bodyPr>
          <a:lstStyle/>
          <a:p>
            <a:r>
              <a:rPr lang="en-GB" sz="1300" b="0" i="0" kern="1200" cap="all" spc="170" baseline="0" dirty="0">
                <a:solidFill>
                  <a:schemeClr val="tx1"/>
                </a:solidFill>
                <a:effectLst/>
                <a:latin typeface="+mn-lt"/>
                <a:ea typeface="+mn-ea"/>
                <a:cs typeface="Arial" panose="020B0604020202020204" pitchFamily="34" charset="0"/>
              </a:rPr>
              <a:t>© BRE 2021</a:t>
            </a:r>
          </a:p>
        </p:txBody>
      </p:sp>
    </p:spTree>
    <p:extLst>
      <p:ext uri="{BB962C8B-B14F-4D97-AF65-F5344CB8AC3E}">
        <p14:creationId xmlns:p14="http://schemas.microsoft.com/office/powerpoint/2010/main" val="2750046547"/>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 id="2147483718" r:id="rId19"/>
    <p:sldLayoutId id="2147483719" r:id="rId20"/>
    <p:sldLayoutId id="2147483720" r:id="rId21"/>
    <p:sldLayoutId id="2147483721" r:id="rId22"/>
    <p:sldLayoutId id="2147483722" r:id="rId23"/>
    <p:sldLayoutId id="2147483723" r:id="rId24"/>
    <p:sldLayoutId id="2147483724" r:id="rId25"/>
    <p:sldLayoutId id="2147483725" r:id="rId26"/>
    <p:sldLayoutId id="2147483726" r:id="rId27"/>
    <p:sldLayoutId id="2147483727" r:id="rId28"/>
    <p:sldLayoutId id="2147483728" r:id="rId29"/>
    <p:sldLayoutId id="2147483729" r:id="rId30"/>
  </p:sldLayoutIdLst>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hf sldNum="0" hdr="0" ftr="0" dt="0"/>
  <p:txStyles>
    <p:titleStyle>
      <a:lvl1pPr algn="l" defTabSz="1828709" rtl="0" eaLnBrk="1" latinLnBrk="0" hangingPunct="1">
        <a:lnSpc>
          <a:spcPct val="75000"/>
        </a:lnSpc>
        <a:spcBef>
          <a:spcPct val="0"/>
        </a:spcBef>
        <a:buNone/>
        <a:defRPr sz="7200" b="0" i="0" kern="1200" spc="0" baseline="0">
          <a:solidFill>
            <a:schemeClr val="tx2"/>
          </a:solidFill>
          <a:latin typeface="+mj-lt"/>
          <a:ea typeface="+mj-ea"/>
          <a:cs typeface="+mj-cs"/>
        </a:defRPr>
      </a:lvl1pPr>
    </p:titleStyle>
    <p:bodyStyle>
      <a:lvl1pPr marL="0" indent="0" algn="l" defTabSz="1828709" rtl="0" eaLnBrk="1" latinLnBrk="0" hangingPunct="1">
        <a:lnSpc>
          <a:spcPct val="104000"/>
        </a:lnSpc>
        <a:spcBef>
          <a:spcPts val="0"/>
        </a:spcBef>
        <a:spcAft>
          <a:spcPts val="2000"/>
        </a:spcAft>
        <a:buFont typeface="Arial" panose="020B0604020202020204" pitchFamily="34" charset="0"/>
        <a:buNone/>
        <a:defRPr sz="4000" b="0" i="0" kern="1200" spc="80" baseline="0">
          <a:solidFill>
            <a:schemeClr val="tx1"/>
          </a:solidFill>
          <a:latin typeface="+mn-lt"/>
          <a:ea typeface="+mn-ea"/>
          <a:cs typeface="+mn-cs"/>
        </a:defRPr>
      </a:lvl1pPr>
      <a:lvl2pPr marL="421200" indent="-421200" algn="l" defTabSz="1828709" rtl="0" eaLnBrk="1" latinLnBrk="0" hangingPunct="1">
        <a:lnSpc>
          <a:spcPct val="104000"/>
        </a:lnSpc>
        <a:spcBef>
          <a:spcPts val="0"/>
        </a:spcBef>
        <a:spcAft>
          <a:spcPts val="1000"/>
        </a:spcAft>
        <a:buClrTx/>
        <a:buFont typeface="Arial Nova Light" panose="020B0304020202020204" pitchFamily="34" charset="0"/>
        <a:buChar char="–"/>
        <a:tabLst/>
        <a:defRPr sz="4000" b="0" i="0" kern="1200" spc="80" baseline="0">
          <a:solidFill>
            <a:schemeClr val="tx1"/>
          </a:solidFill>
          <a:latin typeface="+mn-lt"/>
          <a:ea typeface="+mn-ea"/>
          <a:cs typeface="+mn-cs"/>
        </a:defRPr>
      </a:lvl2pPr>
      <a:lvl3pPr marL="0" indent="0" algn="l" defTabSz="1828709" rtl="0" eaLnBrk="1" latinLnBrk="0" hangingPunct="1">
        <a:lnSpc>
          <a:spcPct val="104000"/>
        </a:lnSpc>
        <a:spcBef>
          <a:spcPts val="0"/>
        </a:spcBef>
        <a:buFont typeface="Arial" panose="020B0604020202020204" pitchFamily="34" charset="0"/>
        <a:buNone/>
        <a:defRPr sz="4000" b="0" i="0" kern="1200" spc="80" baseline="0">
          <a:solidFill>
            <a:schemeClr val="tx2"/>
          </a:solidFill>
          <a:latin typeface="+mn-lt"/>
          <a:ea typeface="+mn-ea"/>
          <a:cs typeface="+mn-cs"/>
        </a:defRPr>
      </a:lvl3pPr>
      <a:lvl4pPr marL="0" indent="0" algn="l" defTabSz="1828709" rtl="0" eaLnBrk="1" latinLnBrk="0" hangingPunct="1">
        <a:lnSpc>
          <a:spcPct val="104000"/>
        </a:lnSpc>
        <a:spcBef>
          <a:spcPts val="0"/>
        </a:spcBef>
        <a:buFont typeface="Arial" panose="020B0604020202020204" pitchFamily="34" charset="0"/>
        <a:buNone/>
        <a:defRPr sz="4000" b="0" i="0" kern="1200" spc="80" baseline="0">
          <a:solidFill>
            <a:schemeClr val="tx1"/>
          </a:solidFill>
          <a:latin typeface="+mn-lt"/>
          <a:ea typeface="+mn-ea"/>
          <a:cs typeface="+mn-cs"/>
        </a:defRPr>
      </a:lvl4pPr>
      <a:lvl5pPr marL="0" indent="0" algn="l" defTabSz="1828709" rtl="0" eaLnBrk="1" latinLnBrk="0" hangingPunct="1">
        <a:lnSpc>
          <a:spcPct val="104000"/>
        </a:lnSpc>
        <a:spcBef>
          <a:spcPts val="0"/>
        </a:spcBef>
        <a:buFont typeface="Arial" panose="020B0604020202020204" pitchFamily="34" charset="0"/>
        <a:buNone/>
        <a:defRPr sz="4000" b="0" i="0" kern="1200" spc="80" baseline="0">
          <a:solidFill>
            <a:schemeClr val="tx1"/>
          </a:solidFill>
          <a:latin typeface="+mn-lt"/>
          <a:ea typeface="+mn-ea"/>
          <a:cs typeface="+mn-cs"/>
        </a:defRPr>
      </a:lvl5pPr>
      <a:lvl6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6pPr>
      <a:lvl7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7pPr>
      <a:lvl8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8pPr>
      <a:lvl9pPr marL="0" indent="0" algn="l" defTabSz="1828709" rtl="0" eaLnBrk="1" latinLnBrk="0" hangingPunct="1">
        <a:lnSpc>
          <a:spcPct val="104000"/>
        </a:lnSpc>
        <a:spcBef>
          <a:spcPts val="0"/>
        </a:spcBef>
        <a:buFont typeface="Arial" panose="020B0604020202020204" pitchFamily="34" charset="0"/>
        <a:buNone/>
        <a:tabLst/>
        <a:defRPr sz="4000" b="0" i="0" kern="1200" spc="80" baseline="0">
          <a:solidFill>
            <a:schemeClr val="tx1"/>
          </a:solidFill>
          <a:latin typeface="+mn-lt"/>
          <a:ea typeface="+mn-ea"/>
          <a:cs typeface="+mn-cs"/>
        </a:defRPr>
      </a:lvl9pPr>
    </p:bodyStyle>
    <p:otherStyle>
      <a:defPPr>
        <a:defRPr lang="en-US"/>
      </a:defPPr>
      <a:lvl1pPr marL="0" algn="l" defTabSz="1828709" rtl="0" eaLnBrk="1" latinLnBrk="0" hangingPunct="1">
        <a:defRPr sz="3600" kern="1200">
          <a:solidFill>
            <a:schemeClr val="tx1"/>
          </a:solidFill>
          <a:latin typeface="+mn-lt"/>
          <a:ea typeface="+mn-ea"/>
          <a:cs typeface="+mn-cs"/>
        </a:defRPr>
      </a:lvl1pPr>
      <a:lvl2pPr marL="914354" algn="l" defTabSz="1828709" rtl="0" eaLnBrk="1" latinLnBrk="0" hangingPunct="1">
        <a:defRPr sz="3600" kern="1200">
          <a:solidFill>
            <a:schemeClr val="tx1"/>
          </a:solidFill>
          <a:latin typeface="+mn-lt"/>
          <a:ea typeface="+mn-ea"/>
          <a:cs typeface="+mn-cs"/>
        </a:defRPr>
      </a:lvl2pPr>
      <a:lvl3pPr marL="1828709" algn="l" defTabSz="1828709" rtl="0" eaLnBrk="1" latinLnBrk="0" hangingPunct="1">
        <a:defRPr sz="3600" kern="1200">
          <a:solidFill>
            <a:schemeClr val="tx1"/>
          </a:solidFill>
          <a:latin typeface="+mn-lt"/>
          <a:ea typeface="+mn-ea"/>
          <a:cs typeface="+mn-cs"/>
        </a:defRPr>
      </a:lvl3pPr>
      <a:lvl4pPr marL="2743063" algn="l" defTabSz="1828709" rtl="0" eaLnBrk="1" latinLnBrk="0" hangingPunct="1">
        <a:defRPr sz="3600" kern="1200">
          <a:solidFill>
            <a:schemeClr val="tx1"/>
          </a:solidFill>
          <a:latin typeface="+mn-lt"/>
          <a:ea typeface="+mn-ea"/>
          <a:cs typeface="+mn-cs"/>
        </a:defRPr>
      </a:lvl4pPr>
      <a:lvl5pPr marL="3657417" algn="l" defTabSz="1828709" rtl="0" eaLnBrk="1" latinLnBrk="0" hangingPunct="1">
        <a:defRPr sz="3600" kern="1200">
          <a:solidFill>
            <a:schemeClr val="tx1"/>
          </a:solidFill>
          <a:latin typeface="+mn-lt"/>
          <a:ea typeface="+mn-ea"/>
          <a:cs typeface="+mn-cs"/>
        </a:defRPr>
      </a:lvl5pPr>
      <a:lvl6pPr marL="4571771" algn="l" defTabSz="1828709" rtl="0" eaLnBrk="1" latinLnBrk="0" hangingPunct="1">
        <a:defRPr sz="3600" kern="1200">
          <a:solidFill>
            <a:schemeClr val="tx1"/>
          </a:solidFill>
          <a:latin typeface="+mn-lt"/>
          <a:ea typeface="+mn-ea"/>
          <a:cs typeface="+mn-cs"/>
        </a:defRPr>
      </a:lvl6pPr>
      <a:lvl7pPr marL="5486126" algn="l" defTabSz="1828709" rtl="0" eaLnBrk="1" latinLnBrk="0" hangingPunct="1">
        <a:defRPr sz="3600" kern="1200">
          <a:solidFill>
            <a:schemeClr val="tx1"/>
          </a:solidFill>
          <a:latin typeface="+mn-lt"/>
          <a:ea typeface="+mn-ea"/>
          <a:cs typeface="+mn-cs"/>
        </a:defRPr>
      </a:lvl7pPr>
      <a:lvl8pPr marL="6400480" algn="l" defTabSz="1828709" rtl="0" eaLnBrk="1" latinLnBrk="0" hangingPunct="1">
        <a:defRPr sz="3600" kern="1200">
          <a:solidFill>
            <a:schemeClr val="tx1"/>
          </a:solidFill>
          <a:latin typeface="+mn-lt"/>
          <a:ea typeface="+mn-ea"/>
          <a:cs typeface="+mn-cs"/>
        </a:defRPr>
      </a:lvl8pPr>
      <a:lvl9pPr marL="7314834" algn="l" defTabSz="1828709" rtl="0" eaLnBrk="1" latinLnBrk="0" hangingPunct="1">
        <a:defRPr sz="3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p15:clr>
            <a:srgbClr val="F26B43"/>
          </p15:clr>
        </p15:guide>
        <p15:guide id="2" pos="7679">
          <p15:clr>
            <a:srgbClr val="F26B43"/>
          </p15:clr>
        </p15:guide>
        <p15:guide id="3" orient="horz" pos="397">
          <p15:clr>
            <a:srgbClr val="F26B43"/>
          </p15:clr>
        </p15:guide>
        <p15:guide id="4" orient="horz" pos="8078">
          <p15:clr>
            <a:srgbClr val="F26B43"/>
          </p15:clr>
        </p15:guide>
        <p15:guide id="5" pos="400">
          <p15:clr>
            <a:srgbClr val="F26B43"/>
          </p15:clr>
        </p15:guide>
        <p15:guide id="6" pos="1428">
          <p15:clr>
            <a:srgbClr val="F26B43"/>
          </p15:clr>
        </p15:guide>
        <p15:guide id="7" pos="1629">
          <p15:clr>
            <a:srgbClr val="F26B43"/>
          </p15:clr>
        </p15:guide>
        <p15:guide id="8" pos="2667">
          <p15:clr>
            <a:srgbClr val="F26B43"/>
          </p15:clr>
        </p15:guide>
        <p15:guide id="9" pos="2856">
          <p15:clr>
            <a:srgbClr val="F26B43"/>
          </p15:clr>
        </p15:guide>
        <p15:guide id="10" pos="3890">
          <p15:clr>
            <a:srgbClr val="F26B43"/>
          </p15:clr>
        </p15:guide>
        <p15:guide id="11" pos="4089">
          <p15:clr>
            <a:srgbClr val="F26B43"/>
          </p15:clr>
        </p15:guide>
        <p15:guide id="12" pos="5119">
          <p15:clr>
            <a:srgbClr val="F26B43"/>
          </p15:clr>
        </p15:guide>
        <p15:guide id="13" pos="5317">
          <p15:clr>
            <a:srgbClr val="F26B43"/>
          </p15:clr>
        </p15:guide>
        <p15:guide id="14" pos="6347">
          <p15:clr>
            <a:srgbClr val="F26B43"/>
          </p15:clr>
        </p15:guide>
        <p15:guide id="15" pos="6549">
          <p15:clr>
            <a:srgbClr val="F26B43"/>
          </p15:clr>
        </p15:guide>
        <p15:guide id="16" pos="7580">
          <p15:clr>
            <a:srgbClr val="F26B43"/>
          </p15:clr>
        </p15:guide>
        <p15:guide id="17" pos="7779">
          <p15:clr>
            <a:srgbClr val="F26B43"/>
          </p15:clr>
        </p15:guide>
        <p15:guide id="18" pos="8807">
          <p15:clr>
            <a:srgbClr val="F26B43"/>
          </p15:clr>
        </p15:guide>
        <p15:guide id="19" pos="9009">
          <p15:clr>
            <a:srgbClr val="F26B43"/>
          </p15:clr>
        </p15:guide>
        <p15:guide id="20" pos="10039">
          <p15:clr>
            <a:srgbClr val="F26B43"/>
          </p15:clr>
        </p15:guide>
        <p15:guide id="21" pos="10237">
          <p15:clr>
            <a:srgbClr val="F26B43"/>
          </p15:clr>
        </p15:guide>
        <p15:guide id="22" pos="11267">
          <p15:clr>
            <a:srgbClr val="F26B43"/>
          </p15:clr>
        </p15:guide>
        <p15:guide id="23" pos="11469">
          <p15:clr>
            <a:srgbClr val="F26B43"/>
          </p15:clr>
        </p15:guide>
        <p15:guide id="24" pos="12499">
          <p15:clr>
            <a:srgbClr val="F26B43"/>
          </p15:clr>
        </p15:guide>
        <p15:guide id="25" pos="12698">
          <p15:clr>
            <a:srgbClr val="F26B43"/>
          </p15:clr>
        </p15:guide>
        <p15:guide id="26" pos="13929">
          <p15:clr>
            <a:srgbClr val="F26B43"/>
          </p15:clr>
        </p15:guide>
        <p15:guide id="27" pos="13728">
          <p15:clr>
            <a:srgbClr val="F26B43"/>
          </p15:clr>
        </p15:guide>
        <p15:guide id="28" pos="1495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A8A8B3-C09C-4107-98E1-415DCB08F84F}"/>
              </a:ext>
            </a:extLst>
          </p:cNvPr>
          <p:cNvSpPr>
            <a:spLocks noGrp="1"/>
          </p:cNvSpPr>
          <p:nvPr>
            <p:ph type="title"/>
          </p:nvPr>
        </p:nvSpPr>
        <p:spPr>
          <a:xfrm>
            <a:off x="1" y="640175"/>
            <a:ext cx="24382412" cy="7645170"/>
          </a:xfrm>
        </p:spPr>
        <p:txBody>
          <a:bodyPr/>
          <a:lstStyle/>
          <a:p>
            <a:pPr algn="ctr"/>
            <a:br>
              <a:rPr lang="en-GB" sz="6000" dirty="0">
                <a:latin typeface="-apple-system"/>
              </a:rPr>
            </a:br>
            <a:r>
              <a:rPr lang="en-GB" sz="6000" dirty="0">
                <a:latin typeface="-apple-system"/>
              </a:rPr>
              <a:t>Digital Twin Fan Club Presentation</a:t>
            </a:r>
            <a:br>
              <a:rPr lang="en-GB" sz="6000" dirty="0">
                <a:latin typeface="-apple-system"/>
              </a:rPr>
            </a:br>
            <a:br>
              <a:rPr lang="en-GB" sz="6000" dirty="0">
                <a:latin typeface="-apple-system"/>
              </a:rPr>
            </a:br>
            <a:br>
              <a:rPr lang="en-GB" sz="6000" dirty="0">
                <a:latin typeface="-apple-system"/>
              </a:rPr>
            </a:br>
            <a:br>
              <a:rPr lang="en-GB" sz="6000" dirty="0">
                <a:latin typeface="-apple-system"/>
              </a:rPr>
            </a:br>
            <a:br>
              <a:rPr lang="en-GB" sz="6000" dirty="0">
                <a:latin typeface="-apple-system"/>
              </a:rPr>
            </a:br>
            <a:r>
              <a:rPr lang="en-GB" sz="6000" dirty="0">
                <a:latin typeface="-apple-system"/>
              </a:rPr>
              <a:t>Lifecycle Asset Management in the Intersection Between</a:t>
            </a:r>
            <a:br>
              <a:rPr lang="en-GB" sz="6000" dirty="0">
                <a:latin typeface="-apple-system"/>
              </a:rPr>
            </a:br>
            <a:r>
              <a:rPr lang="en-GB" sz="6000" dirty="0">
                <a:latin typeface="-apple-system"/>
              </a:rPr>
              <a:t> Digital Twins and Smart Buildings </a:t>
            </a:r>
          </a:p>
        </p:txBody>
      </p:sp>
      <p:pic>
        <p:nvPicPr>
          <p:cNvPr id="15" name="Picture Placeholder 14" descr="Icon&#10;&#10;Description automatically generated">
            <a:extLst>
              <a:ext uri="{FF2B5EF4-FFF2-40B4-BE49-F238E27FC236}">
                <a16:creationId xmlns:a16="http://schemas.microsoft.com/office/drawing/2014/main" id="{250CA871-90DD-4AAA-B83C-7AB8644E73BC}"/>
              </a:ext>
            </a:extLst>
          </p:cNvPr>
          <p:cNvPicPr>
            <a:picLocks noGrp="1" noChangeAspect="1"/>
          </p:cNvPicPr>
          <p:nvPr>
            <p:ph type="pic" sz="quarter" idx="14"/>
          </p:nvPr>
        </p:nvPicPr>
        <p:blipFill>
          <a:blip r:embed="rId2"/>
          <a:srcRect/>
          <a:stretch>
            <a:fillRect/>
          </a:stretch>
        </p:blipFill>
        <p:spPr>
          <a:xfrm>
            <a:off x="2619904" y="9761786"/>
            <a:ext cx="2731029" cy="2731029"/>
          </a:xfrm>
        </p:spPr>
      </p:pic>
      <p:sp>
        <p:nvSpPr>
          <p:cNvPr id="2" name="Title 5">
            <a:extLst>
              <a:ext uri="{FF2B5EF4-FFF2-40B4-BE49-F238E27FC236}">
                <a16:creationId xmlns:a16="http://schemas.microsoft.com/office/drawing/2014/main" id="{888D38C1-BDE1-391A-1039-5EF757967E6B}"/>
              </a:ext>
            </a:extLst>
          </p:cNvPr>
          <p:cNvSpPr txBox="1">
            <a:spLocks/>
          </p:cNvSpPr>
          <p:nvPr/>
        </p:nvSpPr>
        <p:spPr>
          <a:xfrm>
            <a:off x="5843886" y="10083018"/>
            <a:ext cx="11483349" cy="2992807"/>
          </a:xfrm>
          <a:prstGeom prst="rect">
            <a:avLst/>
          </a:prstGeom>
        </p:spPr>
        <p:txBody>
          <a:bodyPr vert="horz" wrap="square" lIns="0" tIns="0" rIns="0" bIns="0" rtlCol="0" anchor="t">
            <a:spAutoFit/>
          </a:bodyPr>
          <a:lstStyle>
            <a:lvl1pPr algn="l" defTabSz="1828709" rtl="0" eaLnBrk="1" latinLnBrk="0" hangingPunct="1">
              <a:lnSpc>
                <a:spcPct val="104000"/>
              </a:lnSpc>
              <a:spcBef>
                <a:spcPct val="0"/>
              </a:spcBef>
              <a:buNone/>
              <a:defRPr sz="8000" b="0" i="0" kern="1200" spc="0" baseline="0">
                <a:solidFill>
                  <a:schemeClr val="bg2"/>
                </a:solidFill>
                <a:latin typeface="+mj-lt"/>
                <a:ea typeface="+mj-ea"/>
                <a:cs typeface="+mj-cs"/>
              </a:defRPr>
            </a:lvl1pPr>
          </a:lstStyle>
          <a:p>
            <a:r>
              <a:rPr lang="en-GB" sz="4000" b="1" dirty="0"/>
              <a:t>Dr. Ahmed Alnaggar</a:t>
            </a:r>
          </a:p>
          <a:p>
            <a:r>
              <a:rPr lang="en-GB" sz="4000" dirty="0"/>
              <a:t>Senior Consultant, Digital Twin and Smart Buildings</a:t>
            </a:r>
          </a:p>
          <a:p>
            <a:r>
              <a:rPr lang="en-GB" sz="4000" dirty="0"/>
              <a:t>Building Research Establishment (BRE) </a:t>
            </a:r>
          </a:p>
          <a:p>
            <a:endParaRPr lang="en-GB" sz="4000" dirty="0"/>
          </a:p>
          <a:p>
            <a:r>
              <a:rPr lang="en-GB" sz="2800" dirty="0"/>
              <a:t>06 December 2022</a:t>
            </a:r>
          </a:p>
        </p:txBody>
      </p:sp>
    </p:spTree>
    <p:extLst>
      <p:ext uri="{BB962C8B-B14F-4D97-AF65-F5344CB8AC3E}">
        <p14:creationId xmlns:p14="http://schemas.microsoft.com/office/powerpoint/2010/main" val="26528189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xmlns="">
      <p:transition spd="slow" advClick="0"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4127235" y="608393"/>
            <a:ext cx="15212091" cy="1389611"/>
          </a:xfrm>
        </p:spPr>
        <p:txBody>
          <a:bodyPr/>
          <a:lstStyle/>
          <a:p>
            <a:pPr>
              <a:lnSpc>
                <a:spcPct val="150000"/>
              </a:lnSpc>
            </a:pPr>
            <a:r>
              <a:rPr lang="en-GB" sz="6700" dirty="0">
                <a:solidFill>
                  <a:schemeClr val="tx2"/>
                </a:solidFill>
              </a:rPr>
              <a:t>Building Lifecycle </a:t>
            </a:r>
            <a:r>
              <a:rPr lang="en-GB" sz="6700" dirty="0" err="1">
                <a:solidFill>
                  <a:schemeClr val="tx2"/>
                </a:solidFill>
              </a:rPr>
              <a:t>CapEx</a:t>
            </a:r>
            <a:r>
              <a:rPr lang="en-GB" sz="6700" dirty="0">
                <a:solidFill>
                  <a:schemeClr val="tx2"/>
                </a:solidFill>
              </a:rPr>
              <a:t> and </a:t>
            </a:r>
            <a:r>
              <a:rPr lang="en-GB" sz="6700" dirty="0" err="1">
                <a:solidFill>
                  <a:schemeClr val="tx2"/>
                </a:solidFill>
              </a:rPr>
              <a:t>OpEx</a:t>
            </a:r>
            <a:endParaRPr lang="en-GB" sz="6700" dirty="0">
              <a:solidFill>
                <a:schemeClr val="tx2"/>
              </a:solidFill>
            </a:endParaRPr>
          </a:p>
        </p:txBody>
      </p:sp>
      <p:sp>
        <p:nvSpPr>
          <p:cNvPr id="6" name="Rectangle 5">
            <a:extLst>
              <a:ext uri="{FF2B5EF4-FFF2-40B4-BE49-F238E27FC236}">
                <a16:creationId xmlns:a16="http://schemas.microsoft.com/office/drawing/2014/main" id="{CA7B0416-0127-E703-A66B-8B4D61C1025B}"/>
              </a:ext>
            </a:extLst>
          </p:cNvPr>
          <p:cNvSpPr/>
          <p:nvPr/>
        </p:nvSpPr>
        <p:spPr>
          <a:xfrm>
            <a:off x="0" y="10229688"/>
            <a:ext cx="24382413" cy="3486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1828709"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srgbClr val="FFFFFF"/>
              </a:solidFill>
              <a:effectLst/>
              <a:uLnTx/>
              <a:uFillTx/>
              <a:latin typeface="Arial Nova Light"/>
              <a:ea typeface="+mn-ea"/>
              <a:cs typeface="+mn-cs"/>
            </a:endParaRPr>
          </a:p>
        </p:txBody>
      </p:sp>
      <p:pic>
        <p:nvPicPr>
          <p:cNvPr id="4" name="Picture 3">
            <a:extLst>
              <a:ext uri="{FF2B5EF4-FFF2-40B4-BE49-F238E27FC236}">
                <a16:creationId xmlns:a16="http://schemas.microsoft.com/office/drawing/2014/main" id="{5C1682A3-CCC9-F6EC-E4B7-979BE02F7583}"/>
              </a:ext>
            </a:extLst>
          </p:cNvPr>
          <p:cNvPicPr>
            <a:picLocks noChangeAspect="1"/>
          </p:cNvPicPr>
          <p:nvPr/>
        </p:nvPicPr>
        <p:blipFill>
          <a:blip r:embed="rId3">
            <a:grayscl/>
          </a:blip>
          <a:stretch>
            <a:fillRect/>
          </a:stretch>
        </p:blipFill>
        <p:spPr>
          <a:xfrm>
            <a:off x="237632" y="4492668"/>
            <a:ext cx="23907145" cy="3643496"/>
          </a:xfrm>
          <a:prstGeom prst="rect">
            <a:avLst/>
          </a:prstGeom>
        </p:spPr>
      </p:pic>
      <p:sp>
        <p:nvSpPr>
          <p:cNvPr id="5" name="Arrow: Left-Right 4">
            <a:extLst>
              <a:ext uri="{FF2B5EF4-FFF2-40B4-BE49-F238E27FC236}">
                <a16:creationId xmlns:a16="http://schemas.microsoft.com/office/drawing/2014/main" id="{891EFF9D-F6D8-0545-1F5A-125162A969D1}"/>
              </a:ext>
            </a:extLst>
          </p:cNvPr>
          <p:cNvSpPr/>
          <p:nvPr/>
        </p:nvSpPr>
        <p:spPr>
          <a:xfrm>
            <a:off x="237632" y="3758852"/>
            <a:ext cx="20815870" cy="637534"/>
          </a:xfrm>
          <a:prstGeom prst="leftRightArrow">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Arrow: Left-Right 10">
            <a:extLst>
              <a:ext uri="{FF2B5EF4-FFF2-40B4-BE49-F238E27FC236}">
                <a16:creationId xmlns:a16="http://schemas.microsoft.com/office/drawing/2014/main" id="{77E74038-DD7F-1B4D-0E46-AF99F8AF9FB8}"/>
              </a:ext>
            </a:extLst>
          </p:cNvPr>
          <p:cNvSpPr/>
          <p:nvPr/>
        </p:nvSpPr>
        <p:spPr>
          <a:xfrm>
            <a:off x="20848469" y="8234665"/>
            <a:ext cx="3296308" cy="620006"/>
          </a:xfrm>
          <a:prstGeom prst="leftRightArrow">
            <a:avLst/>
          </a:prstGeom>
          <a:solidFill>
            <a:schemeClr val="accent6">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E8BF256A-E132-7C43-097C-0B9DA627BFDD}"/>
              </a:ext>
            </a:extLst>
          </p:cNvPr>
          <p:cNvSpPr txBox="1"/>
          <p:nvPr/>
        </p:nvSpPr>
        <p:spPr>
          <a:xfrm>
            <a:off x="1493527" y="2667261"/>
            <a:ext cx="17845799" cy="769441"/>
          </a:xfrm>
          <a:prstGeom prst="rect">
            <a:avLst/>
          </a:prstGeom>
          <a:noFill/>
        </p:spPr>
        <p:txBody>
          <a:bodyPr wrap="square">
            <a:spAutoFit/>
          </a:bodyPr>
          <a:lstStyle/>
          <a:p>
            <a:pPr marL="0" lvl="1" indent="0" algn="ctr">
              <a:buNone/>
            </a:pPr>
            <a:r>
              <a:rPr lang="en-GB" sz="4400" b="1" dirty="0">
                <a:solidFill>
                  <a:srgbClr val="002060"/>
                </a:solidFill>
                <a:latin typeface="+mj-lt"/>
                <a:ea typeface="+mj-ea"/>
                <a:cs typeface="+mj-cs"/>
              </a:rPr>
              <a:t>Capital Expenditure (</a:t>
            </a:r>
            <a:r>
              <a:rPr lang="en-GB" sz="4400" b="1" dirty="0" err="1">
                <a:solidFill>
                  <a:srgbClr val="002060"/>
                </a:solidFill>
                <a:latin typeface="+mj-lt"/>
                <a:ea typeface="+mj-ea"/>
                <a:cs typeface="+mj-cs"/>
              </a:rPr>
              <a:t>CapEx</a:t>
            </a:r>
            <a:r>
              <a:rPr lang="en-GB" sz="4400" b="1" dirty="0">
                <a:solidFill>
                  <a:srgbClr val="002060"/>
                </a:solidFill>
                <a:latin typeface="+mj-lt"/>
                <a:ea typeface="+mj-ea"/>
                <a:cs typeface="+mj-cs"/>
              </a:rPr>
              <a:t>) about 15-20% of total Building Lifecycle Cost</a:t>
            </a:r>
          </a:p>
        </p:txBody>
      </p:sp>
      <p:sp>
        <p:nvSpPr>
          <p:cNvPr id="13" name="Arrow: Up 12">
            <a:extLst>
              <a:ext uri="{FF2B5EF4-FFF2-40B4-BE49-F238E27FC236}">
                <a16:creationId xmlns:a16="http://schemas.microsoft.com/office/drawing/2014/main" id="{17519BAD-A9DC-B2FE-1E20-5E21C6EB5B55}"/>
              </a:ext>
            </a:extLst>
          </p:cNvPr>
          <p:cNvSpPr/>
          <p:nvPr/>
        </p:nvSpPr>
        <p:spPr>
          <a:xfrm>
            <a:off x="10187288" y="3308751"/>
            <a:ext cx="458279" cy="620006"/>
          </a:xfrm>
          <a:prstGeom prst="upArrow">
            <a:avLst/>
          </a:prstGeom>
          <a:solidFill>
            <a:schemeClr val="accent6">
              <a:lumMod val="50000"/>
            </a:schemeClr>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947D4797-60D4-6F58-A9A5-F62ED924D5E5}"/>
              </a:ext>
            </a:extLst>
          </p:cNvPr>
          <p:cNvSpPr txBox="1"/>
          <p:nvPr/>
        </p:nvSpPr>
        <p:spPr>
          <a:xfrm>
            <a:off x="727206" y="8887514"/>
            <a:ext cx="18920163" cy="769441"/>
          </a:xfrm>
          <a:prstGeom prst="rect">
            <a:avLst/>
          </a:prstGeom>
          <a:noFill/>
        </p:spPr>
        <p:txBody>
          <a:bodyPr wrap="square">
            <a:spAutoFit/>
          </a:bodyPr>
          <a:lstStyle/>
          <a:p>
            <a:pPr marL="0" lvl="1" indent="0" algn="ctr">
              <a:buNone/>
            </a:pPr>
            <a:r>
              <a:rPr lang="en-GB" sz="4400" b="1" dirty="0">
                <a:solidFill>
                  <a:srgbClr val="002060"/>
                </a:solidFill>
                <a:latin typeface="+mj-lt"/>
                <a:ea typeface="+mj-ea"/>
                <a:cs typeface="+mj-cs"/>
              </a:rPr>
              <a:t>Operational Expenditure (</a:t>
            </a:r>
            <a:r>
              <a:rPr lang="en-GB" sz="4400" b="1" dirty="0" err="1">
                <a:solidFill>
                  <a:srgbClr val="002060"/>
                </a:solidFill>
                <a:latin typeface="+mj-lt"/>
                <a:ea typeface="+mj-ea"/>
                <a:cs typeface="+mj-cs"/>
              </a:rPr>
              <a:t>OpEx</a:t>
            </a:r>
            <a:r>
              <a:rPr lang="en-GB" sz="4400" b="1" dirty="0">
                <a:solidFill>
                  <a:srgbClr val="002060"/>
                </a:solidFill>
                <a:latin typeface="+mj-lt"/>
                <a:ea typeface="+mj-ea"/>
                <a:cs typeface="+mj-cs"/>
              </a:rPr>
              <a:t>) about 80-85% of total Building Lifecycle Cost</a:t>
            </a:r>
          </a:p>
        </p:txBody>
      </p:sp>
      <p:sp>
        <p:nvSpPr>
          <p:cNvPr id="22" name="Arrow: Bent 21">
            <a:extLst>
              <a:ext uri="{FF2B5EF4-FFF2-40B4-BE49-F238E27FC236}">
                <a16:creationId xmlns:a16="http://schemas.microsoft.com/office/drawing/2014/main" id="{0FC690E6-F37C-EFFA-A2DE-538A26059B9E}"/>
              </a:ext>
            </a:extLst>
          </p:cNvPr>
          <p:cNvSpPr/>
          <p:nvPr/>
        </p:nvSpPr>
        <p:spPr>
          <a:xfrm rot="10800000">
            <a:off x="19536937" y="8657055"/>
            <a:ext cx="3122340" cy="999899"/>
          </a:xfrm>
          <a:prstGeom prst="bentArrow">
            <a:avLst>
              <a:gd name="adj1" fmla="val 25000"/>
              <a:gd name="adj2" fmla="val 35297"/>
              <a:gd name="adj3" fmla="val 25000"/>
              <a:gd name="adj4" fmla="val 43750"/>
            </a:avLst>
          </a:prstGeom>
          <a:solidFill>
            <a:schemeClr val="accent6">
              <a:lumMod val="50000"/>
            </a:schemeClr>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solidFill>
                <a:schemeClr val="tx1"/>
              </a:solidFill>
            </a:endParaRPr>
          </a:p>
        </p:txBody>
      </p:sp>
      <p:sp>
        <p:nvSpPr>
          <p:cNvPr id="2" name="Title 5">
            <a:extLst>
              <a:ext uri="{FF2B5EF4-FFF2-40B4-BE49-F238E27FC236}">
                <a16:creationId xmlns:a16="http://schemas.microsoft.com/office/drawing/2014/main" id="{9B346C2C-A488-94BF-E987-4E7FC7DA9E86}"/>
              </a:ext>
            </a:extLst>
          </p:cNvPr>
          <p:cNvSpPr txBox="1">
            <a:spLocks/>
          </p:cNvSpPr>
          <p:nvPr/>
        </p:nvSpPr>
        <p:spPr>
          <a:xfrm>
            <a:off x="2519108" y="10877223"/>
            <a:ext cx="19344191" cy="2191241"/>
          </a:xfrm>
          <a:prstGeom prst="rect">
            <a:avLst/>
          </a:prstGeom>
        </p:spPr>
        <p:txBody>
          <a:bodyPr vert="horz" wrap="square" lIns="0" tIns="0" rIns="0" bIns="0" rtlCol="0" anchor="t">
            <a:spAutoFit/>
          </a:bodyPr>
          <a:lstStyle>
            <a:lvl1pPr algn="ctr" defTabSz="1828709" rtl="0" eaLnBrk="1" latinLnBrk="0" hangingPunct="1">
              <a:lnSpc>
                <a:spcPct val="75000"/>
              </a:lnSpc>
              <a:spcBef>
                <a:spcPct val="0"/>
              </a:spcBef>
              <a:buNone/>
              <a:defRPr sz="7200" b="0" i="0" kern="1200" spc="0" baseline="0">
                <a:solidFill>
                  <a:schemeClr val="tx1"/>
                </a:solidFill>
                <a:latin typeface="+mj-lt"/>
                <a:ea typeface="+mj-ea"/>
                <a:cs typeface="+mj-cs"/>
              </a:defRPr>
            </a:lvl1pPr>
          </a:lstStyle>
          <a:p>
            <a:pPr>
              <a:lnSpc>
                <a:spcPct val="150000"/>
              </a:lnSpc>
            </a:pPr>
            <a:r>
              <a:rPr lang="en-GB" sz="5000" dirty="0">
                <a:solidFill>
                  <a:schemeClr val="bg2"/>
                </a:solidFill>
              </a:rPr>
              <a:t>Are we giving the right focus to Digital Twin applications and use cases in the “Operation/In-Use Phase” of the building lifecycle?</a:t>
            </a:r>
          </a:p>
        </p:txBody>
      </p:sp>
    </p:spTree>
    <p:extLst>
      <p:ext uri="{BB962C8B-B14F-4D97-AF65-F5344CB8AC3E}">
        <p14:creationId xmlns:p14="http://schemas.microsoft.com/office/powerpoint/2010/main" val="3403136104"/>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4585160" y="567866"/>
            <a:ext cx="15212091" cy="1389611"/>
          </a:xfrm>
        </p:spPr>
        <p:txBody>
          <a:bodyPr/>
          <a:lstStyle/>
          <a:p>
            <a:pPr>
              <a:lnSpc>
                <a:spcPct val="150000"/>
              </a:lnSpc>
            </a:pPr>
            <a:r>
              <a:rPr lang="en-GB" sz="6700" dirty="0">
                <a:solidFill>
                  <a:schemeClr val="tx2"/>
                </a:solidFill>
              </a:rPr>
              <a:t>Smart Building (SB) Definition</a:t>
            </a:r>
          </a:p>
        </p:txBody>
      </p:sp>
      <p:pic>
        <p:nvPicPr>
          <p:cNvPr id="1026" name="Picture 2">
            <a:extLst>
              <a:ext uri="{FF2B5EF4-FFF2-40B4-BE49-F238E27FC236}">
                <a16:creationId xmlns:a16="http://schemas.microsoft.com/office/drawing/2014/main" id="{E60E7E01-07EF-3207-8F4A-F6BCEEB088AA}"/>
              </a:ext>
            </a:extLst>
          </p:cNvPr>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9006315" y="2822470"/>
            <a:ext cx="15376098" cy="101348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254858F-EF62-87C0-5C11-12800AFFC52A}"/>
              </a:ext>
            </a:extLst>
          </p:cNvPr>
          <p:cNvSpPr txBox="1"/>
          <p:nvPr/>
        </p:nvSpPr>
        <p:spPr>
          <a:xfrm>
            <a:off x="694070" y="2822470"/>
            <a:ext cx="7424371" cy="992579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defPPr>
              <a:defRPr lang="en-US"/>
            </a:defPPr>
            <a:lvl1pPr marL="571500" indent="-571500">
              <a:lnSpc>
                <a:spcPct val="200000"/>
              </a:lnSpc>
              <a:buFont typeface="Arial" panose="020B0604020202020204" pitchFamily="34" charset="0"/>
              <a:buChar char="•"/>
              <a:defRPr b="1">
                <a:solidFill>
                  <a:srgbClr val="002060"/>
                </a:solidFill>
                <a:latin typeface="Nunito" panose="020B0604020202020204" pitchFamily="2" charset="0"/>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marL="0" indent="0">
              <a:buNone/>
            </a:pPr>
            <a:r>
              <a:rPr lang="en-GB" dirty="0"/>
              <a:t>“ Smart Buildings are digitally connected structures that combine optimized building and operational automation with intelligent space management to enhance the user experience, increase productivity, reduce costs and mitigate physical and cybersecurity risks.” Deloitte </a:t>
            </a:r>
          </a:p>
        </p:txBody>
      </p:sp>
      <p:sp>
        <p:nvSpPr>
          <p:cNvPr id="3" name="TextBox 2">
            <a:extLst>
              <a:ext uri="{FF2B5EF4-FFF2-40B4-BE49-F238E27FC236}">
                <a16:creationId xmlns:a16="http://schemas.microsoft.com/office/drawing/2014/main" id="{B43C4A08-5EC1-9517-B3AD-E1AD930FC195}"/>
              </a:ext>
            </a:extLst>
          </p:cNvPr>
          <p:cNvSpPr txBox="1"/>
          <p:nvPr/>
        </p:nvSpPr>
        <p:spPr>
          <a:xfrm>
            <a:off x="12829376" y="13132898"/>
            <a:ext cx="6967875" cy="523220"/>
          </a:xfrm>
          <a:prstGeom prst="rect">
            <a:avLst/>
          </a:prstGeom>
          <a:noFill/>
        </p:spPr>
        <p:txBody>
          <a:bodyPr wrap="square" rtlCol="0">
            <a:spAutoFit/>
          </a:bodyPr>
          <a:lstStyle/>
          <a:p>
            <a:pPr algn="ctr"/>
            <a:r>
              <a:rPr lang="en-GB" sz="2800" dirty="0">
                <a:latin typeface="Nunito" panose="020B0604020202020204" pitchFamily="2" charset="0"/>
              </a:rPr>
              <a:t>Source: </a:t>
            </a:r>
            <a:r>
              <a:rPr lang="en-GB" sz="2800" dirty="0" err="1">
                <a:latin typeface="Nunito" panose="020B0604020202020204" pitchFamily="2" charset="0"/>
              </a:rPr>
              <a:t>MappedIn</a:t>
            </a:r>
            <a:endParaRPr lang="en-GB" sz="2800" dirty="0">
              <a:latin typeface="Nunito" panose="020B0604020202020204" pitchFamily="2" charset="0"/>
            </a:endParaRPr>
          </a:p>
        </p:txBody>
      </p:sp>
    </p:spTree>
    <p:extLst>
      <p:ext uri="{BB962C8B-B14F-4D97-AF65-F5344CB8AC3E}">
        <p14:creationId xmlns:p14="http://schemas.microsoft.com/office/powerpoint/2010/main" val="2061908252"/>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2528181" y="499388"/>
            <a:ext cx="15212091" cy="912622"/>
          </a:xfrm>
        </p:spPr>
        <p:txBody>
          <a:bodyPr/>
          <a:lstStyle/>
          <a:p>
            <a:pPr>
              <a:lnSpc>
                <a:spcPct val="150000"/>
              </a:lnSpc>
            </a:pPr>
            <a:r>
              <a:rPr lang="en-GB" sz="4400" b="1" dirty="0">
                <a:solidFill>
                  <a:schemeClr val="tx2"/>
                </a:solidFill>
              </a:rPr>
              <a:t>The Intersection between Digital Twin and Smart Building</a:t>
            </a:r>
          </a:p>
        </p:txBody>
      </p:sp>
      <p:sp>
        <p:nvSpPr>
          <p:cNvPr id="6" name="Rectangle 5">
            <a:extLst>
              <a:ext uri="{FF2B5EF4-FFF2-40B4-BE49-F238E27FC236}">
                <a16:creationId xmlns:a16="http://schemas.microsoft.com/office/drawing/2014/main" id="{CA7B0416-0127-E703-A66B-8B4D61C1025B}"/>
              </a:ext>
            </a:extLst>
          </p:cNvPr>
          <p:cNvSpPr/>
          <p:nvPr/>
        </p:nvSpPr>
        <p:spPr>
          <a:xfrm>
            <a:off x="17868898" y="0"/>
            <a:ext cx="6513513" cy="13716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9" name="Group 8">
            <a:extLst>
              <a:ext uri="{FF2B5EF4-FFF2-40B4-BE49-F238E27FC236}">
                <a16:creationId xmlns:a16="http://schemas.microsoft.com/office/drawing/2014/main" id="{2A007F9A-9F24-E33C-14CF-1EABE73A0D92}"/>
              </a:ext>
            </a:extLst>
          </p:cNvPr>
          <p:cNvGrpSpPr/>
          <p:nvPr/>
        </p:nvGrpSpPr>
        <p:grpSpPr>
          <a:xfrm>
            <a:off x="907395" y="2885574"/>
            <a:ext cx="15864900" cy="10346545"/>
            <a:chOff x="256793" y="1387571"/>
            <a:chExt cx="5309031" cy="3435144"/>
          </a:xfrm>
        </p:grpSpPr>
        <p:sp>
          <p:nvSpPr>
            <p:cNvPr id="10" name="Oval 9">
              <a:extLst>
                <a:ext uri="{FF2B5EF4-FFF2-40B4-BE49-F238E27FC236}">
                  <a16:creationId xmlns:a16="http://schemas.microsoft.com/office/drawing/2014/main" id="{6FCE6F8F-0AC6-B067-318A-32F19DF156E2}"/>
                </a:ext>
              </a:extLst>
            </p:cNvPr>
            <p:cNvSpPr/>
            <p:nvPr/>
          </p:nvSpPr>
          <p:spPr>
            <a:xfrm>
              <a:off x="3425625" y="2510290"/>
              <a:ext cx="2140199" cy="2312425"/>
            </a:xfrm>
            <a:prstGeom prst="ellipse">
              <a:avLst/>
            </a:prstGeom>
            <a:noFill/>
            <a:ln w="190500">
              <a:solidFill>
                <a:schemeClr val="tx1"/>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sz="9599" dirty="0"/>
            </a:p>
          </p:txBody>
        </p:sp>
        <p:sp>
          <p:nvSpPr>
            <p:cNvPr id="11" name="Oval 10">
              <a:extLst>
                <a:ext uri="{FF2B5EF4-FFF2-40B4-BE49-F238E27FC236}">
                  <a16:creationId xmlns:a16="http://schemas.microsoft.com/office/drawing/2014/main" id="{AFC8E646-4568-FE3E-1E44-1B2935312F52}"/>
                </a:ext>
              </a:extLst>
            </p:cNvPr>
            <p:cNvSpPr/>
            <p:nvPr/>
          </p:nvSpPr>
          <p:spPr>
            <a:xfrm>
              <a:off x="1604262" y="2540086"/>
              <a:ext cx="2251846" cy="2282629"/>
            </a:xfrm>
            <a:prstGeom prst="ellipse">
              <a:avLst/>
            </a:prstGeom>
            <a:noFill/>
            <a:ln w="190500">
              <a:solidFill>
                <a:schemeClr val="accent6">
                  <a:lumMod val="50000"/>
                </a:schemeClr>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en-GB" sz="9599" dirty="0"/>
            </a:p>
          </p:txBody>
        </p:sp>
        <p:sp>
          <p:nvSpPr>
            <p:cNvPr id="12" name="Oval 11">
              <a:extLst>
                <a:ext uri="{FF2B5EF4-FFF2-40B4-BE49-F238E27FC236}">
                  <a16:creationId xmlns:a16="http://schemas.microsoft.com/office/drawing/2014/main" id="{366C2DA0-7DC4-6C00-6A4E-E773DDB51794}"/>
                </a:ext>
              </a:extLst>
            </p:cNvPr>
            <p:cNvSpPr/>
            <p:nvPr/>
          </p:nvSpPr>
          <p:spPr>
            <a:xfrm>
              <a:off x="2535193" y="1387571"/>
              <a:ext cx="2088232" cy="2162170"/>
            </a:xfrm>
            <a:prstGeom prst="ellipse">
              <a:avLst/>
            </a:prstGeom>
            <a:noFill/>
            <a:ln w="190500">
              <a:solidFill>
                <a:schemeClr val="accent4">
                  <a:lumMod val="60000"/>
                  <a:lumOff val="40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sz="9599" dirty="0"/>
            </a:p>
          </p:txBody>
        </p:sp>
        <p:sp>
          <p:nvSpPr>
            <p:cNvPr id="13" name="TextBox 12">
              <a:extLst>
                <a:ext uri="{FF2B5EF4-FFF2-40B4-BE49-F238E27FC236}">
                  <a16:creationId xmlns:a16="http://schemas.microsoft.com/office/drawing/2014/main" id="{8CD74A5C-8AD3-19EE-B43E-3D3FD6450E46}"/>
                </a:ext>
              </a:extLst>
            </p:cNvPr>
            <p:cNvSpPr txBox="1"/>
            <p:nvPr/>
          </p:nvSpPr>
          <p:spPr>
            <a:xfrm>
              <a:off x="2867568" y="1788240"/>
              <a:ext cx="1423481" cy="592484"/>
            </a:xfrm>
            <a:prstGeom prst="rect">
              <a:avLst/>
            </a:prstGeom>
            <a:solidFill>
              <a:schemeClr val="accent5">
                <a:lumMod val="90000"/>
              </a:schemeClr>
            </a:solidFill>
            <a:ln>
              <a:solidFill>
                <a:schemeClr val="accent6">
                  <a:lumMod val="75000"/>
                </a:schemeClr>
              </a:solidFill>
            </a:ln>
          </p:spPr>
          <p:style>
            <a:lnRef idx="0">
              <a:schemeClr val="accent5"/>
            </a:lnRef>
            <a:fillRef idx="3">
              <a:schemeClr val="accent5"/>
            </a:fillRef>
            <a:effectRef idx="3">
              <a:schemeClr val="accent5"/>
            </a:effectRef>
            <a:fontRef idx="minor">
              <a:schemeClr val="lt1"/>
            </a:fontRef>
          </p:style>
          <p:txBody>
            <a:bodyPr wrap="none" rtlCol="0">
              <a:noAutofit/>
            </a:bodyPr>
            <a:lstStyle/>
            <a:p>
              <a:pPr algn="ctr" eaLnBrk="1" hangingPunct="1"/>
              <a:endParaRPr lang="en-GB" sz="2933" b="1" dirty="0"/>
            </a:p>
            <a:p>
              <a:pPr algn="ctr" eaLnBrk="1" hangingPunct="1"/>
              <a:r>
                <a:rPr lang="en-GB" sz="2933" b="1" dirty="0"/>
                <a:t>BIM asset Data</a:t>
              </a:r>
            </a:p>
            <a:p>
              <a:pPr algn="ctr" eaLnBrk="1" hangingPunct="1"/>
              <a:r>
                <a:rPr lang="en-GB" sz="2933" b="1" dirty="0"/>
                <a:t>Flow to operation</a:t>
              </a:r>
            </a:p>
          </p:txBody>
        </p:sp>
        <p:sp>
          <p:nvSpPr>
            <p:cNvPr id="14" name="TextBox 13">
              <a:extLst>
                <a:ext uri="{FF2B5EF4-FFF2-40B4-BE49-F238E27FC236}">
                  <a16:creationId xmlns:a16="http://schemas.microsoft.com/office/drawing/2014/main" id="{1470FDFD-F5C9-F405-F26C-5D2629A7684B}"/>
                </a:ext>
              </a:extLst>
            </p:cNvPr>
            <p:cNvSpPr txBox="1"/>
            <p:nvPr/>
          </p:nvSpPr>
          <p:spPr>
            <a:xfrm>
              <a:off x="4068371" y="3467804"/>
              <a:ext cx="1285190" cy="677852"/>
            </a:xfrm>
            <a:prstGeom prst="rect">
              <a:avLst/>
            </a:prstGeom>
            <a:solidFill>
              <a:schemeClr val="tx1"/>
            </a:solidFill>
            <a:ln>
              <a:solidFill>
                <a:schemeClr val="accent6">
                  <a:lumMod val="75000"/>
                </a:schemeClr>
              </a:solidFill>
            </a:ln>
          </p:spPr>
          <p:style>
            <a:lnRef idx="0">
              <a:schemeClr val="accent2"/>
            </a:lnRef>
            <a:fillRef idx="3">
              <a:schemeClr val="accent2"/>
            </a:fillRef>
            <a:effectRef idx="3">
              <a:schemeClr val="accent2"/>
            </a:effectRef>
            <a:fontRef idx="minor">
              <a:schemeClr val="lt1"/>
            </a:fontRef>
          </p:style>
          <p:txBody>
            <a:bodyPr wrap="none" rtlCol="0">
              <a:noAutofit/>
            </a:bodyPr>
            <a:lstStyle>
              <a:defPPr>
                <a:defRPr lang="fr-FR"/>
              </a:defPPr>
              <a:lvl1pPr eaLnBrk="1" hangingPunct="1">
                <a:defRPr sz="1600" b="1">
                  <a:solidFill>
                    <a:schemeClr val="lt1"/>
                  </a:solidFill>
                  <a:latin typeface="+mn-lt"/>
                  <a:cs typeface="+mn-cs"/>
                </a:defRPr>
              </a:lvl1pPr>
              <a:lvl2pPr>
                <a:defRPr>
                  <a:solidFill>
                    <a:schemeClr val="lt1"/>
                  </a:solidFill>
                  <a:latin typeface="+mn-lt"/>
                  <a:cs typeface="+mn-cs"/>
                </a:defRPr>
              </a:lvl2pPr>
              <a:lvl3pPr>
                <a:defRPr>
                  <a:solidFill>
                    <a:schemeClr val="lt1"/>
                  </a:solidFill>
                  <a:latin typeface="+mn-lt"/>
                  <a:cs typeface="+mn-cs"/>
                </a:defRPr>
              </a:lvl3pPr>
              <a:lvl4pPr>
                <a:defRPr>
                  <a:solidFill>
                    <a:schemeClr val="lt1"/>
                  </a:solidFill>
                  <a:latin typeface="+mn-lt"/>
                  <a:cs typeface="+mn-cs"/>
                </a:defRPr>
              </a:lvl4pPr>
              <a:lvl5pPr>
                <a:defRPr>
                  <a:solidFill>
                    <a:schemeClr val="lt1"/>
                  </a:solidFill>
                  <a:latin typeface="+mn-lt"/>
                  <a:cs typeface="+mn-cs"/>
                </a:defRPr>
              </a:lvl5pPr>
              <a:lvl6pPr>
                <a:defRPr>
                  <a:solidFill>
                    <a:schemeClr val="lt1"/>
                  </a:solidFill>
                  <a:latin typeface="+mn-lt"/>
                  <a:cs typeface="+mn-cs"/>
                </a:defRPr>
              </a:lvl6pPr>
              <a:lvl7pPr>
                <a:defRPr>
                  <a:solidFill>
                    <a:schemeClr val="lt1"/>
                  </a:solidFill>
                  <a:latin typeface="+mn-lt"/>
                  <a:cs typeface="+mn-cs"/>
                </a:defRPr>
              </a:lvl7pPr>
              <a:lvl8pPr>
                <a:defRPr>
                  <a:solidFill>
                    <a:schemeClr val="lt1"/>
                  </a:solidFill>
                  <a:latin typeface="+mn-lt"/>
                  <a:cs typeface="+mn-cs"/>
                </a:defRPr>
              </a:lvl8pPr>
              <a:lvl9pPr>
                <a:defRPr>
                  <a:solidFill>
                    <a:schemeClr val="lt1"/>
                  </a:solidFill>
                  <a:latin typeface="+mn-lt"/>
                  <a:cs typeface="+mn-cs"/>
                </a:defRPr>
              </a:lvl9pPr>
            </a:lstStyle>
            <a:p>
              <a:pPr algn="ctr"/>
              <a:endParaRPr lang="en-GB" sz="2667" dirty="0"/>
            </a:p>
            <a:p>
              <a:pPr algn="ctr"/>
              <a:r>
                <a:rPr lang="en-GB" sz="2667" dirty="0"/>
                <a:t>Connected Systems</a:t>
              </a:r>
            </a:p>
            <a:p>
              <a:pPr algn="ctr"/>
              <a:r>
                <a:rPr lang="en-GB" sz="2933" dirty="0"/>
                <a:t>CAFM/BMS/</a:t>
              </a:r>
              <a:r>
                <a:rPr lang="en-GB" sz="2933" dirty="0" err="1"/>
                <a:t>IoT</a:t>
              </a:r>
              <a:r>
                <a:rPr lang="en-GB" sz="2933" dirty="0"/>
                <a:t> </a:t>
              </a:r>
            </a:p>
          </p:txBody>
        </p:sp>
        <p:sp>
          <p:nvSpPr>
            <p:cNvPr id="15" name="TextBox 14">
              <a:extLst>
                <a:ext uri="{FF2B5EF4-FFF2-40B4-BE49-F238E27FC236}">
                  <a16:creationId xmlns:a16="http://schemas.microsoft.com/office/drawing/2014/main" id="{1090D27D-CF06-7727-43ED-24A4BB140B02}"/>
                </a:ext>
              </a:extLst>
            </p:cNvPr>
            <p:cNvSpPr txBox="1"/>
            <p:nvPr/>
          </p:nvSpPr>
          <p:spPr>
            <a:xfrm>
              <a:off x="1902876" y="3479450"/>
              <a:ext cx="1224136" cy="666206"/>
            </a:xfrm>
            <a:prstGeom prst="rect">
              <a:avLst/>
            </a:prstGeom>
            <a:solidFill>
              <a:schemeClr val="accent5">
                <a:lumMod val="50000"/>
              </a:schemeClr>
            </a:solidFill>
            <a:ln>
              <a:solidFill>
                <a:schemeClr val="accent6">
                  <a:lumMod val="75000"/>
                </a:schemeClr>
              </a:solidFill>
            </a:ln>
          </p:spPr>
          <p:style>
            <a:lnRef idx="0">
              <a:schemeClr val="accent4"/>
            </a:lnRef>
            <a:fillRef idx="3">
              <a:schemeClr val="accent4"/>
            </a:fillRef>
            <a:effectRef idx="3">
              <a:schemeClr val="accent4"/>
            </a:effectRef>
            <a:fontRef idx="minor">
              <a:schemeClr val="lt1"/>
            </a:fontRef>
          </p:style>
          <p:txBody>
            <a:bodyPr wrap="none" rtlCol="0">
              <a:noAutofit/>
            </a:bodyPr>
            <a:lstStyle>
              <a:defPPr>
                <a:defRPr lang="fr-FR"/>
              </a:defPPr>
              <a:lvl1pPr eaLnBrk="1" hangingPunct="1">
                <a:defRPr sz="1600" b="1">
                  <a:solidFill>
                    <a:schemeClr val="lt1"/>
                  </a:solidFill>
                  <a:latin typeface="+mn-lt"/>
                  <a:cs typeface="+mn-cs"/>
                </a:defRPr>
              </a:lvl1pPr>
              <a:lvl2pPr>
                <a:defRPr>
                  <a:solidFill>
                    <a:schemeClr val="lt1"/>
                  </a:solidFill>
                  <a:latin typeface="+mn-lt"/>
                  <a:cs typeface="+mn-cs"/>
                </a:defRPr>
              </a:lvl2pPr>
              <a:lvl3pPr>
                <a:defRPr>
                  <a:solidFill>
                    <a:schemeClr val="lt1"/>
                  </a:solidFill>
                  <a:latin typeface="+mn-lt"/>
                  <a:cs typeface="+mn-cs"/>
                </a:defRPr>
              </a:lvl3pPr>
              <a:lvl4pPr>
                <a:defRPr>
                  <a:solidFill>
                    <a:schemeClr val="lt1"/>
                  </a:solidFill>
                  <a:latin typeface="+mn-lt"/>
                  <a:cs typeface="+mn-cs"/>
                </a:defRPr>
              </a:lvl4pPr>
              <a:lvl5pPr>
                <a:defRPr>
                  <a:solidFill>
                    <a:schemeClr val="lt1"/>
                  </a:solidFill>
                  <a:latin typeface="+mn-lt"/>
                  <a:cs typeface="+mn-cs"/>
                </a:defRPr>
              </a:lvl5pPr>
              <a:lvl6pPr>
                <a:defRPr>
                  <a:solidFill>
                    <a:schemeClr val="lt1"/>
                  </a:solidFill>
                  <a:latin typeface="+mn-lt"/>
                  <a:cs typeface="+mn-cs"/>
                </a:defRPr>
              </a:lvl6pPr>
              <a:lvl7pPr>
                <a:defRPr>
                  <a:solidFill>
                    <a:schemeClr val="lt1"/>
                  </a:solidFill>
                  <a:latin typeface="+mn-lt"/>
                  <a:cs typeface="+mn-cs"/>
                </a:defRPr>
              </a:lvl7pPr>
              <a:lvl8pPr>
                <a:defRPr>
                  <a:solidFill>
                    <a:schemeClr val="lt1"/>
                  </a:solidFill>
                  <a:latin typeface="+mn-lt"/>
                  <a:cs typeface="+mn-cs"/>
                </a:defRPr>
              </a:lvl8pPr>
              <a:lvl9pPr>
                <a:defRPr>
                  <a:solidFill>
                    <a:schemeClr val="lt1"/>
                  </a:solidFill>
                  <a:latin typeface="+mn-lt"/>
                  <a:cs typeface="+mn-cs"/>
                </a:defRPr>
              </a:lvl9pPr>
            </a:lstStyle>
            <a:p>
              <a:pPr algn="ctr"/>
              <a:endParaRPr lang="en-GB" sz="2933" dirty="0"/>
            </a:p>
            <a:p>
              <a:pPr algn="ctr"/>
              <a:r>
                <a:rPr lang="en-GB" sz="3200" dirty="0"/>
                <a:t>BIM in operation in</a:t>
              </a:r>
            </a:p>
            <a:p>
              <a:pPr algn="ctr"/>
              <a:r>
                <a:rPr lang="en-GB" sz="3200" dirty="0"/>
                <a:t> CAFM system</a:t>
              </a:r>
            </a:p>
          </p:txBody>
        </p:sp>
        <p:cxnSp>
          <p:nvCxnSpPr>
            <p:cNvPr id="16" name="Straight Arrow Connector 15">
              <a:extLst>
                <a:ext uri="{FF2B5EF4-FFF2-40B4-BE49-F238E27FC236}">
                  <a16:creationId xmlns:a16="http://schemas.microsoft.com/office/drawing/2014/main" id="{DD71FC0D-2AA7-92CC-A911-920F079A8096}"/>
                </a:ext>
              </a:extLst>
            </p:cNvPr>
            <p:cNvCxnSpPr/>
            <p:nvPr/>
          </p:nvCxnSpPr>
          <p:spPr>
            <a:xfrm>
              <a:off x="1604262" y="2166243"/>
              <a:ext cx="2135215" cy="1224136"/>
            </a:xfrm>
            <a:prstGeom prst="straightConnector1">
              <a:avLst/>
            </a:prstGeom>
            <a:ln w="1270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68C0CBE-42E0-9A2C-DBC1-FBBF6197A6A7}"/>
                </a:ext>
              </a:extLst>
            </p:cNvPr>
            <p:cNvSpPr txBox="1"/>
            <p:nvPr/>
          </p:nvSpPr>
          <p:spPr>
            <a:xfrm>
              <a:off x="256793" y="1570328"/>
              <a:ext cx="2135215" cy="795486"/>
            </a:xfrm>
            <a:prstGeom prst="rect">
              <a:avLst/>
            </a:prstGeom>
            <a:noFill/>
            <a:ln>
              <a:solidFill>
                <a:schemeClr val="accent6">
                  <a:lumMod val="75000"/>
                </a:schemeClr>
              </a:solidFill>
            </a:ln>
          </p:spPr>
          <p:txBody>
            <a:bodyPr wrap="none" rtlCol="0">
              <a:noAutofit/>
            </a:bodyPr>
            <a:lstStyle/>
            <a:p>
              <a:pPr algn="ctr" eaLnBrk="1" hangingPunct="1"/>
              <a:r>
                <a:rPr lang="en-GB" sz="5333" b="1" dirty="0">
                  <a:solidFill>
                    <a:srgbClr val="002060"/>
                  </a:solidFill>
                </a:rPr>
                <a:t>Lifecycle </a:t>
              </a:r>
            </a:p>
            <a:p>
              <a:pPr algn="ctr" eaLnBrk="1" hangingPunct="1"/>
              <a:r>
                <a:rPr lang="en-GB" sz="5333" b="1" dirty="0">
                  <a:solidFill>
                    <a:srgbClr val="002060"/>
                  </a:solidFill>
                </a:rPr>
                <a:t>Digital Twin</a:t>
              </a:r>
              <a:endParaRPr lang="en-GB" sz="5333" b="1" dirty="0">
                <a:solidFill>
                  <a:srgbClr val="FF0000"/>
                </a:solidFill>
              </a:endParaRPr>
            </a:p>
            <a:p>
              <a:pPr eaLnBrk="1" hangingPunct="1"/>
              <a:endParaRPr lang="en-GB" sz="5333" b="1" dirty="0">
                <a:solidFill>
                  <a:srgbClr val="FF0000"/>
                </a:solidFill>
              </a:endParaRPr>
            </a:p>
          </p:txBody>
        </p:sp>
      </p:grpSp>
      <p:sp>
        <p:nvSpPr>
          <p:cNvPr id="2" name="Title 7">
            <a:extLst>
              <a:ext uri="{FF2B5EF4-FFF2-40B4-BE49-F238E27FC236}">
                <a16:creationId xmlns:a16="http://schemas.microsoft.com/office/drawing/2014/main" id="{E6C74D1B-5675-0483-B930-53095828352F}"/>
              </a:ext>
            </a:extLst>
          </p:cNvPr>
          <p:cNvSpPr txBox="1">
            <a:spLocks/>
          </p:cNvSpPr>
          <p:nvPr/>
        </p:nvSpPr>
        <p:spPr>
          <a:xfrm>
            <a:off x="18172717" y="2156367"/>
            <a:ext cx="5905877" cy="10154703"/>
          </a:xfrm>
          <a:prstGeom prst="rect">
            <a:avLst/>
          </a:prstGeom>
        </p:spPr>
        <p:txBody>
          <a:bodyPr vert="horz" wrap="square" lIns="0" tIns="0" rIns="0" bIns="0" rtlCol="0" anchor="t">
            <a:spAutoFit/>
          </a:bodyPr>
          <a:lstStyle>
            <a:lvl1pPr algn="l" defTabSz="1828709" rtl="0" eaLnBrk="1" latinLnBrk="0" hangingPunct="1">
              <a:lnSpc>
                <a:spcPct val="75000"/>
              </a:lnSpc>
              <a:spcBef>
                <a:spcPct val="0"/>
              </a:spcBef>
              <a:buNone/>
              <a:defRPr sz="7200" b="0" i="0" kern="1200" spc="0" baseline="0">
                <a:solidFill>
                  <a:schemeClr val="tx2"/>
                </a:solidFill>
                <a:latin typeface="+mj-lt"/>
                <a:ea typeface="+mj-ea"/>
                <a:cs typeface="+mj-cs"/>
              </a:defRPr>
            </a:lvl1pPr>
          </a:lstStyle>
          <a:p>
            <a:pPr>
              <a:lnSpc>
                <a:spcPct val="150000"/>
              </a:lnSpc>
            </a:pPr>
            <a:r>
              <a:rPr lang="en-GB" sz="5000" dirty="0">
                <a:solidFill>
                  <a:schemeClr val="bg2"/>
                </a:solidFill>
              </a:rPr>
              <a:t>Lifecycle Digital Twin includes the link between:</a:t>
            </a:r>
          </a:p>
          <a:p>
            <a:pPr marL="685800" indent="-685800">
              <a:lnSpc>
                <a:spcPct val="150000"/>
              </a:lnSpc>
              <a:buFont typeface="Arial" panose="020B0604020202020204" pitchFamily="34" charset="0"/>
              <a:buChar char="•"/>
            </a:pPr>
            <a:r>
              <a:rPr lang="en-GB" sz="5000" dirty="0">
                <a:solidFill>
                  <a:schemeClr val="bg2"/>
                </a:solidFill>
              </a:rPr>
              <a:t>Digital/BIM model</a:t>
            </a:r>
          </a:p>
          <a:p>
            <a:pPr marL="685800" indent="-685800">
              <a:lnSpc>
                <a:spcPct val="150000"/>
              </a:lnSpc>
              <a:buFont typeface="Arial" panose="020B0604020202020204" pitchFamily="34" charset="0"/>
              <a:buChar char="•"/>
            </a:pPr>
            <a:r>
              <a:rPr lang="en-GB" sz="5000" dirty="0">
                <a:solidFill>
                  <a:schemeClr val="bg2"/>
                </a:solidFill>
              </a:rPr>
              <a:t>Asset Management System</a:t>
            </a:r>
          </a:p>
          <a:p>
            <a:pPr marL="685800" indent="-685800">
              <a:lnSpc>
                <a:spcPct val="150000"/>
              </a:lnSpc>
              <a:buFont typeface="Arial" panose="020B0604020202020204" pitchFamily="34" charset="0"/>
              <a:buChar char="•"/>
            </a:pPr>
            <a:r>
              <a:rPr lang="en-GB" sz="5000" dirty="0">
                <a:solidFill>
                  <a:schemeClr val="bg2"/>
                </a:solidFill>
              </a:rPr>
              <a:t>Smart Building and IoT Ecosystem</a:t>
            </a:r>
            <a:endParaRPr lang="en-GB" sz="5400" dirty="0"/>
          </a:p>
          <a:p>
            <a:br>
              <a:rPr lang="en-GB" sz="3900" dirty="0"/>
            </a:br>
            <a:endParaRPr lang="en-GB" sz="3900" dirty="0"/>
          </a:p>
        </p:txBody>
      </p:sp>
    </p:spTree>
    <p:extLst>
      <p:ext uri="{BB962C8B-B14F-4D97-AF65-F5344CB8AC3E}">
        <p14:creationId xmlns:p14="http://schemas.microsoft.com/office/powerpoint/2010/main" val="2680487001"/>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5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3832857" y="721178"/>
            <a:ext cx="15212091" cy="809645"/>
          </a:xfrm>
        </p:spPr>
        <p:txBody>
          <a:bodyPr/>
          <a:lstStyle/>
          <a:p>
            <a:r>
              <a:rPr lang="en-GB" sz="6700" dirty="0">
                <a:solidFill>
                  <a:schemeClr val="tx2"/>
                </a:solidFill>
              </a:rPr>
              <a:t>A lifecycle Digital Twin – Case Study</a:t>
            </a:r>
          </a:p>
        </p:txBody>
      </p:sp>
      <p:pic>
        <p:nvPicPr>
          <p:cNvPr id="2" name="Picture 1" descr="Timeline&#10;&#10;Description automatically generated">
            <a:extLst>
              <a:ext uri="{FF2B5EF4-FFF2-40B4-BE49-F238E27FC236}">
                <a16:creationId xmlns:a16="http://schemas.microsoft.com/office/drawing/2014/main" id="{489F10E7-66C9-EAD1-0A79-CABDCA9022DF}"/>
              </a:ext>
            </a:extLst>
          </p:cNvPr>
          <p:cNvPicPr>
            <a:picLocks noChangeAspect="1"/>
          </p:cNvPicPr>
          <p:nvPr/>
        </p:nvPicPr>
        <p:blipFill>
          <a:blip r:embed="rId3">
            <a:grayscl/>
          </a:blip>
          <a:stretch>
            <a:fillRect/>
          </a:stretch>
        </p:blipFill>
        <p:spPr>
          <a:xfrm>
            <a:off x="743180" y="2607218"/>
            <a:ext cx="11172393" cy="10387603"/>
          </a:xfrm>
          <a:prstGeom prst="rect">
            <a:avLst/>
          </a:prstGeom>
        </p:spPr>
      </p:pic>
      <p:grpSp>
        <p:nvGrpSpPr>
          <p:cNvPr id="3" name="Group 2">
            <a:extLst>
              <a:ext uri="{FF2B5EF4-FFF2-40B4-BE49-F238E27FC236}">
                <a16:creationId xmlns:a16="http://schemas.microsoft.com/office/drawing/2014/main" id="{1FA96227-F623-FF3C-9287-E6282837D74A}"/>
              </a:ext>
            </a:extLst>
          </p:cNvPr>
          <p:cNvGrpSpPr/>
          <p:nvPr/>
        </p:nvGrpSpPr>
        <p:grpSpPr>
          <a:xfrm>
            <a:off x="13541776" y="2272264"/>
            <a:ext cx="9564545" cy="4226266"/>
            <a:chOff x="-365760" y="174853"/>
            <a:chExt cx="5647759" cy="2664688"/>
          </a:xfrm>
        </p:grpSpPr>
        <p:pic>
          <p:nvPicPr>
            <p:cNvPr id="4" name="Picture 3">
              <a:extLst>
                <a:ext uri="{FF2B5EF4-FFF2-40B4-BE49-F238E27FC236}">
                  <a16:creationId xmlns:a16="http://schemas.microsoft.com/office/drawing/2014/main" id="{6C8919A6-709F-F7BE-BB81-1C4B19978E10}"/>
                </a:ext>
              </a:extLst>
            </p:cNvPr>
            <p:cNvPicPr>
              <a:picLocks noChangeAspect="1"/>
            </p:cNvPicPr>
            <p:nvPr/>
          </p:nvPicPr>
          <p:blipFill>
            <a:blip r:embed="rId4">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585" y="174853"/>
              <a:ext cx="4348480" cy="2548255"/>
            </a:xfrm>
            <a:prstGeom prst="rect">
              <a:avLst/>
            </a:prstGeom>
            <a:noFill/>
            <a:ln>
              <a:noFill/>
            </a:ln>
          </p:spPr>
        </p:pic>
        <p:sp>
          <p:nvSpPr>
            <p:cNvPr id="5" name="Text Box 59">
              <a:extLst>
                <a:ext uri="{FF2B5EF4-FFF2-40B4-BE49-F238E27FC236}">
                  <a16:creationId xmlns:a16="http://schemas.microsoft.com/office/drawing/2014/main" id="{E0A3D650-6C1A-DD3D-C0B5-F4699552FD91}"/>
                </a:ext>
              </a:extLst>
            </p:cNvPr>
            <p:cNvSpPr txBox="1"/>
            <p:nvPr/>
          </p:nvSpPr>
          <p:spPr>
            <a:xfrm>
              <a:off x="-365760" y="2606675"/>
              <a:ext cx="5647759" cy="232866"/>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spcAft>
                  <a:spcPts val="2667"/>
                </a:spcAft>
              </a:pPr>
              <a:r>
                <a:rPr lang="en-GB" sz="2400" i="1" dirty="0">
                  <a:solidFill>
                    <a:srgbClr val="44546A"/>
                  </a:solidFill>
                  <a:latin typeface="Arial" panose="020B0604020202020204" pitchFamily="34" charset="0"/>
                  <a:ea typeface="Calibri" panose="020F0502020204030204" pitchFamily="34" charset="0"/>
                  <a:cs typeface="Times New Roman" panose="02020603050405020304" pitchFamily="18" charset="0"/>
                </a:rPr>
                <a:t>BIM model for the building as the first phase of creating a digital twin</a:t>
              </a:r>
            </a:p>
          </p:txBody>
        </p:sp>
      </p:grpSp>
      <p:grpSp>
        <p:nvGrpSpPr>
          <p:cNvPr id="6" name="Group 5">
            <a:extLst>
              <a:ext uri="{FF2B5EF4-FFF2-40B4-BE49-F238E27FC236}">
                <a16:creationId xmlns:a16="http://schemas.microsoft.com/office/drawing/2014/main" id="{5B992614-0561-161F-0763-C5EE38D626D5}"/>
              </a:ext>
            </a:extLst>
          </p:cNvPr>
          <p:cNvGrpSpPr/>
          <p:nvPr/>
        </p:nvGrpSpPr>
        <p:grpSpPr>
          <a:xfrm>
            <a:off x="12590796" y="7737629"/>
            <a:ext cx="11466507" cy="5290248"/>
            <a:chOff x="46485" y="-190148"/>
            <a:chExt cx="4300220" cy="1983972"/>
          </a:xfrm>
        </p:grpSpPr>
        <p:pic>
          <p:nvPicPr>
            <p:cNvPr id="7" name="Picture 6" descr="Graphical user interface, application&#10;&#10;Description automatically generated">
              <a:extLst>
                <a:ext uri="{FF2B5EF4-FFF2-40B4-BE49-F238E27FC236}">
                  <a16:creationId xmlns:a16="http://schemas.microsoft.com/office/drawing/2014/main" id="{CFA1B70B-A9E5-FCA5-917F-841E4502D365}"/>
                </a:ext>
              </a:extLst>
            </p:cNvPr>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46485" y="-190148"/>
              <a:ext cx="4300220" cy="1835785"/>
            </a:xfrm>
            <a:prstGeom prst="rect">
              <a:avLst/>
            </a:prstGeom>
          </p:spPr>
        </p:pic>
        <p:sp>
          <p:nvSpPr>
            <p:cNvPr id="8" name="Text Box 226">
              <a:extLst>
                <a:ext uri="{FF2B5EF4-FFF2-40B4-BE49-F238E27FC236}">
                  <a16:creationId xmlns:a16="http://schemas.microsoft.com/office/drawing/2014/main" id="{C90FF7BC-B36F-3BB0-297C-0D0B46D5259C}"/>
                </a:ext>
              </a:extLst>
            </p:cNvPr>
            <p:cNvSpPr txBox="1"/>
            <p:nvPr/>
          </p:nvSpPr>
          <p:spPr>
            <a:xfrm>
              <a:off x="317423" y="1655315"/>
              <a:ext cx="3411201" cy="138509"/>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spcAft>
                  <a:spcPts val="2667"/>
                </a:spcAft>
              </a:pPr>
              <a:r>
                <a:rPr lang="en-GB" sz="2400" i="1" dirty="0">
                  <a:solidFill>
                    <a:srgbClr val="44546A"/>
                  </a:solidFill>
                  <a:latin typeface="Arial" panose="020B0604020202020204" pitchFamily="34" charset="0"/>
                  <a:ea typeface="Calibri" panose="020F0502020204030204" pitchFamily="34" charset="0"/>
                  <a:cs typeface="Times New Roman" panose="02020603050405020304" pitchFamily="18" charset="0"/>
                </a:rPr>
                <a:t>The automated import for COBie data into the CAFM system</a:t>
              </a:r>
            </a:p>
          </p:txBody>
        </p:sp>
      </p:grpSp>
    </p:spTree>
    <p:extLst>
      <p:ext uri="{BB962C8B-B14F-4D97-AF65-F5344CB8AC3E}">
        <p14:creationId xmlns:p14="http://schemas.microsoft.com/office/powerpoint/2010/main" val="2059383437"/>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1717779" y="661262"/>
            <a:ext cx="15212091" cy="1389611"/>
          </a:xfrm>
        </p:spPr>
        <p:txBody>
          <a:bodyPr/>
          <a:lstStyle/>
          <a:p>
            <a:pPr>
              <a:lnSpc>
                <a:spcPct val="150000"/>
              </a:lnSpc>
            </a:pPr>
            <a:r>
              <a:rPr lang="en-GB" sz="6700" dirty="0">
                <a:solidFill>
                  <a:schemeClr val="tx2"/>
                </a:solidFill>
              </a:rPr>
              <a:t>IoT Enabled Lifecycle Digital Twin</a:t>
            </a:r>
          </a:p>
        </p:txBody>
      </p:sp>
      <p:sp>
        <p:nvSpPr>
          <p:cNvPr id="6" name="Rectangle 5">
            <a:extLst>
              <a:ext uri="{FF2B5EF4-FFF2-40B4-BE49-F238E27FC236}">
                <a16:creationId xmlns:a16="http://schemas.microsoft.com/office/drawing/2014/main" id="{CA7B0416-0127-E703-A66B-8B4D61C1025B}"/>
              </a:ext>
            </a:extLst>
          </p:cNvPr>
          <p:cNvSpPr/>
          <p:nvPr/>
        </p:nvSpPr>
        <p:spPr>
          <a:xfrm>
            <a:off x="17868900" y="0"/>
            <a:ext cx="6513513" cy="13716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itle 7">
            <a:extLst>
              <a:ext uri="{FF2B5EF4-FFF2-40B4-BE49-F238E27FC236}">
                <a16:creationId xmlns:a16="http://schemas.microsoft.com/office/drawing/2014/main" id="{4EF935DA-74D6-BDF0-66BF-ED024B2E2EA3}"/>
              </a:ext>
            </a:extLst>
          </p:cNvPr>
          <p:cNvSpPr txBox="1">
            <a:spLocks/>
          </p:cNvSpPr>
          <p:nvPr/>
        </p:nvSpPr>
        <p:spPr>
          <a:xfrm>
            <a:off x="18172717" y="2156367"/>
            <a:ext cx="5905877" cy="10154703"/>
          </a:xfrm>
          <a:prstGeom prst="rect">
            <a:avLst/>
          </a:prstGeom>
        </p:spPr>
        <p:txBody>
          <a:bodyPr vert="horz" wrap="square" lIns="0" tIns="0" rIns="0" bIns="0" rtlCol="0" anchor="t">
            <a:spAutoFit/>
          </a:bodyPr>
          <a:lstStyle>
            <a:lvl1pPr algn="l" defTabSz="1828709" rtl="0" eaLnBrk="1" latinLnBrk="0" hangingPunct="1">
              <a:lnSpc>
                <a:spcPct val="75000"/>
              </a:lnSpc>
              <a:spcBef>
                <a:spcPct val="0"/>
              </a:spcBef>
              <a:buNone/>
              <a:defRPr sz="7200" b="0" i="0" kern="1200" spc="0" baseline="0">
                <a:solidFill>
                  <a:schemeClr val="tx2"/>
                </a:solidFill>
                <a:latin typeface="+mj-lt"/>
                <a:ea typeface="+mj-ea"/>
                <a:cs typeface="+mj-cs"/>
              </a:defRPr>
            </a:lvl1pPr>
          </a:lstStyle>
          <a:p>
            <a:pPr algn="ctr">
              <a:lnSpc>
                <a:spcPct val="150000"/>
              </a:lnSpc>
            </a:pPr>
            <a:r>
              <a:rPr lang="en-GB" sz="5000" dirty="0">
                <a:solidFill>
                  <a:schemeClr val="bg2"/>
                </a:solidFill>
              </a:rPr>
              <a:t>It is important to give more focus to  retrospective digital twin of existing building because new built is a frication of existing buildings stock in the UK</a:t>
            </a:r>
            <a:endParaRPr lang="en-GB" sz="5400" dirty="0"/>
          </a:p>
          <a:p>
            <a:pPr algn="ctr"/>
            <a:br>
              <a:rPr lang="en-GB" sz="3900" dirty="0"/>
            </a:br>
            <a:endParaRPr lang="en-GB" sz="3900" dirty="0"/>
          </a:p>
        </p:txBody>
      </p:sp>
      <p:grpSp>
        <p:nvGrpSpPr>
          <p:cNvPr id="2" name="Group 1">
            <a:extLst>
              <a:ext uri="{FF2B5EF4-FFF2-40B4-BE49-F238E27FC236}">
                <a16:creationId xmlns:a16="http://schemas.microsoft.com/office/drawing/2014/main" id="{0085AF3D-1DA7-5864-7DD9-E8CE797E1280}"/>
              </a:ext>
            </a:extLst>
          </p:cNvPr>
          <p:cNvGrpSpPr/>
          <p:nvPr/>
        </p:nvGrpSpPr>
        <p:grpSpPr>
          <a:xfrm>
            <a:off x="210308" y="8282935"/>
            <a:ext cx="17470129" cy="5287880"/>
            <a:chOff x="0" y="-157202"/>
            <a:chExt cx="5443221" cy="2422275"/>
          </a:xfrm>
          <a:solidFill>
            <a:schemeClr val="accent3">
              <a:lumMod val="60000"/>
              <a:lumOff val="40000"/>
            </a:schemeClr>
          </a:solidFill>
        </p:grpSpPr>
        <p:grpSp>
          <p:nvGrpSpPr>
            <p:cNvPr id="3" name="Group 2">
              <a:extLst>
                <a:ext uri="{FF2B5EF4-FFF2-40B4-BE49-F238E27FC236}">
                  <a16:creationId xmlns:a16="http://schemas.microsoft.com/office/drawing/2014/main" id="{82624D92-8116-F28E-DB73-6D2213ABB344}"/>
                </a:ext>
              </a:extLst>
            </p:cNvPr>
            <p:cNvGrpSpPr/>
            <p:nvPr/>
          </p:nvGrpSpPr>
          <p:grpSpPr>
            <a:xfrm>
              <a:off x="0" y="-157202"/>
              <a:ext cx="5443221" cy="2177137"/>
              <a:chOff x="0" y="-157202"/>
              <a:chExt cx="5443221" cy="2177137"/>
            </a:xfrm>
            <a:grpFill/>
          </p:grpSpPr>
          <p:grpSp>
            <p:nvGrpSpPr>
              <p:cNvPr id="5" name="Group 4">
                <a:extLst>
                  <a:ext uri="{FF2B5EF4-FFF2-40B4-BE49-F238E27FC236}">
                    <a16:creationId xmlns:a16="http://schemas.microsoft.com/office/drawing/2014/main" id="{27523B74-BC1B-AEE6-16A3-3E15854B5791}"/>
                  </a:ext>
                </a:extLst>
              </p:cNvPr>
              <p:cNvGrpSpPr/>
              <p:nvPr/>
            </p:nvGrpSpPr>
            <p:grpSpPr>
              <a:xfrm>
                <a:off x="0" y="-157202"/>
                <a:ext cx="5443221" cy="2177137"/>
                <a:chOff x="0" y="-157228"/>
                <a:chExt cx="5443722" cy="2177495"/>
              </a:xfrm>
              <a:grpFill/>
            </p:grpSpPr>
            <p:grpSp>
              <p:nvGrpSpPr>
                <p:cNvPr id="24" name="Group 23">
                  <a:extLst>
                    <a:ext uri="{FF2B5EF4-FFF2-40B4-BE49-F238E27FC236}">
                      <a16:creationId xmlns:a16="http://schemas.microsoft.com/office/drawing/2014/main" id="{731C7F13-7344-46DD-7A01-AB86A63E840B}"/>
                    </a:ext>
                  </a:extLst>
                </p:cNvPr>
                <p:cNvGrpSpPr/>
                <p:nvPr/>
              </p:nvGrpSpPr>
              <p:grpSpPr>
                <a:xfrm>
                  <a:off x="22085" y="-157228"/>
                  <a:ext cx="5421637" cy="2144527"/>
                  <a:chOff x="22085" y="-157228"/>
                  <a:chExt cx="5421637" cy="2144527"/>
                </a:xfrm>
                <a:grpFill/>
              </p:grpSpPr>
              <p:grpSp>
                <p:nvGrpSpPr>
                  <p:cNvPr id="26" name="Group 25">
                    <a:extLst>
                      <a:ext uri="{FF2B5EF4-FFF2-40B4-BE49-F238E27FC236}">
                        <a16:creationId xmlns:a16="http://schemas.microsoft.com/office/drawing/2014/main" id="{B127DDF8-EE9C-59F5-6B35-9A71C65B8B8A}"/>
                      </a:ext>
                    </a:extLst>
                  </p:cNvPr>
                  <p:cNvGrpSpPr/>
                  <p:nvPr/>
                </p:nvGrpSpPr>
                <p:grpSpPr>
                  <a:xfrm>
                    <a:off x="1035194" y="-157228"/>
                    <a:ext cx="4408528" cy="2144527"/>
                    <a:chOff x="1035194" y="-157267"/>
                    <a:chExt cx="4409033" cy="2145058"/>
                  </a:xfrm>
                  <a:grpFill/>
                </p:grpSpPr>
                <p:sp>
                  <p:nvSpPr>
                    <p:cNvPr id="28" name="Rectangle 27">
                      <a:extLst>
                        <a:ext uri="{FF2B5EF4-FFF2-40B4-BE49-F238E27FC236}">
                          <a16:creationId xmlns:a16="http://schemas.microsoft.com/office/drawing/2014/main" id="{37174239-43FD-B810-404B-AA8A40B43599}"/>
                        </a:ext>
                      </a:extLst>
                    </p:cNvPr>
                    <p:cNvSpPr/>
                    <p:nvPr/>
                  </p:nvSpPr>
                  <p:spPr>
                    <a:xfrm>
                      <a:off x="1053360" y="-157267"/>
                      <a:ext cx="822602" cy="1051994"/>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dirty="0">
                          <a:latin typeface="Arial" panose="020B0604020202020204" pitchFamily="34" charset="0"/>
                          <a:ea typeface="Calibri" panose="020F0502020204030204" pitchFamily="34" charset="0"/>
                          <a:cs typeface="Times New Roman" panose="02020603050405020304" pitchFamily="18" charset="0"/>
                        </a:rPr>
                        <a:t>2-Export Model Data from the model</a:t>
                      </a:r>
                    </a:p>
                  </p:txBody>
                </p:sp>
                <p:sp>
                  <p:nvSpPr>
                    <p:cNvPr id="29" name="Rectangle 28">
                      <a:extLst>
                        <a:ext uri="{FF2B5EF4-FFF2-40B4-BE49-F238E27FC236}">
                          <a16:creationId xmlns:a16="http://schemas.microsoft.com/office/drawing/2014/main" id="{C8C8E440-1CA4-7751-BAC0-D8B0569F5F0B}"/>
                        </a:ext>
                      </a:extLst>
                    </p:cNvPr>
                    <p:cNvSpPr/>
                    <p:nvPr/>
                  </p:nvSpPr>
                  <p:spPr>
                    <a:xfrm>
                      <a:off x="1035194" y="1104930"/>
                      <a:ext cx="855604" cy="880352"/>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dirty="0">
                          <a:latin typeface="Arial" panose="020B0604020202020204" pitchFamily="34" charset="0"/>
                          <a:ea typeface="Calibri" panose="020F0502020204030204" pitchFamily="34" charset="0"/>
                          <a:cs typeface="Times New Roman" panose="02020603050405020304" pitchFamily="18" charset="0"/>
                        </a:rPr>
                        <a:t>5-Install IoT sensor Network</a:t>
                      </a:r>
                    </a:p>
                  </p:txBody>
                </p:sp>
                <p:sp>
                  <p:nvSpPr>
                    <p:cNvPr id="30" name="Rectangle 29">
                      <a:extLst>
                        <a:ext uri="{FF2B5EF4-FFF2-40B4-BE49-F238E27FC236}">
                          <a16:creationId xmlns:a16="http://schemas.microsoft.com/office/drawing/2014/main" id="{983E60D4-FA18-F070-1514-83C0497A069D}"/>
                        </a:ext>
                      </a:extLst>
                    </p:cNvPr>
                    <p:cNvSpPr/>
                    <p:nvPr/>
                  </p:nvSpPr>
                  <p:spPr>
                    <a:xfrm>
                      <a:off x="2041636" y="1112302"/>
                      <a:ext cx="889621" cy="875489"/>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dirty="0">
                          <a:latin typeface="Arial" panose="020B0604020202020204" pitchFamily="34" charset="0"/>
                          <a:ea typeface="Calibri" panose="020F0502020204030204" pitchFamily="34" charset="0"/>
                          <a:cs typeface="Times New Roman" panose="02020603050405020304" pitchFamily="18" charset="0"/>
                        </a:rPr>
                        <a:t>6-Harvest IoT data in IoT Platform </a:t>
                      </a:r>
                    </a:p>
                  </p:txBody>
                </p:sp>
                <p:sp>
                  <p:nvSpPr>
                    <p:cNvPr id="31" name="Rectangle 30">
                      <a:extLst>
                        <a:ext uri="{FF2B5EF4-FFF2-40B4-BE49-F238E27FC236}">
                          <a16:creationId xmlns:a16="http://schemas.microsoft.com/office/drawing/2014/main" id="{EE53307A-C428-A563-87FF-F24F2AC8BB2F}"/>
                        </a:ext>
                      </a:extLst>
                    </p:cNvPr>
                    <p:cNvSpPr/>
                    <p:nvPr/>
                  </p:nvSpPr>
                  <p:spPr>
                    <a:xfrm>
                      <a:off x="2027107" y="-157266"/>
                      <a:ext cx="875030" cy="1051981"/>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dirty="0">
                          <a:latin typeface="Arial" panose="020B0604020202020204" pitchFamily="34" charset="0"/>
                          <a:ea typeface="Calibri" panose="020F0502020204030204" pitchFamily="34" charset="0"/>
                          <a:cs typeface="Times New Roman" panose="02020603050405020304" pitchFamily="18" charset="0"/>
                        </a:rPr>
                        <a:t>3-Import Model data to CAFM system</a:t>
                      </a:r>
                    </a:p>
                  </p:txBody>
                </p:sp>
                <p:sp>
                  <p:nvSpPr>
                    <p:cNvPr id="33" name="Rectangle 32">
                      <a:extLst>
                        <a:ext uri="{FF2B5EF4-FFF2-40B4-BE49-F238E27FC236}">
                          <a16:creationId xmlns:a16="http://schemas.microsoft.com/office/drawing/2014/main" id="{22B98D9E-618A-DD3D-68B4-6323F1E6A7FE}"/>
                        </a:ext>
                      </a:extLst>
                    </p:cNvPr>
                    <p:cNvSpPr/>
                    <p:nvPr/>
                  </p:nvSpPr>
                  <p:spPr>
                    <a:xfrm>
                      <a:off x="4479023" y="561974"/>
                      <a:ext cx="965204" cy="894715"/>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b="1" dirty="0">
                          <a:latin typeface="Arial" panose="020B0604020202020204" pitchFamily="34" charset="0"/>
                          <a:ea typeface="Calibri" panose="020F0502020204030204" pitchFamily="34" charset="0"/>
                          <a:cs typeface="Times New Roman" panose="02020603050405020304" pitchFamily="18" charset="0"/>
                        </a:rPr>
                        <a:t>Result</a:t>
                      </a:r>
                      <a:r>
                        <a:rPr lang="en-GB" sz="2667" dirty="0">
                          <a:latin typeface="Arial" panose="020B0604020202020204" pitchFamily="34" charset="0"/>
                          <a:ea typeface="Calibri" panose="020F0502020204030204" pitchFamily="34" charset="0"/>
                          <a:cs typeface="Times New Roman" panose="02020603050405020304" pitchFamily="18" charset="0"/>
                        </a:rPr>
                        <a:t> Connected Digital Twin</a:t>
                      </a:r>
                    </a:p>
                  </p:txBody>
                </p:sp>
                <p:sp>
                  <p:nvSpPr>
                    <p:cNvPr id="34" name="Rectangle 33">
                      <a:extLst>
                        <a:ext uri="{FF2B5EF4-FFF2-40B4-BE49-F238E27FC236}">
                          <a16:creationId xmlns:a16="http://schemas.microsoft.com/office/drawing/2014/main" id="{283E84A0-373F-7D4B-1E04-C446F5508E57}"/>
                        </a:ext>
                      </a:extLst>
                    </p:cNvPr>
                    <p:cNvSpPr/>
                    <p:nvPr/>
                  </p:nvSpPr>
                  <p:spPr>
                    <a:xfrm>
                      <a:off x="3327588" y="564931"/>
                      <a:ext cx="875030" cy="1354826"/>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dirty="0">
                          <a:latin typeface="Arial" panose="020B0604020202020204" pitchFamily="34" charset="0"/>
                          <a:ea typeface="Calibri" panose="020F0502020204030204" pitchFamily="34" charset="0"/>
                          <a:cs typeface="Times New Roman" panose="02020603050405020304" pitchFamily="18" charset="0"/>
                        </a:rPr>
                        <a:t>7-Connect IoT data to the CAFM system</a:t>
                      </a:r>
                    </a:p>
                  </p:txBody>
                </p:sp>
              </p:grpSp>
              <p:sp>
                <p:nvSpPr>
                  <p:cNvPr id="27" name="Rectangle 26">
                    <a:extLst>
                      <a:ext uri="{FF2B5EF4-FFF2-40B4-BE49-F238E27FC236}">
                        <a16:creationId xmlns:a16="http://schemas.microsoft.com/office/drawing/2014/main" id="{2C160EDA-1E76-06D0-1905-78D9B7D98796}"/>
                      </a:ext>
                    </a:extLst>
                  </p:cNvPr>
                  <p:cNvSpPr/>
                  <p:nvPr/>
                </p:nvSpPr>
                <p:spPr>
                  <a:xfrm>
                    <a:off x="22085" y="-157227"/>
                    <a:ext cx="874814" cy="1063351"/>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dirty="0">
                        <a:solidFill>
                          <a:srgbClr val="000000"/>
                        </a:solidFill>
                        <a:latin typeface="Arial" panose="020B0604020202020204" pitchFamily="34" charset="0"/>
                        <a:ea typeface="Calibri" panose="020F0502020204030204" pitchFamily="34" charset="0"/>
                        <a:cs typeface="Times New Roman" panose="02020603050405020304" pitchFamily="18" charset="0"/>
                      </a:rPr>
                      <a:t>1-Create BIM model – Using </a:t>
                    </a:r>
                    <a:endParaRPr lang="en-GB" sz="2667" dirty="0">
                      <a:latin typeface="Arial" panose="020B0604020202020204" pitchFamily="34" charset="0"/>
                      <a:ea typeface="Calibri" panose="020F0502020204030204" pitchFamily="34" charset="0"/>
                      <a:cs typeface="Times New Roman" panose="02020603050405020304" pitchFamily="18" charset="0"/>
                    </a:endParaRPr>
                  </a:p>
                  <a:p>
                    <a:pPr algn="ctr">
                      <a:lnSpc>
                        <a:spcPct val="107000"/>
                      </a:lnSpc>
                      <a:spcAft>
                        <a:spcPts val="2133"/>
                      </a:spcAft>
                    </a:pPr>
                    <a:r>
                      <a:rPr lang="en-GB" sz="2667" dirty="0">
                        <a:latin typeface="Arial" panose="020B0604020202020204" pitchFamily="34" charset="0"/>
                        <a:ea typeface="Calibri" panose="020F0502020204030204" pitchFamily="34" charset="0"/>
                        <a:cs typeface="Times New Roman" panose="02020603050405020304" pitchFamily="18" charset="0"/>
                      </a:rPr>
                      <a:t> </a:t>
                    </a:r>
                  </a:p>
                </p:txBody>
              </p:sp>
            </p:grpSp>
            <p:sp>
              <p:nvSpPr>
                <p:cNvPr id="25" name="Rectangle 24">
                  <a:extLst>
                    <a:ext uri="{FF2B5EF4-FFF2-40B4-BE49-F238E27FC236}">
                      <a16:creationId xmlns:a16="http://schemas.microsoft.com/office/drawing/2014/main" id="{72317ED9-B00E-D846-E407-D5FBF88EFFCB}"/>
                    </a:ext>
                  </a:extLst>
                </p:cNvPr>
                <p:cNvSpPr/>
                <p:nvPr/>
              </p:nvSpPr>
              <p:spPr>
                <a:xfrm>
                  <a:off x="0" y="1125790"/>
                  <a:ext cx="874840" cy="894477"/>
                </a:xfrm>
                <a:prstGeom prst="rect">
                  <a:avLst/>
                </a:prstGeom>
                <a:grpFill/>
                <a:ln w="12700" cap="flat" cmpd="sng" algn="ctr">
                  <a:solidFill>
                    <a:schemeClr val="tx1"/>
                  </a:solidFill>
                  <a:prstDash val="solid"/>
                  <a:miter lim="800000"/>
                </a:ln>
                <a:effectLst/>
              </p:spPr>
              <p:txBody>
                <a:bodyPr rot="0" spcFirstLastPara="0" vert="horz" wrap="square" lIns="243824" tIns="121912" rIns="243824" bIns="121912" numCol="1" spcCol="0" rtlCol="0" fromWordArt="0" anchor="ctr" anchorCtr="0" forceAA="0" compatLnSpc="1">
                  <a:prstTxWarp prst="textNoShape">
                    <a:avLst/>
                  </a:prstTxWarp>
                  <a:noAutofit/>
                </a:bodyPr>
                <a:lstStyle/>
                <a:p>
                  <a:pPr algn="ctr">
                    <a:lnSpc>
                      <a:spcPct val="107000"/>
                    </a:lnSpc>
                    <a:spcAft>
                      <a:spcPts val="2133"/>
                    </a:spcAft>
                  </a:pPr>
                  <a:r>
                    <a:rPr lang="en-GB" sz="2667">
                      <a:latin typeface="Arial" panose="020B0604020202020204" pitchFamily="34" charset="0"/>
                      <a:ea typeface="Calibri" panose="020F0502020204030204" pitchFamily="34" charset="0"/>
                      <a:cs typeface="Times New Roman" panose="02020603050405020304" pitchFamily="18" charset="0"/>
                    </a:rPr>
                    <a:t>4-Develop the IoT use cases</a:t>
                  </a:r>
                </a:p>
              </p:txBody>
            </p:sp>
          </p:grpSp>
          <p:cxnSp>
            <p:nvCxnSpPr>
              <p:cNvPr id="7" name="Straight Arrow Connector 6">
                <a:extLst>
                  <a:ext uri="{FF2B5EF4-FFF2-40B4-BE49-F238E27FC236}">
                    <a16:creationId xmlns:a16="http://schemas.microsoft.com/office/drawing/2014/main" id="{53F5CDC0-FE59-8FDB-FA49-C66538082328}"/>
                  </a:ext>
                </a:extLst>
              </p:cNvPr>
              <p:cNvCxnSpPr/>
              <p:nvPr/>
            </p:nvCxnSpPr>
            <p:spPr>
              <a:xfrm>
                <a:off x="896816" y="457200"/>
                <a:ext cx="152400" cy="0"/>
              </a:xfrm>
              <a:prstGeom prst="straightConnector1">
                <a:avLst/>
              </a:prstGeom>
              <a:grpFill/>
              <a:ln>
                <a:solidFill>
                  <a:schemeClr val="tx1"/>
                </a:solidFill>
                <a:tailEnd type="triangle"/>
              </a:ln>
            </p:spPr>
            <p:style>
              <a:lnRef idx="3">
                <a:schemeClr val="dk1"/>
              </a:lnRef>
              <a:fillRef idx="0">
                <a:schemeClr val="dk1"/>
              </a:fillRef>
              <a:effectRef idx="2">
                <a:schemeClr val="dk1"/>
              </a:effectRef>
              <a:fontRef idx="minor">
                <a:schemeClr val="tx1"/>
              </a:fontRef>
            </p:style>
          </p:cxnSp>
          <p:cxnSp>
            <p:nvCxnSpPr>
              <p:cNvPr id="18" name="Straight Arrow Connector 17">
                <a:extLst>
                  <a:ext uri="{FF2B5EF4-FFF2-40B4-BE49-F238E27FC236}">
                    <a16:creationId xmlns:a16="http://schemas.microsoft.com/office/drawing/2014/main" id="{CAFCA159-25DD-F081-9DCA-A946DD9BB00F}"/>
                  </a:ext>
                </a:extLst>
              </p:cNvPr>
              <p:cNvCxnSpPr/>
              <p:nvPr/>
            </p:nvCxnSpPr>
            <p:spPr>
              <a:xfrm>
                <a:off x="1875693" y="474785"/>
                <a:ext cx="152400" cy="0"/>
              </a:xfrm>
              <a:prstGeom prst="straightConnector1">
                <a:avLst/>
              </a:prstGeom>
              <a:grpFill/>
              <a:ln w="19050" cap="flat" cmpd="sng" algn="ctr">
                <a:solidFill>
                  <a:schemeClr val="tx1"/>
                </a:solidFill>
                <a:prstDash val="solid"/>
                <a:miter lim="800000"/>
                <a:tailEnd type="triangle"/>
              </a:ln>
              <a:effectLst/>
            </p:spPr>
          </p:cxnSp>
          <p:cxnSp>
            <p:nvCxnSpPr>
              <p:cNvPr id="19" name="Straight Arrow Connector 18">
                <a:extLst>
                  <a:ext uri="{FF2B5EF4-FFF2-40B4-BE49-F238E27FC236}">
                    <a16:creationId xmlns:a16="http://schemas.microsoft.com/office/drawing/2014/main" id="{974A2182-975B-5833-2BC1-9C39B162F20D}"/>
                  </a:ext>
                </a:extLst>
              </p:cNvPr>
              <p:cNvCxnSpPr/>
              <p:nvPr/>
            </p:nvCxnSpPr>
            <p:spPr>
              <a:xfrm>
                <a:off x="879231" y="1488831"/>
                <a:ext cx="152400" cy="0"/>
              </a:xfrm>
              <a:prstGeom prst="straightConnector1">
                <a:avLst/>
              </a:prstGeom>
              <a:grpFill/>
              <a:ln w="19050" cap="flat" cmpd="sng" algn="ctr">
                <a:solidFill>
                  <a:schemeClr val="tx1"/>
                </a:solidFill>
                <a:prstDash val="solid"/>
                <a:miter lim="800000"/>
                <a:tailEnd type="triangle"/>
              </a:ln>
              <a:effectLst/>
            </p:spPr>
          </p:cxnSp>
          <p:cxnSp>
            <p:nvCxnSpPr>
              <p:cNvPr id="20" name="Straight Arrow Connector 19">
                <a:extLst>
                  <a:ext uri="{FF2B5EF4-FFF2-40B4-BE49-F238E27FC236}">
                    <a16:creationId xmlns:a16="http://schemas.microsoft.com/office/drawing/2014/main" id="{6F2B6197-8565-5FBF-1581-1815D4591572}"/>
                  </a:ext>
                </a:extLst>
              </p:cNvPr>
              <p:cNvCxnSpPr/>
              <p:nvPr/>
            </p:nvCxnSpPr>
            <p:spPr>
              <a:xfrm>
                <a:off x="1899139" y="1506416"/>
                <a:ext cx="152400" cy="0"/>
              </a:xfrm>
              <a:prstGeom prst="straightConnector1">
                <a:avLst/>
              </a:prstGeom>
              <a:grpFill/>
              <a:ln w="19050" cap="flat" cmpd="sng" algn="ctr">
                <a:solidFill>
                  <a:schemeClr val="tx1"/>
                </a:solidFill>
                <a:prstDash val="solid"/>
                <a:miter lim="800000"/>
                <a:tailEnd type="triangle"/>
              </a:ln>
              <a:effectLst/>
            </p:spPr>
          </p:cxnSp>
          <p:cxnSp>
            <p:nvCxnSpPr>
              <p:cNvPr id="21" name="Connector: Elbow 20">
                <a:extLst>
                  <a:ext uri="{FF2B5EF4-FFF2-40B4-BE49-F238E27FC236}">
                    <a16:creationId xmlns:a16="http://schemas.microsoft.com/office/drawing/2014/main" id="{93386624-E007-D444-DA03-AA0D70C32174}"/>
                  </a:ext>
                </a:extLst>
              </p:cNvPr>
              <p:cNvCxnSpPr/>
              <p:nvPr/>
            </p:nvCxnSpPr>
            <p:spPr>
              <a:xfrm>
                <a:off x="2901462" y="463062"/>
                <a:ext cx="433560" cy="443066"/>
              </a:xfrm>
              <a:prstGeom prst="bentConnector3">
                <a:avLst>
                  <a:gd name="adj1" fmla="val 44536"/>
                </a:avLst>
              </a:prstGeom>
              <a:grpFill/>
              <a:ln>
                <a:solidFill>
                  <a:schemeClr val="tx1"/>
                </a:solidFill>
                <a:tailEnd type="triangle"/>
              </a:ln>
            </p:spPr>
            <p:style>
              <a:lnRef idx="3">
                <a:schemeClr val="dk1"/>
              </a:lnRef>
              <a:fillRef idx="0">
                <a:schemeClr val="dk1"/>
              </a:fillRef>
              <a:effectRef idx="2">
                <a:schemeClr val="dk1"/>
              </a:effectRef>
              <a:fontRef idx="minor">
                <a:schemeClr val="tx1"/>
              </a:fontRef>
            </p:style>
          </p:cxnSp>
          <p:cxnSp>
            <p:nvCxnSpPr>
              <p:cNvPr id="22" name="Connector: Elbow 21">
                <a:extLst>
                  <a:ext uri="{FF2B5EF4-FFF2-40B4-BE49-F238E27FC236}">
                    <a16:creationId xmlns:a16="http://schemas.microsoft.com/office/drawing/2014/main" id="{A5F7DA67-A2BC-E472-2AB2-11D29035594F}"/>
                  </a:ext>
                </a:extLst>
              </p:cNvPr>
              <p:cNvCxnSpPr/>
              <p:nvPr/>
            </p:nvCxnSpPr>
            <p:spPr>
              <a:xfrm flipV="1">
                <a:off x="2930770" y="1096108"/>
                <a:ext cx="396249" cy="502578"/>
              </a:xfrm>
              <a:prstGeom prst="bentConnector3">
                <a:avLst>
                  <a:gd name="adj1" fmla="val 43544"/>
                </a:avLst>
              </a:prstGeom>
              <a:grpFill/>
              <a:ln>
                <a:solidFill>
                  <a:schemeClr val="tx1"/>
                </a:solidFill>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5823CF38-0371-EFDC-BF1E-F5D68FE96601}"/>
                  </a:ext>
                </a:extLst>
              </p:cNvPr>
              <p:cNvCxnSpPr/>
              <p:nvPr/>
            </p:nvCxnSpPr>
            <p:spPr>
              <a:xfrm>
                <a:off x="4202724" y="1014046"/>
                <a:ext cx="299794" cy="0"/>
              </a:xfrm>
              <a:prstGeom prst="straightConnector1">
                <a:avLst/>
              </a:prstGeom>
              <a:grpFill/>
              <a:ln>
                <a:solidFill>
                  <a:schemeClr val="tx1"/>
                </a:solidFill>
                <a:tailEnd type="triangle"/>
              </a:ln>
            </p:spPr>
            <p:style>
              <a:lnRef idx="3">
                <a:schemeClr val="dk1"/>
              </a:lnRef>
              <a:fillRef idx="0">
                <a:schemeClr val="dk1"/>
              </a:fillRef>
              <a:effectRef idx="2">
                <a:schemeClr val="dk1"/>
              </a:effectRef>
              <a:fontRef idx="minor">
                <a:schemeClr val="tx1"/>
              </a:fontRef>
            </p:style>
          </p:cxnSp>
        </p:grpSp>
        <p:sp>
          <p:nvSpPr>
            <p:cNvPr id="4" name="Text Box 759">
              <a:extLst>
                <a:ext uri="{FF2B5EF4-FFF2-40B4-BE49-F238E27FC236}">
                  <a16:creationId xmlns:a16="http://schemas.microsoft.com/office/drawing/2014/main" id="{76610E98-4440-132C-EF4A-048BD1B02C13}"/>
                </a:ext>
              </a:extLst>
            </p:cNvPr>
            <p:cNvSpPr txBox="1"/>
            <p:nvPr/>
          </p:nvSpPr>
          <p:spPr>
            <a:xfrm>
              <a:off x="0" y="2074362"/>
              <a:ext cx="5443221" cy="190711"/>
            </a:xfrm>
            <a:prstGeom prst="rect">
              <a:avLst/>
            </a:prstGeom>
            <a:grpFill/>
            <a:ln>
              <a:solidFill>
                <a:schemeClr val="tx1"/>
              </a:solidFill>
            </a:ln>
          </p:spPr>
          <p:txBody>
            <a:bodyPr rot="0" spcFirstLastPara="0" vert="horz" wrap="square" lIns="0" tIns="0" rIns="0" bIns="0" numCol="1" spcCol="0" rtlCol="0" fromWordArt="0" anchor="t" anchorCtr="0" forceAA="0" compatLnSpc="1">
              <a:prstTxWarp prst="textNoShape">
                <a:avLst/>
              </a:prstTxWarp>
              <a:spAutoFit/>
            </a:bodyPr>
            <a:lstStyle/>
            <a:p>
              <a:pPr algn="ctr">
                <a:spcAft>
                  <a:spcPts val="2667"/>
                </a:spcAft>
              </a:pPr>
              <a:r>
                <a:rPr lang="en-GB" sz="2667" b="1" i="1" dirty="0">
                  <a:solidFill>
                    <a:srgbClr val="44546A"/>
                  </a:solidFill>
                  <a:latin typeface="Arial" panose="020B0604020202020204" pitchFamily="34" charset="0"/>
                  <a:ea typeface="Calibri" panose="020F0502020204030204" pitchFamily="34" charset="0"/>
                  <a:cs typeface="Times New Roman" panose="02020603050405020304" pitchFamily="18" charset="0"/>
                </a:rPr>
                <a:t>A road map for retrospective Digital Twin</a:t>
              </a:r>
            </a:p>
          </p:txBody>
        </p:sp>
      </p:grpSp>
      <p:grpSp>
        <p:nvGrpSpPr>
          <p:cNvPr id="35" name="Group 34">
            <a:extLst>
              <a:ext uri="{FF2B5EF4-FFF2-40B4-BE49-F238E27FC236}">
                <a16:creationId xmlns:a16="http://schemas.microsoft.com/office/drawing/2014/main" id="{8E88BFF0-8ECF-6E2B-97FF-AD93EF6F47AC}"/>
              </a:ext>
            </a:extLst>
          </p:cNvPr>
          <p:cNvGrpSpPr/>
          <p:nvPr/>
        </p:nvGrpSpPr>
        <p:grpSpPr>
          <a:xfrm>
            <a:off x="303819" y="2430444"/>
            <a:ext cx="17376618" cy="5649593"/>
            <a:chOff x="2431660" y="2496361"/>
            <a:chExt cx="5204084" cy="1625596"/>
          </a:xfrm>
        </p:grpSpPr>
        <p:pic>
          <p:nvPicPr>
            <p:cNvPr id="36" name="Picture 35" descr="Graphical user interface, application, Word&#10;&#10;Description automatically generated">
              <a:extLst>
                <a:ext uri="{FF2B5EF4-FFF2-40B4-BE49-F238E27FC236}">
                  <a16:creationId xmlns:a16="http://schemas.microsoft.com/office/drawing/2014/main" id="{E37D0B09-7A6C-2F17-3C3B-A5B60F151601}"/>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2431660" y="2496361"/>
              <a:ext cx="5094177" cy="1473056"/>
            </a:xfrm>
            <a:prstGeom prst="rect">
              <a:avLst/>
            </a:prstGeom>
          </p:spPr>
        </p:pic>
        <p:sp>
          <p:nvSpPr>
            <p:cNvPr id="37" name="Text Box 45">
              <a:extLst>
                <a:ext uri="{FF2B5EF4-FFF2-40B4-BE49-F238E27FC236}">
                  <a16:creationId xmlns:a16="http://schemas.microsoft.com/office/drawing/2014/main" id="{350F6A68-C6AE-72F6-D24F-C9B6B5CFEAA5}"/>
                </a:ext>
              </a:extLst>
            </p:cNvPr>
            <p:cNvSpPr txBox="1"/>
            <p:nvPr/>
          </p:nvSpPr>
          <p:spPr>
            <a:xfrm>
              <a:off x="2431660" y="3983448"/>
              <a:ext cx="5204084" cy="138509"/>
            </a:xfrm>
            <a:prstGeom prst="rect">
              <a:avLst/>
            </a:prstGeom>
            <a:solidFill>
              <a:prstClr val="white"/>
            </a:solidFill>
            <a:ln>
              <a:noFill/>
            </a:ln>
          </p:spPr>
          <p:txBody>
            <a:bodyPr rot="0" spcFirstLastPara="0" vert="horz" wrap="square" lIns="0" tIns="0" rIns="0" bIns="0" numCol="1" spcCol="0" rtlCol="0" fromWordArt="0" anchor="t" anchorCtr="0" forceAA="0" compatLnSpc="1">
              <a:prstTxWarp prst="textNoShape">
                <a:avLst/>
              </a:prstTxWarp>
              <a:spAutoFit/>
            </a:bodyPr>
            <a:lstStyle/>
            <a:p>
              <a:pPr algn="ctr">
                <a:spcAft>
                  <a:spcPts val="2667"/>
                </a:spcAft>
              </a:pPr>
              <a:r>
                <a:rPr lang="en-GB" sz="2400" i="1" dirty="0">
                  <a:solidFill>
                    <a:srgbClr val="44546A"/>
                  </a:solidFill>
                  <a:latin typeface="Arial" panose="020B0604020202020204" pitchFamily="34" charset="0"/>
                  <a:ea typeface="Calibri" panose="020F0502020204030204" pitchFamily="34" charset="0"/>
                  <a:cs typeface="Times New Roman" panose="02020603050405020304" pitchFamily="18" charset="0"/>
                </a:rPr>
                <a:t>CO2, temperature, and humidity data in meeting room 1</a:t>
              </a:r>
            </a:p>
          </p:txBody>
        </p:sp>
      </p:grpSp>
    </p:spTree>
    <p:extLst>
      <p:ext uri="{BB962C8B-B14F-4D97-AF65-F5344CB8AC3E}">
        <p14:creationId xmlns:p14="http://schemas.microsoft.com/office/powerpoint/2010/main" val="214380457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25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2854402" y="755341"/>
            <a:ext cx="19103343" cy="809645"/>
          </a:xfrm>
        </p:spPr>
        <p:txBody>
          <a:bodyPr/>
          <a:lstStyle/>
          <a:p>
            <a:r>
              <a:rPr lang="en-GB" sz="6700" dirty="0">
                <a:solidFill>
                  <a:schemeClr val="tx2"/>
                </a:solidFill>
              </a:rPr>
              <a:t>Lifecycle Connected Digital Twin</a:t>
            </a:r>
          </a:p>
        </p:txBody>
      </p:sp>
      <p:sp>
        <p:nvSpPr>
          <p:cNvPr id="4" name="TextBox 3">
            <a:extLst>
              <a:ext uri="{FF2B5EF4-FFF2-40B4-BE49-F238E27FC236}">
                <a16:creationId xmlns:a16="http://schemas.microsoft.com/office/drawing/2014/main" id="{9AA8933F-A680-FA5B-FEA6-2374DB0CE4BE}"/>
              </a:ext>
            </a:extLst>
          </p:cNvPr>
          <p:cNvSpPr txBox="1"/>
          <p:nvPr/>
        </p:nvSpPr>
        <p:spPr>
          <a:xfrm>
            <a:off x="7612877" y="4979201"/>
            <a:ext cx="6029204" cy="1938992"/>
          </a:xfrm>
          <a:prstGeom prst="rect">
            <a:avLst/>
          </a:prstGeom>
          <a:noFill/>
        </p:spPr>
        <p:txBody>
          <a:bodyPr wrap="square">
            <a:spAutoFit/>
          </a:bodyPr>
          <a:lstStyle/>
          <a:p>
            <a:pPr algn="ctr">
              <a:defRPr/>
            </a:pPr>
            <a:r>
              <a:rPr lang="en-US" sz="4000" b="1" dirty="0"/>
              <a:t>End-to-End Connected </a:t>
            </a:r>
          </a:p>
          <a:p>
            <a:pPr algn="ctr">
              <a:defRPr/>
            </a:pPr>
            <a:r>
              <a:rPr lang="en-US" sz="4000" b="1" dirty="0"/>
              <a:t>Lifecycle asset management system</a:t>
            </a:r>
          </a:p>
        </p:txBody>
      </p:sp>
      <p:grpSp>
        <p:nvGrpSpPr>
          <p:cNvPr id="5" name="Group 4">
            <a:extLst>
              <a:ext uri="{FF2B5EF4-FFF2-40B4-BE49-F238E27FC236}">
                <a16:creationId xmlns:a16="http://schemas.microsoft.com/office/drawing/2014/main" id="{4C979782-19F1-747D-9116-D4022ACCBE09}"/>
              </a:ext>
            </a:extLst>
          </p:cNvPr>
          <p:cNvGrpSpPr/>
          <p:nvPr/>
        </p:nvGrpSpPr>
        <p:grpSpPr>
          <a:xfrm>
            <a:off x="1755118" y="2703443"/>
            <a:ext cx="20872173" cy="10575236"/>
            <a:chOff x="195528" y="1077464"/>
            <a:chExt cx="11843462" cy="4816223"/>
          </a:xfrm>
          <a:solidFill>
            <a:schemeClr val="accent1">
              <a:lumMod val="90000"/>
              <a:lumOff val="10000"/>
            </a:schemeClr>
          </a:solidFill>
        </p:grpSpPr>
        <p:grpSp>
          <p:nvGrpSpPr>
            <p:cNvPr id="6" name="Group 5">
              <a:extLst>
                <a:ext uri="{FF2B5EF4-FFF2-40B4-BE49-F238E27FC236}">
                  <a16:creationId xmlns:a16="http://schemas.microsoft.com/office/drawing/2014/main" id="{8B539F10-F0FC-0E33-4637-F71290004C17}"/>
                </a:ext>
              </a:extLst>
            </p:cNvPr>
            <p:cNvGrpSpPr/>
            <p:nvPr/>
          </p:nvGrpSpPr>
          <p:grpSpPr>
            <a:xfrm>
              <a:off x="195528" y="1077464"/>
              <a:ext cx="11843462" cy="4816223"/>
              <a:chOff x="-489929" y="171324"/>
              <a:chExt cx="6688293" cy="3442230"/>
            </a:xfrm>
            <a:grpFill/>
          </p:grpSpPr>
          <p:sp>
            <p:nvSpPr>
              <p:cNvPr id="8" name="Down Arrow 3">
                <a:extLst>
                  <a:ext uri="{FF2B5EF4-FFF2-40B4-BE49-F238E27FC236}">
                    <a16:creationId xmlns:a16="http://schemas.microsoft.com/office/drawing/2014/main" id="{2B4F1DF3-BBF8-C7BA-19B1-0418747B115E}"/>
                  </a:ext>
                </a:extLst>
              </p:cNvPr>
              <p:cNvSpPr/>
              <p:nvPr/>
            </p:nvSpPr>
            <p:spPr>
              <a:xfrm rot="16200000">
                <a:off x="2215363" y="2483009"/>
                <a:ext cx="427355" cy="151808"/>
              </a:xfrm>
              <a:prstGeom prst="downArrow">
                <a:avLst/>
              </a:prstGeom>
              <a:solidFill>
                <a:schemeClr val="accent6">
                  <a:lumMod val="7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9" name="Down Arrow 4">
                <a:extLst>
                  <a:ext uri="{FF2B5EF4-FFF2-40B4-BE49-F238E27FC236}">
                    <a16:creationId xmlns:a16="http://schemas.microsoft.com/office/drawing/2014/main" id="{86A13C61-5376-6464-633B-AFF995585B32}"/>
                  </a:ext>
                </a:extLst>
              </p:cNvPr>
              <p:cNvSpPr/>
              <p:nvPr/>
            </p:nvSpPr>
            <p:spPr>
              <a:xfrm rot="16200000">
                <a:off x="4110542" y="2461922"/>
                <a:ext cx="427384" cy="185916"/>
              </a:xfrm>
              <a:prstGeom prst="downArrow">
                <a:avLst/>
              </a:prstGeom>
              <a:solidFill>
                <a:schemeClr val="accent6">
                  <a:lumMod val="7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grpSp>
            <p:nvGrpSpPr>
              <p:cNvPr id="10" name="Group 9">
                <a:extLst>
                  <a:ext uri="{FF2B5EF4-FFF2-40B4-BE49-F238E27FC236}">
                    <a16:creationId xmlns:a16="http://schemas.microsoft.com/office/drawing/2014/main" id="{66644115-8496-7204-49FC-00956246A049}"/>
                  </a:ext>
                </a:extLst>
              </p:cNvPr>
              <p:cNvGrpSpPr/>
              <p:nvPr/>
            </p:nvGrpSpPr>
            <p:grpSpPr>
              <a:xfrm>
                <a:off x="-489929" y="171324"/>
                <a:ext cx="6688293" cy="3442230"/>
                <a:chOff x="-499888" y="172104"/>
                <a:chExt cx="6824250" cy="3457908"/>
              </a:xfrm>
              <a:grpFill/>
            </p:grpSpPr>
            <p:grpSp>
              <p:nvGrpSpPr>
                <p:cNvPr id="11" name="Group 10">
                  <a:extLst>
                    <a:ext uri="{FF2B5EF4-FFF2-40B4-BE49-F238E27FC236}">
                      <a16:creationId xmlns:a16="http://schemas.microsoft.com/office/drawing/2014/main" id="{3F8188B0-F5E5-93D4-F863-D0D9F017C558}"/>
                    </a:ext>
                  </a:extLst>
                </p:cNvPr>
                <p:cNvGrpSpPr/>
                <p:nvPr/>
              </p:nvGrpSpPr>
              <p:grpSpPr>
                <a:xfrm>
                  <a:off x="-463942" y="488941"/>
                  <a:ext cx="6788304" cy="3141071"/>
                  <a:chOff x="-463942" y="488941"/>
                  <a:chExt cx="6788304" cy="3141071"/>
                </a:xfrm>
                <a:grpFill/>
              </p:grpSpPr>
              <p:sp>
                <p:nvSpPr>
                  <p:cNvPr id="14" name="Rounded Rectangle 9">
                    <a:extLst>
                      <a:ext uri="{FF2B5EF4-FFF2-40B4-BE49-F238E27FC236}">
                        <a16:creationId xmlns:a16="http://schemas.microsoft.com/office/drawing/2014/main" id="{52ED7A12-859D-287A-3A2D-DAB65B16FACB}"/>
                      </a:ext>
                    </a:extLst>
                  </p:cNvPr>
                  <p:cNvSpPr/>
                  <p:nvPr/>
                </p:nvSpPr>
                <p:spPr>
                  <a:xfrm>
                    <a:off x="2558967" y="2157900"/>
                    <a:ext cx="1754368" cy="788300"/>
                  </a:xfrm>
                  <a:prstGeom prst="roundRect">
                    <a:avLst/>
                  </a:prstGeom>
                  <a:solidFill>
                    <a:schemeClr val="accent6">
                      <a:lumMod val="2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4- CAFM and IWMS Platform </a:t>
                    </a:r>
                  </a:p>
                </p:txBody>
              </p:sp>
              <p:sp>
                <p:nvSpPr>
                  <p:cNvPr id="15" name="Rounded Rectangle 10">
                    <a:extLst>
                      <a:ext uri="{FF2B5EF4-FFF2-40B4-BE49-F238E27FC236}">
                        <a16:creationId xmlns:a16="http://schemas.microsoft.com/office/drawing/2014/main" id="{41BA0B52-49B7-28C9-5FB4-CCC77F99F0A0}"/>
                      </a:ext>
                    </a:extLst>
                  </p:cNvPr>
                  <p:cNvSpPr/>
                  <p:nvPr/>
                </p:nvSpPr>
                <p:spPr>
                  <a:xfrm>
                    <a:off x="944395" y="2202749"/>
                    <a:ext cx="1456575" cy="743450"/>
                  </a:xfrm>
                  <a:prstGeom prst="roundRect">
                    <a:avLst/>
                  </a:prstGeom>
                  <a:solidFill>
                    <a:schemeClr val="accent6">
                      <a:lumMod val="2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3-BIM application </a:t>
                    </a:r>
                  </a:p>
                  <a:p>
                    <a:pPr algn="ctr"/>
                    <a:r>
                      <a:rPr lang="en-GB" b="1" dirty="0">
                        <a:solidFill>
                          <a:schemeClr val="bg1"/>
                        </a:solidFill>
                        <a:latin typeface="Calibri" panose="020F0502020204030204" pitchFamily="34" charset="0"/>
                        <a:ea typeface="Calibri" panose="020F0502020204030204" pitchFamily="34" charset="0"/>
                        <a:cs typeface="Times New Roman" panose="02020603050405020304" pitchFamily="18" charset="0"/>
                      </a:rPr>
                      <a:t>Imports IFC’s data and geometry</a:t>
                    </a:r>
                  </a:p>
                </p:txBody>
              </p:sp>
              <p:sp>
                <p:nvSpPr>
                  <p:cNvPr id="16" name="Down Arrow 11">
                    <a:extLst>
                      <a:ext uri="{FF2B5EF4-FFF2-40B4-BE49-F238E27FC236}">
                        <a16:creationId xmlns:a16="http://schemas.microsoft.com/office/drawing/2014/main" id="{F314965D-88D8-628D-3CCC-BE78FDB8E891}"/>
                      </a:ext>
                    </a:extLst>
                  </p:cNvPr>
                  <p:cNvSpPr/>
                  <p:nvPr/>
                </p:nvSpPr>
                <p:spPr>
                  <a:xfrm>
                    <a:off x="27241" y="1440225"/>
                    <a:ext cx="264950" cy="465703"/>
                  </a:xfrm>
                  <a:prstGeom prst="downArrow">
                    <a:avLst/>
                  </a:prstGeom>
                  <a:solidFill>
                    <a:schemeClr val="accent6">
                      <a:lumMod val="7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solidFill>
                        <a:schemeClr val="bg1"/>
                      </a:solidFill>
                    </a:endParaRPr>
                  </a:p>
                </p:txBody>
              </p:sp>
              <p:pic>
                <p:nvPicPr>
                  <p:cNvPr id="17" name="Picture 16">
                    <a:extLst>
                      <a:ext uri="{FF2B5EF4-FFF2-40B4-BE49-F238E27FC236}">
                        <a16:creationId xmlns:a16="http://schemas.microsoft.com/office/drawing/2014/main" id="{14793E06-6AE2-8F44-EC89-4D6386E44F68}"/>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63942" y="2187605"/>
                    <a:ext cx="1204279" cy="1035685"/>
                  </a:xfrm>
                  <a:prstGeom prst="rect">
                    <a:avLst/>
                  </a:prstGeom>
                  <a:grpFill/>
                  <a:ln w="88900" cap="sq">
                    <a:solidFill>
                      <a:schemeClr val="tx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Picture 17">
                    <a:extLst>
                      <a:ext uri="{FF2B5EF4-FFF2-40B4-BE49-F238E27FC236}">
                        <a16:creationId xmlns:a16="http://schemas.microsoft.com/office/drawing/2014/main" id="{A9621502-CDE3-9D68-2B6D-58E29309BCD5}"/>
                      </a:ext>
                    </a:extLst>
                  </p:cNvPr>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442423" y="488941"/>
                    <a:ext cx="1204278" cy="881380"/>
                  </a:xfrm>
                  <a:prstGeom prst="rect">
                    <a:avLst/>
                  </a:prstGeom>
                  <a:grpFill/>
                  <a:ln w="190500" cap="rnd">
                    <a:solidFill>
                      <a:schemeClr val="tx1"/>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9" name="Rounded Rectangle 15">
                    <a:extLst>
                      <a:ext uri="{FF2B5EF4-FFF2-40B4-BE49-F238E27FC236}">
                        <a16:creationId xmlns:a16="http://schemas.microsoft.com/office/drawing/2014/main" id="{E361722D-334A-962B-3540-BC86795D41C3}"/>
                      </a:ext>
                    </a:extLst>
                  </p:cNvPr>
                  <p:cNvSpPr/>
                  <p:nvPr/>
                </p:nvSpPr>
                <p:spPr>
                  <a:xfrm>
                    <a:off x="4501464" y="2131312"/>
                    <a:ext cx="1822898" cy="814888"/>
                  </a:xfrm>
                  <a:prstGeom prst="roundRect">
                    <a:avLst/>
                  </a:prstGeom>
                  <a:solidFill>
                    <a:schemeClr val="accent6">
                      <a:lumMod val="2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GB" b="1" u="sng"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endParaRPr lang="en-GB"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b="1" dirty="0">
                        <a:solidFill>
                          <a:schemeClr val="bg1"/>
                        </a:solidFill>
                        <a:latin typeface="Calibri" panose="020F0502020204030204" pitchFamily="34" charset="0"/>
                        <a:ea typeface="Calibri" panose="020F0502020204030204" pitchFamily="34" charset="0"/>
                        <a:cs typeface="Times New Roman" panose="02020603050405020304" pitchFamily="18" charset="0"/>
                      </a:rPr>
                      <a:t>5- IoT and Data analytics Platform </a:t>
                    </a:r>
                  </a:p>
                  <a:p>
                    <a:pPr algn="ctr">
                      <a:spcAft>
                        <a:spcPts val="0"/>
                      </a:spcAft>
                    </a:pPr>
                    <a:r>
                      <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p>
                    <a:pPr algn="ctr">
                      <a:spcAft>
                        <a:spcPts val="0"/>
                      </a:spcAft>
                    </a:pPr>
                    <a:r>
                      <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20" name="Down Arrow 16">
                    <a:extLst>
                      <a:ext uri="{FF2B5EF4-FFF2-40B4-BE49-F238E27FC236}">
                        <a16:creationId xmlns:a16="http://schemas.microsoft.com/office/drawing/2014/main" id="{F71D6490-54BE-CBEB-940C-9D989FE56882}"/>
                      </a:ext>
                    </a:extLst>
                  </p:cNvPr>
                  <p:cNvSpPr/>
                  <p:nvPr/>
                </p:nvSpPr>
                <p:spPr>
                  <a:xfrm rot="10800000">
                    <a:off x="5153099" y="2959022"/>
                    <a:ext cx="429260" cy="222637"/>
                  </a:xfrm>
                  <a:prstGeom prst="downArrow">
                    <a:avLst/>
                  </a:prstGeom>
                  <a:solidFill>
                    <a:schemeClr val="accent6">
                      <a:lumMod val="7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solidFill>
                        <a:schemeClr val="bg1"/>
                      </a:solidFill>
                    </a:endParaRPr>
                  </a:p>
                </p:txBody>
              </p:sp>
              <p:sp>
                <p:nvSpPr>
                  <p:cNvPr id="21" name="Rounded Rectangle 17">
                    <a:extLst>
                      <a:ext uri="{FF2B5EF4-FFF2-40B4-BE49-F238E27FC236}">
                        <a16:creationId xmlns:a16="http://schemas.microsoft.com/office/drawing/2014/main" id="{E9F62D9A-83F9-FC5B-BF1F-3EE4F9972DAD}"/>
                      </a:ext>
                    </a:extLst>
                  </p:cNvPr>
                  <p:cNvSpPr/>
                  <p:nvPr/>
                </p:nvSpPr>
                <p:spPr>
                  <a:xfrm>
                    <a:off x="4537530" y="3168837"/>
                    <a:ext cx="1696214" cy="461175"/>
                  </a:xfrm>
                  <a:prstGeom prst="roundRect">
                    <a:avLst/>
                  </a:prstGeom>
                  <a:solidFill>
                    <a:schemeClr val="accent6">
                      <a:lumMod val="2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b="1" dirty="0">
                        <a:solidFill>
                          <a:schemeClr val="bg1"/>
                        </a:solidFill>
                        <a:latin typeface="Calibri" panose="020F0502020204030204" pitchFamily="34" charset="0"/>
                        <a:ea typeface="Calibri" panose="020F0502020204030204" pitchFamily="34" charset="0"/>
                        <a:cs typeface="Times New Roman" panose="02020603050405020304" pitchFamily="18" charset="0"/>
                      </a:rPr>
                      <a:t>BMS connectivity using </a:t>
                    </a:r>
                    <a:r>
                      <a:rPr lang="en-GB" b="1" dirty="0" err="1">
                        <a:solidFill>
                          <a:schemeClr val="bg1"/>
                        </a:solidFill>
                        <a:latin typeface="Calibri" panose="020F0502020204030204" pitchFamily="34" charset="0"/>
                        <a:ea typeface="Calibri" panose="020F0502020204030204" pitchFamily="34" charset="0"/>
                        <a:cs typeface="Times New Roman" panose="02020603050405020304" pitchFamily="18" charset="0"/>
                      </a:rPr>
                      <a:t>IoT</a:t>
                    </a:r>
                    <a:r>
                      <a:rPr lang="en-GB"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protocols </a:t>
                    </a:r>
                  </a:p>
                </p:txBody>
              </p:sp>
              <p:sp>
                <p:nvSpPr>
                  <p:cNvPr id="22" name="Down Arrow 18">
                    <a:extLst>
                      <a:ext uri="{FF2B5EF4-FFF2-40B4-BE49-F238E27FC236}">
                        <a16:creationId xmlns:a16="http://schemas.microsoft.com/office/drawing/2014/main" id="{DA1080E0-A7C3-1543-8CDB-D8FF3B07781F}"/>
                      </a:ext>
                    </a:extLst>
                  </p:cNvPr>
                  <p:cNvSpPr/>
                  <p:nvPr/>
                </p:nvSpPr>
                <p:spPr>
                  <a:xfrm rot="10800000">
                    <a:off x="5153099" y="1908675"/>
                    <a:ext cx="429260" cy="222637"/>
                  </a:xfrm>
                  <a:prstGeom prst="downArrow">
                    <a:avLst/>
                  </a:prstGeom>
                  <a:solidFill>
                    <a:schemeClr val="accent6">
                      <a:lumMod val="7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solidFill>
                        <a:schemeClr val="bg1"/>
                      </a:solidFill>
                    </a:endParaRPr>
                  </a:p>
                </p:txBody>
              </p:sp>
              <p:pic>
                <p:nvPicPr>
                  <p:cNvPr id="23" name="Picture 22">
                    <a:extLst>
                      <a:ext uri="{FF2B5EF4-FFF2-40B4-BE49-F238E27FC236}">
                        <a16:creationId xmlns:a16="http://schemas.microsoft.com/office/drawing/2014/main" id="{10BB448C-2FA0-B66E-1076-7675BE068E2A}"/>
                      </a:ext>
                    </a:extLst>
                  </p:cNvPr>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4501464" y="747137"/>
                    <a:ext cx="1732280" cy="1148715"/>
                  </a:xfrm>
                  <a:prstGeom prst="rect">
                    <a:avLst/>
                  </a:prstGeom>
                  <a:grpFill/>
                  <a:ln>
                    <a:solidFill>
                      <a:schemeClr val="tx1"/>
                    </a:solidFill>
                  </a:ln>
                </p:spPr>
              </p:pic>
              <p:sp>
                <p:nvSpPr>
                  <p:cNvPr id="24" name="Text Box 2">
                    <a:extLst>
                      <a:ext uri="{FF2B5EF4-FFF2-40B4-BE49-F238E27FC236}">
                        <a16:creationId xmlns:a16="http://schemas.microsoft.com/office/drawing/2014/main" id="{33005749-284F-D40B-2860-D2BC0A2249B2}"/>
                      </a:ext>
                    </a:extLst>
                  </p:cNvPr>
                  <p:cNvSpPr txBox="1">
                    <a:spLocks noChangeArrowheads="1"/>
                  </p:cNvSpPr>
                  <p:nvPr/>
                </p:nvSpPr>
                <p:spPr bwMode="auto">
                  <a:xfrm>
                    <a:off x="4501464" y="513099"/>
                    <a:ext cx="1732280" cy="240030"/>
                  </a:xfrm>
                  <a:prstGeom prst="rect">
                    <a:avLst/>
                  </a:prstGeom>
                  <a:grpFill/>
                  <a:ln w="9525">
                    <a:solidFill>
                      <a:schemeClr val="tx1"/>
                    </a:solidFill>
                    <a:miter lim="800000"/>
                    <a:headEnd/>
                    <a:tailEnd/>
                  </a:ln>
                </p:spPr>
                <p:txBody>
                  <a:bodyPr rot="0" vert="horz" wrap="square" lIns="91440" tIns="45720" rIns="91440" bIns="45720" anchor="t" anchorCtr="0">
                    <a:noAutofit/>
                  </a:bodyPr>
                  <a:lstStyle/>
                  <a:p>
                    <a:pPr algn="ctr"/>
                    <a:r>
                      <a:rPr lang="en-GB" sz="2400" b="1" dirty="0">
                        <a:solidFill>
                          <a:schemeClr val="bg1"/>
                        </a:solidFill>
                        <a:latin typeface="Arial" panose="020B0604020202020204" pitchFamily="34" charset="0"/>
                        <a:cs typeface="Arial" panose="020B0604020202020204" pitchFamily="34" charset="0"/>
                      </a:rPr>
                      <a:t>6- Data visualisation Dashboard</a:t>
                    </a:r>
                  </a:p>
                </p:txBody>
              </p:sp>
            </p:grpSp>
            <p:sp>
              <p:nvSpPr>
                <p:cNvPr id="12" name="Text Box 2">
                  <a:extLst>
                    <a:ext uri="{FF2B5EF4-FFF2-40B4-BE49-F238E27FC236}">
                      <a16:creationId xmlns:a16="http://schemas.microsoft.com/office/drawing/2014/main" id="{7795F01C-4DD6-76DA-CF3C-1FA92BF6753A}"/>
                    </a:ext>
                  </a:extLst>
                </p:cNvPr>
                <p:cNvSpPr txBox="1">
                  <a:spLocks noChangeArrowheads="1"/>
                </p:cNvSpPr>
                <p:nvPr/>
              </p:nvSpPr>
              <p:spPr bwMode="auto">
                <a:xfrm>
                  <a:off x="-499888" y="1917870"/>
                  <a:ext cx="1265411" cy="240030"/>
                </a:xfrm>
                <a:prstGeom prst="rect">
                  <a:avLst/>
                </a:prstGeom>
                <a:grpFill/>
                <a:ln w="9525">
                  <a:solidFill>
                    <a:schemeClr val="tx1"/>
                  </a:solidFill>
                  <a:miter lim="800000"/>
                  <a:headEnd/>
                  <a:tailEnd/>
                </a:ln>
              </p:spPr>
              <p:txBody>
                <a:bodyPr rot="0" vert="horz" wrap="square" lIns="91440" tIns="45720" rIns="91440" bIns="45720" anchor="t" anchorCtr="0">
                  <a:noAutofit/>
                </a:bodyPr>
                <a:lstStyle/>
                <a:p>
                  <a:pPr algn="ctr"/>
                  <a:r>
                    <a:rPr lang="en-GB" sz="2000" b="1" dirty="0">
                      <a:solidFill>
                        <a:schemeClr val="bg1"/>
                      </a:solidFill>
                      <a:latin typeface="Arial" panose="020B0604020202020204" pitchFamily="34" charset="0"/>
                      <a:cs typeface="Arial" panose="020B0604020202020204" pitchFamily="34" charset="0"/>
                    </a:rPr>
                    <a:t>2- Extract Model data via IFC</a:t>
                  </a:r>
                </a:p>
              </p:txBody>
            </p:sp>
            <p:sp>
              <p:nvSpPr>
                <p:cNvPr id="13" name="Text Box 2">
                  <a:extLst>
                    <a:ext uri="{FF2B5EF4-FFF2-40B4-BE49-F238E27FC236}">
                      <a16:creationId xmlns:a16="http://schemas.microsoft.com/office/drawing/2014/main" id="{B42A07BA-C84A-7D64-9EA1-57F9EEDBB841}"/>
                    </a:ext>
                  </a:extLst>
                </p:cNvPr>
                <p:cNvSpPr txBox="1">
                  <a:spLocks noChangeArrowheads="1"/>
                </p:cNvSpPr>
                <p:nvPr/>
              </p:nvSpPr>
              <p:spPr bwMode="auto">
                <a:xfrm>
                  <a:off x="-494783" y="172104"/>
                  <a:ext cx="1323282" cy="240030"/>
                </a:xfrm>
                <a:prstGeom prst="rect">
                  <a:avLst/>
                </a:prstGeom>
                <a:grpFill/>
                <a:ln w="9525">
                  <a:solidFill>
                    <a:schemeClr val="tx1"/>
                  </a:solidFill>
                  <a:miter lim="800000"/>
                  <a:headEnd/>
                  <a:tailEnd/>
                </a:ln>
              </p:spPr>
              <p:txBody>
                <a:bodyPr rot="0" vert="horz" wrap="square" lIns="91440" tIns="45720" rIns="91440" bIns="45720" anchor="t" anchorCtr="0">
                  <a:noAutofit/>
                </a:bodyPr>
                <a:lstStyle/>
                <a:p>
                  <a:pPr algn="ctr"/>
                  <a:r>
                    <a:rPr lang="en-GB" sz="2000" b="1" dirty="0">
                      <a:solidFill>
                        <a:schemeClr val="bg1"/>
                      </a:solidFill>
                      <a:latin typeface="Arial" panose="020B0604020202020204" pitchFamily="34" charset="0"/>
                      <a:cs typeface="Arial" panose="020B0604020202020204" pitchFamily="34" charset="0"/>
                    </a:rPr>
                    <a:t>1- BIM Authoring software (Revit, </a:t>
                  </a:r>
                  <a:r>
                    <a:rPr lang="en-GB" sz="2000" b="1" dirty="0" err="1">
                      <a:solidFill>
                        <a:schemeClr val="bg1"/>
                      </a:solidFill>
                      <a:latin typeface="Arial" panose="020B0604020202020204" pitchFamily="34" charset="0"/>
                      <a:cs typeface="Arial" panose="020B0604020202020204" pitchFamily="34" charset="0"/>
                    </a:rPr>
                    <a:t>Archicad</a:t>
                  </a:r>
                  <a:r>
                    <a:rPr lang="en-GB" sz="2000" b="1" dirty="0">
                      <a:solidFill>
                        <a:schemeClr val="bg1"/>
                      </a:solidFill>
                      <a:latin typeface="Arial" panose="020B0604020202020204" pitchFamily="34" charset="0"/>
                      <a:cs typeface="Arial" panose="020B0604020202020204" pitchFamily="34" charset="0"/>
                    </a:rPr>
                    <a:t>, </a:t>
                  </a:r>
                  <a:r>
                    <a:rPr lang="en-GB" sz="2000" b="1" dirty="0" err="1">
                      <a:solidFill>
                        <a:schemeClr val="bg1"/>
                      </a:solidFill>
                      <a:latin typeface="Arial" panose="020B0604020202020204" pitchFamily="34" charset="0"/>
                      <a:cs typeface="Arial" panose="020B0604020202020204" pitchFamily="34" charset="0"/>
                    </a:rPr>
                    <a:t>Teckla</a:t>
                  </a:r>
                  <a:r>
                    <a:rPr lang="en-GB" sz="2000" b="1" dirty="0">
                      <a:solidFill>
                        <a:schemeClr val="bg1"/>
                      </a:solidFill>
                      <a:latin typeface="Arial" panose="020B0604020202020204" pitchFamily="34" charset="0"/>
                      <a:cs typeface="Arial" panose="020B0604020202020204" pitchFamily="34" charset="0"/>
                    </a:rPr>
                    <a:t> …</a:t>
                  </a:r>
                  <a:r>
                    <a:rPr lang="en-GB" sz="2000" b="1" dirty="0" err="1">
                      <a:solidFill>
                        <a:schemeClr val="bg1"/>
                      </a:solidFill>
                      <a:latin typeface="Arial" panose="020B0604020202020204" pitchFamily="34" charset="0"/>
                      <a:cs typeface="Arial" panose="020B0604020202020204" pitchFamily="34" charset="0"/>
                    </a:rPr>
                    <a:t>etc</a:t>
                  </a:r>
                  <a:r>
                    <a:rPr lang="en-GB" sz="2000" b="1" dirty="0">
                      <a:solidFill>
                        <a:schemeClr val="bg1"/>
                      </a:solidFill>
                      <a:latin typeface="Arial" panose="020B0604020202020204" pitchFamily="34" charset="0"/>
                      <a:cs typeface="Arial" panose="020B0604020202020204" pitchFamily="34" charset="0"/>
                    </a:rPr>
                    <a:t>)</a:t>
                  </a:r>
                </a:p>
              </p:txBody>
            </p:sp>
          </p:grpSp>
        </p:grpSp>
        <p:sp>
          <p:nvSpPr>
            <p:cNvPr id="7" name="Down Arrow 21">
              <a:extLst>
                <a:ext uri="{FF2B5EF4-FFF2-40B4-BE49-F238E27FC236}">
                  <a16:creationId xmlns:a16="http://schemas.microsoft.com/office/drawing/2014/main" id="{89A1FCEC-27F4-6FDB-8868-101B0FD4860A}"/>
                </a:ext>
              </a:extLst>
            </p:cNvPr>
            <p:cNvSpPr/>
            <p:nvPr/>
          </p:nvSpPr>
          <p:spPr>
            <a:xfrm rot="16200000">
              <a:off x="2254226" y="4234138"/>
              <a:ext cx="597937" cy="323103"/>
            </a:xfrm>
            <a:prstGeom prst="downArrow">
              <a:avLst/>
            </a:prstGeom>
            <a:solidFill>
              <a:schemeClr val="accent6">
                <a:lumMod val="75000"/>
              </a:schemeClr>
            </a:solidFill>
            <a:ln w="12700" cap="flat" cmpd="sng" algn="ctr">
              <a:solidFill>
                <a:schemeClr val="tx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grpSp>
    </p:spTree>
    <p:extLst>
      <p:ext uri="{BB962C8B-B14F-4D97-AF65-F5344CB8AC3E}">
        <p14:creationId xmlns:p14="http://schemas.microsoft.com/office/powerpoint/2010/main" val="1356270794"/>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DA6AFD-70F2-49B7-9482-51F9B892D35D}"/>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1898642" y="2885952"/>
            <a:ext cx="8514072" cy="7054543"/>
          </a:xfrm>
          <a:prstGeom prst="rect">
            <a:avLst/>
          </a:prstGeom>
        </p:spPr>
      </p:pic>
      <p:pic>
        <p:nvPicPr>
          <p:cNvPr id="4" name="Picture 3">
            <a:extLst>
              <a:ext uri="{FF2B5EF4-FFF2-40B4-BE49-F238E27FC236}">
                <a16:creationId xmlns:a16="http://schemas.microsoft.com/office/drawing/2014/main" id="{6BC4C55F-26B9-4BB6-A0BF-A67983829B69}"/>
              </a:ext>
            </a:extLst>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11921325" y="2885954"/>
            <a:ext cx="9003742" cy="7054541"/>
          </a:xfrm>
          <a:prstGeom prst="rect">
            <a:avLst/>
          </a:prstGeom>
        </p:spPr>
      </p:pic>
      <p:sp>
        <p:nvSpPr>
          <p:cNvPr id="5" name="Title 5">
            <a:extLst>
              <a:ext uri="{FF2B5EF4-FFF2-40B4-BE49-F238E27FC236}">
                <a16:creationId xmlns:a16="http://schemas.microsoft.com/office/drawing/2014/main" id="{E4AA6628-92A2-4335-9E39-B087376C4A8A}"/>
              </a:ext>
            </a:extLst>
          </p:cNvPr>
          <p:cNvSpPr txBox="1">
            <a:spLocks/>
          </p:cNvSpPr>
          <p:nvPr/>
        </p:nvSpPr>
        <p:spPr>
          <a:xfrm>
            <a:off x="578048" y="935965"/>
            <a:ext cx="20857740" cy="1660794"/>
          </a:xfrm>
          <a:prstGeom prst="rect">
            <a:avLst/>
          </a:prstGeom>
        </p:spPr>
        <p:txBody>
          <a:bodyPr/>
          <a:lstStyle/>
          <a:p>
            <a:pPr algn="ctr"/>
            <a:r>
              <a:rPr lang="en-GB" sz="6000" dirty="0">
                <a:solidFill>
                  <a:schemeClr val="tx2"/>
                </a:solidFill>
                <a:latin typeface="+mj-lt"/>
                <a:ea typeface="+mj-ea"/>
                <a:cs typeface="+mj-cs"/>
              </a:rPr>
              <a:t>Socio-Technical Systems and STS Transition</a:t>
            </a:r>
          </a:p>
          <a:p>
            <a:pPr algn="ctr"/>
            <a:endParaRPr lang="en-GB" sz="3200" b="1" dirty="0">
              <a:solidFill>
                <a:srgbClr val="FF0000"/>
              </a:solidFill>
              <a:latin typeface="+mj-lt"/>
              <a:ea typeface="+mj-ea"/>
              <a:cs typeface="+mj-cs"/>
            </a:endParaRPr>
          </a:p>
          <a:p>
            <a:pPr algn="ctr" eaLnBrk="1" hangingPunct="1"/>
            <a:endParaRPr lang="en-GB" sz="3200" b="1" dirty="0">
              <a:solidFill>
                <a:srgbClr val="FF0000"/>
              </a:solidFill>
              <a:latin typeface="+mj-lt"/>
              <a:ea typeface="+mj-ea"/>
              <a:cs typeface="+mj-cs"/>
            </a:endParaRPr>
          </a:p>
        </p:txBody>
      </p:sp>
      <p:sp>
        <p:nvSpPr>
          <p:cNvPr id="2" name="Rectangle 1">
            <a:extLst>
              <a:ext uri="{FF2B5EF4-FFF2-40B4-BE49-F238E27FC236}">
                <a16:creationId xmlns:a16="http://schemas.microsoft.com/office/drawing/2014/main" id="{C3FFAB6D-8871-A3EB-9705-573B2511249C}"/>
              </a:ext>
            </a:extLst>
          </p:cNvPr>
          <p:cNvSpPr/>
          <p:nvPr/>
        </p:nvSpPr>
        <p:spPr>
          <a:xfrm>
            <a:off x="0" y="10229688"/>
            <a:ext cx="24382413" cy="3486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1828709"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srgbClr val="FFFFFF"/>
              </a:solidFill>
              <a:effectLst/>
              <a:uLnTx/>
              <a:uFillTx/>
              <a:latin typeface="Arial Nova Light"/>
              <a:ea typeface="+mn-ea"/>
              <a:cs typeface="+mn-cs"/>
            </a:endParaRPr>
          </a:p>
        </p:txBody>
      </p:sp>
      <p:sp>
        <p:nvSpPr>
          <p:cNvPr id="6" name="Title 5">
            <a:extLst>
              <a:ext uri="{FF2B5EF4-FFF2-40B4-BE49-F238E27FC236}">
                <a16:creationId xmlns:a16="http://schemas.microsoft.com/office/drawing/2014/main" id="{27D71A09-9073-0D8B-5DC2-0F8414205521}"/>
              </a:ext>
            </a:extLst>
          </p:cNvPr>
          <p:cNvSpPr txBox="1">
            <a:spLocks/>
          </p:cNvSpPr>
          <p:nvPr/>
        </p:nvSpPr>
        <p:spPr>
          <a:xfrm>
            <a:off x="2519108" y="10877223"/>
            <a:ext cx="19344191" cy="2191241"/>
          </a:xfrm>
          <a:prstGeom prst="rect">
            <a:avLst/>
          </a:prstGeom>
        </p:spPr>
        <p:txBody>
          <a:bodyPr vert="horz" wrap="square" lIns="0" tIns="0" rIns="0" bIns="0" rtlCol="0" anchor="t">
            <a:spAutoFit/>
          </a:bodyPr>
          <a:lstStyle>
            <a:lvl1pPr algn="ctr" defTabSz="1828709" rtl="0" eaLnBrk="1" latinLnBrk="0" hangingPunct="1">
              <a:lnSpc>
                <a:spcPct val="75000"/>
              </a:lnSpc>
              <a:spcBef>
                <a:spcPct val="0"/>
              </a:spcBef>
              <a:buNone/>
              <a:defRPr sz="7200" b="0" i="0" kern="1200" spc="0" baseline="0">
                <a:solidFill>
                  <a:schemeClr val="tx1"/>
                </a:solidFill>
                <a:latin typeface="+mj-lt"/>
                <a:ea typeface="+mj-ea"/>
                <a:cs typeface="+mj-cs"/>
              </a:defRPr>
            </a:lvl1pPr>
          </a:lstStyle>
          <a:p>
            <a:pPr>
              <a:lnSpc>
                <a:spcPct val="150000"/>
              </a:lnSpc>
            </a:pPr>
            <a:r>
              <a:rPr lang="en-GB" sz="5000" dirty="0">
                <a:solidFill>
                  <a:schemeClr val="bg2"/>
                </a:solidFill>
              </a:rPr>
              <a:t>Analysing and Managing the social change associated with the Digital Twin technological change is equally important!</a:t>
            </a:r>
          </a:p>
        </p:txBody>
      </p:sp>
    </p:spTree>
    <p:extLst>
      <p:ext uri="{BB962C8B-B14F-4D97-AF65-F5344CB8AC3E}">
        <p14:creationId xmlns:p14="http://schemas.microsoft.com/office/powerpoint/2010/main" val="234061785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767232" y="5609944"/>
            <a:ext cx="9831616" cy="4410559"/>
          </a:xfrm>
          <a:prstGeom prst="rect">
            <a:avLst/>
          </a:prstGeom>
          <a:noFill/>
          <a:ln w="12700" cap="flat" cmpd="sng" algn="ctr">
            <a:noFill/>
            <a:prstDash val="solid"/>
          </a:ln>
          <a:effectLst/>
        </p:spPr>
        <p:txBody>
          <a:bodyPr lIns="243824" tIns="0" rIns="243824" bIns="0" rtlCol="0" anchor="t"/>
          <a:lstStyle/>
          <a:p>
            <a:pPr algn="just">
              <a:defRPr/>
            </a:pPr>
            <a:endParaRPr lang="en-US" sz="3734" kern="0" dirty="0">
              <a:solidFill>
                <a:srgbClr val="FF0000"/>
              </a:solidFill>
              <a:cs typeface="Arial" pitchFamily="34" charset="0"/>
            </a:endParaRPr>
          </a:p>
        </p:txBody>
      </p:sp>
      <p:sp>
        <p:nvSpPr>
          <p:cNvPr id="4" name="TextBox 3"/>
          <p:cNvSpPr txBox="1"/>
          <p:nvPr/>
        </p:nvSpPr>
        <p:spPr>
          <a:xfrm>
            <a:off x="-440853" y="192068"/>
            <a:ext cx="24192663" cy="1015663"/>
          </a:xfrm>
          <a:prstGeom prst="rect">
            <a:avLst/>
          </a:prstGeom>
          <a:noFill/>
        </p:spPr>
        <p:txBody>
          <a:bodyPr wrap="square">
            <a:spAutoFit/>
          </a:bodyPr>
          <a:lstStyle/>
          <a:p>
            <a:pPr algn="ctr">
              <a:defRPr/>
            </a:pPr>
            <a:r>
              <a:rPr lang="en-US" sz="6000" dirty="0">
                <a:solidFill>
                  <a:schemeClr val="tx2"/>
                </a:solidFill>
                <a:latin typeface="+mj-lt"/>
                <a:ea typeface="+mj-ea"/>
                <a:cs typeface="+mj-cs"/>
              </a:rPr>
              <a:t>Digital Twin as a Socio-Technical Change</a:t>
            </a:r>
          </a:p>
        </p:txBody>
      </p:sp>
      <p:grpSp>
        <p:nvGrpSpPr>
          <p:cNvPr id="6" name="Group 5"/>
          <p:cNvGrpSpPr/>
          <p:nvPr/>
        </p:nvGrpSpPr>
        <p:grpSpPr>
          <a:xfrm>
            <a:off x="2582323" y="1486295"/>
            <a:ext cx="19564628" cy="11331422"/>
            <a:chOff x="-5483" y="3"/>
            <a:chExt cx="4435475" cy="3621841"/>
          </a:xfrm>
        </p:grpSpPr>
        <p:grpSp>
          <p:nvGrpSpPr>
            <p:cNvPr id="7" name="Group 6"/>
            <p:cNvGrpSpPr/>
            <p:nvPr/>
          </p:nvGrpSpPr>
          <p:grpSpPr>
            <a:xfrm>
              <a:off x="-5483" y="3"/>
              <a:ext cx="4435475" cy="3621841"/>
              <a:chOff x="29327" y="187239"/>
              <a:chExt cx="4437145" cy="3753354"/>
            </a:xfrm>
          </p:grpSpPr>
          <p:grpSp>
            <p:nvGrpSpPr>
              <p:cNvPr id="12" name="Group 11"/>
              <p:cNvGrpSpPr/>
              <p:nvPr/>
            </p:nvGrpSpPr>
            <p:grpSpPr>
              <a:xfrm>
                <a:off x="29327" y="187239"/>
                <a:ext cx="4437145" cy="3753354"/>
                <a:chOff x="29327" y="187239"/>
                <a:chExt cx="4437145" cy="3753354"/>
              </a:xfrm>
            </p:grpSpPr>
            <p:grpSp>
              <p:nvGrpSpPr>
                <p:cNvPr id="15" name="Group 14"/>
                <p:cNvGrpSpPr/>
                <p:nvPr/>
              </p:nvGrpSpPr>
              <p:grpSpPr>
                <a:xfrm>
                  <a:off x="72932" y="187239"/>
                  <a:ext cx="4332517" cy="3753354"/>
                  <a:chOff x="72932" y="187239"/>
                  <a:chExt cx="4332517" cy="3753354"/>
                </a:xfrm>
              </p:grpSpPr>
              <p:grpSp>
                <p:nvGrpSpPr>
                  <p:cNvPr id="17" name="Group 16"/>
                  <p:cNvGrpSpPr/>
                  <p:nvPr/>
                </p:nvGrpSpPr>
                <p:grpSpPr>
                  <a:xfrm>
                    <a:off x="72932" y="187239"/>
                    <a:ext cx="4332517" cy="3753354"/>
                    <a:chOff x="72932" y="187239"/>
                    <a:chExt cx="4332517" cy="3753354"/>
                  </a:xfrm>
                </p:grpSpPr>
                <p:sp>
                  <p:nvSpPr>
                    <p:cNvPr id="22" name="Rectangle 21"/>
                    <p:cNvSpPr/>
                    <p:nvPr/>
                  </p:nvSpPr>
                  <p:spPr>
                    <a:xfrm>
                      <a:off x="72932" y="187239"/>
                      <a:ext cx="4332517" cy="3753354"/>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ot="0" spcFirstLastPara="0" vert="horz" wrap="square" lIns="182868" tIns="91434" rIns="182868" bIns="91434" numCol="1" spcCol="0" rtlCol="0" fromWordArt="0" anchor="ctr" anchorCtr="0" forceAA="0" compatLnSpc="1">
                      <a:prstTxWarp prst="textNoShape">
                        <a:avLst/>
                      </a:prstTxWarp>
                      <a:noAutofit/>
                    </a:bodyPr>
                    <a:lstStyle/>
                    <a:p>
                      <a:endParaRPr lang="en-GB" sz="7200" dirty="0"/>
                    </a:p>
                  </p:txBody>
                </p:sp>
                <p:sp>
                  <p:nvSpPr>
                    <p:cNvPr id="23" name="Rectangle 22"/>
                    <p:cNvSpPr/>
                    <p:nvPr/>
                  </p:nvSpPr>
                  <p:spPr>
                    <a:xfrm>
                      <a:off x="220980" y="670560"/>
                      <a:ext cx="4053840" cy="3131820"/>
                    </a:xfrm>
                    <a:prstGeom prst="rect">
                      <a:avLst/>
                    </a:prstGeom>
                    <a:solidFill>
                      <a:schemeClr val="accent6">
                        <a:lumMod val="40000"/>
                        <a:lumOff val="60000"/>
                      </a:schemeClr>
                    </a:solidFill>
                    <a:ln w="76200" cap="flat" cmpd="sng" algn="ctr">
                      <a:solidFill>
                        <a:srgbClr val="4472C4"/>
                      </a:solidFill>
                      <a:prstDash val="solid"/>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endParaRPr lang="en-GB" sz="7200"/>
                    </a:p>
                  </p:txBody>
                </p:sp>
                <p:grpSp>
                  <p:nvGrpSpPr>
                    <p:cNvPr id="24" name="Group 23"/>
                    <p:cNvGrpSpPr/>
                    <p:nvPr/>
                  </p:nvGrpSpPr>
                  <p:grpSpPr>
                    <a:xfrm>
                      <a:off x="723900" y="1217065"/>
                      <a:ext cx="3307080" cy="2310995"/>
                      <a:chOff x="0" y="-101195"/>
                      <a:chExt cx="3307080" cy="2310995"/>
                    </a:xfrm>
                  </p:grpSpPr>
                  <p:sp>
                    <p:nvSpPr>
                      <p:cNvPr id="25" name="Rectangle 24"/>
                      <p:cNvSpPr/>
                      <p:nvPr/>
                    </p:nvSpPr>
                    <p:spPr>
                      <a:xfrm>
                        <a:off x="1943100" y="1417320"/>
                        <a:ext cx="1363980" cy="792480"/>
                      </a:xfrm>
                      <a:prstGeom prst="rect">
                        <a:avLst/>
                      </a:prstGeom>
                      <a:solidFill>
                        <a:schemeClr val="accent1"/>
                      </a:solidFill>
                      <a:ln w="76200" cap="flat" cmpd="sng" algn="ctr">
                        <a:solidFill>
                          <a:srgbClr val="5B9BD5">
                            <a:shade val="50000"/>
                          </a:srgbClr>
                        </a:solidFill>
                        <a:prstDash val="solid"/>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pPr algn="just">
                          <a:spcBef>
                            <a:spcPts val="1200"/>
                          </a:spcBef>
                        </a:pPr>
                        <a:endParaRPr lang="en-GB" sz="2800" b="1" dirty="0">
                          <a:latin typeface="Times New Roman" panose="02020603050405020304" pitchFamily="18" charset="0"/>
                          <a:ea typeface="Times New Roman" panose="02020603050405020304" pitchFamily="18" charset="0"/>
                        </a:endParaRPr>
                      </a:p>
                    </p:txBody>
                  </p:sp>
                  <p:cxnSp>
                    <p:nvCxnSpPr>
                      <p:cNvPr id="26" name="Straight Arrow Connector 25"/>
                      <p:cNvCxnSpPr/>
                      <p:nvPr/>
                    </p:nvCxnSpPr>
                    <p:spPr>
                      <a:xfrm>
                        <a:off x="1373901" y="172633"/>
                        <a:ext cx="556260" cy="7620"/>
                      </a:xfrm>
                      <a:prstGeom prst="straightConnector1">
                        <a:avLst/>
                      </a:prstGeom>
                      <a:ln w="76200">
                        <a:headEnd type="triangle"/>
                        <a:tailEnd type="triangle"/>
                      </a:ln>
                    </p:spPr>
                    <p:style>
                      <a:lnRef idx="3">
                        <a:schemeClr val="dk1"/>
                      </a:lnRef>
                      <a:fillRef idx="0">
                        <a:schemeClr val="dk1"/>
                      </a:fillRef>
                      <a:effectRef idx="2">
                        <a:schemeClr val="dk1"/>
                      </a:effectRef>
                      <a:fontRef idx="minor">
                        <a:schemeClr val="tx1"/>
                      </a:fontRef>
                    </p:style>
                  </p:cxnSp>
                  <p:cxnSp>
                    <p:nvCxnSpPr>
                      <p:cNvPr id="27" name="Straight Arrow Connector 26"/>
                      <p:cNvCxnSpPr/>
                      <p:nvPr/>
                    </p:nvCxnSpPr>
                    <p:spPr>
                      <a:xfrm>
                        <a:off x="1370360" y="1986124"/>
                        <a:ext cx="556260" cy="0"/>
                      </a:xfrm>
                      <a:prstGeom prst="straightConnector1">
                        <a:avLst/>
                      </a:prstGeom>
                      <a:ln w="76200">
                        <a:headEnd type="triangle"/>
                        <a:tailEnd type="triangle"/>
                      </a:ln>
                    </p:spPr>
                    <p:style>
                      <a:lnRef idx="3">
                        <a:schemeClr val="dk1"/>
                      </a:lnRef>
                      <a:fillRef idx="0">
                        <a:schemeClr val="dk1"/>
                      </a:fillRef>
                      <a:effectRef idx="2">
                        <a:schemeClr val="dk1"/>
                      </a:effectRef>
                      <a:fontRef idx="minor">
                        <a:schemeClr val="tx1"/>
                      </a:fontRef>
                    </p:style>
                  </p:cxnSp>
                  <p:sp>
                    <p:nvSpPr>
                      <p:cNvPr id="28" name="Rectangle 27"/>
                      <p:cNvSpPr/>
                      <p:nvPr/>
                    </p:nvSpPr>
                    <p:spPr>
                      <a:xfrm>
                        <a:off x="0" y="1417320"/>
                        <a:ext cx="1363980" cy="792480"/>
                      </a:xfrm>
                      <a:prstGeom prst="rect">
                        <a:avLst/>
                      </a:prstGeom>
                      <a:solidFill>
                        <a:schemeClr val="accent1"/>
                      </a:solidFill>
                      <a:ln w="76200" cap="flat" cmpd="sng" algn="ctr">
                        <a:solidFill>
                          <a:srgbClr val="5B9BD5">
                            <a:shade val="50000"/>
                          </a:srgbClr>
                        </a:solidFill>
                        <a:prstDash val="solid"/>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pPr algn="just">
                          <a:spcBef>
                            <a:spcPts val="1200"/>
                          </a:spcBef>
                          <a:spcAft>
                            <a:spcPts val="1200"/>
                          </a:spcAft>
                        </a:pPr>
                        <a:r>
                          <a:rPr lang="en-AU" sz="1800" dirty="0">
                            <a:latin typeface="Times New Roman" panose="02020603050405020304" pitchFamily="18"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a:p>
                        <a:pPr algn="just">
                          <a:spcBef>
                            <a:spcPts val="1200"/>
                          </a:spcBef>
                          <a:spcAft>
                            <a:spcPts val="1200"/>
                          </a:spcAft>
                        </a:pPr>
                        <a:r>
                          <a:rPr lang="en-AU" sz="2000" dirty="0">
                            <a:latin typeface="Times New Roman" panose="02020603050405020304" pitchFamily="18"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a:p>
                        <a:pPr algn="just">
                          <a:spcBef>
                            <a:spcPts val="1200"/>
                          </a:spcBef>
                          <a:spcAft>
                            <a:spcPts val="1200"/>
                          </a:spcAft>
                        </a:pPr>
                        <a:r>
                          <a:rPr lang="en-AU" sz="2000" dirty="0">
                            <a:latin typeface="Times New Roman" panose="02020603050405020304" pitchFamily="18"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p:txBody>
                  </p:sp>
                  <p:sp>
                    <p:nvSpPr>
                      <p:cNvPr id="29" name="Rectangle 28"/>
                      <p:cNvSpPr/>
                      <p:nvPr/>
                    </p:nvSpPr>
                    <p:spPr>
                      <a:xfrm>
                        <a:off x="0" y="-101195"/>
                        <a:ext cx="1363980" cy="817475"/>
                      </a:xfrm>
                      <a:prstGeom prst="rect">
                        <a:avLst/>
                      </a:prstGeom>
                      <a:solidFill>
                        <a:schemeClr val="accent1"/>
                      </a:solidFill>
                      <a:ln w="76200" cap="flat" cmpd="sng" algn="ctr">
                        <a:solidFill>
                          <a:srgbClr val="5B9BD5">
                            <a:shade val="50000"/>
                          </a:srgbClr>
                        </a:solidFill>
                        <a:prstDash val="solid"/>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pPr algn="just">
                          <a:spcBef>
                            <a:spcPts val="1200"/>
                          </a:spcBef>
                        </a:pPr>
                        <a:endParaRPr lang="en-AU" sz="2800" dirty="0">
                          <a:latin typeface="Times New Roman" panose="02020603050405020304" pitchFamily="18" charset="0"/>
                          <a:ea typeface="Times New Roman" panose="02020603050405020304" pitchFamily="18" charset="0"/>
                        </a:endParaRPr>
                      </a:p>
                      <a:p>
                        <a:pPr algn="just">
                          <a:spcBef>
                            <a:spcPts val="1200"/>
                          </a:spcBef>
                        </a:pPr>
                        <a:endParaRPr lang="en-AU" sz="2800" dirty="0">
                          <a:latin typeface="Times New Roman" panose="02020603050405020304" pitchFamily="18" charset="0"/>
                          <a:ea typeface="Times New Roman" panose="02020603050405020304" pitchFamily="18" charset="0"/>
                        </a:endParaRPr>
                      </a:p>
                      <a:p>
                        <a:pPr algn="just">
                          <a:spcBef>
                            <a:spcPts val="1200"/>
                          </a:spcBef>
                        </a:pPr>
                        <a:endParaRPr lang="en-AU" sz="2800" dirty="0">
                          <a:latin typeface="Times New Roman" panose="02020603050405020304" pitchFamily="18" charset="0"/>
                          <a:ea typeface="Times New Roman" panose="02020603050405020304" pitchFamily="18" charset="0"/>
                        </a:endParaRPr>
                      </a:p>
                      <a:p>
                        <a:pPr algn="just">
                          <a:spcBef>
                            <a:spcPts val="1200"/>
                          </a:spcBef>
                        </a:pPr>
                        <a:r>
                          <a:rPr lang="en-AU" sz="2800" dirty="0">
                            <a:latin typeface="Times New Roman" panose="02020603050405020304" pitchFamily="18" charset="0"/>
                            <a:ea typeface="Times New Roman" panose="02020603050405020304" pitchFamily="18" charset="0"/>
                          </a:rPr>
                          <a:t> </a:t>
                        </a:r>
                        <a:endParaRPr lang="en-GB" sz="2800" dirty="0">
                          <a:latin typeface="Times New Roman" panose="02020603050405020304" pitchFamily="18" charset="0"/>
                          <a:ea typeface="Times New Roman" panose="02020603050405020304" pitchFamily="18" charset="0"/>
                        </a:endParaRPr>
                      </a:p>
                      <a:p>
                        <a:pPr algn="just">
                          <a:spcBef>
                            <a:spcPts val="1200"/>
                          </a:spcBef>
                        </a:pPr>
                        <a:r>
                          <a:rPr lang="en-AU" sz="2800" dirty="0">
                            <a:latin typeface="Times New Roman" panose="02020603050405020304" pitchFamily="18" charset="0"/>
                            <a:ea typeface="Times New Roman" panose="02020603050405020304" pitchFamily="18" charset="0"/>
                          </a:rPr>
                          <a:t> </a:t>
                        </a:r>
                        <a:endParaRPr lang="en-GB" sz="2800" dirty="0">
                          <a:latin typeface="Times New Roman" panose="02020603050405020304" pitchFamily="18" charset="0"/>
                          <a:ea typeface="Times New Roman" panose="02020603050405020304" pitchFamily="18" charset="0"/>
                        </a:endParaRPr>
                      </a:p>
                      <a:p>
                        <a:pPr algn="just">
                          <a:spcBef>
                            <a:spcPts val="1200"/>
                          </a:spcBef>
                        </a:pPr>
                        <a:r>
                          <a:rPr lang="en-AU" sz="2800" dirty="0">
                            <a:latin typeface="Times New Roman" panose="02020603050405020304" pitchFamily="18" charset="0"/>
                            <a:ea typeface="Times New Roman" panose="02020603050405020304" pitchFamily="18" charset="0"/>
                          </a:rPr>
                          <a:t> </a:t>
                        </a:r>
                        <a:endParaRPr lang="en-GB" sz="2800" b="1" dirty="0">
                          <a:latin typeface="Times New Roman" panose="02020603050405020304" pitchFamily="18" charset="0"/>
                          <a:ea typeface="Times New Roman" panose="02020603050405020304" pitchFamily="18" charset="0"/>
                        </a:endParaRPr>
                      </a:p>
                    </p:txBody>
                  </p:sp>
                  <p:sp>
                    <p:nvSpPr>
                      <p:cNvPr id="30" name="Rectangle 29"/>
                      <p:cNvSpPr/>
                      <p:nvPr/>
                    </p:nvSpPr>
                    <p:spPr>
                      <a:xfrm>
                        <a:off x="1943100" y="-92829"/>
                        <a:ext cx="1363980" cy="817475"/>
                      </a:xfrm>
                      <a:prstGeom prst="rect">
                        <a:avLst/>
                      </a:prstGeom>
                      <a:solidFill>
                        <a:schemeClr val="accent1"/>
                      </a:solidFill>
                      <a:ln w="76200" cap="flat" cmpd="sng" algn="ctr">
                        <a:solidFill>
                          <a:srgbClr val="5B9BD5">
                            <a:shade val="50000"/>
                          </a:srgbClr>
                        </a:solidFill>
                        <a:prstDash val="solid"/>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pPr algn="just">
                          <a:spcBef>
                            <a:spcPts val="1200"/>
                          </a:spcBef>
                        </a:pPr>
                        <a:endParaRPr lang="en-AU" sz="2800" dirty="0">
                          <a:latin typeface="Times New Roman" panose="02020603050405020304" pitchFamily="18" charset="0"/>
                          <a:ea typeface="Times New Roman" panose="02020603050405020304" pitchFamily="18" charset="0"/>
                        </a:endParaRPr>
                      </a:p>
                      <a:p>
                        <a:pPr algn="just">
                          <a:spcBef>
                            <a:spcPts val="1200"/>
                          </a:spcBef>
                        </a:pPr>
                        <a:r>
                          <a:rPr lang="en-AU" sz="2000" dirty="0">
                            <a:latin typeface="Times New Roman" panose="02020603050405020304" pitchFamily="18"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a:p>
                        <a:pPr algn="just">
                          <a:spcBef>
                            <a:spcPts val="1200"/>
                          </a:spcBef>
                        </a:pPr>
                        <a:r>
                          <a:rPr lang="en-AU" sz="2000" dirty="0">
                            <a:latin typeface="Times New Roman" panose="02020603050405020304" pitchFamily="18"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p:txBody>
                  </p:sp>
                </p:grpSp>
              </p:grpSp>
              <p:sp>
                <p:nvSpPr>
                  <p:cNvPr id="18" name="Rounded Rectangle 17"/>
                  <p:cNvSpPr/>
                  <p:nvPr/>
                </p:nvSpPr>
                <p:spPr>
                  <a:xfrm>
                    <a:off x="2453640" y="922020"/>
                    <a:ext cx="1783080" cy="2674620"/>
                  </a:xfrm>
                  <a:prstGeom prst="roundRect">
                    <a:avLst/>
                  </a:prstGeom>
                  <a:noFill/>
                  <a:ln w="76200" cap="flat" cmpd="sng" algn="ctr">
                    <a:solidFill>
                      <a:sysClr val="windowText" lastClr="000000"/>
                    </a:solidFill>
                    <a:prstDash val="dash"/>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endParaRPr lang="en-GB" sz="7200"/>
                  </a:p>
                </p:txBody>
              </p:sp>
              <p:sp>
                <p:nvSpPr>
                  <p:cNvPr id="19" name="Rounded Rectangle 18"/>
                  <p:cNvSpPr/>
                  <p:nvPr/>
                </p:nvSpPr>
                <p:spPr>
                  <a:xfrm>
                    <a:off x="464820" y="922020"/>
                    <a:ext cx="1783080" cy="2697480"/>
                  </a:xfrm>
                  <a:prstGeom prst="roundRect">
                    <a:avLst/>
                  </a:prstGeom>
                  <a:noFill/>
                  <a:ln w="76200" cap="flat" cmpd="sng" algn="ctr">
                    <a:solidFill>
                      <a:sysClr val="windowText" lastClr="000000"/>
                    </a:solidFill>
                    <a:prstDash val="dash"/>
                    <a:miter lim="800000"/>
                  </a:ln>
                  <a:effectLst/>
                </p:spPr>
                <p:txBody>
                  <a:bodyPr rot="0" spcFirstLastPara="0" vert="horz" wrap="square" lIns="182868" tIns="91434" rIns="182868" bIns="91434" numCol="1" spcCol="0" rtlCol="0" fromWordArt="0" anchor="ctr" anchorCtr="0" forceAA="0" compatLnSpc="1">
                    <a:prstTxWarp prst="textNoShape">
                      <a:avLst/>
                    </a:prstTxWarp>
                    <a:noAutofit/>
                  </a:bodyPr>
                  <a:lstStyle/>
                  <a:p>
                    <a:endParaRPr lang="en-GB" sz="7200"/>
                  </a:p>
                </p:txBody>
              </p:sp>
              <p:sp>
                <p:nvSpPr>
                  <p:cNvPr id="20" name="Text Box 2"/>
                  <p:cNvSpPr txBox="1">
                    <a:spLocks noChangeArrowheads="1"/>
                  </p:cNvSpPr>
                  <p:nvPr/>
                </p:nvSpPr>
                <p:spPr bwMode="auto">
                  <a:xfrm>
                    <a:off x="2657079" y="967272"/>
                    <a:ext cx="1371600" cy="316929"/>
                  </a:xfrm>
                  <a:prstGeom prst="rect">
                    <a:avLst/>
                  </a:prstGeom>
                  <a:noFill/>
                  <a:ln w="76200">
                    <a:solidFill>
                      <a:schemeClr val="tx1"/>
                    </a:solidFill>
                    <a:miter lim="800000"/>
                    <a:headEnd/>
                    <a:tailEnd/>
                  </a:ln>
                </p:spPr>
                <p:txBody>
                  <a:bodyPr rot="0" vert="horz" wrap="square" lIns="182868" tIns="91434" rIns="182868" bIns="91434" anchor="t" anchorCtr="0">
                    <a:noAutofit/>
                  </a:bodyPr>
                  <a:lstStyle/>
                  <a:p>
                    <a:pPr algn="just">
                      <a:spcBef>
                        <a:spcPts val="1200"/>
                      </a:spcBef>
                      <a:spcAft>
                        <a:spcPts val="1200"/>
                      </a:spcAft>
                    </a:pPr>
                    <a:r>
                      <a:rPr lang="en-AU" sz="3200" b="1" dirty="0">
                        <a:solidFill>
                          <a:schemeClr val="accent1"/>
                        </a:solidFill>
                        <a:latin typeface="Times New Roman" panose="02020603050405020304" pitchFamily="18" charset="0"/>
                        <a:ea typeface="Times New Roman" panose="02020603050405020304" pitchFamily="18" charset="0"/>
                      </a:rPr>
                      <a:t>Technical Subsystem</a:t>
                    </a:r>
                    <a:endParaRPr lang="en-GB" sz="3200" b="1" dirty="0">
                      <a:solidFill>
                        <a:schemeClr val="accent1"/>
                      </a:solidFill>
                      <a:latin typeface="Times New Roman" panose="02020603050405020304" pitchFamily="18" charset="0"/>
                      <a:ea typeface="Times New Roman" panose="02020603050405020304" pitchFamily="18" charset="0"/>
                    </a:endParaRPr>
                  </a:p>
                </p:txBody>
              </p:sp>
              <p:sp>
                <p:nvSpPr>
                  <p:cNvPr id="21" name="Text Box 2"/>
                  <p:cNvSpPr txBox="1">
                    <a:spLocks noChangeArrowheads="1"/>
                  </p:cNvSpPr>
                  <p:nvPr/>
                </p:nvSpPr>
                <p:spPr bwMode="auto">
                  <a:xfrm>
                    <a:off x="720090" y="962290"/>
                    <a:ext cx="1371600" cy="235295"/>
                  </a:xfrm>
                  <a:prstGeom prst="rect">
                    <a:avLst/>
                  </a:prstGeom>
                  <a:noFill/>
                  <a:ln w="76200">
                    <a:solidFill>
                      <a:schemeClr val="tx1"/>
                    </a:solidFill>
                    <a:miter lim="800000"/>
                    <a:headEnd/>
                    <a:tailEnd/>
                  </a:ln>
                </p:spPr>
                <p:txBody>
                  <a:bodyPr rot="0" vert="horz" wrap="square" lIns="182868" tIns="91434" rIns="182868" bIns="91434" anchor="t" anchorCtr="0">
                    <a:noAutofit/>
                  </a:bodyPr>
                  <a:lstStyle/>
                  <a:p>
                    <a:pPr algn="just">
                      <a:spcBef>
                        <a:spcPts val="1200"/>
                      </a:spcBef>
                      <a:spcAft>
                        <a:spcPts val="1200"/>
                      </a:spcAft>
                    </a:pPr>
                    <a:r>
                      <a:rPr lang="en-AU" sz="3200" b="1" dirty="0">
                        <a:solidFill>
                          <a:schemeClr val="accent1"/>
                        </a:solidFill>
                        <a:latin typeface="Times New Roman" panose="02020603050405020304" pitchFamily="18" charset="0"/>
                        <a:ea typeface="Times New Roman" panose="02020603050405020304" pitchFamily="18" charset="0"/>
                      </a:rPr>
                      <a:t>Social Subsystem</a:t>
                    </a:r>
                    <a:endParaRPr lang="en-GB" sz="3200" b="1" dirty="0">
                      <a:solidFill>
                        <a:schemeClr val="accent1"/>
                      </a:solidFill>
                      <a:latin typeface="Times New Roman" panose="02020603050405020304" pitchFamily="18" charset="0"/>
                      <a:ea typeface="Times New Roman" panose="02020603050405020304" pitchFamily="18" charset="0"/>
                    </a:endParaRPr>
                  </a:p>
                </p:txBody>
              </p:sp>
            </p:grpSp>
            <p:sp>
              <p:nvSpPr>
                <p:cNvPr id="16" name="Text Box 2"/>
                <p:cNvSpPr txBox="1">
                  <a:spLocks noChangeArrowheads="1"/>
                </p:cNvSpPr>
                <p:nvPr/>
              </p:nvSpPr>
              <p:spPr bwMode="auto">
                <a:xfrm>
                  <a:off x="29327" y="263486"/>
                  <a:ext cx="4437145" cy="408214"/>
                </a:xfrm>
                <a:prstGeom prst="rect">
                  <a:avLst/>
                </a:prstGeom>
                <a:noFill/>
                <a:ln w="76200">
                  <a:noFill/>
                  <a:miter lim="800000"/>
                  <a:headEnd/>
                  <a:tailEnd/>
                </a:ln>
              </p:spPr>
              <p:txBody>
                <a:bodyPr rot="0" vert="horz" wrap="square" lIns="182868" tIns="91434" rIns="182868" bIns="91434" anchor="t" anchorCtr="0">
                  <a:noAutofit/>
                </a:bodyPr>
                <a:lstStyle/>
                <a:p>
                  <a:pPr algn="ctr">
                    <a:spcBef>
                      <a:spcPts val="1200"/>
                    </a:spcBef>
                    <a:spcAft>
                      <a:spcPts val="1200"/>
                    </a:spcAft>
                  </a:pPr>
                  <a:r>
                    <a:rPr lang="en-GB" sz="4000" b="1" dirty="0">
                      <a:solidFill>
                        <a:schemeClr val="bg1"/>
                      </a:solidFill>
                      <a:latin typeface="Times New Roman" panose="02020603050405020304" pitchFamily="18" charset="0"/>
                      <a:ea typeface="Times New Roman" panose="02020603050405020304" pitchFamily="18" charset="0"/>
                    </a:rPr>
                    <a:t>Environment (Policy, regulations, legislations, frameworks, economy, social aspects)</a:t>
                  </a:r>
                </a:p>
              </p:txBody>
            </p:sp>
          </p:grpSp>
          <p:sp>
            <p:nvSpPr>
              <p:cNvPr id="13" name="Text Box 2"/>
              <p:cNvSpPr txBox="1">
                <a:spLocks noChangeArrowheads="1"/>
              </p:cNvSpPr>
              <p:nvPr/>
            </p:nvSpPr>
            <p:spPr bwMode="auto">
              <a:xfrm>
                <a:off x="295001" y="652417"/>
                <a:ext cx="1371600" cy="218229"/>
              </a:xfrm>
              <a:prstGeom prst="rect">
                <a:avLst/>
              </a:prstGeom>
              <a:noFill/>
              <a:ln w="76200">
                <a:noFill/>
                <a:miter lim="800000"/>
                <a:headEnd/>
                <a:tailEnd/>
              </a:ln>
            </p:spPr>
            <p:txBody>
              <a:bodyPr rot="0" vert="horz" wrap="square" lIns="182868" tIns="91434" rIns="182868" bIns="91434" anchor="t" anchorCtr="0">
                <a:noAutofit/>
              </a:bodyPr>
              <a:lstStyle/>
              <a:p>
                <a:pPr algn="just">
                  <a:spcBef>
                    <a:spcPts val="1200"/>
                  </a:spcBef>
                  <a:spcAft>
                    <a:spcPts val="1200"/>
                  </a:spcAft>
                </a:pPr>
                <a:r>
                  <a:rPr lang="en-AU" sz="4000" b="1" dirty="0">
                    <a:solidFill>
                      <a:schemeClr val="accent1"/>
                    </a:solidFill>
                    <a:latin typeface="Times New Roman" panose="02020603050405020304" pitchFamily="18" charset="0"/>
                    <a:ea typeface="Times New Roman" panose="02020603050405020304" pitchFamily="18" charset="0"/>
                  </a:rPr>
                  <a:t>Work System</a:t>
                </a:r>
                <a:endParaRPr lang="en-GB" sz="4000" b="1" dirty="0">
                  <a:solidFill>
                    <a:schemeClr val="accent1"/>
                  </a:solidFill>
                  <a:latin typeface="Times New Roman" panose="02020603050405020304" pitchFamily="18" charset="0"/>
                  <a:ea typeface="Times New Roman" panose="02020603050405020304" pitchFamily="18" charset="0"/>
                </a:endParaRPr>
              </a:p>
            </p:txBody>
          </p:sp>
        </p:grpSp>
        <p:cxnSp>
          <p:nvCxnSpPr>
            <p:cNvPr id="8" name="Straight Arrow Connector 7"/>
            <p:cNvCxnSpPr>
              <a:cxnSpLocks/>
            </p:cNvCxnSpPr>
            <p:nvPr/>
          </p:nvCxnSpPr>
          <p:spPr>
            <a:xfrm flipH="1">
              <a:off x="2057400" y="1484807"/>
              <a:ext cx="557323" cy="1338235"/>
            </a:xfrm>
            <a:prstGeom prst="straightConnector1">
              <a:avLst/>
            </a:prstGeom>
            <a:ln w="76200">
              <a:headEnd type="triangle"/>
              <a:tailEnd type="triangle"/>
            </a:ln>
          </p:spPr>
          <p:style>
            <a:lnRef idx="3">
              <a:schemeClr val="dk1"/>
            </a:lnRef>
            <a:fillRef idx="0">
              <a:schemeClr val="dk1"/>
            </a:fillRef>
            <a:effectRef idx="2">
              <a:schemeClr val="dk1"/>
            </a:effectRef>
            <a:fontRef idx="minor">
              <a:schemeClr val="tx1"/>
            </a:fontRef>
          </p:style>
        </p:cxnSp>
        <p:cxnSp>
          <p:nvCxnSpPr>
            <p:cNvPr id="9" name="Straight Arrow Connector 8"/>
            <p:cNvCxnSpPr/>
            <p:nvPr/>
          </p:nvCxnSpPr>
          <p:spPr>
            <a:xfrm flipH="1" flipV="1">
              <a:off x="2051482" y="1434893"/>
              <a:ext cx="571500" cy="1353470"/>
            </a:xfrm>
            <a:prstGeom prst="straightConnector1">
              <a:avLst/>
            </a:prstGeom>
            <a:ln w="76200">
              <a:headEnd type="triangle"/>
              <a:tailEnd type="triangle"/>
            </a:ln>
          </p:spPr>
          <p:style>
            <a:lnRef idx="3">
              <a:schemeClr val="dk1"/>
            </a:lnRef>
            <a:fillRef idx="0">
              <a:schemeClr val="dk1"/>
            </a:fillRef>
            <a:effectRef idx="2">
              <a:schemeClr val="dk1"/>
            </a:effectRef>
            <a:fontRef idx="minor">
              <a:schemeClr val="tx1"/>
            </a:fontRef>
          </p:style>
        </p:cxnSp>
        <p:cxnSp>
          <p:nvCxnSpPr>
            <p:cNvPr id="10" name="Straight Arrow Connector 9"/>
            <p:cNvCxnSpPr/>
            <p:nvPr/>
          </p:nvCxnSpPr>
          <p:spPr>
            <a:xfrm flipH="1">
              <a:off x="3320143" y="1779815"/>
              <a:ext cx="7620" cy="690397"/>
            </a:xfrm>
            <a:prstGeom prst="straightConnector1">
              <a:avLst/>
            </a:prstGeom>
            <a:ln w="76200">
              <a:headEnd type="arrow" w="med" len="med"/>
              <a:tailEnd type="arrow" w="med" len="med"/>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flipH="1">
              <a:off x="1328057" y="1774371"/>
              <a:ext cx="7620" cy="684091"/>
            </a:xfrm>
            <a:prstGeom prst="straightConnector1">
              <a:avLst/>
            </a:prstGeom>
            <a:ln w="76200">
              <a:headEnd type="triangle"/>
              <a:tailEnd type="triangle"/>
            </a:ln>
          </p:spPr>
          <p:style>
            <a:lnRef idx="3">
              <a:schemeClr val="dk1"/>
            </a:lnRef>
            <a:fillRef idx="0">
              <a:schemeClr val="dk1"/>
            </a:fillRef>
            <a:effectRef idx="2">
              <a:schemeClr val="dk1"/>
            </a:effectRef>
            <a:fontRef idx="minor">
              <a:schemeClr val="tx1"/>
            </a:fontRef>
          </p:style>
        </p:cxnSp>
      </p:grpSp>
      <p:sp>
        <p:nvSpPr>
          <p:cNvPr id="2" name="TextBox 1"/>
          <p:cNvSpPr txBox="1"/>
          <p:nvPr/>
        </p:nvSpPr>
        <p:spPr>
          <a:xfrm>
            <a:off x="14368599" y="4680882"/>
            <a:ext cx="5847999" cy="2277547"/>
          </a:xfrm>
          <a:prstGeom prst="rect">
            <a:avLst/>
          </a:prstGeom>
          <a:noFill/>
        </p:spPr>
        <p:txBody>
          <a:bodyPr wrap="square" rtlCol="0">
            <a:spAutoFit/>
          </a:bodyPr>
          <a:lstStyle/>
          <a:p>
            <a:pPr algn="just">
              <a:spcBef>
                <a:spcPts val="1200"/>
              </a:spcBef>
            </a:pPr>
            <a:r>
              <a:rPr lang="en-AU" sz="2800" b="1" dirty="0">
                <a:solidFill>
                  <a:srgbClr val="EFEFF1"/>
                </a:solidFill>
                <a:latin typeface="Times New Roman" panose="02020603050405020304" pitchFamily="18" charset="0"/>
                <a:ea typeface="Times New Roman" panose="02020603050405020304" pitchFamily="18" charset="0"/>
              </a:rPr>
              <a:t>Technology BIM/GIS/CAFM/IoT/5G</a:t>
            </a:r>
            <a:endParaRPr lang="en-GB" sz="2800" b="1"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Hardware, software</a:t>
            </a:r>
            <a:endParaRPr lang="en-GB" sz="2800"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Network connectivity</a:t>
            </a:r>
            <a:endParaRPr lang="en-GB" sz="2800"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Sensors and BMS</a:t>
            </a:r>
            <a:endParaRPr lang="en-GB" sz="2800" dirty="0">
              <a:solidFill>
                <a:srgbClr val="EFEFF1"/>
              </a:solidFill>
              <a:latin typeface="Times New Roman" panose="02020603050405020304" pitchFamily="18" charset="0"/>
              <a:ea typeface="Times New Roman" panose="02020603050405020304" pitchFamily="18" charset="0"/>
            </a:endParaRPr>
          </a:p>
        </p:txBody>
      </p:sp>
      <p:sp>
        <p:nvSpPr>
          <p:cNvPr id="31" name="TextBox 30"/>
          <p:cNvSpPr txBox="1"/>
          <p:nvPr/>
        </p:nvSpPr>
        <p:spPr>
          <a:xfrm>
            <a:off x="14536762" y="9440616"/>
            <a:ext cx="5559234" cy="1538883"/>
          </a:xfrm>
          <a:prstGeom prst="rect">
            <a:avLst/>
          </a:prstGeom>
          <a:noFill/>
        </p:spPr>
        <p:txBody>
          <a:bodyPr wrap="square" rtlCol="0">
            <a:spAutoFit/>
          </a:bodyPr>
          <a:lstStyle/>
          <a:p>
            <a:pPr algn="just">
              <a:spcBef>
                <a:spcPts val="1200"/>
              </a:spcBef>
            </a:pPr>
            <a:r>
              <a:rPr lang="en-AU" sz="2800" b="1" dirty="0">
                <a:solidFill>
                  <a:srgbClr val="EFEFF1"/>
                </a:solidFill>
                <a:latin typeface="Times New Roman" panose="02020603050405020304" pitchFamily="18" charset="0"/>
                <a:ea typeface="Times New Roman" panose="02020603050405020304" pitchFamily="18" charset="0"/>
              </a:rPr>
              <a:t>Work Process</a:t>
            </a:r>
            <a:endParaRPr lang="en-GB" sz="2800" b="1"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Coordinates people tasks, technology use and organisational context </a:t>
            </a:r>
            <a:endParaRPr lang="en-GB" sz="2800" dirty="0">
              <a:solidFill>
                <a:srgbClr val="EFEFF1"/>
              </a:solidFill>
              <a:latin typeface="Times New Roman" panose="02020603050405020304" pitchFamily="18" charset="0"/>
              <a:ea typeface="Times New Roman" panose="02020603050405020304" pitchFamily="18" charset="0"/>
            </a:endParaRPr>
          </a:p>
        </p:txBody>
      </p:sp>
      <p:sp>
        <p:nvSpPr>
          <p:cNvPr id="32" name="TextBox 31"/>
          <p:cNvSpPr txBox="1"/>
          <p:nvPr/>
        </p:nvSpPr>
        <p:spPr>
          <a:xfrm>
            <a:off x="5920931" y="9177919"/>
            <a:ext cx="6062327" cy="2277547"/>
          </a:xfrm>
          <a:prstGeom prst="rect">
            <a:avLst/>
          </a:prstGeom>
          <a:noFill/>
        </p:spPr>
        <p:txBody>
          <a:bodyPr wrap="square" rtlCol="0">
            <a:spAutoFit/>
          </a:bodyPr>
          <a:lstStyle/>
          <a:p>
            <a:pPr algn="just">
              <a:spcBef>
                <a:spcPts val="1200"/>
              </a:spcBef>
            </a:pPr>
            <a:r>
              <a:rPr lang="en-AU" sz="2800" b="1" dirty="0">
                <a:solidFill>
                  <a:srgbClr val="EFEFF1"/>
                </a:solidFill>
                <a:latin typeface="Times New Roman" panose="02020603050405020304" pitchFamily="18" charset="0"/>
                <a:ea typeface="Times New Roman" panose="02020603050405020304" pitchFamily="18" charset="0"/>
              </a:rPr>
              <a:t>Organisation</a:t>
            </a:r>
            <a:endParaRPr lang="en-GB" sz="2800" b="1"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Leadership &amp; Strategy</a:t>
            </a:r>
            <a:endParaRPr lang="en-GB" sz="2800"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Structure</a:t>
            </a:r>
            <a:endParaRPr lang="en-GB" sz="2800"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Policy, procedures &amp; training </a:t>
            </a:r>
            <a:endParaRPr lang="en-GB" sz="2800" dirty="0">
              <a:solidFill>
                <a:srgbClr val="EFEFF1"/>
              </a:solidFill>
              <a:latin typeface="Times New Roman" panose="02020603050405020304" pitchFamily="18" charset="0"/>
              <a:ea typeface="Times New Roman" panose="02020603050405020304" pitchFamily="18" charset="0"/>
            </a:endParaRPr>
          </a:p>
        </p:txBody>
      </p:sp>
      <p:sp>
        <p:nvSpPr>
          <p:cNvPr id="33" name="TextBox 32"/>
          <p:cNvSpPr txBox="1"/>
          <p:nvPr/>
        </p:nvSpPr>
        <p:spPr>
          <a:xfrm>
            <a:off x="5884729" y="4670403"/>
            <a:ext cx="6062327" cy="2277547"/>
          </a:xfrm>
          <a:prstGeom prst="rect">
            <a:avLst/>
          </a:prstGeom>
          <a:noFill/>
        </p:spPr>
        <p:txBody>
          <a:bodyPr wrap="square" rtlCol="0">
            <a:spAutoFit/>
          </a:bodyPr>
          <a:lstStyle/>
          <a:p>
            <a:pPr algn="just">
              <a:spcBef>
                <a:spcPts val="1200"/>
              </a:spcBef>
            </a:pPr>
            <a:r>
              <a:rPr lang="en-AU" sz="2800" b="1" dirty="0">
                <a:solidFill>
                  <a:srgbClr val="EFEFF1"/>
                </a:solidFill>
                <a:latin typeface="Times New Roman" panose="02020603050405020304" pitchFamily="18" charset="0"/>
                <a:ea typeface="Times New Roman" panose="02020603050405020304" pitchFamily="18" charset="0"/>
              </a:rPr>
              <a:t>People (Employees)</a:t>
            </a:r>
            <a:endParaRPr lang="en-GB" sz="2800" b="1"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Roles &amp; responsibilities</a:t>
            </a:r>
            <a:endParaRPr lang="en-GB" sz="2800"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Skills &amp; expertise</a:t>
            </a:r>
            <a:endParaRPr lang="en-GB" sz="2800" dirty="0">
              <a:solidFill>
                <a:srgbClr val="EFEFF1"/>
              </a:solidFill>
              <a:latin typeface="Times New Roman" panose="02020603050405020304" pitchFamily="18" charset="0"/>
              <a:ea typeface="Times New Roman" panose="02020603050405020304" pitchFamily="18" charset="0"/>
            </a:endParaRPr>
          </a:p>
          <a:p>
            <a:pPr algn="just">
              <a:spcBef>
                <a:spcPts val="1200"/>
              </a:spcBef>
            </a:pPr>
            <a:r>
              <a:rPr lang="en-AU" sz="2800" dirty="0">
                <a:solidFill>
                  <a:srgbClr val="EFEFF1"/>
                </a:solidFill>
                <a:latin typeface="Times New Roman" panose="02020603050405020304" pitchFamily="18" charset="0"/>
                <a:ea typeface="Times New Roman" panose="02020603050405020304" pitchFamily="18" charset="0"/>
              </a:rPr>
              <a:t>Culture and Behaviours</a:t>
            </a:r>
            <a:endParaRPr lang="en-GB" sz="2800" dirty="0">
              <a:solidFill>
                <a:srgbClr val="EFEFF1"/>
              </a:solidFill>
              <a:latin typeface="Times New Roman" panose="02020603050405020304" pitchFamily="18" charset="0"/>
              <a:ea typeface="Times New Roman" panose="02020603050405020304" pitchFamily="18" charset="0"/>
            </a:endParaRPr>
          </a:p>
        </p:txBody>
      </p:sp>
      <p:sp>
        <p:nvSpPr>
          <p:cNvPr id="34" name="Up-Down Arrow 33"/>
          <p:cNvSpPr/>
          <p:nvPr/>
        </p:nvSpPr>
        <p:spPr>
          <a:xfrm>
            <a:off x="12445637" y="2528180"/>
            <a:ext cx="643190" cy="1097209"/>
          </a:xfrm>
          <a:prstGeom prst="upDownArrow">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en-GB" sz="7200"/>
          </a:p>
        </p:txBody>
      </p:sp>
    </p:spTree>
    <p:extLst>
      <p:ext uri="{BB962C8B-B14F-4D97-AF65-F5344CB8AC3E}">
        <p14:creationId xmlns:p14="http://schemas.microsoft.com/office/powerpoint/2010/main" val="3681500734"/>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A284D2A1-6FD7-4BD4-8932-2FE1CB8F9AFF}"/>
              </a:ext>
            </a:extLst>
          </p:cNvPr>
          <p:cNvSpPr>
            <a:spLocks noGrp="1"/>
          </p:cNvSpPr>
          <p:nvPr>
            <p:ph type="ctrTitle"/>
          </p:nvPr>
        </p:nvSpPr>
        <p:spPr>
          <a:xfrm>
            <a:off x="4189696" y="698811"/>
            <a:ext cx="15212091" cy="809645"/>
          </a:xfrm>
        </p:spPr>
        <p:txBody>
          <a:bodyPr/>
          <a:lstStyle/>
          <a:p>
            <a:r>
              <a:rPr lang="en-GB" sz="6700" dirty="0">
                <a:solidFill>
                  <a:schemeClr val="tx2"/>
                </a:solidFill>
              </a:rPr>
              <a:t>Key Points</a:t>
            </a:r>
          </a:p>
        </p:txBody>
      </p:sp>
      <p:sp>
        <p:nvSpPr>
          <p:cNvPr id="2" name="Title 5">
            <a:extLst>
              <a:ext uri="{FF2B5EF4-FFF2-40B4-BE49-F238E27FC236}">
                <a16:creationId xmlns:a16="http://schemas.microsoft.com/office/drawing/2014/main" id="{D6118B45-3287-462E-6D93-6D43FEF93A5B}"/>
              </a:ext>
            </a:extLst>
          </p:cNvPr>
          <p:cNvSpPr txBox="1">
            <a:spLocks/>
          </p:cNvSpPr>
          <p:nvPr/>
        </p:nvSpPr>
        <p:spPr>
          <a:xfrm>
            <a:off x="1519489" y="2781438"/>
            <a:ext cx="21343434" cy="10986213"/>
          </a:xfrm>
          <a:prstGeom prst="rect">
            <a:avLst/>
          </a:prstGeom>
        </p:spPr>
        <p:txBody>
          <a:bodyPr vert="horz" wrap="square" lIns="0" tIns="0" rIns="0" bIns="0" rtlCol="0" anchor="t">
            <a:spAutoFit/>
          </a:bodyPr>
          <a:lstStyle>
            <a:lvl1pPr algn="ctr" defTabSz="1828709" rtl="0" eaLnBrk="1" latinLnBrk="0" hangingPunct="1">
              <a:lnSpc>
                <a:spcPct val="75000"/>
              </a:lnSpc>
              <a:spcBef>
                <a:spcPct val="0"/>
              </a:spcBef>
              <a:buNone/>
              <a:defRPr sz="7200" b="0" i="0" kern="1200" spc="0" baseline="0">
                <a:solidFill>
                  <a:schemeClr val="tx1"/>
                </a:solidFill>
                <a:latin typeface="+mj-lt"/>
                <a:ea typeface="+mj-ea"/>
                <a:cs typeface="+mj-cs"/>
              </a:defRPr>
            </a:lvl1pPr>
          </a:lstStyle>
          <a:p>
            <a:pPr marL="685800" indent="-685800" algn="just">
              <a:lnSpc>
                <a:spcPct val="150000"/>
              </a:lnSpc>
              <a:buFont typeface="Arial" panose="020B0604020202020204" pitchFamily="34" charset="0"/>
              <a:buChar char="•"/>
            </a:pPr>
            <a:r>
              <a:rPr lang="en-GB" sz="4000" b="1" dirty="0">
                <a:solidFill>
                  <a:schemeClr val="accent1"/>
                </a:solidFill>
              </a:rPr>
              <a:t>More focus needs to be given to develop use cases, business case, and applications of smart technology in the operation phase of building lifecycle as it accounts for 80-85% of the life cost of the building.</a:t>
            </a:r>
          </a:p>
          <a:p>
            <a:pPr marL="685800" indent="-685800" algn="just">
              <a:lnSpc>
                <a:spcPct val="150000"/>
              </a:lnSpc>
              <a:buFont typeface="Arial" panose="020B0604020202020204" pitchFamily="34" charset="0"/>
              <a:buChar char="•"/>
            </a:pPr>
            <a:r>
              <a:rPr lang="en-GB" sz="4000" b="1" dirty="0">
                <a:solidFill>
                  <a:schemeClr val="accent1"/>
                </a:solidFill>
              </a:rPr>
              <a:t>An integrated lifecycle digital twin should be connected to the asset management system i.e. intersect with the Smart Building concept. </a:t>
            </a:r>
          </a:p>
          <a:p>
            <a:pPr marL="685800" indent="-685800" algn="just">
              <a:lnSpc>
                <a:spcPct val="150000"/>
              </a:lnSpc>
              <a:buFont typeface="Arial" panose="020B0604020202020204" pitchFamily="34" charset="0"/>
              <a:buChar char="•"/>
            </a:pPr>
            <a:r>
              <a:rPr lang="en-GB" sz="4000" b="1" dirty="0">
                <a:solidFill>
                  <a:schemeClr val="accent1"/>
                </a:solidFill>
              </a:rPr>
              <a:t>More work needs to be done about technology development for Facility and Asset management system to understand IFC for a complete the digital lifecycle of the asset.</a:t>
            </a:r>
          </a:p>
          <a:p>
            <a:pPr marL="685800" indent="-685800" algn="just">
              <a:lnSpc>
                <a:spcPct val="150000"/>
              </a:lnSpc>
              <a:buFont typeface="Arial" panose="020B0604020202020204" pitchFamily="34" charset="0"/>
              <a:buChar char="•"/>
            </a:pPr>
            <a:r>
              <a:rPr lang="en-GB" sz="4000" b="1" dirty="0">
                <a:solidFill>
                  <a:schemeClr val="accent1"/>
                </a:solidFill>
              </a:rPr>
              <a:t>It is important to give more focus to  retrospective digital twin of existing building because new built is a frication of existing buildings stock in the UK</a:t>
            </a:r>
          </a:p>
          <a:p>
            <a:pPr marL="685800" indent="-685800" algn="just">
              <a:lnSpc>
                <a:spcPct val="150000"/>
              </a:lnSpc>
              <a:buFont typeface="Arial" panose="020B0604020202020204" pitchFamily="34" charset="0"/>
              <a:buChar char="•"/>
            </a:pPr>
            <a:r>
              <a:rPr lang="en-GB" sz="4000" b="1" dirty="0">
                <a:solidFill>
                  <a:schemeClr val="accent1"/>
                </a:solidFill>
              </a:rPr>
              <a:t>Digital Twin is not only about technology, but also it is a social change, so more work is needed in analysing the sociotechnical transition associated with Digital Twin implementation. </a:t>
            </a:r>
          </a:p>
          <a:p>
            <a:pPr marL="685800" indent="-685800" algn="just">
              <a:lnSpc>
                <a:spcPct val="150000"/>
              </a:lnSpc>
              <a:buFont typeface="Arial" panose="020B0604020202020204" pitchFamily="34" charset="0"/>
              <a:buChar char="•"/>
            </a:pPr>
            <a:endParaRPr lang="en-GB" sz="4000" b="1" dirty="0">
              <a:solidFill>
                <a:schemeClr val="accent1"/>
              </a:solidFill>
            </a:endParaRPr>
          </a:p>
        </p:txBody>
      </p:sp>
    </p:spTree>
    <p:extLst>
      <p:ext uri="{BB962C8B-B14F-4D97-AF65-F5344CB8AC3E}">
        <p14:creationId xmlns:p14="http://schemas.microsoft.com/office/powerpoint/2010/main" val="4138089709"/>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A8A8B3-C09C-4107-98E1-415DCB08F84F}"/>
              </a:ext>
            </a:extLst>
          </p:cNvPr>
          <p:cNvSpPr>
            <a:spLocks noGrp="1"/>
          </p:cNvSpPr>
          <p:nvPr>
            <p:ph type="title"/>
          </p:nvPr>
        </p:nvSpPr>
        <p:spPr>
          <a:xfrm>
            <a:off x="8989846" y="5623495"/>
            <a:ext cx="6104543" cy="1234505"/>
          </a:xfrm>
        </p:spPr>
        <p:txBody>
          <a:bodyPr/>
          <a:lstStyle/>
          <a:p>
            <a:r>
              <a:rPr lang="en-GB" dirty="0"/>
              <a:t>Thank you!</a:t>
            </a:r>
          </a:p>
        </p:txBody>
      </p:sp>
      <p:pic>
        <p:nvPicPr>
          <p:cNvPr id="15" name="Picture Placeholder 14" descr="Icon&#10;&#10;Description automatically generated">
            <a:extLst>
              <a:ext uri="{FF2B5EF4-FFF2-40B4-BE49-F238E27FC236}">
                <a16:creationId xmlns:a16="http://schemas.microsoft.com/office/drawing/2014/main" id="{250CA871-90DD-4AAA-B83C-7AB8644E73BC}"/>
              </a:ext>
            </a:extLst>
          </p:cNvPr>
          <p:cNvPicPr>
            <a:picLocks noGrp="1" noChangeAspect="1"/>
          </p:cNvPicPr>
          <p:nvPr>
            <p:ph type="pic" sz="quarter" idx="14"/>
          </p:nvPr>
        </p:nvPicPr>
        <p:blipFill>
          <a:blip r:embed="rId3"/>
          <a:srcRect/>
          <a:stretch>
            <a:fillRect/>
          </a:stretch>
        </p:blipFill>
        <p:spPr>
          <a:xfrm>
            <a:off x="2619904" y="9761786"/>
            <a:ext cx="2731029" cy="2731029"/>
          </a:xfrm>
        </p:spPr>
      </p:pic>
    </p:spTree>
    <p:extLst>
      <p:ext uri="{BB962C8B-B14F-4D97-AF65-F5344CB8AC3E}">
        <p14:creationId xmlns:p14="http://schemas.microsoft.com/office/powerpoint/2010/main" val="1649496270"/>
      </p:ext>
    </p:extLst>
  </p:cSld>
  <p:clrMapOvr>
    <a:masterClrMapping/>
  </p:clrMapOvr>
  <mc:AlternateContent xmlns:mc="http://schemas.openxmlformats.org/markup-compatibility/2006" xmlns:p14="http://schemas.microsoft.com/office/powerpoint/2010/main">
    <mc:Choice Requires="p14">
      <p:transition spd="slow" p14:dur="27250" advClick="0" advTm="0"/>
    </mc:Choice>
    <mc:Fallback xmlns="">
      <p:transition spd="slow" advClick="0" advTm="0"/>
    </mc:Fallback>
  </mc:AlternateContent>
</p:sld>
</file>

<file path=ppt/theme/theme1.xml><?xml version="1.0" encoding="utf-8"?>
<a:theme xmlns:a="http://schemas.openxmlformats.org/drawingml/2006/main" name="Office Theme">
  <a:themeElements>
    <a:clrScheme name="BRE 5">
      <a:dk1>
        <a:srgbClr val="000000"/>
      </a:dk1>
      <a:lt1>
        <a:srgbClr val="FFFFFF"/>
      </a:lt1>
      <a:dk2>
        <a:srgbClr val="DC0043"/>
      </a:dk2>
      <a:lt2>
        <a:srgbClr val="FFFFFF"/>
      </a:lt2>
      <a:accent1>
        <a:srgbClr val="1E1836"/>
      </a:accent1>
      <a:accent2>
        <a:srgbClr val="DC0043"/>
      </a:accent2>
      <a:accent3>
        <a:srgbClr val="666666"/>
      </a:accent3>
      <a:accent4>
        <a:srgbClr val="999999"/>
      </a:accent4>
      <a:accent5>
        <a:srgbClr val="CCCCCC"/>
      </a:accent5>
      <a:accent6>
        <a:srgbClr val="E6E6E6"/>
      </a:accent6>
      <a:hlink>
        <a:srgbClr val="000000"/>
      </a:hlink>
      <a:folHlink>
        <a:srgbClr val="000000"/>
      </a:folHlink>
    </a:clrScheme>
    <a:fontScheme name="Office 2">
      <a:majorFont>
        <a:latin typeface="Georgia Pro Light"/>
        <a:ea typeface=""/>
        <a:cs typeface=""/>
        <a:font script="Jpan" typeface="ＭＳ 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Arial Nova Light"/>
        <a:ea typeface=""/>
        <a:cs typeface=""/>
        <a:font script="Jpan" typeface="ＭＳ Ｐ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lgn="l">
          <a:defRPr dirty="0" err="1" smtClean="0"/>
        </a:defPPr>
      </a:lstStyle>
    </a:txDef>
  </a:objectDefaults>
  <a:extraClrSchemeLst/>
  <a:extLst>
    <a:ext uri="{05A4C25C-085E-4340-85A3-A5531E510DB2}">
      <thm15:themeFamily xmlns:thm15="http://schemas.microsoft.com/office/thememl/2012/main" name="ISO-Essentials-2021.potx" id="{A6BF5613-1DF6-4339-AFE6-337C414B3565}" vid="{76DDCA34-31E7-4999-99DF-A3E05001EDD3}"/>
    </a:ext>
  </a:extLst>
</a:theme>
</file>

<file path=ppt/theme/theme2.xml><?xml version="1.0" encoding="utf-8"?>
<a:theme xmlns:a="http://schemas.openxmlformats.org/drawingml/2006/main" name="1_Office Theme">
  <a:themeElements>
    <a:clrScheme name="BRE 5">
      <a:dk1>
        <a:srgbClr val="000000"/>
      </a:dk1>
      <a:lt1>
        <a:srgbClr val="FFFFFF"/>
      </a:lt1>
      <a:dk2>
        <a:srgbClr val="DC0043"/>
      </a:dk2>
      <a:lt2>
        <a:srgbClr val="FFFFFF"/>
      </a:lt2>
      <a:accent1>
        <a:srgbClr val="1E1836"/>
      </a:accent1>
      <a:accent2>
        <a:srgbClr val="DC0043"/>
      </a:accent2>
      <a:accent3>
        <a:srgbClr val="666666"/>
      </a:accent3>
      <a:accent4>
        <a:srgbClr val="999999"/>
      </a:accent4>
      <a:accent5>
        <a:srgbClr val="CCCCCC"/>
      </a:accent5>
      <a:accent6>
        <a:srgbClr val="E6E6E6"/>
      </a:accent6>
      <a:hlink>
        <a:srgbClr val="000000"/>
      </a:hlink>
      <a:folHlink>
        <a:srgbClr val="000000"/>
      </a:folHlink>
    </a:clrScheme>
    <a:fontScheme name="Office 2">
      <a:majorFont>
        <a:latin typeface="Georgia Pro Light"/>
        <a:ea typeface=""/>
        <a:cs typeface=""/>
        <a:font script="Jpan" typeface="ＭＳ 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Arial Nova Light"/>
        <a:ea typeface=""/>
        <a:cs typeface=""/>
        <a:font script="Jpan" typeface="ＭＳ Ｐ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lgn="l">
          <a:defRPr dirty="0" err="1" smtClean="0"/>
        </a:defPPr>
      </a:lstStyle>
    </a:txDef>
  </a:objectDefaults>
  <a:extraClrSchemeLst/>
  <a:extLst>
    <a:ext uri="{05A4C25C-085E-4340-85A3-A5531E510DB2}">
      <thm15:themeFamily xmlns:thm15="http://schemas.microsoft.com/office/thememl/2012/main" name="ISO-Essentials-2021.potx" id="{A6BF5613-1DF6-4339-AFE6-337C414B3565}" vid="{76DDCA34-31E7-4999-99DF-A3E05001ED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14C012B79B0140B9C8BD50DDFAE599" ma:contentTypeVersion="2" ma:contentTypeDescription="Create a new document." ma:contentTypeScope="" ma:versionID="3fec8ba92448c97d7acf733dd31aa306">
  <xsd:schema xmlns:xsd="http://www.w3.org/2001/XMLSchema" xmlns:xs="http://www.w3.org/2001/XMLSchema" xmlns:p="http://schemas.microsoft.com/office/2006/metadata/properties" xmlns:ns2="f895145e-074e-4c1e-8fce-33ccd4ff0058" targetNamespace="http://schemas.microsoft.com/office/2006/metadata/properties" ma:root="true" ma:fieldsID="f9924b3ee03e95caae638de638949939" ns2:_="">
    <xsd:import namespace="f895145e-074e-4c1e-8fce-33ccd4ff0058"/>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95145e-074e-4c1e-8fce-33ccd4ff00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D0779B-A69A-40D0-83B7-BD02EAFDDE9A}">
  <ds:schemaRefs>
    <ds:schemaRef ds:uri="http://schemas.microsoft.com/sharepoint/v3/contenttype/forms"/>
  </ds:schemaRefs>
</ds:datastoreItem>
</file>

<file path=customXml/itemProps2.xml><?xml version="1.0" encoding="utf-8"?>
<ds:datastoreItem xmlns:ds="http://schemas.openxmlformats.org/officeDocument/2006/customXml" ds:itemID="{0039759D-3E3C-48E3-82E0-22044BAF3DE5}">
  <ds:schemaRefs>
    <ds:schemaRef ds:uri="f895145e-074e-4c1e-8fce-33ccd4ff00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FA6498B-E3E6-4BDE-A3D9-AEB5E8DDBD1A}">
  <ds:schemaRefs>
    <ds:schemaRef ds:uri="f895145e-074e-4c1e-8fce-33ccd4ff00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ISO-Essentials-2021</Template>
  <TotalTime>3415</TotalTime>
  <Words>663</Words>
  <Application>Microsoft Office PowerPoint</Application>
  <PresentationFormat>Custom</PresentationFormat>
  <Paragraphs>115</Paragraphs>
  <Slides>11</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11</vt:i4>
      </vt:variant>
    </vt:vector>
  </HeadingPairs>
  <TitlesOfParts>
    <vt:vector size="21" baseType="lpstr">
      <vt:lpstr>-apple-system</vt:lpstr>
      <vt:lpstr>Arial</vt:lpstr>
      <vt:lpstr>Arial Nova</vt:lpstr>
      <vt:lpstr>Arial Nova Light</vt:lpstr>
      <vt:lpstr>Calibri</vt:lpstr>
      <vt:lpstr>Georgia Pro Light</vt:lpstr>
      <vt:lpstr>Nunito</vt:lpstr>
      <vt:lpstr>Times New Roman</vt:lpstr>
      <vt:lpstr>Office Theme</vt:lpstr>
      <vt:lpstr>1_Office Theme</vt:lpstr>
      <vt:lpstr> Digital Twin Fan Club Presentation     Lifecycle Asset Management in the Intersection Between  Digital Twins and Smart Buildings </vt:lpstr>
      <vt:lpstr>Building Lifecycle CapEx and OpEx</vt:lpstr>
      <vt:lpstr>Smart Building (SB) Definition</vt:lpstr>
      <vt:lpstr>The Intersection between Digital Twin and Smart Building</vt:lpstr>
      <vt:lpstr>A lifecycle Digital Twin – Case Study</vt:lpstr>
      <vt:lpstr>IoT Enabled Lifecycle Digital Twin</vt:lpstr>
      <vt:lpstr>Lifecycle Connected Digital Twin</vt:lpstr>
      <vt:lpstr>PowerPoint Presentation</vt:lpstr>
      <vt:lpstr>PowerPoint Presentation</vt:lpstr>
      <vt:lpstr>Key Points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BRE ACADEMY</dc:title>
  <dc:creator>Tofton, Mike</dc:creator>
  <cp:lastModifiedBy>Alnaggar, Ahmed</cp:lastModifiedBy>
  <cp:revision>242</cp:revision>
  <dcterms:created xsi:type="dcterms:W3CDTF">2021-09-20T07:48:54Z</dcterms:created>
  <dcterms:modified xsi:type="dcterms:W3CDTF">2022-12-06T02:01:22Z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0x0101003C14C012B79B0140B9C8BD50DDFAE599</vt:lpwstr>
  </property>
</Properties>
</file>