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4ceeeb2044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4ceeeb2044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1c96daf2aaa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1c96daf2aaa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c96daf2aa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1c96daf2aa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4ceeeb2044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4ceeeb2044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c96daf2aaa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c96daf2aaa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c919a1a579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c919a1a579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c919a1a579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1c919a1a579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c919a1a579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1c919a1a579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c919a1a579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c919a1a579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c902ebce52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c902ebce52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c902ebce5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c902ebce5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>
                <a:highlight>
                  <a:schemeClr val="lt1"/>
                </a:highlight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>
                <a:highlight>
                  <a:schemeClr val="lt1"/>
                </a:highlight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>
                <a:highlight>
                  <a:schemeClr val="lt1"/>
                </a:highlight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>
                <a:highlight>
                  <a:schemeClr val="lt1"/>
                </a:highlight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>
                <a:highlight>
                  <a:schemeClr val="lt1"/>
                </a:highlight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>
                <a:highlight>
                  <a:schemeClr val="lt1"/>
                </a:highlight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>
                <a:highlight>
                  <a:schemeClr val="lt1"/>
                </a:highlight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>
                <a:highlight>
                  <a:schemeClr val="lt1"/>
                </a:highlight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>
                <a:highlight>
                  <a:schemeClr val="lt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www.cadlogic.com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Retail Planner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654600" y="2834125"/>
            <a:ext cx="59820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Collaborative Partnership; A user led journey into Data Centric Planning, Enabling IM &amp; BIM Adoption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Overview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Desktop &amp; Cloud in Partnership</a:t>
            </a:r>
            <a:endParaRPr/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 Cooperative Partnership between Data and Users</a:t>
            </a:r>
            <a:endParaRPr/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Data Centric - </a:t>
            </a:r>
            <a:r>
              <a:rPr lang="en-GB"/>
              <a:t>N</a:t>
            </a:r>
            <a:r>
              <a:rPr lang="en-GB"/>
              <a:t>ot</a:t>
            </a:r>
            <a:r>
              <a:rPr lang="en-GB"/>
              <a:t> Drawing Object Centric</a:t>
            </a:r>
            <a:endParaRPr/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Live Scheduling &amp; Change Visibility</a:t>
            </a:r>
            <a:endParaRPr/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User First - A socio technical focused project</a:t>
            </a:r>
            <a:endParaRPr/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Data &amp; Drawing Information Interoperability</a:t>
            </a:r>
            <a:endParaRPr/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Data Visualisation</a:t>
            </a:r>
            <a:endParaRPr/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3D Rendered Visuals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Desktop &amp; Cloud in Partnership</a:t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4599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20000"/>
          </a:bodyPr>
          <a:lstStyle/>
          <a:p>
            <a:pPr indent="-31718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Retail Planner </a:t>
            </a:r>
            <a:r>
              <a:rPr lang="en-GB"/>
              <a:t>Desktop Software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Store Design - Planning Tool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Space Data Capture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Visualisation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Change Logging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Accountability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Legislation Compliance</a:t>
            </a:r>
            <a:endParaRPr/>
          </a:p>
          <a:p>
            <a:pPr indent="-31718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Retail Planner Cloud Portal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Controlled Data for Planning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Reporting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Data Sharing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Controller for Data Transfer between systems</a:t>
            </a:r>
            <a:endParaRPr/>
          </a:p>
          <a:p>
            <a:pPr indent="-297497" lvl="1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REST API’s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4350" y="1287250"/>
            <a:ext cx="3927902" cy="21100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Cooperative Partnership between Data and Users</a:t>
            </a:r>
            <a:endParaRPr/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5362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ct val="100000"/>
              <a:buChar char="●"/>
            </a:pPr>
            <a:r>
              <a:rPr lang="en-GB" sz="5465"/>
              <a:t>Like the John Lewis Partnership, Retail Planner has a been designed with both data and users in mind.</a:t>
            </a:r>
            <a:endParaRPr sz="5465"/>
          </a:p>
          <a:p>
            <a:pPr indent="-31536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5465"/>
              <a:t>Designed to remove the unnecessary and provide functionality to support the users in their roles, not Just another CAD System with addons.</a:t>
            </a:r>
            <a:endParaRPr sz="5465"/>
          </a:p>
          <a:p>
            <a:pPr indent="-31536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5465"/>
              <a:t>Built in Partnership with John Lewis &amp; Waitrose Design Teams.</a:t>
            </a:r>
            <a:endParaRPr sz="5465"/>
          </a:p>
          <a:p>
            <a:pPr indent="-31536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5465"/>
              <a:t>Supports Business Critical Processes.</a:t>
            </a:r>
            <a:endParaRPr sz="5465"/>
          </a:p>
          <a:p>
            <a:pPr indent="-31536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5465"/>
              <a:t>Agile ongoing development partnership, growing and developing with the ever changing needs of a complex and challenging client and the environment they work in, supporting constantly evolving processes and WoW.</a:t>
            </a:r>
            <a:endParaRPr sz="5465"/>
          </a:p>
          <a:p>
            <a:pPr indent="-31536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5465"/>
              <a:t>Facilitating Change, Supporting Better outcomes.</a:t>
            </a:r>
            <a:endParaRPr sz="5465"/>
          </a:p>
          <a:p>
            <a:pPr indent="-31536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5465"/>
              <a:t>Data Portal used for sharing information across organisational &amp; sectoral boundaries.</a:t>
            </a:r>
            <a:endParaRPr sz="5465"/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Data Centric - NOT Drawing Object Centric</a:t>
            </a:r>
            <a:endParaRPr/>
          </a:p>
        </p:txBody>
      </p:sp>
      <p:sp>
        <p:nvSpPr>
          <p:cNvPr id="84" name="Google Shape;84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Retail Planner is Data Object Based.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Objects can only be edited inline with Best Practices &amp; Compliance Checks.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Planning Tools &amp; Data Visualisation to aid the user.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Built in Accountability with Change Logging.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Space &amp; Asset Management.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Controlled and Managed Planning to Support the User and the Company without conflict or need to understand each other.  Making complex tasks simple, removing the jargon.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Built in Compliance Controls.</a:t>
            </a: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075" y="1107900"/>
            <a:ext cx="5982050" cy="37788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Live Scheduling &amp; Change Visibility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User First - A socio technical focused project</a:t>
            </a:r>
            <a:endParaRPr/>
          </a:p>
        </p:txBody>
      </p:sp>
      <p:sp>
        <p:nvSpPr>
          <p:cNvPr id="98" name="Google Shape;98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Built with a Retail Designer in mind, not just an addon to an already complex CAD System with many unnecessary functions.</a:t>
            </a:r>
            <a:endParaRPr/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Visualisation to help speed up the design process</a:t>
            </a:r>
            <a:endParaRPr/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Easy to learn - Reduces the onboarding overhead.</a:t>
            </a:r>
            <a:endParaRPr/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Easy to use - Lets the user focus on their job more, improving Performance and effectiveness.</a:t>
            </a:r>
            <a:endParaRPr/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Does the complex CAD planning at a professional level while being accessible</a:t>
            </a:r>
            <a:r>
              <a:rPr lang="en-GB"/>
              <a:t> to all levels of experience.</a:t>
            </a:r>
            <a:endParaRPr/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Supports &amp; Guides a Clients Processes &amp; Standards with the flexibility to cater for Non Standard Requirements.</a:t>
            </a:r>
            <a:endParaRPr/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Data &amp; Drawing Information Interoperability</a:t>
            </a:r>
            <a:endParaRPr sz="3800"/>
          </a:p>
        </p:txBody>
      </p:sp>
      <p:sp>
        <p:nvSpPr>
          <p:cNvPr id="105" name="Google Shape;105;p20"/>
          <p:cNvSpPr txBox="1"/>
          <p:nvPr>
            <p:ph idx="1" type="body"/>
          </p:nvPr>
        </p:nvSpPr>
        <p:spPr>
          <a:xfrm>
            <a:off x="311700" y="1017725"/>
            <a:ext cx="8520600" cy="355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Imports Data from CAD plans for 3D Architecture.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Exports Planned Objects to IFC for inclusion in external models.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Asset Information Management designed to Support and Work With Building Information Management.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Portal data transfer via REST API’s.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Portal acts as a CDE, controlling and enabling the bi-directional flow of data across an interconnected network of systems</a:t>
            </a:r>
            <a:r>
              <a:rPr lang="en-GB"/>
              <a:t>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Enabling the ability to drive the drawings from data sources via the already enabled foundation of "live" reading of data from the model</a:t>
            </a:r>
            <a:r>
              <a:rPr lang="en-GB"/>
              <a:t>.</a:t>
            </a:r>
            <a:endParaRPr/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4600" y="1400050"/>
            <a:ext cx="5281449" cy="347465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1"/>
          <p:cNvSpPr txBox="1"/>
          <p:nvPr>
            <p:ph idx="1" type="body"/>
          </p:nvPr>
        </p:nvSpPr>
        <p:spPr>
          <a:xfrm>
            <a:off x="5742450" y="556700"/>
            <a:ext cx="3361500" cy="372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-316706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1500"/>
              <a:t>Compliance Checking.</a:t>
            </a:r>
            <a:endParaRPr sz="1500"/>
          </a:p>
          <a:p>
            <a:pPr indent="-316706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1500"/>
              <a:t>Change Tracking and </a:t>
            </a:r>
            <a:r>
              <a:rPr lang="en-GB" sz="1500"/>
              <a:t>Implementation</a:t>
            </a:r>
            <a:r>
              <a:rPr lang="en-GB" sz="1500"/>
              <a:t> Phasing</a:t>
            </a:r>
            <a:r>
              <a:rPr lang="en-GB" sz="1500"/>
              <a:t>.</a:t>
            </a:r>
            <a:endParaRPr sz="1500"/>
          </a:p>
          <a:p>
            <a:pPr indent="-316706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1500"/>
              <a:t>Live Planning Schedules.</a:t>
            </a:r>
            <a:endParaRPr sz="1500"/>
          </a:p>
          <a:p>
            <a:pPr indent="-316706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1500"/>
              <a:t>Centralised Portal Data Query, i.e. where are sausages next to bacon?</a:t>
            </a:r>
            <a:endParaRPr sz="1500"/>
          </a:p>
          <a:p>
            <a:pPr indent="-316706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1500"/>
              <a:t>Heat Mapping using varied numeric data types such as Sales Data to visualise stores based on profitability</a:t>
            </a:r>
            <a:r>
              <a:rPr lang="en-GB" sz="1500"/>
              <a:t>.</a:t>
            </a:r>
            <a:endParaRPr sz="1500"/>
          </a:p>
          <a:p>
            <a:pPr indent="-316706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1500"/>
              <a:t>Space Planning aided by Data Visualisation</a:t>
            </a:r>
            <a:r>
              <a:rPr lang="en-GB" sz="1500"/>
              <a:t>.</a:t>
            </a:r>
            <a:endParaRPr sz="1500"/>
          </a:p>
        </p:txBody>
      </p:sp>
      <p:sp>
        <p:nvSpPr>
          <p:cNvPr id="114" name="Google Shape;11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Data Visualisation</a:t>
            </a:r>
            <a:endParaRPr sz="3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3D </a:t>
            </a:r>
            <a:r>
              <a:rPr lang="en-GB"/>
              <a:t>Rendered</a:t>
            </a:r>
            <a:r>
              <a:rPr lang="en-GB"/>
              <a:t> Visuals</a:t>
            </a:r>
            <a:endParaRPr/>
          </a:p>
        </p:txBody>
      </p:sp>
      <p:sp>
        <p:nvSpPr>
          <p:cNvPr id="120" name="Google Shape;120;p22"/>
          <p:cNvSpPr txBox="1"/>
          <p:nvPr>
            <p:ph idx="1" type="body"/>
          </p:nvPr>
        </p:nvSpPr>
        <p:spPr>
          <a:xfrm>
            <a:off x="311700" y="1063150"/>
            <a:ext cx="3398400" cy="321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-32575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3D Visualisation - generated directly from the Internal Layout</a:t>
            </a:r>
            <a:r>
              <a:rPr lang="en-GB"/>
              <a:t>.</a:t>
            </a:r>
            <a:endParaRPr/>
          </a:p>
          <a:p>
            <a:pPr indent="-325755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Ability to go further into conceptual and version planning stages without the need for additional Complex Rendering "Slow" tools</a:t>
            </a:r>
            <a:r>
              <a:rPr lang="en-GB"/>
              <a:t>.</a:t>
            </a:r>
            <a:endParaRPr/>
          </a:p>
          <a:p>
            <a:pPr indent="-325755" lvl="0" marL="457200" rtl="0" algn="l">
              <a:lnSpc>
                <a:spcPct val="115000"/>
              </a:lnSpc>
              <a:spcBef>
                <a:spcPts val="1000"/>
              </a:spcBef>
              <a:spcAft>
                <a:spcPts val="1200"/>
              </a:spcAft>
              <a:buSzPct val="100000"/>
              <a:buChar char="●"/>
            </a:pPr>
            <a:r>
              <a:rPr lang="en-GB"/>
              <a:t>Live 3D Walkthroughs enabling accessible Design Dialog for all Stakeholders, producing quick and informed decision making</a:t>
            </a:r>
            <a:r>
              <a:rPr lang="en-GB"/>
              <a:t>.</a:t>
            </a:r>
            <a:endParaRPr/>
          </a:p>
        </p:txBody>
      </p:sp>
      <p:pic>
        <p:nvPicPr>
          <p:cNvPr id="121" name="Google Shape;12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10100" y="863550"/>
            <a:ext cx="5122174" cy="341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Next Steps &amp; Future Goals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4D Planning - Phasing with projects over time.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Revit Referencing - Model Interrogation and Dialog Between Roles and Disciplines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Online Plan Visualisation</a:t>
            </a:r>
            <a:r>
              <a:rPr lang="en-GB" sz="2300"/>
              <a:t>, Amendments, Snagging and Comments.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Drawing &gt; Portal &gt; Drawing - Data Driven Plan Changes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Concurrent and Overlapping projects managed in the same "space"</a:t>
            </a:r>
            <a:r>
              <a:rPr lang="en-GB" sz="2300"/>
              <a:t>.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Asset Management - Full Lifecycle.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Routes through a store - Stock room to shelf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Customer Floor Guide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Export to dialog with Mixed Reality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Shoppable Fixtures</a:t>
            </a:r>
            <a:endParaRPr sz="2300"/>
          </a:p>
          <a:p>
            <a:pPr indent="-31988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2300"/>
              <a:t>Home Planning</a:t>
            </a:r>
            <a:endParaRPr sz="2300"/>
          </a:p>
        </p:txBody>
      </p:sp>
      <p:pic>
        <p:nvPicPr>
          <p:cNvPr id="129" name="Google Shape;12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Cadlogic Limited</a:t>
            </a:r>
            <a:endParaRPr/>
          </a:p>
        </p:txBody>
      </p:sp>
      <p:sp>
        <p:nvSpPr>
          <p:cNvPr id="135" name="Google Shape;135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www.cadlogic.com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+44 (0) 1543 419886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3 Greenhill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Lichfield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Staffordshire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WS13 6DY</a:t>
            </a:r>
            <a:endParaRPr/>
          </a:p>
        </p:txBody>
      </p:sp>
      <p:pic>
        <p:nvPicPr>
          <p:cNvPr id="136" name="Google Shape;13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41975" y="4313950"/>
            <a:ext cx="1565325" cy="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