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5"/>
  </p:sldMasterIdLst>
  <p:notesMasterIdLst>
    <p:notesMasterId r:id="rId21"/>
  </p:notesMasterIdLst>
  <p:sldIdLst>
    <p:sldId id="3139" r:id="rId6"/>
    <p:sldId id="1717" r:id="rId7"/>
    <p:sldId id="3148" r:id="rId8"/>
    <p:sldId id="3161" r:id="rId9"/>
    <p:sldId id="3162" r:id="rId10"/>
    <p:sldId id="1827" r:id="rId11"/>
    <p:sldId id="3155" r:id="rId12"/>
    <p:sldId id="3141" r:id="rId13"/>
    <p:sldId id="1841" r:id="rId14"/>
    <p:sldId id="257" r:id="rId15"/>
    <p:sldId id="258" r:id="rId16"/>
    <p:sldId id="262" r:id="rId17"/>
    <p:sldId id="263" r:id="rId18"/>
    <p:sldId id="260" r:id="rId19"/>
    <p:sldId id="3135"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341E90B-21DB-B3B6-21DD-4D7595B87030}" name="Chris Jones" initials="CJ" userId="S::chris.jones@cp.catapult.org.uk::74e657bb-9179-4cb9-844f-2d4a501419d1" providerId="AD"/>
  <p188:author id="{AA1F2D5D-B57B-87D1-7910-D1F2D8568D12}" name="Jethro Akroyd" initials="JA" userId="S::jwja2@cam.ac.uk::efde69a4-072c-47ad-a248-61ef100c3e69" providerId="AD"/>
  <p188:author id="{862AD169-FE6D-C150-97C2-FF6212F26845}" name="Sarah Hayes" initials="SH" userId="S::sarah_digitaltwinnercouk.onmicrosoft.com#ext#@connectedplaces.onmicrosoft.com::99667aa1-a488-4af6-9a43-05bb29e19696" providerId="AD"/>
  <p188:author id="{4097196A-94C9-5C6A-0A4E-B867D299B5D2}" name="Sarah Hayes" initials="SH" userId="S::Sarah@digitaltwinnercouk.onmicrosoft.com::3d0e2863-36b4-4fee-bd90-fbd59a969d52" providerId="AD"/>
  <p188:author id="{A80EDC7E-5760-F74B-95A0-D29D22536553}" name="Jethro Akroyd" initials="JA" userId="S::jakroyd_cmclinnovations.com#ext#@connectedplaces.onmicrosoft.com::d1c1191f-6da6-403a-8bda-4d523ba257f7" providerId="AD"/>
  <p188:author id="{D72A7AC0-5131-9928-EE38-64A5A3F7CC7D}" name="Luke Andrews" initials="LA" userId="S::luke.andrews@afiniti.co.uk::d9e43992-eef6-47c2-a624-a993c7deb821" providerId="AD"/>
  <p188:author id="{AAAC28E8-0D46-4632-FC73-5C787605A42A}" name="Loren Chamberlain" initials="LC" userId="S::loren.chamberlain@cp.catapult.org.uk::11863f88-642a-4e2e-8a88-1c485ad6f010" providerId="AD"/>
  <p188:author id="{5E0A03EB-9A99-B3D7-57DC-286D5A44FD85}" name="Matt Cooper" initials="MC" userId="S::matt.cooper@frontier-economics.com::41c029ae-210d-4ccf-a6b3-8c2719206925" providerId="AD"/>
  <p188:author id="{422BE6F4-FEFF-B357-4DA5-8BA8F72D194F}" name="Stephane Fernandez-Garcia" initials="SF" userId="S::stephane.f-garcia@cp.catapult.org.uk::0899b7ae-9232-4795-8bf6-f7d889094bc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D9D9D9"/>
    <a:srgbClr val="6E368C"/>
    <a:srgbClr val="018671"/>
    <a:srgbClr val="65B1E0"/>
    <a:srgbClr val="E98A1C"/>
    <a:srgbClr val="B8451F"/>
    <a:srgbClr val="6D1AE6"/>
    <a:srgbClr val="005880"/>
    <a:srgbClr val="C00000"/>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F85B6D-9DE9-EE42-A91B-6CE6056871F6}" v="11" dt="2023-08-15T09:48:48.427"/>
    <p1510:client id="{D45E7908-5D9A-406F-A74E-38E42C3DEE62}" v="49" dt="2023-09-01T10:41:43.5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936" autoAdjust="0"/>
    <p:restoredTop sz="71563" autoAdjust="0"/>
  </p:normalViewPr>
  <p:slideViewPr>
    <p:cSldViewPr snapToGrid="0">
      <p:cViewPr>
        <p:scale>
          <a:sx n="100" d="100"/>
          <a:sy n="100" d="100"/>
        </p:scale>
        <p:origin x="534" y="-38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e Fernandez-Garcia" userId="0899b7ae-9232-4795-8bf6-f7d889094bce" providerId="ADAL" clId="{74F85B6D-9DE9-EE42-A91B-6CE6056871F6}"/>
    <pc:docChg chg="undo custSel addSld delSld modSld">
      <pc:chgData name="Stephane Fernandez-Garcia" userId="0899b7ae-9232-4795-8bf6-f7d889094bce" providerId="ADAL" clId="{74F85B6D-9DE9-EE42-A91B-6CE6056871F6}" dt="2023-08-15T10:11:42.580" v="447" actId="1035"/>
      <pc:docMkLst>
        <pc:docMk/>
      </pc:docMkLst>
      <pc:sldChg chg="modSp mod">
        <pc:chgData name="Stephane Fernandez-Garcia" userId="0899b7ae-9232-4795-8bf6-f7d889094bce" providerId="ADAL" clId="{74F85B6D-9DE9-EE42-A91B-6CE6056871F6}" dt="2023-08-15T09:54:55.344" v="323" actId="1035"/>
        <pc:sldMkLst>
          <pc:docMk/>
          <pc:sldMk cId="845425825" sldId="1762"/>
        </pc:sldMkLst>
        <pc:spChg chg="mod">
          <ac:chgData name="Stephane Fernandez-Garcia" userId="0899b7ae-9232-4795-8bf6-f7d889094bce" providerId="ADAL" clId="{74F85B6D-9DE9-EE42-A91B-6CE6056871F6}" dt="2023-08-15T09:54:55.344" v="323" actId="1035"/>
          <ac:spMkLst>
            <pc:docMk/>
            <pc:sldMk cId="845425825" sldId="1762"/>
            <ac:spMk id="41" creationId="{D39EB42E-4146-049D-A67C-C5D914A68FC9}"/>
          </ac:spMkLst>
        </pc:spChg>
      </pc:sldChg>
      <pc:sldChg chg="modSp add del mod">
        <pc:chgData name="Stephane Fernandez-Garcia" userId="0899b7ae-9232-4795-8bf6-f7d889094bce" providerId="ADAL" clId="{74F85B6D-9DE9-EE42-A91B-6CE6056871F6}" dt="2023-08-15T09:56:08.577" v="386" actId="1037"/>
        <pc:sldMkLst>
          <pc:docMk/>
          <pc:sldMk cId="3636795607" sldId="1773"/>
        </pc:sldMkLst>
        <pc:spChg chg="mod">
          <ac:chgData name="Stephane Fernandez-Garcia" userId="0899b7ae-9232-4795-8bf6-f7d889094bce" providerId="ADAL" clId="{74F85B6D-9DE9-EE42-A91B-6CE6056871F6}" dt="2023-08-15T09:56:02.370" v="378" actId="1035"/>
          <ac:spMkLst>
            <pc:docMk/>
            <pc:sldMk cId="3636795607" sldId="1773"/>
            <ac:spMk id="57" creationId="{930CE9A3-960B-0696-656A-D7208351BA55}"/>
          </ac:spMkLst>
        </pc:spChg>
        <pc:spChg chg="mod">
          <ac:chgData name="Stephane Fernandez-Garcia" userId="0899b7ae-9232-4795-8bf6-f7d889094bce" providerId="ADAL" clId="{74F85B6D-9DE9-EE42-A91B-6CE6056871F6}" dt="2023-08-15T09:56:08.577" v="386" actId="1037"/>
          <ac:spMkLst>
            <pc:docMk/>
            <pc:sldMk cId="3636795607" sldId="1773"/>
            <ac:spMk id="211" creationId="{26F60171-81A8-AB8A-8FEB-71A629D97D0C}"/>
          </ac:spMkLst>
        </pc:spChg>
      </pc:sldChg>
      <pc:sldChg chg="modSp mod">
        <pc:chgData name="Stephane Fernandez-Garcia" userId="0899b7ae-9232-4795-8bf6-f7d889094bce" providerId="ADAL" clId="{74F85B6D-9DE9-EE42-A91B-6CE6056871F6}" dt="2023-08-15T09:55:31.006" v="359" actId="1035"/>
        <pc:sldMkLst>
          <pc:docMk/>
          <pc:sldMk cId="405609079" sldId="1776"/>
        </pc:sldMkLst>
        <pc:spChg chg="mod">
          <ac:chgData name="Stephane Fernandez-Garcia" userId="0899b7ae-9232-4795-8bf6-f7d889094bce" providerId="ADAL" clId="{74F85B6D-9DE9-EE42-A91B-6CE6056871F6}" dt="2023-08-15T09:55:19.898" v="346" actId="1036"/>
          <ac:spMkLst>
            <pc:docMk/>
            <pc:sldMk cId="405609079" sldId="1776"/>
            <ac:spMk id="5" creationId="{27D98D94-3452-A8FC-9D5A-7410E3F9E961}"/>
          </ac:spMkLst>
        </pc:spChg>
        <pc:spChg chg="mod">
          <ac:chgData name="Stephane Fernandez-Garcia" userId="0899b7ae-9232-4795-8bf6-f7d889094bce" providerId="ADAL" clId="{74F85B6D-9DE9-EE42-A91B-6CE6056871F6}" dt="2023-08-15T09:55:31.006" v="359" actId="1035"/>
          <ac:spMkLst>
            <pc:docMk/>
            <pc:sldMk cId="405609079" sldId="1776"/>
            <ac:spMk id="6" creationId="{3CED7FA3-1808-05CA-124C-3F254A8FE373}"/>
          </ac:spMkLst>
        </pc:spChg>
      </pc:sldChg>
      <pc:sldChg chg="modSp mod">
        <pc:chgData name="Stephane Fernandez-Garcia" userId="0899b7ae-9232-4795-8bf6-f7d889094bce" providerId="ADAL" clId="{74F85B6D-9DE9-EE42-A91B-6CE6056871F6}" dt="2023-08-15T09:55:12.431" v="335" actId="1038"/>
        <pc:sldMkLst>
          <pc:docMk/>
          <pc:sldMk cId="2667083710" sldId="1778"/>
        </pc:sldMkLst>
        <pc:spChg chg="mod">
          <ac:chgData name="Stephane Fernandez-Garcia" userId="0899b7ae-9232-4795-8bf6-f7d889094bce" providerId="ADAL" clId="{74F85B6D-9DE9-EE42-A91B-6CE6056871F6}" dt="2023-08-15T09:55:04.681" v="331" actId="1036"/>
          <ac:spMkLst>
            <pc:docMk/>
            <pc:sldMk cId="2667083710" sldId="1778"/>
            <ac:spMk id="57" creationId="{930CE9A3-960B-0696-656A-D7208351BA55}"/>
          </ac:spMkLst>
        </pc:spChg>
        <pc:spChg chg="mod">
          <ac:chgData name="Stephane Fernandez-Garcia" userId="0899b7ae-9232-4795-8bf6-f7d889094bce" providerId="ADAL" clId="{74F85B6D-9DE9-EE42-A91B-6CE6056871F6}" dt="2023-08-15T09:55:12.431" v="335" actId="1038"/>
          <ac:spMkLst>
            <pc:docMk/>
            <pc:sldMk cId="2667083710" sldId="1778"/>
            <ac:spMk id="118" creationId="{794E5C2B-8546-84F3-60FB-6A5AB5F410C4}"/>
          </ac:spMkLst>
        </pc:spChg>
      </pc:sldChg>
      <pc:sldChg chg="modSp mod">
        <pc:chgData name="Stephane Fernandez-Garcia" userId="0899b7ae-9232-4795-8bf6-f7d889094bce" providerId="ADAL" clId="{74F85B6D-9DE9-EE42-A91B-6CE6056871F6}" dt="2023-08-15T09:55:41.181" v="366" actId="1036"/>
        <pc:sldMkLst>
          <pc:docMk/>
          <pc:sldMk cId="1200370259" sldId="1779"/>
        </pc:sldMkLst>
        <pc:spChg chg="mod">
          <ac:chgData name="Stephane Fernandez-Garcia" userId="0899b7ae-9232-4795-8bf6-f7d889094bce" providerId="ADAL" clId="{74F85B6D-9DE9-EE42-A91B-6CE6056871F6}" dt="2023-08-15T09:55:41.181" v="366" actId="1036"/>
          <ac:spMkLst>
            <pc:docMk/>
            <pc:sldMk cId="1200370259" sldId="1779"/>
            <ac:spMk id="57" creationId="{930CE9A3-960B-0696-656A-D7208351BA55}"/>
          </ac:spMkLst>
        </pc:spChg>
      </pc:sldChg>
      <pc:sldChg chg="modSp mod">
        <pc:chgData name="Stephane Fernandez-Garcia" userId="0899b7ae-9232-4795-8bf6-f7d889094bce" providerId="ADAL" clId="{74F85B6D-9DE9-EE42-A91B-6CE6056871F6}" dt="2023-08-15T09:56:41.837" v="420" actId="1038"/>
        <pc:sldMkLst>
          <pc:docMk/>
          <pc:sldMk cId="2002046541" sldId="1827"/>
        </pc:sldMkLst>
        <pc:spChg chg="mod">
          <ac:chgData name="Stephane Fernandez-Garcia" userId="0899b7ae-9232-4795-8bf6-f7d889094bce" providerId="ADAL" clId="{74F85B6D-9DE9-EE42-A91B-6CE6056871F6}" dt="2023-08-15T09:56:18.725" v="388" actId="1076"/>
          <ac:spMkLst>
            <pc:docMk/>
            <pc:sldMk cId="2002046541" sldId="1827"/>
            <ac:spMk id="2" creationId="{EF92D81F-46B5-3DAD-ECF6-B5D25B46DC21}"/>
          </ac:spMkLst>
        </pc:spChg>
        <pc:spChg chg="mod">
          <ac:chgData name="Stephane Fernandez-Garcia" userId="0899b7ae-9232-4795-8bf6-f7d889094bce" providerId="ADAL" clId="{74F85B6D-9DE9-EE42-A91B-6CE6056871F6}" dt="2023-08-15T09:56:41.837" v="420" actId="1038"/>
          <ac:spMkLst>
            <pc:docMk/>
            <pc:sldMk cId="2002046541" sldId="1827"/>
            <ac:spMk id="5" creationId="{E4381AE0-3CCD-B88A-3BBD-B5FD2E913A7E}"/>
          </ac:spMkLst>
        </pc:spChg>
        <pc:spChg chg="mod">
          <ac:chgData name="Stephane Fernandez-Garcia" userId="0899b7ae-9232-4795-8bf6-f7d889094bce" providerId="ADAL" clId="{74F85B6D-9DE9-EE42-A91B-6CE6056871F6}" dt="2023-08-15T09:56:34.531" v="400" actId="1036"/>
          <ac:spMkLst>
            <pc:docMk/>
            <pc:sldMk cId="2002046541" sldId="1827"/>
            <ac:spMk id="6" creationId="{A66D08AC-96BF-87BB-5F54-D268B92EDFFA}"/>
          </ac:spMkLst>
        </pc:spChg>
        <pc:grpChg chg="mod">
          <ac:chgData name="Stephane Fernandez-Garcia" userId="0899b7ae-9232-4795-8bf6-f7d889094bce" providerId="ADAL" clId="{74F85B6D-9DE9-EE42-A91B-6CE6056871F6}" dt="2023-08-15T09:56:23.137" v="389" actId="1076"/>
          <ac:grpSpMkLst>
            <pc:docMk/>
            <pc:sldMk cId="2002046541" sldId="1827"/>
            <ac:grpSpMk id="127" creationId="{7DF6B3D7-96B5-DACC-933B-C27C9B194ABC}"/>
          </ac:grpSpMkLst>
        </pc:grpChg>
      </pc:sldChg>
      <pc:sldChg chg="modSp mod">
        <pc:chgData name="Stephane Fernandez-Garcia" userId="0899b7ae-9232-4795-8bf6-f7d889094bce" providerId="ADAL" clId="{74F85B6D-9DE9-EE42-A91B-6CE6056871F6}" dt="2023-08-15T09:21:35.687" v="6" actId="404"/>
        <pc:sldMkLst>
          <pc:docMk/>
          <pc:sldMk cId="2558845706" sldId="3109"/>
        </pc:sldMkLst>
        <pc:spChg chg="mod">
          <ac:chgData name="Stephane Fernandez-Garcia" userId="0899b7ae-9232-4795-8bf6-f7d889094bce" providerId="ADAL" clId="{74F85B6D-9DE9-EE42-A91B-6CE6056871F6}" dt="2023-08-15T09:21:35.687" v="6" actId="404"/>
          <ac:spMkLst>
            <pc:docMk/>
            <pc:sldMk cId="2558845706" sldId="3109"/>
            <ac:spMk id="11" creationId="{F6A60C02-1E77-EE52-2F27-CF5E55E45BBA}"/>
          </ac:spMkLst>
        </pc:spChg>
        <pc:spChg chg="mod">
          <ac:chgData name="Stephane Fernandez-Garcia" userId="0899b7ae-9232-4795-8bf6-f7d889094bce" providerId="ADAL" clId="{74F85B6D-9DE9-EE42-A91B-6CE6056871F6}" dt="2023-08-15T09:21:35.687" v="6" actId="404"/>
          <ac:spMkLst>
            <pc:docMk/>
            <pc:sldMk cId="2558845706" sldId="3109"/>
            <ac:spMk id="12" creationId="{806999CA-D5E9-0007-D5C8-D49616BE9635}"/>
          </ac:spMkLst>
        </pc:spChg>
        <pc:spChg chg="mod">
          <ac:chgData name="Stephane Fernandez-Garcia" userId="0899b7ae-9232-4795-8bf6-f7d889094bce" providerId="ADAL" clId="{74F85B6D-9DE9-EE42-A91B-6CE6056871F6}" dt="2023-08-15T09:21:35.687" v="6" actId="404"/>
          <ac:spMkLst>
            <pc:docMk/>
            <pc:sldMk cId="2558845706" sldId="3109"/>
            <ac:spMk id="14" creationId="{077280CC-327C-93B2-DBA7-1F1C95C742F2}"/>
          </ac:spMkLst>
        </pc:spChg>
        <pc:spChg chg="mod">
          <ac:chgData name="Stephane Fernandez-Garcia" userId="0899b7ae-9232-4795-8bf6-f7d889094bce" providerId="ADAL" clId="{74F85B6D-9DE9-EE42-A91B-6CE6056871F6}" dt="2023-08-15T09:21:35.687" v="6" actId="404"/>
          <ac:spMkLst>
            <pc:docMk/>
            <pc:sldMk cId="2558845706" sldId="3109"/>
            <ac:spMk id="27" creationId="{83B98A69-E215-3CE9-071E-F38ABDA0AC7E}"/>
          </ac:spMkLst>
        </pc:spChg>
        <pc:spChg chg="mod">
          <ac:chgData name="Stephane Fernandez-Garcia" userId="0899b7ae-9232-4795-8bf6-f7d889094bce" providerId="ADAL" clId="{74F85B6D-9DE9-EE42-A91B-6CE6056871F6}" dt="2023-08-15T09:21:35.687" v="6" actId="404"/>
          <ac:spMkLst>
            <pc:docMk/>
            <pc:sldMk cId="2558845706" sldId="3109"/>
            <ac:spMk id="35" creationId="{FCE8F664-1636-42CA-36E7-6E43B9248F4E}"/>
          </ac:spMkLst>
        </pc:spChg>
        <pc:spChg chg="mod">
          <ac:chgData name="Stephane Fernandez-Garcia" userId="0899b7ae-9232-4795-8bf6-f7d889094bce" providerId="ADAL" clId="{74F85B6D-9DE9-EE42-A91B-6CE6056871F6}" dt="2023-08-15T09:21:35.687" v="6" actId="404"/>
          <ac:spMkLst>
            <pc:docMk/>
            <pc:sldMk cId="2558845706" sldId="3109"/>
            <ac:spMk id="36" creationId="{A175084B-F90F-8D50-5A95-7CEF94B6EEFB}"/>
          </ac:spMkLst>
        </pc:spChg>
      </pc:sldChg>
      <pc:sldChg chg="modSp mod">
        <pc:chgData name="Stephane Fernandez-Garcia" userId="0899b7ae-9232-4795-8bf6-f7d889094bce" providerId="ADAL" clId="{74F85B6D-9DE9-EE42-A91B-6CE6056871F6}" dt="2023-08-15T09:55:47.564" v="368" actId="1036"/>
        <pc:sldMkLst>
          <pc:docMk/>
          <pc:sldMk cId="940905723" sldId="3151"/>
        </pc:sldMkLst>
        <pc:spChg chg="mod">
          <ac:chgData name="Stephane Fernandez-Garcia" userId="0899b7ae-9232-4795-8bf6-f7d889094bce" providerId="ADAL" clId="{74F85B6D-9DE9-EE42-A91B-6CE6056871F6}" dt="2023-08-15T09:55:47.564" v="368" actId="1036"/>
          <ac:spMkLst>
            <pc:docMk/>
            <pc:sldMk cId="940905723" sldId="3151"/>
            <ac:spMk id="3" creationId="{6EE9C7D6-2449-E371-CCFF-DA6336A798E5}"/>
          </ac:spMkLst>
        </pc:spChg>
        <pc:grpChg chg="mod">
          <ac:chgData name="Stephane Fernandez-Garcia" userId="0899b7ae-9232-4795-8bf6-f7d889094bce" providerId="ADAL" clId="{74F85B6D-9DE9-EE42-A91B-6CE6056871F6}" dt="2023-08-15T09:45:11.393" v="244" actId="1076"/>
          <ac:grpSpMkLst>
            <pc:docMk/>
            <pc:sldMk cId="940905723" sldId="3151"/>
            <ac:grpSpMk id="55" creationId="{492B4D85-4AB9-0F62-5DF7-E6F667FF61A3}"/>
          </ac:grpSpMkLst>
        </pc:grpChg>
      </pc:sldChg>
      <pc:sldChg chg="modSp mod">
        <pc:chgData name="Stephane Fernandez-Garcia" userId="0899b7ae-9232-4795-8bf6-f7d889094bce" providerId="ADAL" clId="{74F85B6D-9DE9-EE42-A91B-6CE6056871F6}" dt="2023-08-15T10:11:42.580" v="447" actId="1035"/>
        <pc:sldMkLst>
          <pc:docMk/>
          <pc:sldMk cId="3434277556" sldId="3153"/>
        </pc:sldMkLst>
        <pc:spChg chg="mod">
          <ac:chgData name="Stephane Fernandez-Garcia" userId="0899b7ae-9232-4795-8bf6-f7d889094bce" providerId="ADAL" clId="{74F85B6D-9DE9-EE42-A91B-6CE6056871F6}" dt="2023-08-15T10:11:39.278" v="443" actId="1035"/>
          <ac:spMkLst>
            <pc:docMk/>
            <pc:sldMk cId="3434277556" sldId="3153"/>
            <ac:spMk id="32" creationId="{BD5AE2B5-6A8B-BAE4-5E3C-55096348B371}"/>
          </ac:spMkLst>
        </pc:spChg>
        <pc:spChg chg="mod">
          <ac:chgData name="Stephane Fernandez-Garcia" userId="0899b7ae-9232-4795-8bf6-f7d889094bce" providerId="ADAL" clId="{74F85B6D-9DE9-EE42-A91B-6CE6056871F6}" dt="2023-08-15T10:11:42.580" v="447" actId="1035"/>
          <ac:spMkLst>
            <pc:docMk/>
            <pc:sldMk cId="3434277556" sldId="3153"/>
            <ac:spMk id="41" creationId="{D39EB42E-4146-049D-A67C-C5D914A68FC9}"/>
          </ac:spMkLst>
        </pc:spChg>
        <pc:spChg chg="mod">
          <ac:chgData name="Stephane Fernandez-Garcia" userId="0899b7ae-9232-4795-8bf6-f7d889094bce" providerId="ADAL" clId="{74F85B6D-9DE9-EE42-A91B-6CE6056871F6}" dt="2023-08-15T09:52:01.605" v="283" actId="1076"/>
          <ac:spMkLst>
            <pc:docMk/>
            <pc:sldMk cId="3434277556" sldId="3153"/>
            <ac:spMk id="54" creationId="{B20EFB57-A5F0-9B8A-6130-871B17D892CE}"/>
          </ac:spMkLst>
        </pc:spChg>
      </pc:sldChg>
      <pc:sldChg chg="modSp mod">
        <pc:chgData name="Stephane Fernandez-Garcia" userId="0899b7ae-9232-4795-8bf6-f7d889094bce" providerId="ADAL" clId="{74F85B6D-9DE9-EE42-A91B-6CE6056871F6}" dt="2023-08-15T09:52:13.007" v="284" actId="1076"/>
        <pc:sldMkLst>
          <pc:docMk/>
          <pc:sldMk cId="3267377036" sldId="3154"/>
        </pc:sldMkLst>
        <pc:spChg chg="mod">
          <ac:chgData name="Stephane Fernandez-Garcia" userId="0899b7ae-9232-4795-8bf6-f7d889094bce" providerId="ADAL" clId="{74F85B6D-9DE9-EE42-A91B-6CE6056871F6}" dt="2023-08-15T09:52:13.007" v="284" actId="1076"/>
          <ac:spMkLst>
            <pc:docMk/>
            <pc:sldMk cId="3267377036" sldId="3154"/>
            <ac:spMk id="12" creationId="{39E9BAC9-D8B7-0089-47A8-499D1E551422}"/>
          </ac:spMkLst>
        </pc:spChg>
        <pc:spChg chg="mod">
          <ac:chgData name="Stephane Fernandez-Garcia" userId="0899b7ae-9232-4795-8bf6-f7d889094bce" providerId="ADAL" clId="{74F85B6D-9DE9-EE42-A91B-6CE6056871F6}" dt="2023-08-15T09:51:43.958" v="282" actId="1035"/>
          <ac:spMkLst>
            <pc:docMk/>
            <pc:sldMk cId="3267377036" sldId="3154"/>
            <ac:spMk id="57" creationId="{930CE9A3-960B-0696-656A-D7208351BA55}"/>
          </ac:spMkLst>
        </pc:spChg>
      </pc:sldChg>
      <pc:sldChg chg="addSp delSp modSp mod delAnim">
        <pc:chgData name="Stephane Fernandez-Garcia" userId="0899b7ae-9232-4795-8bf6-f7d889094bce" providerId="ADAL" clId="{74F85B6D-9DE9-EE42-A91B-6CE6056871F6}" dt="2023-08-15T09:27:38.685" v="99" actId="167"/>
        <pc:sldMkLst>
          <pc:docMk/>
          <pc:sldMk cId="4161973638" sldId="3155"/>
        </pc:sldMkLst>
        <pc:spChg chg="add mod">
          <ac:chgData name="Stephane Fernandez-Garcia" userId="0899b7ae-9232-4795-8bf6-f7d889094bce" providerId="ADAL" clId="{74F85B6D-9DE9-EE42-A91B-6CE6056871F6}" dt="2023-08-15T09:26:49.727" v="75" actId="164"/>
          <ac:spMkLst>
            <pc:docMk/>
            <pc:sldMk cId="4161973638" sldId="3155"/>
            <ac:spMk id="12" creationId="{FC28899F-C8DA-DB8C-864D-5DAD58523012}"/>
          </ac:spMkLst>
        </pc:spChg>
        <pc:spChg chg="del">
          <ac:chgData name="Stephane Fernandez-Garcia" userId="0899b7ae-9232-4795-8bf6-f7d889094bce" providerId="ADAL" clId="{74F85B6D-9DE9-EE42-A91B-6CE6056871F6}" dt="2023-08-15T09:24:55.281" v="10" actId="478"/>
          <ac:spMkLst>
            <pc:docMk/>
            <pc:sldMk cId="4161973638" sldId="3155"/>
            <ac:spMk id="15" creationId="{DA54A981-EA49-CAC1-C659-31902952BAC9}"/>
          </ac:spMkLst>
        </pc:spChg>
        <pc:spChg chg="mod">
          <ac:chgData name="Stephane Fernandez-Garcia" userId="0899b7ae-9232-4795-8bf6-f7d889094bce" providerId="ADAL" clId="{74F85B6D-9DE9-EE42-A91B-6CE6056871F6}" dt="2023-08-15T09:26:57.378" v="81" actId="1038"/>
          <ac:spMkLst>
            <pc:docMk/>
            <pc:sldMk cId="4161973638" sldId="3155"/>
            <ac:spMk id="196" creationId="{562A94D5-C8E9-D2F7-1D23-4CFDF4860E46}"/>
          </ac:spMkLst>
        </pc:spChg>
        <pc:grpChg chg="mod">
          <ac:chgData name="Stephane Fernandez-Garcia" userId="0899b7ae-9232-4795-8bf6-f7d889094bce" providerId="ADAL" clId="{74F85B6D-9DE9-EE42-A91B-6CE6056871F6}" dt="2023-08-15T09:26:57.378" v="81" actId="1038"/>
          <ac:grpSpMkLst>
            <pc:docMk/>
            <pc:sldMk cId="4161973638" sldId="3155"/>
            <ac:grpSpMk id="2" creationId="{97CAC5E1-ACE4-B4C5-A52B-A2D55564AAE0}"/>
          </ac:grpSpMkLst>
        </pc:grpChg>
        <pc:grpChg chg="add mod">
          <ac:chgData name="Stephane Fernandez-Garcia" userId="0899b7ae-9232-4795-8bf6-f7d889094bce" providerId="ADAL" clId="{74F85B6D-9DE9-EE42-A91B-6CE6056871F6}" dt="2023-08-15T09:27:38.685" v="99" actId="167"/>
          <ac:grpSpMkLst>
            <pc:docMk/>
            <pc:sldMk cId="4161973638" sldId="3155"/>
            <ac:grpSpMk id="19" creationId="{98EF697C-6A88-26D7-D78D-D2B2FC0F33B2}"/>
          </ac:grpSpMkLst>
        </pc:grpChg>
        <pc:picChg chg="mod">
          <ac:chgData name="Stephane Fernandez-Garcia" userId="0899b7ae-9232-4795-8bf6-f7d889094bce" providerId="ADAL" clId="{74F85B6D-9DE9-EE42-A91B-6CE6056871F6}" dt="2023-08-15T09:27:03.723" v="83" actId="14100"/>
          <ac:picMkLst>
            <pc:docMk/>
            <pc:sldMk cId="4161973638" sldId="3155"/>
            <ac:picMk id="3" creationId="{EBB06034-6AD7-9148-2138-E8AD3B3045B7}"/>
          </ac:picMkLst>
        </pc:picChg>
        <pc:picChg chg="del mod">
          <ac:chgData name="Stephane Fernandez-Garcia" userId="0899b7ae-9232-4795-8bf6-f7d889094bce" providerId="ADAL" clId="{74F85B6D-9DE9-EE42-A91B-6CE6056871F6}" dt="2023-08-15T09:24:53.805" v="9" actId="478"/>
          <ac:picMkLst>
            <pc:docMk/>
            <pc:sldMk cId="4161973638" sldId="3155"/>
            <ac:picMk id="13" creationId="{19D5E7BA-8851-696C-D226-C65F307057D9}"/>
          </ac:picMkLst>
        </pc:picChg>
      </pc:sldChg>
      <pc:sldChg chg="addSp delSp modSp mod addAnim delAnim">
        <pc:chgData name="Stephane Fernandez-Garcia" userId="0899b7ae-9232-4795-8bf6-f7d889094bce" providerId="ADAL" clId="{74F85B6D-9DE9-EE42-A91B-6CE6056871F6}" dt="2023-08-15T09:43:29.541" v="243" actId="1076"/>
        <pc:sldMkLst>
          <pc:docMk/>
          <pc:sldMk cId="3699556480" sldId="3162"/>
        </pc:sldMkLst>
        <pc:grpChg chg="del">
          <ac:chgData name="Stephane Fernandez-Garcia" userId="0899b7ae-9232-4795-8bf6-f7d889094bce" providerId="ADAL" clId="{74F85B6D-9DE9-EE42-A91B-6CE6056871F6}" dt="2023-08-15T09:43:23.693" v="242" actId="478"/>
          <ac:grpSpMkLst>
            <pc:docMk/>
            <pc:sldMk cId="3699556480" sldId="3162"/>
            <ac:grpSpMk id="3" creationId="{8D681C85-17C7-79C1-CF99-EA1938B4552E}"/>
          </ac:grpSpMkLst>
        </pc:grpChg>
        <pc:grpChg chg="del">
          <ac:chgData name="Stephane Fernandez-Garcia" userId="0899b7ae-9232-4795-8bf6-f7d889094bce" providerId="ADAL" clId="{74F85B6D-9DE9-EE42-A91B-6CE6056871F6}" dt="2023-08-15T09:43:23.693" v="242" actId="478"/>
          <ac:grpSpMkLst>
            <pc:docMk/>
            <pc:sldMk cId="3699556480" sldId="3162"/>
            <ac:grpSpMk id="60" creationId="{AB3E9637-CFB0-2C81-0FA2-FC3B55B969A5}"/>
          </ac:grpSpMkLst>
        </pc:grpChg>
        <pc:grpChg chg="del">
          <ac:chgData name="Stephane Fernandez-Garcia" userId="0899b7ae-9232-4795-8bf6-f7d889094bce" providerId="ADAL" clId="{74F85B6D-9DE9-EE42-A91B-6CE6056871F6}" dt="2023-08-15T09:43:23.693" v="242" actId="478"/>
          <ac:grpSpMkLst>
            <pc:docMk/>
            <pc:sldMk cId="3699556480" sldId="3162"/>
            <ac:grpSpMk id="63" creationId="{13330B58-ADC5-FCD3-844C-5D47D8A82915}"/>
          </ac:grpSpMkLst>
        </pc:grpChg>
        <pc:grpChg chg="del">
          <ac:chgData name="Stephane Fernandez-Garcia" userId="0899b7ae-9232-4795-8bf6-f7d889094bce" providerId="ADAL" clId="{74F85B6D-9DE9-EE42-A91B-6CE6056871F6}" dt="2023-08-15T09:43:23.693" v="242" actId="478"/>
          <ac:grpSpMkLst>
            <pc:docMk/>
            <pc:sldMk cId="3699556480" sldId="3162"/>
            <ac:grpSpMk id="67" creationId="{327BF15B-285B-ED43-10DF-FF692B4E305A}"/>
          </ac:grpSpMkLst>
        </pc:grpChg>
        <pc:grpChg chg="del">
          <ac:chgData name="Stephane Fernandez-Garcia" userId="0899b7ae-9232-4795-8bf6-f7d889094bce" providerId="ADAL" clId="{74F85B6D-9DE9-EE42-A91B-6CE6056871F6}" dt="2023-08-15T09:43:23.693" v="242" actId="478"/>
          <ac:grpSpMkLst>
            <pc:docMk/>
            <pc:sldMk cId="3699556480" sldId="3162"/>
            <ac:grpSpMk id="70" creationId="{059B154B-FB55-6502-E65C-1808AFC810F1}"/>
          </ac:grpSpMkLst>
        </pc:grpChg>
        <pc:grpChg chg="add del">
          <ac:chgData name="Stephane Fernandez-Garcia" userId="0899b7ae-9232-4795-8bf6-f7d889094bce" providerId="ADAL" clId="{74F85B6D-9DE9-EE42-A91B-6CE6056871F6}" dt="2023-08-15T09:43:23.693" v="242" actId="478"/>
          <ac:grpSpMkLst>
            <pc:docMk/>
            <pc:sldMk cId="3699556480" sldId="3162"/>
            <ac:grpSpMk id="73" creationId="{F5743B8F-6AC4-CFB5-605C-D0112C5F15C0}"/>
          </ac:grpSpMkLst>
        </pc:grpChg>
        <pc:grpChg chg="add del">
          <ac:chgData name="Stephane Fernandez-Garcia" userId="0899b7ae-9232-4795-8bf6-f7d889094bce" providerId="ADAL" clId="{74F85B6D-9DE9-EE42-A91B-6CE6056871F6}" dt="2023-08-15T09:43:23.693" v="242" actId="478"/>
          <ac:grpSpMkLst>
            <pc:docMk/>
            <pc:sldMk cId="3699556480" sldId="3162"/>
            <ac:grpSpMk id="76" creationId="{54A34A17-9F9A-7CE2-1E6D-78704AFEB505}"/>
          </ac:grpSpMkLst>
        </pc:grpChg>
        <pc:grpChg chg="add del">
          <ac:chgData name="Stephane Fernandez-Garcia" userId="0899b7ae-9232-4795-8bf6-f7d889094bce" providerId="ADAL" clId="{74F85B6D-9DE9-EE42-A91B-6CE6056871F6}" dt="2023-08-15T09:43:23.693" v="242" actId="478"/>
          <ac:grpSpMkLst>
            <pc:docMk/>
            <pc:sldMk cId="3699556480" sldId="3162"/>
            <ac:grpSpMk id="79" creationId="{8F15E229-4E1D-0F21-403C-1C12BBD3F091}"/>
          </ac:grpSpMkLst>
        </pc:grpChg>
        <pc:grpChg chg="add del">
          <ac:chgData name="Stephane Fernandez-Garcia" userId="0899b7ae-9232-4795-8bf6-f7d889094bce" providerId="ADAL" clId="{74F85B6D-9DE9-EE42-A91B-6CE6056871F6}" dt="2023-08-15T09:43:23.693" v="242" actId="478"/>
          <ac:grpSpMkLst>
            <pc:docMk/>
            <pc:sldMk cId="3699556480" sldId="3162"/>
            <ac:grpSpMk id="82" creationId="{A2531A83-99EB-A06A-8E76-D1365DACF1B3}"/>
          </ac:grpSpMkLst>
        </pc:grpChg>
        <pc:grpChg chg="add del">
          <ac:chgData name="Stephane Fernandez-Garcia" userId="0899b7ae-9232-4795-8bf6-f7d889094bce" providerId="ADAL" clId="{74F85B6D-9DE9-EE42-A91B-6CE6056871F6}" dt="2023-08-15T09:43:23.693" v="242" actId="478"/>
          <ac:grpSpMkLst>
            <pc:docMk/>
            <pc:sldMk cId="3699556480" sldId="3162"/>
            <ac:grpSpMk id="85" creationId="{1E99F828-12AF-E39B-A4B2-D7465FDF7A33}"/>
          </ac:grpSpMkLst>
        </pc:grpChg>
        <pc:grpChg chg="del">
          <ac:chgData name="Stephane Fernandez-Garcia" userId="0899b7ae-9232-4795-8bf6-f7d889094bce" providerId="ADAL" clId="{74F85B6D-9DE9-EE42-A91B-6CE6056871F6}" dt="2023-08-15T09:43:23.693" v="242" actId="478"/>
          <ac:grpSpMkLst>
            <pc:docMk/>
            <pc:sldMk cId="3699556480" sldId="3162"/>
            <ac:grpSpMk id="88" creationId="{DA482441-88D3-5A72-8F21-F8F1553E3661}"/>
          </ac:grpSpMkLst>
        </pc:grpChg>
        <pc:grpChg chg="del">
          <ac:chgData name="Stephane Fernandez-Garcia" userId="0899b7ae-9232-4795-8bf6-f7d889094bce" providerId="ADAL" clId="{74F85B6D-9DE9-EE42-A91B-6CE6056871F6}" dt="2023-08-15T09:43:23.693" v="242" actId="478"/>
          <ac:grpSpMkLst>
            <pc:docMk/>
            <pc:sldMk cId="3699556480" sldId="3162"/>
            <ac:grpSpMk id="91" creationId="{CF38F27E-E4B1-D50B-D710-9D4B97FE720B}"/>
          </ac:grpSpMkLst>
        </pc:grpChg>
        <pc:grpChg chg="del">
          <ac:chgData name="Stephane Fernandez-Garcia" userId="0899b7ae-9232-4795-8bf6-f7d889094bce" providerId="ADAL" clId="{74F85B6D-9DE9-EE42-A91B-6CE6056871F6}" dt="2023-08-15T09:43:23.693" v="242" actId="478"/>
          <ac:grpSpMkLst>
            <pc:docMk/>
            <pc:sldMk cId="3699556480" sldId="3162"/>
            <ac:grpSpMk id="94" creationId="{F1FCDF36-3B79-EC83-BBE4-00F978B2E848}"/>
          </ac:grpSpMkLst>
        </pc:grpChg>
        <pc:grpChg chg="del">
          <ac:chgData name="Stephane Fernandez-Garcia" userId="0899b7ae-9232-4795-8bf6-f7d889094bce" providerId="ADAL" clId="{74F85B6D-9DE9-EE42-A91B-6CE6056871F6}" dt="2023-08-15T09:43:23.693" v="242" actId="478"/>
          <ac:grpSpMkLst>
            <pc:docMk/>
            <pc:sldMk cId="3699556480" sldId="3162"/>
            <ac:grpSpMk id="100" creationId="{ACAAF268-8EE8-1CD0-7034-8F31CE713608}"/>
          </ac:grpSpMkLst>
        </pc:grpChg>
        <pc:grpChg chg="del">
          <ac:chgData name="Stephane Fernandez-Garcia" userId="0899b7ae-9232-4795-8bf6-f7d889094bce" providerId="ADAL" clId="{74F85B6D-9DE9-EE42-A91B-6CE6056871F6}" dt="2023-08-15T09:43:23.693" v="242" actId="478"/>
          <ac:grpSpMkLst>
            <pc:docMk/>
            <pc:sldMk cId="3699556480" sldId="3162"/>
            <ac:grpSpMk id="103" creationId="{48D10C07-1A51-DA61-36F0-125B880234D8}"/>
          </ac:grpSpMkLst>
        </pc:grpChg>
        <pc:picChg chg="add del mod">
          <ac:chgData name="Stephane Fernandez-Garcia" userId="0899b7ae-9232-4795-8bf6-f7d889094bce" providerId="ADAL" clId="{74F85B6D-9DE9-EE42-A91B-6CE6056871F6}" dt="2023-08-15T09:43:29.541" v="243" actId="1076"/>
          <ac:picMkLst>
            <pc:docMk/>
            <pc:sldMk cId="3699556480" sldId="3162"/>
            <ac:picMk id="2" creationId="{1E2E893F-9525-5FD6-93B8-8DE680E674AF}"/>
          </ac:picMkLst>
        </pc:picChg>
      </pc:sldChg>
      <pc:sldChg chg="modSp mod">
        <pc:chgData name="Stephane Fernandez-Garcia" userId="0899b7ae-9232-4795-8bf6-f7d889094bce" providerId="ADAL" clId="{74F85B6D-9DE9-EE42-A91B-6CE6056871F6}" dt="2023-08-15T09:53:29.579" v="309" actId="1035"/>
        <pc:sldMkLst>
          <pc:docMk/>
          <pc:sldMk cId="3017278390" sldId="3171"/>
        </pc:sldMkLst>
        <pc:spChg chg="mod">
          <ac:chgData name="Stephane Fernandez-Garcia" userId="0899b7ae-9232-4795-8bf6-f7d889094bce" providerId="ADAL" clId="{74F85B6D-9DE9-EE42-A91B-6CE6056871F6}" dt="2023-08-15T09:53:29.579" v="309" actId="1035"/>
          <ac:spMkLst>
            <pc:docMk/>
            <pc:sldMk cId="3017278390" sldId="3171"/>
            <ac:spMk id="3" creationId="{D32E5E08-0866-4668-BEDC-E8F49CAA308D}"/>
          </ac:spMkLst>
        </pc:spChg>
      </pc:sldChg>
      <pc:sldChg chg="del">
        <pc:chgData name="Stephane Fernandez-Garcia" userId="0899b7ae-9232-4795-8bf6-f7d889094bce" providerId="ADAL" clId="{74F85B6D-9DE9-EE42-A91B-6CE6056871F6}" dt="2023-08-15T09:36:34.281" v="113" actId="2696"/>
        <pc:sldMkLst>
          <pc:docMk/>
          <pc:sldMk cId="1624444967" sldId="3172"/>
        </pc:sldMkLst>
      </pc:sldChg>
      <pc:sldChg chg="modSp mod">
        <pc:chgData name="Stephane Fernandez-Garcia" userId="0899b7ae-9232-4795-8bf6-f7d889094bce" providerId="ADAL" clId="{74F85B6D-9DE9-EE42-A91B-6CE6056871F6}" dt="2023-08-15T09:53:23.707" v="299" actId="1035"/>
        <pc:sldMkLst>
          <pc:docMk/>
          <pc:sldMk cId="3169105703" sldId="3173"/>
        </pc:sldMkLst>
        <pc:spChg chg="mod">
          <ac:chgData name="Stephane Fernandez-Garcia" userId="0899b7ae-9232-4795-8bf6-f7d889094bce" providerId="ADAL" clId="{74F85B6D-9DE9-EE42-A91B-6CE6056871F6}" dt="2023-08-15T09:53:23.707" v="299" actId="1035"/>
          <ac:spMkLst>
            <pc:docMk/>
            <pc:sldMk cId="3169105703" sldId="3173"/>
            <ac:spMk id="25" creationId="{666B95BC-1938-C411-4583-C6E3648F6F6B}"/>
          </ac:spMkLst>
        </pc:spChg>
      </pc:sldChg>
      <pc:sldChg chg="modSp mod">
        <pc:chgData name="Stephane Fernandez-Garcia" userId="0899b7ae-9232-4795-8bf6-f7d889094bce" providerId="ADAL" clId="{74F85B6D-9DE9-EE42-A91B-6CE6056871F6}" dt="2023-08-15T09:53:20.219" v="294" actId="1035"/>
        <pc:sldMkLst>
          <pc:docMk/>
          <pc:sldMk cId="2407236147" sldId="3174"/>
        </pc:sldMkLst>
        <pc:spChg chg="mod">
          <ac:chgData name="Stephane Fernandez-Garcia" userId="0899b7ae-9232-4795-8bf6-f7d889094bce" providerId="ADAL" clId="{74F85B6D-9DE9-EE42-A91B-6CE6056871F6}" dt="2023-08-15T09:53:20.219" v="294" actId="1035"/>
          <ac:spMkLst>
            <pc:docMk/>
            <pc:sldMk cId="2407236147" sldId="3174"/>
            <ac:spMk id="24" creationId="{CDE7822C-7CAE-6C76-8FC3-37FA6F625946}"/>
          </ac:spMkLst>
        </pc:spChg>
      </pc:sldChg>
      <pc:sldChg chg="modSp mod">
        <pc:chgData name="Stephane Fernandez-Garcia" userId="0899b7ae-9232-4795-8bf6-f7d889094bce" providerId="ADAL" clId="{74F85B6D-9DE9-EE42-A91B-6CE6056871F6}" dt="2023-08-15T09:38:04.324" v="129" actId="1037"/>
        <pc:sldMkLst>
          <pc:docMk/>
          <pc:sldMk cId="1245782664" sldId="3177"/>
        </pc:sldMkLst>
        <pc:spChg chg="mod">
          <ac:chgData name="Stephane Fernandez-Garcia" userId="0899b7ae-9232-4795-8bf6-f7d889094bce" providerId="ADAL" clId="{74F85B6D-9DE9-EE42-A91B-6CE6056871F6}" dt="2023-08-15T09:37:58.682" v="116" actId="1037"/>
          <ac:spMkLst>
            <pc:docMk/>
            <pc:sldMk cId="1245782664" sldId="3177"/>
            <ac:spMk id="14" creationId="{7427BD46-CE67-C1E4-B806-3DE3EEA18C81}"/>
          </ac:spMkLst>
        </pc:spChg>
        <pc:spChg chg="mod">
          <ac:chgData name="Stephane Fernandez-Garcia" userId="0899b7ae-9232-4795-8bf6-f7d889094bce" providerId="ADAL" clId="{74F85B6D-9DE9-EE42-A91B-6CE6056871F6}" dt="2023-08-15T09:38:04.324" v="129" actId="1037"/>
          <ac:spMkLst>
            <pc:docMk/>
            <pc:sldMk cId="1245782664" sldId="3177"/>
            <ac:spMk id="15" creationId="{8902E320-A8BA-6093-8DF2-3515F7151056}"/>
          </ac:spMkLst>
        </pc:spChg>
      </pc:sldChg>
      <pc:sldChg chg="modSp mod">
        <pc:chgData name="Stephane Fernandez-Garcia" userId="0899b7ae-9232-4795-8bf6-f7d889094bce" providerId="ADAL" clId="{74F85B6D-9DE9-EE42-A91B-6CE6056871F6}" dt="2023-08-15T09:38:22.033" v="156" actId="1037"/>
        <pc:sldMkLst>
          <pc:docMk/>
          <pc:sldMk cId="1051546277" sldId="3178"/>
        </pc:sldMkLst>
        <pc:spChg chg="mod">
          <ac:chgData name="Stephane Fernandez-Garcia" userId="0899b7ae-9232-4795-8bf6-f7d889094bce" providerId="ADAL" clId="{74F85B6D-9DE9-EE42-A91B-6CE6056871F6}" dt="2023-08-15T09:38:16.692" v="144" actId="1037"/>
          <ac:spMkLst>
            <pc:docMk/>
            <pc:sldMk cId="1051546277" sldId="3178"/>
            <ac:spMk id="4" creationId="{FABDB524-1382-664F-FD1E-9060E78C2779}"/>
          </ac:spMkLst>
        </pc:spChg>
        <pc:spChg chg="mod">
          <ac:chgData name="Stephane Fernandez-Garcia" userId="0899b7ae-9232-4795-8bf6-f7d889094bce" providerId="ADAL" clId="{74F85B6D-9DE9-EE42-A91B-6CE6056871F6}" dt="2023-08-15T09:38:22.033" v="156" actId="1037"/>
          <ac:spMkLst>
            <pc:docMk/>
            <pc:sldMk cId="1051546277" sldId="3178"/>
            <ac:spMk id="7" creationId="{62C2299E-755E-B319-9204-F08E5064BB22}"/>
          </ac:spMkLst>
        </pc:spChg>
      </pc:sldChg>
      <pc:sldChg chg="addSp delSp modSp mod modAnim">
        <pc:chgData name="Stephane Fernandez-Garcia" userId="0899b7ae-9232-4795-8bf6-f7d889094bce" providerId="ADAL" clId="{74F85B6D-9DE9-EE42-A91B-6CE6056871F6}" dt="2023-08-15T09:40:32.258" v="238"/>
        <pc:sldMkLst>
          <pc:docMk/>
          <pc:sldMk cId="3416135357" sldId="3196"/>
        </pc:sldMkLst>
        <pc:spChg chg="add mod">
          <ac:chgData name="Stephane Fernandez-Garcia" userId="0899b7ae-9232-4795-8bf6-f7d889094bce" providerId="ADAL" clId="{74F85B6D-9DE9-EE42-A91B-6CE6056871F6}" dt="2023-08-15T09:40:32.258" v="238"/>
          <ac:spMkLst>
            <pc:docMk/>
            <pc:sldMk cId="3416135357" sldId="3196"/>
            <ac:spMk id="6" creationId="{406A561C-6918-5EBC-D467-E2525F3483A5}"/>
          </ac:spMkLst>
        </pc:spChg>
        <pc:spChg chg="del">
          <ac:chgData name="Stephane Fernandez-Garcia" userId="0899b7ae-9232-4795-8bf6-f7d889094bce" providerId="ADAL" clId="{74F85B6D-9DE9-EE42-A91B-6CE6056871F6}" dt="2023-08-15T09:40:31.544" v="237" actId="478"/>
          <ac:spMkLst>
            <pc:docMk/>
            <pc:sldMk cId="3416135357" sldId="3196"/>
            <ac:spMk id="8" creationId="{9D83DFFA-0039-553A-2951-24DA5E05994F}"/>
          </ac:spMkLst>
        </pc:spChg>
        <pc:spChg chg="del">
          <ac:chgData name="Stephane Fernandez-Garcia" userId="0899b7ae-9232-4795-8bf6-f7d889094bce" providerId="ADAL" clId="{74F85B6D-9DE9-EE42-A91B-6CE6056871F6}" dt="2023-08-15T09:40:31.544" v="237" actId="478"/>
          <ac:spMkLst>
            <pc:docMk/>
            <pc:sldMk cId="3416135357" sldId="3196"/>
            <ac:spMk id="10" creationId="{0677B683-05DB-5E07-F8E8-AFA3A9794668}"/>
          </ac:spMkLst>
        </pc:spChg>
        <pc:spChg chg="del">
          <ac:chgData name="Stephane Fernandez-Garcia" userId="0899b7ae-9232-4795-8bf6-f7d889094bce" providerId="ADAL" clId="{74F85B6D-9DE9-EE42-A91B-6CE6056871F6}" dt="2023-08-15T09:40:31.544" v="237" actId="478"/>
          <ac:spMkLst>
            <pc:docMk/>
            <pc:sldMk cId="3416135357" sldId="3196"/>
            <ac:spMk id="11" creationId="{456F7D09-C278-8491-65EC-A0D99C93783D}"/>
          </ac:spMkLst>
        </pc:spChg>
        <pc:spChg chg="del">
          <ac:chgData name="Stephane Fernandez-Garcia" userId="0899b7ae-9232-4795-8bf6-f7d889094bce" providerId="ADAL" clId="{74F85B6D-9DE9-EE42-A91B-6CE6056871F6}" dt="2023-08-15T09:40:31.544" v="237" actId="478"/>
          <ac:spMkLst>
            <pc:docMk/>
            <pc:sldMk cId="3416135357" sldId="3196"/>
            <ac:spMk id="15" creationId="{D6AFC964-6EFE-349D-E978-401A8A2A9DA4}"/>
          </ac:spMkLst>
        </pc:spChg>
        <pc:spChg chg="add mod">
          <ac:chgData name="Stephane Fernandez-Garcia" userId="0899b7ae-9232-4795-8bf6-f7d889094bce" providerId="ADAL" clId="{74F85B6D-9DE9-EE42-A91B-6CE6056871F6}" dt="2023-08-15T09:40:32.258" v="238"/>
          <ac:spMkLst>
            <pc:docMk/>
            <pc:sldMk cId="3416135357" sldId="3196"/>
            <ac:spMk id="16" creationId="{14E2F3D2-9227-EADA-CDC2-8419184C23D2}"/>
          </ac:spMkLst>
        </pc:spChg>
        <pc:spChg chg="del">
          <ac:chgData name="Stephane Fernandez-Garcia" userId="0899b7ae-9232-4795-8bf6-f7d889094bce" providerId="ADAL" clId="{74F85B6D-9DE9-EE42-A91B-6CE6056871F6}" dt="2023-08-15T09:40:31.544" v="237" actId="478"/>
          <ac:spMkLst>
            <pc:docMk/>
            <pc:sldMk cId="3416135357" sldId="3196"/>
            <ac:spMk id="19" creationId="{544696AB-BBE1-0827-2CDA-D93205119850}"/>
          </ac:spMkLst>
        </pc:spChg>
        <pc:spChg chg="del">
          <ac:chgData name="Stephane Fernandez-Garcia" userId="0899b7ae-9232-4795-8bf6-f7d889094bce" providerId="ADAL" clId="{74F85B6D-9DE9-EE42-A91B-6CE6056871F6}" dt="2023-08-15T09:40:31.544" v="237" actId="478"/>
          <ac:spMkLst>
            <pc:docMk/>
            <pc:sldMk cId="3416135357" sldId="3196"/>
            <ac:spMk id="20" creationId="{753FA6B1-058A-B69E-70F5-8750CD373EC2}"/>
          </ac:spMkLst>
        </pc:spChg>
        <pc:spChg chg="add mod">
          <ac:chgData name="Stephane Fernandez-Garcia" userId="0899b7ae-9232-4795-8bf6-f7d889094bce" providerId="ADAL" clId="{74F85B6D-9DE9-EE42-A91B-6CE6056871F6}" dt="2023-08-15T09:40:32.258" v="238"/>
          <ac:spMkLst>
            <pc:docMk/>
            <pc:sldMk cId="3416135357" sldId="3196"/>
            <ac:spMk id="23" creationId="{5917C10E-9749-78AA-433E-5FBAAB1AA0FC}"/>
          </ac:spMkLst>
        </pc:spChg>
        <pc:spChg chg="add mod">
          <ac:chgData name="Stephane Fernandez-Garcia" userId="0899b7ae-9232-4795-8bf6-f7d889094bce" providerId="ADAL" clId="{74F85B6D-9DE9-EE42-A91B-6CE6056871F6}" dt="2023-08-15T09:40:32.258" v="238"/>
          <ac:spMkLst>
            <pc:docMk/>
            <pc:sldMk cId="3416135357" sldId="3196"/>
            <ac:spMk id="26" creationId="{1A3B0306-7E31-1DB3-29FC-3224AFC5B1B6}"/>
          </ac:spMkLst>
        </pc:spChg>
        <pc:spChg chg="del">
          <ac:chgData name="Stephane Fernandez-Garcia" userId="0899b7ae-9232-4795-8bf6-f7d889094bce" providerId="ADAL" clId="{74F85B6D-9DE9-EE42-A91B-6CE6056871F6}" dt="2023-08-15T09:40:31.544" v="237" actId="478"/>
          <ac:spMkLst>
            <pc:docMk/>
            <pc:sldMk cId="3416135357" sldId="3196"/>
            <ac:spMk id="28" creationId="{00DF6A05-ABB7-594B-486E-36A6F2DAAA33}"/>
          </ac:spMkLst>
        </pc:spChg>
        <pc:spChg chg="del">
          <ac:chgData name="Stephane Fernandez-Garcia" userId="0899b7ae-9232-4795-8bf6-f7d889094bce" providerId="ADAL" clId="{74F85B6D-9DE9-EE42-A91B-6CE6056871F6}" dt="2023-08-15T09:40:31.544" v="237" actId="478"/>
          <ac:spMkLst>
            <pc:docMk/>
            <pc:sldMk cId="3416135357" sldId="3196"/>
            <ac:spMk id="29" creationId="{768C17C9-FE43-25B4-5D13-B594C688FC11}"/>
          </ac:spMkLst>
        </pc:spChg>
        <pc:spChg chg="add mod">
          <ac:chgData name="Stephane Fernandez-Garcia" userId="0899b7ae-9232-4795-8bf6-f7d889094bce" providerId="ADAL" clId="{74F85B6D-9DE9-EE42-A91B-6CE6056871F6}" dt="2023-08-15T09:40:32.258" v="238"/>
          <ac:spMkLst>
            <pc:docMk/>
            <pc:sldMk cId="3416135357" sldId="3196"/>
            <ac:spMk id="30" creationId="{8BE65771-1454-CCDA-4FDD-DE16148F69CE}"/>
          </ac:spMkLst>
        </pc:spChg>
        <pc:spChg chg="add mod">
          <ac:chgData name="Stephane Fernandez-Garcia" userId="0899b7ae-9232-4795-8bf6-f7d889094bce" providerId="ADAL" clId="{74F85B6D-9DE9-EE42-A91B-6CE6056871F6}" dt="2023-08-15T09:40:32.258" v="238"/>
          <ac:spMkLst>
            <pc:docMk/>
            <pc:sldMk cId="3416135357" sldId="3196"/>
            <ac:spMk id="32" creationId="{1B77C5C2-F6B5-42CC-B33D-4606552C8D4F}"/>
          </ac:spMkLst>
        </pc:spChg>
        <pc:spChg chg="del">
          <ac:chgData name="Stephane Fernandez-Garcia" userId="0899b7ae-9232-4795-8bf6-f7d889094bce" providerId="ADAL" clId="{74F85B6D-9DE9-EE42-A91B-6CE6056871F6}" dt="2023-08-15T09:40:31.544" v="237" actId="478"/>
          <ac:spMkLst>
            <pc:docMk/>
            <pc:sldMk cId="3416135357" sldId="3196"/>
            <ac:spMk id="33" creationId="{EE9F539C-F85C-8EE9-E970-C27FF6471BEB}"/>
          </ac:spMkLst>
        </pc:spChg>
        <pc:spChg chg="del">
          <ac:chgData name="Stephane Fernandez-Garcia" userId="0899b7ae-9232-4795-8bf6-f7d889094bce" providerId="ADAL" clId="{74F85B6D-9DE9-EE42-A91B-6CE6056871F6}" dt="2023-08-15T09:40:31.544" v="237" actId="478"/>
          <ac:spMkLst>
            <pc:docMk/>
            <pc:sldMk cId="3416135357" sldId="3196"/>
            <ac:spMk id="34" creationId="{17334CFC-76A6-D5D8-9FC5-FAE663AA3E85}"/>
          </ac:spMkLst>
        </pc:spChg>
        <pc:spChg chg="add mod">
          <ac:chgData name="Stephane Fernandez-Garcia" userId="0899b7ae-9232-4795-8bf6-f7d889094bce" providerId="ADAL" clId="{74F85B6D-9DE9-EE42-A91B-6CE6056871F6}" dt="2023-08-15T09:40:32.258" v="238"/>
          <ac:spMkLst>
            <pc:docMk/>
            <pc:sldMk cId="3416135357" sldId="3196"/>
            <ac:spMk id="36" creationId="{BF4BD6C6-C625-D152-6B60-3B60B8FAC840}"/>
          </ac:spMkLst>
        </pc:spChg>
        <pc:spChg chg="add mod">
          <ac:chgData name="Stephane Fernandez-Garcia" userId="0899b7ae-9232-4795-8bf6-f7d889094bce" providerId="ADAL" clId="{74F85B6D-9DE9-EE42-A91B-6CE6056871F6}" dt="2023-08-15T09:40:32.258" v="238"/>
          <ac:spMkLst>
            <pc:docMk/>
            <pc:sldMk cId="3416135357" sldId="3196"/>
            <ac:spMk id="38" creationId="{DBA2F72F-7179-E57F-B7DF-C91C4876B751}"/>
          </ac:spMkLst>
        </pc:spChg>
        <pc:spChg chg="add mod">
          <ac:chgData name="Stephane Fernandez-Garcia" userId="0899b7ae-9232-4795-8bf6-f7d889094bce" providerId="ADAL" clId="{74F85B6D-9DE9-EE42-A91B-6CE6056871F6}" dt="2023-08-15T09:40:32.258" v="238"/>
          <ac:spMkLst>
            <pc:docMk/>
            <pc:sldMk cId="3416135357" sldId="3196"/>
            <ac:spMk id="39" creationId="{7BF232A3-1BCC-1240-5EF5-4DF35EB99DCC}"/>
          </ac:spMkLst>
        </pc:spChg>
        <pc:spChg chg="add mod">
          <ac:chgData name="Stephane Fernandez-Garcia" userId="0899b7ae-9232-4795-8bf6-f7d889094bce" providerId="ADAL" clId="{74F85B6D-9DE9-EE42-A91B-6CE6056871F6}" dt="2023-08-15T09:40:32.258" v="238"/>
          <ac:spMkLst>
            <pc:docMk/>
            <pc:sldMk cId="3416135357" sldId="3196"/>
            <ac:spMk id="40" creationId="{B1E081D7-09AF-BDB7-6458-0796E98C4B48}"/>
          </ac:spMkLst>
        </pc:spChg>
        <pc:spChg chg="add mod">
          <ac:chgData name="Stephane Fernandez-Garcia" userId="0899b7ae-9232-4795-8bf6-f7d889094bce" providerId="ADAL" clId="{74F85B6D-9DE9-EE42-A91B-6CE6056871F6}" dt="2023-08-15T09:40:32.258" v="238"/>
          <ac:spMkLst>
            <pc:docMk/>
            <pc:sldMk cId="3416135357" sldId="3196"/>
            <ac:spMk id="41" creationId="{F63C161A-7BEA-5D66-8E0D-C44DCD4F5BCB}"/>
          </ac:spMkLst>
        </pc:spChg>
      </pc:sldChg>
      <pc:sldChg chg="modSp mod">
        <pc:chgData name="Stephane Fernandez-Garcia" userId="0899b7ae-9232-4795-8bf6-f7d889094bce" providerId="ADAL" clId="{74F85B6D-9DE9-EE42-A91B-6CE6056871F6}" dt="2023-08-15T09:57:59.534" v="435" actId="1035"/>
        <pc:sldMkLst>
          <pc:docMk/>
          <pc:sldMk cId="2059459527" sldId="3197"/>
        </pc:sldMkLst>
        <pc:spChg chg="mod">
          <ac:chgData name="Stephane Fernandez-Garcia" userId="0899b7ae-9232-4795-8bf6-f7d889094bce" providerId="ADAL" clId="{74F85B6D-9DE9-EE42-A91B-6CE6056871F6}" dt="2023-08-15T09:57:59.534" v="435" actId="1035"/>
          <ac:spMkLst>
            <pc:docMk/>
            <pc:sldMk cId="2059459527" sldId="3197"/>
            <ac:spMk id="3" creationId="{634CCBB8-DAC6-5E9E-693E-5F929A3D7CE2}"/>
          </ac:spMkLst>
        </pc:spChg>
      </pc:sldChg>
      <pc:sldChg chg="modSp mod">
        <pc:chgData name="Stephane Fernandez-Garcia" userId="0899b7ae-9232-4795-8bf6-f7d889094bce" providerId="ADAL" clId="{74F85B6D-9DE9-EE42-A91B-6CE6056871F6}" dt="2023-08-15T09:39:11.795" v="200" actId="1037"/>
        <pc:sldMkLst>
          <pc:docMk/>
          <pc:sldMk cId="1299714143" sldId="9978"/>
        </pc:sldMkLst>
        <pc:spChg chg="mod">
          <ac:chgData name="Stephane Fernandez-Garcia" userId="0899b7ae-9232-4795-8bf6-f7d889094bce" providerId="ADAL" clId="{74F85B6D-9DE9-EE42-A91B-6CE6056871F6}" dt="2023-08-15T09:38:35.023" v="169" actId="1038"/>
          <ac:spMkLst>
            <pc:docMk/>
            <pc:sldMk cId="1299714143" sldId="9978"/>
            <ac:spMk id="8" creationId="{421806FB-8896-8D19-3E3F-54DB2732DAD5}"/>
          </ac:spMkLst>
        </pc:spChg>
        <pc:spChg chg="mod">
          <ac:chgData name="Stephane Fernandez-Garcia" userId="0899b7ae-9232-4795-8bf6-f7d889094bce" providerId="ADAL" clId="{74F85B6D-9DE9-EE42-A91B-6CE6056871F6}" dt="2023-08-15T09:39:09.989" v="197" actId="1037"/>
          <ac:spMkLst>
            <pc:docMk/>
            <pc:sldMk cId="1299714143" sldId="9978"/>
            <ac:spMk id="9" creationId="{CE059B2D-7D6E-6A0B-5BD4-A35925049F06}"/>
          </ac:spMkLst>
        </pc:spChg>
        <pc:spChg chg="mod">
          <ac:chgData name="Stephane Fernandez-Garcia" userId="0899b7ae-9232-4795-8bf6-f7d889094bce" providerId="ADAL" clId="{74F85B6D-9DE9-EE42-A91B-6CE6056871F6}" dt="2023-08-15T09:39:11.795" v="200" actId="1037"/>
          <ac:spMkLst>
            <pc:docMk/>
            <pc:sldMk cId="1299714143" sldId="9978"/>
            <ac:spMk id="11" creationId="{EDE0505D-FC06-EAB8-2518-AEF17D79F4A7}"/>
          </ac:spMkLst>
        </pc:spChg>
      </pc:sldChg>
      <pc:sldChg chg="modSp mod">
        <pc:chgData name="Stephane Fernandez-Garcia" userId="0899b7ae-9232-4795-8bf6-f7d889094bce" providerId="ADAL" clId="{74F85B6D-9DE9-EE42-A91B-6CE6056871F6}" dt="2023-08-15T10:11:21.230" v="441" actId="1035"/>
        <pc:sldMkLst>
          <pc:docMk/>
          <pc:sldMk cId="229813343" sldId="9979"/>
        </pc:sldMkLst>
        <pc:spChg chg="mod">
          <ac:chgData name="Stephane Fernandez-Garcia" userId="0899b7ae-9232-4795-8bf6-f7d889094bce" providerId="ADAL" clId="{74F85B6D-9DE9-EE42-A91B-6CE6056871F6}" dt="2023-08-15T09:38:52.809" v="185" actId="1037"/>
          <ac:spMkLst>
            <pc:docMk/>
            <pc:sldMk cId="229813343" sldId="9979"/>
            <ac:spMk id="25" creationId="{88949CB1-F7CB-55C1-0F27-4EF51CBB089C}"/>
          </ac:spMkLst>
        </pc:spChg>
        <pc:spChg chg="mod">
          <ac:chgData name="Stephane Fernandez-Garcia" userId="0899b7ae-9232-4795-8bf6-f7d889094bce" providerId="ADAL" clId="{74F85B6D-9DE9-EE42-A91B-6CE6056871F6}" dt="2023-08-15T09:38:52.809" v="185" actId="1037"/>
          <ac:spMkLst>
            <pc:docMk/>
            <pc:sldMk cId="229813343" sldId="9979"/>
            <ac:spMk id="27" creationId="{4B7D947D-BEED-EBD0-7C22-FE794A09FC42}"/>
          </ac:spMkLst>
        </pc:spChg>
        <pc:spChg chg="mod">
          <ac:chgData name="Stephane Fernandez-Garcia" userId="0899b7ae-9232-4795-8bf6-f7d889094bce" providerId="ADAL" clId="{74F85B6D-9DE9-EE42-A91B-6CE6056871F6}" dt="2023-08-15T09:39:02.100" v="189" actId="1037"/>
          <ac:spMkLst>
            <pc:docMk/>
            <pc:sldMk cId="229813343" sldId="9979"/>
            <ac:spMk id="28" creationId="{6C6424EF-2048-28A5-E785-3A961BBD3581}"/>
          </ac:spMkLst>
        </pc:spChg>
        <pc:spChg chg="mod">
          <ac:chgData name="Stephane Fernandez-Garcia" userId="0899b7ae-9232-4795-8bf6-f7d889094bce" providerId="ADAL" clId="{74F85B6D-9DE9-EE42-A91B-6CE6056871F6}" dt="2023-08-15T09:39:04.261" v="192" actId="1037"/>
          <ac:spMkLst>
            <pc:docMk/>
            <pc:sldMk cId="229813343" sldId="9979"/>
            <ac:spMk id="29" creationId="{02DB523F-AC54-EC0D-E303-D0B9B29D6FF0}"/>
          </ac:spMkLst>
        </pc:spChg>
        <pc:cxnChg chg="mod">
          <ac:chgData name="Stephane Fernandez-Garcia" userId="0899b7ae-9232-4795-8bf6-f7d889094bce" providerId="ADAL" clId="{74F85B6D-9DE9-EE42-A91B-6CE6056871F6}" dt="2023-08-15T10:11:21.230" v="441" actId="1035"/>
          <ac:cxnSpMkLst>
            <pc:docMk/>
            <pc:sldMk cId="229813343" sldId="9979"/>
            <ac:cxnSpMk id="57" creationId="{8CACF903-BCD7-1E1B-4B26-742F33B925C6}"/>
          </ac:cxnSpMkLst>
        </pc:cxnChg>
      </pc:sldChg>
      <pc:sldChg chg="addSp modSp mod">
        <pc:chgData name="Stephane Fernandez-Garcia" userId="0899b7ae-9232-4795-8bf6-f7d889094bce" providerId="ADAL" clId="{74F85B6D-9DE9-EE42-A91B-6CE6056871F6}" dt="2023-08-15T09:40:21.171" v="236" actId="767"/>
        <pc:sldMkLst>
          <pc:docMk/>
          <pc:sldMk cId="238950283" sldId="9987"/>
        </pc:sldMkLst>
        <pc:spChg chg="add mod">
          <ac:chgData name="Stephane Fernandez-Garcia" userId="0899b7ae-9232-4795-8bf6-f7d889094bce" providerId="ADAL" clId="{74F85B6D-9DE9-EE42-A91B-6CE6056871F6}" dt="2023-08-15T09:40:21.171" v="236" actId="767"/>
          <ac:spMkLst>
            <pc:docMk/>
            <pc:sldMk cId="238950283" sldId="9987"/>
            <ac:spMk id="6" creationId="{B9CB0C8A-089D-3EFC-CCA4-38E0866DBA9C}"/>
          </ac:spMkLst>
        </pc:spChg>
        <pc:spChg chg="mod">
          <ac:chgData name="Stephane Fernandez-Garcia" userId="0899b7ae-9232-4795-8bf6-f7d889094bce" providerId="ADAL" clId="{74F85B6D-9DE9-EE42-A91B-6CE6056871F6}" dt="2023-08-15T09:39:52.441" v="213" actId="1038"/>
          <ac:spMkLst>
            <pc:docMk/>
            <pc:sldMk cId="238950283" sldId="9987"/>
            <ac:spMk id="19" creationId="{544696AB-BBE1-0827-2CDA-D93205119850}"/>
          </ac:spMkLst>
        </pc:spChg>
        <pc:spChg chg="mod">
          <ac:chgData name="Stephane Fernandez-Garcia" userId="0899b7ae-9232-4795-8bf6-f7d889094bce" providerId="ADAL" clId="{74F85B6D-9DE9-EE42-A91B-6CE6056871F6}" dt="2023-08-15T09:40:05.758" v="227" actId="1037"/>
          <ac:spMkLst>
            <pc:docMk/>
            <pc:sldMk cId="238950283" sldId="9987"/>
            <ac:spMk id="20" creationId="{753FA6B1-058A-B69E-70F5-8750CD373EC2}"/>
          </ac:spMkLst>
        </pc:spChg>
        <pc:spChg chg="mod">
          <ac:chgData name="Stephane Fernandez-Garcia" userId="0899b7ae-9232-4795-8bf6-f7d889094bce" providerId="ADAL" clId="{74F85B6D-9DE9-EE42-A91B-6CE6056871F6}" dt="2023-08-15T09:39:58.932" v="217" actId="1037"/>
          <ac:spMkLst>
            <pc:docMk/>
            <pc:sldMk cId="238950283" sldId="9987"/>
            <ac:spMk id="28" creationId="{00DF6A05-ABB7-594B-486E-36A6F2DAAA33}"/>
          </ac:spMkLst>
        </pc:spChg>
        <pc:spChg chg="mod">
          <ac:chgData name="Stephane Fernandez-Garcia" userId="0899b7ae-9232-4795-8bf6-f7d889094bce" providerId="ADAL" clId="{74F85B6D-9DE9-EE42-A91B-6CE6056871F6}" dt="2023-08-15T09:39:58.932" v="217" actId="1037"/>
          <ac:spMkLst>
            <pc:docMk/>
            <pc:sldMk cId="238950283" sldId="9987"/>
            <ac:spMk id="29" creationId="{768C17C9-FE43-25B4-5D13-B594C688FC11}"/>
          </ac:spMkLst>
        </pc:spChg>
        <pc:spChg chg="mod">
          <ac:chgData name="Stephane Fernandez-Garcia" userId="0899b7ae-9232-4795-8bf6-f7d889094bce" providerId="ADAL" clId="{74F85B6D-9DE9-EE42-A91B-6CE6056871F6}" dt="2023-08-15T09:40:11.352" v="235" actId="1037"/>
          <ac:spMkLst>
            <pc:docMk/>
            <pc:sldMk cId="238950283" sldId="9987"/>
            <ac:spMk id="34" creationId="{17334CFC-76A6-D5D8-9FC5-FAE663AA3E85}"/>
          </ac:spMkLst>
        </pc:spChg>
      </pc:sldChg>
      <pc:sldChg chg="del">
        <pc:chgData name="Stephane Fernandez-Garcia" userId="0899b7ae-9232-4795-8bf6-f7d889094bce" providerId="ADAL" clId="{74F85B6D-9DE9-EE42-A91B-6CE6056871F6}" dt="2023-08-15T09:48:49.708" v="263" actId="2696"/>
        <pc:sldMkLst>
          <pc:docMk/>
          <pc:sldMk cId="3325902901" sldId="10004"/>
        </pc:sldMkLst>
      </pc:sldChg>
      <pc:sldChg chg="delSp modSp add mod delAnim modAnim">
        <pc:chgData name="Stephane Fernandez-Garcia" userId="0899b7ae-9232-4795-8bf6-f7d889094bce" providerId="ADAL" clId="{74F85B6D-9DE9-EE42-A91B-6CE6056871F6}" dt="2023-08-15T09:53:36.209" v="314" actId="1035"/>
        <pc:sldMkLst>
          <pc:docMk/>
          <pc:sldMk cId="2224865215" sldId="10005"/>
        </pc:sldMkLst>
        <pc:spChg chg="del">
          <ac:chgData name="Stephane Fernandez-Garcia" userId="0899b7ae-9232-4795-8bf6-f7d889094bce" providerId="ADAL" clId="{74F85B6D-9DE9-EE42-A91B-6CE6056871F6}" dt="2023-08-15T09:35:45.148" v="102" actId="478"/>
          <ac:spMkLst>
            <pc:docMk/>
            <pc:sldMk cId="2224865215" sldId="10005"/>
            <ac:spMk id="2" creationId="{73FB1D99-04E5-CA4E-A6A6-D3130E93915D}"/>
          </ac:spMkLst>
        </pc:spChg>
        <pc:spChg chg="mod">
          <ac:chgData name="Stephane Fernandez-Garcia" userId="0899b7ae-9232-4795-8bf6-f7d889094bce" providerId="ADAL" clId="{74F85B6D-9DE9-EE42-A91B-6CE6056871F6}" dt="2023-08-15T09:53:36.209" v="314" actId="1035"/>
          <ac:spMkLst>
            <pc:docMk/>
            <pc:sldMk cId="2224865215" sldId="10005"/>
            <ac:spMk id="3" creationId="{D32E5E08-0866-4668-BEDC-E8F49CAA308D}"/>
          </ac:spMkLst>
        </pc:spChg>
        <pc:spChg chg="del">
          <ac:chgData name="Stephane Fernandez-Garcia" userId="0899b7ae-9232-4795-8bf6-f7d889094bce" providerId="ADAL" clId="{74F85B6D-9DE9-EE42-A91B-6CE6056871F6}" dt="2023-08-15T09:35:46.513" v="103" actId="478"/>
          <ac:spMkLst>
            <pc:docMk/>
            <pc:sldMk cId="2224865215" sldId="10005"/>
            <ac:spMk id="6" creationId="{5AE5A178-CECD-4AFF-3899-E78A28996023}"/>
          </ac:spMkLst>
        </pc:spChg>
        <pc:spChg chg="mod">
          <ac:chgData name="Stephane Fernandez-Garcia" userId="0899b7ae-9232-4795-8bf6-f7d889094bce" providerId="ADAL" clId="{74F85B6D-9DE9-EE42-A91B-6CE6056871F6}" dt="2023-08-15T09:35:51.352" v="104" actId="165"/>
          <ac:spMkLst>
            <pc:docMk/>
            <pc:sldMk cId="2224865215" sldId="10005"/>
            <ac:spMk id="89" creationId="{52F02AE5-D985-E56B-F6B7-0C99FD78C0E0}"/>
          </ac:spMkLst>
        </pc:spChg>
        <pc:spChg chg="mod">
          <ac:chgData name="Stephane Fernandez-Garcia" userId="0899b7ae-9232-4795-8bf6-f7d889094bce" providerId="ADAL" clId="{74F85B6D-9DE9-EE42-A91B-6CE6056871F6}" dt="2023-08-15T09:35:51.352" v="104" actId="165"/>
          <ac:spMkLst>
            <pc:docMk/>
            <pc:sldMk cId="2224865215" sldId="10005"/>
            <ac:spMk id="91" creationId="{743B7C4D-2836-0CF7-ABB9-0E584F5C28AA}"/>
          </ac:spMkLst>
        </pc:spChg>
        <pc:spChg chg="mod">
          <ac:chgData name="Stephane Fernandez-Garcia" userId="0899b7ae-9232-4795-8bf6-f7d889094bce" providerId="ADAL" clId="{74F85B6D-9DE9-EE42-A91B-6CE6056871F6}" dt="2023-08-15T09:35:51.352" v="104" actId="165"/>
          <ac:spMkLst>
            <pc:docMk/>
            <pc:sldMk cId="2224865215" sldId="10005"/>
            <ac:spMk id="93" creationId="{4C809728-9552-E566-D212-A5021074B6BF}"/>
          </ac:spMkLst>
        </pc:spChg>
        <pc:spChg chg="mod">
          <ac:chgData name="Stephane Fernandez-Garcia" userId="0899b7ae-9232-4795-8bf6-f7d889094bce" providerId="ADAL" clId="{74F85B6D-9DE9-EE42-A91B-6CE6056871F6}" dt="2023-08-15T09:35:51.352" v="104" actId="165"/>
          <ac:spMkLst>
            <pc:docMk/>
            <pc:sldMk cId="2224865215" sldId="10005"/>
            <ac:spMk id="95" creationId="{A5F276EC-8ABA-4204-A951-242DC8A0B286}"/>
          </ac:spMkLst>
        </pc:spChg>
        <pc:spChg chg="mod">
          <ac:chgData name="Stephane Fernandez-Garcia" userId="0899b7ae-9232-4795-8bf6-f7d889094bce" providerId="ADAL" clId="{74F85B6D-9DE9-EE42-A91B-6CE6056871F6}" dt="2023-08-15T09:35:51.352" v="104" actId="165"/>
          <ac:spMkLst>
            <pc:docMk/>
            <pc:sldMk cId="2224865215" sldId="10005"/>
            <ac:spMk id="97" creationId="{186C8B7F-F53A-603B-0E14-B418A86FF1CE}"/>
          </ac:spMkLst>
        </pc:spChg>
        <pc:spChg chg="mod">
          <ac:chgData name="Stephane Fernandez-Garcia" userId="0899b7ae-9232-4795-8bf6-f7d889094bce" providerId="ADAL" clId="{74F85B6D-9DE9-EE42-A91B-6CE6056871F6}" dt="2023-08-15T09:35:51.352" v="104" actId="165"/>
          <ac:spMkLst>
            <pc:docMk/>
            <pc:sldMk cId="2224865215" sldId="10005"/>
            <ac:spMk id="99" creationId="{1725F254-E015-FBD8-8BB4-FAFB701752EE}"/>
          </ac:spMkLst>
        </pc:spChg>
        <pc:grpChg chg="del">
          <ac:chgData name="Stephane Fernandez-Garcia" userId="0899b7ae-9232-4795-8bf6-f7d889094bce" providerId="ADAL" clId="{74F85B6D-9DE9-EE42-A91B-6CE6056871F6}" dt="2023-08-15T09:35:51.352" v="104" actId="165"/>
          <ac:grpSpMkLst>
            <pc:docMk/>
            <pc:sldMk cId="2224865215" sldId="10005"/>
            <ac:grpSpMk id="81" creationId="{36C7F1FF-A406-F030-E881-B9E53065D720}"/>
          </ac:grpSpMkLst>
        </pc:grpChg>
        <pc:grpChg chg="del mod topLvl">
          <ac:chgData name="Stephane Fernandez-Garcia" userId="0899b7ae-9232-4795-8bf6-f7d889094bce" providerId="ADAL" clId="{74F85B6D-9DE9-EE42-A91B-6CE6056871F6}" dt="2023-08-15T09:35:57.270" v="108" actId="478"/>
          <ac:grpSpMkLst>
            <pc:docMk/>
            <pc:sldMk cId="2224865215" sldId="10005"/>
            <ac:grpSpMk id="82" creationId="{7351B8B8-7871-957D-7905-6846185377EB}"/>
          </ac:grpSpMkLst>
        </pc:grpChg>
        <pc:grpChg chg="del mod topLvl">
          <ac:chgData name="Stephane Fernandez-Garcia" userId="0899b7ae-9232-4795-8bf6-f7d889094bce" providerId="ADAL" clId="{74F85B6D-9DE9-EE42-A91B-6CE6056871F6}" dt="2023-08-15T09:35:58.257" v="109" actId="478"/>
          <ac:grpSpMkLst>
            <pc:docMk/>
            <pc:sldMk cId="2224865215" sldId="10005"/>
            <ac:grpSpMk id="83" creationId="{F9E794B7-2F3B-07C8-05C1-09AF4D66B0C0}"/>
          </ac:grpSpMkLst>
        </pc:grpChg>
        <pc:grpChg chg="del mod topLvl">
          <ac:chgData name="Stephane Fernandez-Garcia" userId="0899b7ae-9232-4795-8bf6-f7d889094bce" providerId="ADAL" clId="{74F85B6D-9DE9-EE42-A91B-6CE6056871F6}" dt="2023-08-15T09:35:59.172" v="110" actId="478"/>
          <ac:grpSpMkLst>
            <pc:docMk/>
            <pc:sldMk cId="2224865215" sldId="10005"/>
            <ac:grpSpMk id="84" creationId="{9EE34D27-FA2B-6D4F-65A3-BA74C4F7F16B}"/>
          </ac:grpSpMkLst>
        </pc:grpChg>
        <pc:grpChg chg="del mod topLvl">
          <ac:chgData name="Stephane Fernandez-Garcia" userId="0899b7ae-9232-4795-8bf6-f7d889094bce" providerId="ADAL" clId="{74F85B6D-9DE9-EE42-A91B-6CE6056871F6}" dt="2023-08-15T09:35:54.870" v="106" actId="478"/>
          <ac:grpSpMkLst>
            <pc:docMk/>
            <pc:sldMk cId="2224865215" sldId="10005"/>
            <ac:grpSpMk id="85" creationId="{25B73582-FB05-9701-A407-A9162AB8D1E9}"/>
          </ac:grpSpMkLst>
        </pc:grpChg>
        <pc:grpChg chg="del mod topLvl">
          <ac:chgData name="Stephane Fernandez-Garcia" userId="0899b7ae-9232-4795-8bf6-f7d889094bce" providerId="ADAL" clId="{74F85B6D-9DE9-EE42-A91B-6CE6056871F6}" dt="2023-08-15T09:35:55.940" v="107" actId="478"/>
          <ac:grpSpMkLst>
            <pc:docMk/>
            <pc:sldMk cId="2224865215" sldId="10005"/>
            <ac:grpSpMk id="86" creationId="{9340B137-B610-6F73-8763-E6FD361EF158}"/>
          </ac:grpSpMkLst>
        </pc:grpChg>
        <pc:grpChg chg="del mod topLvl">
          <ac:chgData name="Stephane Fernandez-Garcia" userId="0899b7ae-9232-4795-8bf6-f7d889094bce" providerId="ADAL" clId="{74F85B6D-9DE9-EE42-A91B-6CE6056871F6}" dt="2023-08-15T09:35:53.172" v="105" actId="478"/>
          <ac:grpSpMkLst>
            <pc:docMk/>
            <pc:sldMk cId="2224865215" sldId="10005"/>
            <ac:grpSpMk id="87" creationId="{43A4F884-DD99-2057-5876-019E04FFAB5E}"/>
          </ac:grpSpMkLst>
        </pc:grpChg>
        <pc:grpChg chg="del">
          <ac:chgData name="Stephane Fernandez-Garcia" userId="0899b7ae-9232-4795-8bf6-f7d889094bce" providerId="ADAL" clId="{74F85B6D-9DE9-EE42-A91B-6CE6056871F6}" dt="2023-08-15T09:35:59.999" v="111" actId="478"/>
          <ac:grpSpMkLst>
            <pc:docMk/>
            <pc:sldMk cId="2224865215" sldId="10005"/>
            <ac:grpSpMk id="100" creationId="{CCC086D5-CD89-CE72-496F-9D5D1DAAFB63}"/>
          </ac:grpSpMkLst>
        </pc:grpChg>
        <pc:cxnChg chg="mod">
          <ac:chgData name="Stephane Fernandez-Garcia" userId="0899b7ae-9232-4795-8bf6-f7d889094bce" providerId="ADAL" clId="{74F85B6D-9DE9-EE42-A91B-6CE6056871F6}" dt="2023-08-15T09:35:51.352" v="104" actId="165"/>
          <ac:cxnSpMkLst>
            <pc:docMk/>
            <pc:sldMk cId="2224865215" sldId="10005"/>
            <ac:cxnSpMk id="88" creationId="{535DF6ED-0FE3-E51F-2258-B6CE7B8842B5}"/>
          </ac:cxnSpMkLst>
        </pc:cxnChg>
        <pc:cxnChg chg="mod">
          <ac:chgData name="Stephane Fernandez-Garcia" userId="0899b7ae-9232-4795-8bf6-f7d889094bce" providerId="ADAL" clId="{74F85B6D-9DE9-EE42-A91B-6CE6056871F6}" dt="2023-08-15T09:35:51.352" v="104" actId="165"/>
          <ac:cxnSpMkLst>
            <pc:docMk/>
            <pc:sldMk cId="2224865215" sldId="10005"/>
            <ac:cxnSpMk id="90" creationId="{4528B546-C3ED-0047-60DA-9A5502DCA473}"/>
          </ac:cxnSpMkLst>
        </pc:cxnChg>
        <pc:cxnChg chg="mod">
          <ac:chgData name="Stephane Fernandez-Garcia" userId="0899b7ae-9232-4795-8bf6-f7d889094bce" providerId="ADAL" clId="{74F85B6D-9DE9-EE42-A91B-6CE6056871F6}" dt="2023-08-15T09:35:51.352" v="104" actId="165"/>
          <ac:cxnSpMkLst>
            <pc:docMk/>
            <pc:sldMk cId="2224865215" sldId="10005"/>
            <ac:cxnSpMk id="92" creationId="{111DAB10-2321-7BA1-69ED-07666859762F}"/>
          </ac:cxnSpMkLst>
        </pc:cxnChg>
        <pc:cxnChg chg="mod">
          <ac:chgData name="Stephane Fernandez-Garcia" userId="0899b7ae-9232-4795-8bf6-f7d889094bce" providerId="ADAL" clId="{74F85B6D-9DE9-EE42-A91B-6CE6056871F6}" dt="2023-08-15T09:35:51.352" v="104" actId="165"/>
          <ac:cxnSpMkLst>
            <pc:docMk/>
            <pc:sldMk cId="2224865215" sldId="10005"/>
            <ac:cxnSpMk id="94" creationId="{6BB6D553-B57C-4FCA-9C83-40870E444CE2}"/>
          </ac:cxnSpMkLst>
        </pc:cxnChg>
        <pc:cxnChg chg="mod">
          <ac:chgData name="Stephane Fernandez-Garcia" userId="0899b7ae-9232-4795-8bf6-f7d889094bce" providerId="ADAL" clId="{74F85B6D-9DE9-EE42-A91B-6CE6056871F6}" dt="2023-08-15T09:35:51.352" v="104" actId="165"/>
          <ac:cxnSpMkLst>
            <pc:docMk/>
            <pc:sldMk cId="2224865215" sldId="10005"/>
            <ac:cxnSpMk id="96" creationId="{B1227C52-769D-DBAF-8D29-4A594288F34C}"/>
          </ac:cxnSpMkLst>
        </pc:cxnChg>
        <pc:cxnChg chg="mod">
          <ac:chgData name="Stephane Fernandez-Garcia" userId="0899b7ae-9232-4795-8bf6-f7d889094bce" providerId="ADAL" clId="{74F85B6D-9DE9-EE42-A91B-6CE6056871F6}" dt="2023-08-15T09:35:51.352" v="104" actId="165"/>
          <ac:cxnSpMkLst>
            <pc:docMk/>
            <pc:sldMk cId="2224865215" sldId="10005"/>
            <ac:cxnSpMk id="98" creationId="{755639B6-AB0E-055D-B1FF-8B50736E7C1D}"/>
          </ac:cxnSpMkLst>
        </pc:cxnChg>
      </pc:sldChg>
      <pc:sldChg chg="modSp add mod">
        <pc:chgData name="Stephane Fernandez-Garcia" userId="0899b7ae-9232-4795-8bf6-f7d889094bce" providerId="ADAL" clId="{74F85B6D-9DE9-EE42-A91B-6CE6056871F6}" dt="2023-08-15T09:53:26.584" v="304" actId="1035"/>
        <pc:sldMkLst>
          <pc:docMk/>
          <pc:sldMk cId="3735249773" sldId="10006"/>
        </pc:sldMkLst>
        <pc:spChg chg="mod">
          <ac:chgData name="Stephane Fernandez-Garcia" userId="0899b7ae-9232-4795-8bf6-f7d889094bce" providerId="ADAL" clId="{74F85B6D-9DE9-EE42-A91B-6CE6056871F6}" dt="2023-08-15T09:53:26.584" v="304" actId="1035"/>
          <ac:spMkLst>
            <pc:docMk/>
            <pc:sldMk cId="3735249773" sldId="10006"/>
            <ac:spMk id="25" creationId="{5DCEA717-1DD4-8FBB-B10A-381245CE036C}"/>
          </ac:spMkLst>
        </pc:spChg>
      </pc:sldChg>
      <pc:sldChg chg="delSp add mod delAnim">
        <pc:chgData name="Stephane Fernandez-Garcia" userId="0899b7ae-9232-4795-8bf6-f7d889094bce" providerId="ADAL" clId="{74F85B6D-9DE9-EE42-A91B-6CE6056871F6}" dt="2023-08-15T09:47:04.499" v="257" actId="478"/>
        <pc:sldMkLst>
          <pc:docMk/>
          <pc:sldMk cId="3212270081" sldId="10007"/>
        </pc:sldMkLst>
        <pc:grpChg chg="del">
          <ac:chgData name="Stephane Fernandez-Garcia" userId="0899b7ae-9232-4795-8bf6-f7d889094bce" providerId="ADAL" clId="{74F85B6D-9DE9-EE42-A91B-6CE6056871F6}" dt="2023-08-15T09:46:44.711" v="256" actId="478"/>
          <ac:grpSpMkLst>
            <pc:docMk/>
            <pc:sldMk cId="3212270081" sldId="10007"/>
            <ac:grpSpMk id="122" creationId="{4FAFC560-47BD-BC8A-2F16-4AC1FDE00C31}"/>
          </ac:grpSpMkLst>
        </pc:grpChg>
        <pc:grpChg chg="del">
          <ac:chgData name="Stephane Fernandez-Garcia" userId="0899b7ae-9232-4795-8bf6-f7d889094bce" providerId="ADAL" clId="{74F85B6D-9DE9-EE42-A91B-6CE6056871F6}" dt="2023-08-15T09:47:04.499" v="257" actId="478"/>
          <ac:grpSpMkLst>
            <pc:docMk/>
            <pc:sldMk cId="3212270081" sldId="10007"/>
            <ac:grpSpMk id="170" creationId="{1CAA87BD-05A0-72B3-B9AC-763B0472960B}"/>
          </ac:grpSpMkLst>
        </pc:grpChg>
      </pc:sldChg>
      <pc:sldChg chg="add del">
        <pc:chgData name="Stephane Fernandez-Garcia" userId="0899b7ae-9232-4795-8bf6-f7d889094bce" providerId="ADAL" clId="{74F85B6D-9DE9-EE42-A91B-6CE6056871F6}" dt="2023-08-15T09:48:37.782" v="260"/>
        <pc:sldMkLst>
          <pc:docMk/>
          <pc:sldMk cId="2754171193" sldId="10008"/>
        </pc:sldMkLst>
      </pc:sldChg>
      <pc:sldChg chg="modSp add mod">
        <pc:chgData name="Stephane Fernandez-Garcia" userId="0899b7ae-9232-4795-8bf6-f7d889094bce" providerId="ADAL" clId="{74F85B6D-9DE9-EE42-A91B-6CE6056871F6}" dt="2023-08-15T09:57:26.124" v="428" actId="1037"/>
        <pc:sldMkLst>
          <pc:docMk/>
          <pc:sldMk cId="2937592231" sldId="10008"/>
        </pc:sldMkLst>
        <pc:spChg chg="mod">
          <ac:chgData name="Stephane Fernandez-Garcia" userId="0899b7ae-9232-4795-8bf6-f7d889094bce" providerId="ADAL" clId="{74F85B6D-9DE9-EE42-A91B-6CE6056871F6}" dt="2023-08-15T09:57:26.124" v="428" actId="1037"/>
          <ac:spMkLst>
            <pc:docMk/>
            <pc:sldMk cId="2937592231" sldId="10008"/>
            <ac:spMk id="309" creationId="{985CDFA6-BA71-B732-81CB-AC4BE487D799}"/>
          </ac:spMkLst>
        </pc:spChg>
      </pc:sldChg>
    </pc:docChg>
  </pc:docChgLst>
  <pc:docChgLst>
    <pc:chgData name="Michael Hillman" clId="Web-{D45E7908-5D9A-406F-A74E-38E42C3DEE62}"/>
    <pc:docChg chg="modSld">
      <pc:chgData name="Michael Hillman" userId="" providerId="" clId="Web-{D45E7908-5D9A-406F-A74E-38E42C3DEE62}" dt="2023-09-01T10:41:43.528" v="47" actId="1076"/>
      <pc:docMkLst>
        <pc:docMk/>
      </pc:docMkLst>
      <pc:sldChg chg="modSp">
        <pc:chgData name="Michael Hillman" userId="" providerId="" clId="Web-{D45E7908-5D9A-406F-A74E-38E42C3DEE62}" dt="2023-09-01T10:39:47.181" v="28" actId="20577"/>
        <pc:sldMkLst>
          <pc:docMk/>
          <pc:sldMk cId="2938112864" sldId="1717"/>
        </pc:sldMkLst>
        <pc:spChg chg="mod">
          <ac:chgData name="Michael Hillman" userId="" providerId="" clId="Web-{D45E7908-5D9A-406F-A74E-38E42C3DEE62}" dt="2023-09-01T10:38:38.491" v="21" actId="20577"/>
          <ac:spMkLst>
            <pc:docMk/>
            <pc:sldMk cId="2938112864" sldId="1717"/>
            <ac:spMk id="5" creationId="{D5077D40-3E48-0342-9493-BFF75BE259DF}"/>
          </ac:spMkLst>
        </pc:spChg>
        <pc:spChg chg="mod">
          <ac:chgData name="Michael Hillman" userId="" providerId="" clId="Web-{D45E7908-5D9A-406F-A74E-38E42C3DEE62}" dt="2023-09-01T10:39:47.181" v="28" actId="20577"/>
          <ac:spMkLst>
            <pc:docMk/>
            <pc:sldMk cId="2938112864" sldId="1717"/>
            <ac:spMk id="11" creationId="{E47C1B8A-8410-C52F-5C1F-A1550F6E15EB}"/>
          </ac:spMkLst>
        </pc:spChg>
        <pc:picChg chg="mod">
          <ac:chgData name="Michael Hillman" userId="" providerId="" clId="Web-{D45E7908-5D9A-406F-A74E-38E42C3DEE62}" dt="2023-09-01T10:38:20.318" v="19" actId="14100"/>
          <ac:picMkLst>
            <pc:docMk/>
            <pc:sldMk cId="2938112864" sldId="1717"/>
            <ac:picMk id="29" creationId="{50E8E4E1-8249-ED3A-4672-F2DA7DBC122A}"/>
          </ac:picMkLst>
        </pc:picChg>
      </pc:sldChg>
      <pc:sldChg chg="delSp modSp delAnim">
        <pc:chgData name="Michael Hillman" userId="" providerId="" clId="Web-{D45E7908-5D9A-406F-A74E-38E42C3DEE62}" dt="2023-09-01T10:41:43.528" v="47" actId="1076"/>
        <pc:sldMkLst>
          <pc:docMk/>
          <pc:sldMk cId="2002046541" sldId="1827"/>
        </pc:sldMkLst>
        <pc:spChg chg="mod topLvl">
          <ac:chgData name="Michael Hillman" userId="" providerId="" clId="Web-{D45E7908-5D9A-406F-A74E-38E42C3DEE62}" dt="2023-09-01T10:41:31.606" v="46" actId="1076"/>
          <ac:spMkLst>
            <pc:docMk/>
            <pc:sldMk cId="2002046541" sldId="1827"/>
            <ac:spMk id="2" creationId="{EF92D81F-46B5-3DAD-ECF6-B5D25B46DC21}"/>
          </ac:spMkLst>
        </pc:spChg>
        <pc:grpChg chg="mod topLvl">
          <ac:chgData name="Michael Hillman" userId="" providerId="" clId="Web-{D45E7908-5D9A-406F-A74E-38E42C3DEE62}" dt="2023-09-01T10:41:43.528" v="47" actId="1076"/>
          <ac:grpSpMkLst>
            <pc:docMk/>
            <pc:sldMk cId="2002046541" sldId="1827"/>
            <ac:grpSpMk id="48" creationId="{CDC7297E-C5A3-EBAA-41BE-382A274872AE}"/>
          </ac:grpSpMkLst>
        </pc:grpChg>
        <pc:grpChg chg="del mod">
          <ac:chgData name="Michael Hillman" userId="" providerId="" clId="Web-{D45E7908-5D9A-406F-A74E-38E42C3DEE62}" dt="2023-09-01T10:41:14.277" v="42"/>
          <ac:grpSpMkLst>
            <pc:docMk/>
            <pc:sldMk cId="2002046541" sldId="1827"/>
            <ac:grpSpMk id="125" creationId="{439FCCE0-8754-E1AF-CAB5-C1EFFCC3DDE1}"/>
          </ac:grpSpMkLst>
        </pc:grpChg>
        <pc:cxnChg chg="mod">
          <ac:chgData name="Michael Hillman" userId="" providerId="" clId="Web-{D45E7908-5D9A-406F-A74E-38E42C3DEE62}" dt="2023-09-01T10:41:24.231" v="45" actId="14100"/>
          <ac:cxnSpMkLst>
            <pc:docMk/>
            <pc:sldMk cId="2002046541" sldId="1827"/>
            <ac:cxnSpMk id="49" creationId="{3EFFF2F2-7C7A-9AD0-29BD-AD908C2E38DE}"/>
          </ac:cxnSpMkLst>
        </pc:cxnChg>
      </pc:sldChg>
      <pc:sldChg chg="modSp">
        <pc:chgData name="Michael Hillman" userId="" providerId="" clId="Web-{D45E7908-5D9A-406F-A74E-38E42C3DEE62}" dt="2023-09-01T10:40:27.073" v="39" actId="1076"/>
        <pc:sldMkLst>
          <pc:docMk/>
          <pc:sldMk cId="4161973638" sldId="3155"/>
        </pc:sldMkLst>
        <pc:spChg chg="mod">
          <ac:chgData name="Michael Hillman" userId="" providerId="" clId="Web-{D45E7908-5D9A-406F-A74E-38E42C3DEE62}" dt="2023-09-01T10:40:21.166" v="37" actId="1076"/>
          <ac:spMkLst>
            <pc:docMk/>
            <pc:sldMk cId="4161973638" sldId="3155"/>
            <ac:spMk id="309" creationId="{985CDFA6-BA71-B732-81CB-AC4BE487D799}"/>
          </ac:spMkLst>
        </pc:spChg>
        <pc:grpChg chg="mod">
          <ac:chgData name="Michael Hillman" userId="" providerId="" clId="Web-{D45E7908-5D9A-406F-A74E-38E42C3DEE62}" dt="2023-09-01T10:40:27.073" v="39" actId="1076"/>
          <ac:grpSpMkLst>
            <pc:docMk/>
            <pc:sldMk cId="4161973638" sldId="3155"/>
            <ac:grpSpMk id="19" creationId="{98EF697C-6A88-26D7-D78D-D2B2FC0F33B2}"/>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5"/>
          </a:xfrm>
          <a:prstGeom prst="rect">
            <a:avLst/>
          </a:prstGeom>
        </p:spPr>
        <p:txBody>
          <a:bodyPr vert="horz" lIns="96661" tIns="48331" rIns="96661" bIns="48331" rtlCol="0"/>
          <a:lstStyle>
            <a:lvl1pPr algn="l">
              <a:defRPr sz="1300">
                <a:latin typeface="Akkurat LL Light" panose="020B0404020101010102" pitchFamily="34" charset="-126"/>
              </a:defRPr>
            </a:lvl1pPr>
          </a:lstStyle>
          <a:p>
            <a:endParaRPr lang="en-GB"/>
          </a:p>
        </p:txBody>
      </p:sp>
      <p:sp>
        <p:nvSpPr>
          <p:cNvPr id="3" name="Date Placeholder 2"/>
          <p:cNvSpPr>
            <a:spLocks noGrp="1"/>
          </p:cNvSpPr>
          <p:nvPr>
            <p:ph type="dt" idx="1"/>
          </p:nvPr>
        </p:nvSpPr>
        <p:spPr>
          <a:xfrm>
            <a:off x="3850443" y="1"/>
            <a:ext cx="2945659" cy="498055"/>
          </a:xfrm>
          <a:prstGeom prst="rect">
            <a:avLst/>
          </a:prstGeom>
        </p:spPr>
        <p:txBody>
          <a:bodyPr vert="horz" lIns="96661" tIns="48331" rIns="96661" bIns="48331" rtlCol="0"/>
          <a:lstStyle>
            <a:lvl1pPr algn="r">
              <a:defRPr sz="1300">
                <a:latin typeface="Akkurat LL Light" panose="020B0404020101010102" pitchFamily="34" charset="-126"/>
              </a:defRPr>
            </a:lvl1pPr>
          </a:lstStyle>
          <a:p>
            <a:fld id="{E46FCFB4-04CA-426F-A74A-E72A65208471}" type="datetimeFigureOut">
              <a:rPr lang="en-GB" smtClean="0"/>
              <a:pPr/>
              <a:t>08/09/2023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4"/>
          </a:xfrm>
          <a:prstGeom prst="rect">
            <a:avLst/>
          </a:prstGeom>
        </p:spPr>
        <p:txBody>
          <a:bodyPr vert="horz" lIns="96661" tIns="48331" rIns="96661" bIns="48331" rtlCol="0" anchor="b"/>
          <a:lstStyle>
            <a:lvl1pPr algn="l">
              <a:defRPr sz="1300">
                <a:latin typeface="Akkurat LL Light" panose="020B0404020101010102" pitchFamily="34" charset="-126"/>
              </a:defRPr>
            </a:lvl1pPr>
          </a:lstStyle>
          <a:p>
            <a:endParaRPr lang="en-GB"/>
          </a:p>
        </p:txBody>
      </p:sp>
      <p:sp>
        <p:nvSpPr>
          <p:cNvPr id="7" name="Slide Number Placeholder 6"/>
          <p:cNvSpPr>
            <a:spLocks noGrp="1"/>
          </p:cNvSpPr>
          <p:nvPr>
            <p:ph type="sldNum" sz="quarter" idx="5"/>
          </p:nvPr>
        </p:nvSpPr>
        <p:spPr>
          <a:xfrm>
            <a:off x="3850443" y="9428584"/>
            <a:ext cx="2945659" cy="498054"/>
          </a:xfrm>
          <a:prstGeom prst="rect">
            <a:avLst/>
          </a:prstGeom>
        </p:spPr>
        <p:txBody>
          <a:bodyPr vert="horz" lIns="96661" tIns="48331" rIns="96661" bIns="48331" rtlCol="0" anchor="b"/>
          <a:lstStyle>
            <a:lvl1pPr algn="r">
              <a:defRPr sz="1300">
                <a:latin typeface="Akkurat LL Light" panose="020B0404020101010102" pitchFamily="34" charset="-126"/>
              </a:defRPr>
            </a:lvl1pPr>
          </a:lstStyle>
          <a:p>
            <a:fld id="{DE7C51FD-80DD-40E4-A031-D41D0B01BEF4}" type="slidenum">
              <a:rPr lang="en-GB" smtClean="0"/>
              <a:pPr/>
              <a:t>‹#›</a:t>
            </a:fld>
            <a:endParaRPr lang="en-GB"/>
          </a:p>
        </p:txBody>
      </p:sp>
    </p:spTree>
    <p:extLst>
      <p:ext uri="{BB962C8B-B14F-4D97-AF65-F5344CB8AC3E}">
        <p14:creationId xmlns:p14="http://schemas.microsoft.com/office/powerpoint/2010/main" val="7526196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kkurat LL Light" panose="020B0404020101010102" pitchFamily="34" charset="-126"/>
        <a:ea typeface="+mn-ea"/>
        <a:cs typeface="+mn-cs"/>
      </a:defRPr>
    </a:lvl1pPr>
    <a:lvl2pPr marL="457200" algn="l" defTabSz="914400" rtl="0" eaLnBrk="1" latinLnBrk="0" hangingPunct="1">
      <a:defRPr sz="1200" kern="1200">
        <a:solidFill>
          <a:schemeClr val="tx1"/>
        </a:solidFill>
        <a:latin typeface="Akkurat LL Light" panose="020B0404020101010102" pitchFamily="34" charset="-126"/>
        <a:ea typeface="+mn-ea"/>
        <a:cs typeface="+mn-cs"/>
      </a:defRPr>
    </a:lvl2pPr>
    <a:lvl3pPr marL="914400" algn="l" defTabSz="914400" rtl="0" eaLnBrk="1" latinLnBrk="0" hangingPunct="1">
      <a:defRPr sz="1200" kern="1200">
        <a:solidFill>
          <a:schemeClr val="tx1"/>
        </a:solidFill>
        <a:latin typeface="Akkurat LL Light" panose="020B0404020101010102" pitchFamily="34" charset="-126"/>
        <a:ea typeface="+mn-ea"/>
        <a:cs typeface="+mn-cs"/>
      </a:defRPr>
    </a:lvl3pPr>
    <a:lvl4pPr marL="1371600" algn="l" defTabSz="914400" rtl="0" eaLnBrk="1" latinLnBrk="0" hangingPunct="1">
      <a:defRPr sz="1200" kern="1200">
        <a:solidFill>
          <a:schemeClr val="tx1"/>
        </a:solidFill>
        <a:latin typeface="Akkurat LL Light" panose="020B0404020101010102" pitchFamily="34" charset="-126"/>
        <a:ea typeface="+mn-ea"/>
        <a:cs typeface="+mn-cs"/>
      </a:defRPr>
    </a:lvl4pPr>
    <a:lvl5pPr marL="1828800" algn="l" defTabSz="914400" rtl="0" eaLnBrk="1" latinLnBrk="0" hangingPunct="1">
      <a:defRPr sz="1200" kern="1200">
        <a:solidFill>
          <a:schemeClr val="tx1"/>
        </a:solidFill>
        <a:latin typeface="Akkurat LL Light" panose="020B0404020101010102" pitchFamily="34" charset="-126"/>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latin typeface="+mn-lt"/>
              <a:cs typeface="Akkurat LL Light" panose="020B0404020101010102" pitchFamily="34" charset="-126"/>
            </a:endParaRPr>
          </a:p>
          <a:p>
            <a:r>
              <a:rPr lang="en-US" sz="1200" dirty="0">
                <a:latin typeface="+mn-lt"/>
                <a:cs typeface="Akkurat LL Light" panose="020B0404020101010102" pitchFamily="34" charset="-126"/>
              </a:rPr>
              <a:t>42s</a:t>
            </a:r>
          </a:p>
          <a:p>
            <a:endParaRPr lang="en-US" sz="1200" dirty="0">
              <a:latin typeface="+mn-lt"/>
              <a:cs typeface="Akkurat LL Light" panose="020B0404020101010102" pitchFamily="34" charset="-126"/>
            </a:endParaRPr>
          </a:p>
          <a:p>
            <a:r>
              <a:rPr lang="en-US" sz="1200" dirty="0">
                <a:latin typeface="+mn-lt"/>
                <a:cs typeface="Akkurat LL Light" panose="020B0404020101010102" pitchFamily="34" charset="-126"/>
              </a:rPr>
              <a:t>Hello, I’m Amit Bhave, and I am from CMCL.</a:t>
            </a:r>
          </a:p>
          <a:p>
            <a:endParaRPr lang="en-US" sz="1200" dirty="0">
              <a:latin typeface="+mn-lt"/>
            </a:endParaRPr>
          </a:p>
          <a:p>
            <a:r>
              <a:rPr lang="en-US" sz="1200" dirty="0">
                <a:latin typeface="+mn-lt"/>
              </a:rPr>
              <a:t>Thanks to the team at DT Hub for this opportunity to present at today’s Gemini Call.</a:t>
            </a:r>
          </a:p>
          <a:p>
            <a:endParaRPr lang="en-US" sz="1200" dirty="0">
              <a:latin typeface="+mn-lt"/>
              <a:cs typeface="Akkurat LL Light" panose="020B0404020101010102" pitchFamily="34" charset="-126"/>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mn-lt"/>
                <a:cs typeface="Akkurat LL Light" panose="020B0404020101010102" pitchFamily="34" charset="-126"/>
              </a:rPr>
              <a:t>Today, in line with the release of the technical reports and a new video from CMCL, I'm going to provide a brief technical overview of </a:t>
            </a:r>
            <a:r>
              <a:rPr lang="en-US" sz="1200" dirty="0" err="1">
                <a:latin typeface="+mn-lt"/>
                <a:cs typeface="Akkurat LL Light" panose="020B0404020101010102" pitchFamily="34" charset="-126"/>
              </a:rPr>
              <a:t>CReDo</a:t>
            </a:r>
            <a:endParaRPr lang="en-US" sz="1200" dirty="0">
              <a:latin typeface="+mn-lt"/>
              <a:cs typeface="Akkurat LL Light" panose="020B0404020101010102" pitchFamily="34" charset="-126"/>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mn-lt"/>
              <a:cs typeface="Akkurat LL Light" panose="020B0404020101010102" pitchFamily="34" charset="-126"/>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err="1">
                <a:latin typeface="+mn-lt"/>
                <a:cs typeface="Akkurat LL Light" panose="020B0404020101010102" pitchFamily="34" charset="-126"/>
              </a:rPr>
              <a:t>CReDo</a:t>
            </a:r>
            <a:r>
              <a:rPr lang="en-US" sz="1200" dirty="0">
                <a:latin typeface="+mn-lt"/>
                <a:cs typeface="Akkurat LL Light" panose="020B0404020101010102" pitchFamily="34" charset="-126"/>
              </a:rPr>
              <a:t> i.e. Climate Resilience Demonstrator is a connected digital twin, and the team at CMCL led the technical development and implementation of many parts of </a:t>
            </a:r>
            <a:r>
              <a:rPr lang="en-US" sz="1200" dirty="0" err="1">
                <a:latin typeface="+mn-lt"/>
                <a:cs typeface="Akkurat LL Light" panose="020B0404020101010102" pitchFamily="34" charset="-126"/>
              </a:rPr>
              <a:t>CReDo</a:t>
            </a:r>
            <a:r>
              <a:rPr lang="en-US" sz="1200" dirty="0">
                <a:latin typeface="+mn-lt"/>
                <a:cs typeface="Akkurat LL Light" panose="020B0404020101010102" pitchFamily="34" charset="-126"/>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mn-lt"/>
              <a:cs typeface="Akkurat LL Light" panose="020B0404020101010102" pitchFamily="34" charset="-126"/>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mn-lt"/>
                <a:cs typeface="Akkurat LL Light" panose="020B0404020101010102" pitchFamily="34" charset="-126"/>
              </a:rPr>
              <a:t>At CMCL, our mission is to enable cross-domain interoperability </a:t>
            </a:r>
          </a:p>
          <a:p>
            <a:endParaRPr lang="en-US" sz="1200" dirty="0">
              <a:latin typeface="+mn-lt"/>
              <a:cs typeface="Akkurat LL Light" panose="020B0404020101010102" pitchFamily="34" charset="-126"/>
            </a:endParaRPr>
          </a:p>
          <a:p>
            <a:endParaRPr lang="en-GB" dirty="0"/>
          </a:p>
        </p:txBody>
      </p:sp>
      <p:sp>
        <p:nvSpPr>
          <p:cNvPr id="4" name="Slide Number Placeholder 3"/>
          <p:cNvSpPr>
            <a:spLocks noGrp="1"/>
          </p:cNvSpPr>
          <p:nvPr>
            <p:ph type="sldNum" sz="quarter" idx="5"/>
          </p:nvPr>
        </p:nvSpPr>
        <p:spPr/>
        <p:txBody>
          <a:bodyPr/>
          <a:lstStyle/>
          <a:p>
            <a:fld id="{DE7C51FD-80DD-40E4-A031-D41D0B01BEF4}" type="slidenum">
              <a:rPr lang="en-GB" smtClean="0"/>
              <a:pPr/>
              <a:t>1</a:t>
            </a:fld>
            <a:endParaRPr lang="en-GB"/>
          </a:p>
        </p:txBody>
      </p:sp>
    </p:spTree>
    <p:extLst>
      <p:ext uri="{BB962C8B-B14F-4D97-AF65-F5344CB8AC3E}">
        <p14:creationId xmlns:p14="http://schemas.microsoft.com/office/powerpoint/2010/main" val="1445925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s</a:t>
            </a:r>
          </a:p>
          <a:p>
            <a:endParaRPr lang="en-US" dirty="0"/>
          </a:p>
          <a:p>
            <a:r>
              <a:rPr lang="en-US" dirty="0" err="1"/>
              <a:t>CReDo</a:t>
            </a:r>
            <a:r>
              <a:rPr lang="en-US" dirty="0"/>
              <a:t> is a climate change adaptation digital twin designed to address the cascading risks across infra networks, highlighted by the Joint Committee on National Security.</a:t>
            </a:r>
          </a:p>
          <a:p>
            <a:endParaRPr lang="en-US" dirty="0"/>
          </a:p>
          <a:p>
            <a:r>
              <a:rPr lang="en-US" dirty="0"/>
              <a:t> It brings together data across different networks such as energy, water, telecoms and hospital infrastructure., together with flood data and scenarios to understand: </a:t>
            </a:r>
          </a:p>
          <a:p>
            <a:endParaRPr lang="en-US" dirty="0"/>
          </a:p>
          <a:p>
            <a:r>
              <a:rPr lang="en-US" dirty="0"/>
              <a:t>Infrastructure interdependencies</a:t>
            </a:r>
          </a:p>
          <a:p>
            <a:r>
              <a:rPr lang="en-US" dirty="0"/>
              <a:t>Asset failure and combined impact across systems or networks</a:t>
            </a:r>
          </a:p>
          <a:p>
            <a:r>
              <a:rPr lang="en-US" dirty="0"/>
              <a:t>“How do we increase system resilience and adapt to climate change”?</a:t>
            </a:r>
          </a:p>
          <a:p>
            <a:endParaRPr lang="en-US" dirty="0"/>
          </a:p>
          <a:p>
            <a:r>
              <a:rPr lang="en-US" dirty="0"/>
              <a:t>To address this questions, we take a “network of networks” or a “system of systems” approach. </a:t>
            </a:r>
          </a:p>
          <a:p>
            <a:endParaRPr lang="en-US" dirty="0"/>
          </a:p>
          <a:p>
            <a:r>
              <a:rPr lang="en-US" sz="1200" dirty="0">
                <a:latin typeface="+mn-lt"/>
                <a:cs typeface="Akkurat LL Light" panose="020B0404020101010102" pitchFamily="34" charset="-126"/>
              </a:rPr>
              <a:t>Today, I would like to touch upon the following three aspects:</a:t>
            </a:r>
          </a:p>
          <a:p>
            <a:endParaRPr lang="en-US" sz="1200" dirty="0">
              <a:latin typeface="+mn-lt"/>
              <a:cs typeface="Akkurat LL Light" panose="020B0404020101010102" pitchFamily="34" charset="-126"/>
            </a:endParaRPr>
          </a:p>
          <a:p>
            <a:pPr marL="181240" indent="-181240">
              <a:buFont typeface="Arial"/>
              <a:buChar char="•"/>
            </a:pPr>
            <a:r>
              <a:rPr lang="en-US" sz="1200" dirty="0">
                <a:latin typeface="+mn-lt"/>
                <a:cs typeface="Akkurat LL Light" panose="020B0404020101010102" pitchFamily="34" charset="-126"/>
              </a:rPr>
              <a:t>data structure we used.</a:t>
            </a:r>
          </a:p>
          <a:p>
            <a:pPr marL="181240" indent="-181240">
              <a:buFont typeface="Arial"/>
              <a:buChar char="•"/>
            </a:pPr>
            <a:r>
              <a:rPr lang="en-US" sz="1200" dirty="0">
                <a:latin typeface="+mn-lt"/>
                <a:cs typeface="Akkurat LL Light" panose="020B0404020101010102" pitchFamily="34" charset="-126"/>
              </a:rPr>
              <a:t>The adoption of distributed architecture and the technical solution</a:t>
            </a:r>
          </a:p>
          <a:p>
            <a:pPr marL="181240" indent="-181240">
              <a:buFont typeface="Arial"/>
              <a:buChar char="•"/>
            </a:pPr>
            <a:r>
              <a:rPr lang="en-US" sz="1200" dirty="0">
                <a:latin typeface="+mn-lt"/>
                <a:cs typeface="Akkurat LL Light" panose="020B0404020101010102" pitchFamily="34" charset="-126"/>
              </a:rPr>
              <a:t>A short use case via the </a:t>
            </a:r>
            <a:r>
              <a:rPr lang="en-US" sz="1200" dirty="0" err="1">
                <a:latin typeface="+mn-lt"/>
                <a:cs typeface="Akkurat LL Light" panose="020B0404020101010102" pitchFamily="34" charset="-126"/>
              </a:rPr>
              <a:t>CReDo</a:t>
            </a:r>
            <a:r>
              <a:rPr lang="en-US" sz="1200" dirty="0">
                <a:latin typeface="+mn-lt"/>
                <a:cs typeface="Akkurat LL Light" panose="020B0404020101010102" pitchFamily="34" charset="-126"/>
              </a:rPr>
              <a:t> </a:t>
            </a:r>
            <a:r>
              <a:rPr lang="en-US" sz="1200" dirty="0" err="1">
                <a:latin typeface="+mn-lt"/>
                <a:cs typeface="Akkurat LL Light" panose="020B0404020101010102" pitchFamily="34" charset="-126"/>
              </a:rPr>
              <a:t>visualisation</a:t>
            </a:r>
            <a:r>
              <a:rPr lang="en-US" dirty="0">
                <a:cs typeface="Akkurat LL Light" panose="020B0404020101010102" pitchFamily="34" charset="-126"/>
              </a:rPr>
              <a:t>.</a:t>
            </a:r>
          </a:p>
          <a:p>
            <a:r>
              <a:rPr lang="en-US" dirty="0"/>
              <a:t> </a:t>
            </a:r>
            <a:endParaRPr lang="en-GB" dirty="0"/>
          </a:p>
        </p:txBody>
      </p:sp>
      <p:sp>
        <p:nvSpPr>
          <p:cNvPr id="4" name="Slide Number Placeholder 3"/>
          <p:cNvSpPr>
            <a:spLocks noGrp="1"/>
          </p:cNvSpPr>
          <p:nvPr>
            <p:ph type="sldNum" sz="quarter" idx="5"/>
          </p:nvPr>
        </p:nvSpPr>
        <p:spPr/>
        <p:txBody>
          <a:bodyPr/>
          <a:lstStyle/>
          <a:p>
            <a:fld id="{DE7C51FD-80DD-40E4-A031-D41D0B01BEF4}" type="slidenum">
              <a:rPr lang="en-GB" smtClean="0"/>
              <a:pPr/>
              <a:t>2</a:t>
            </a:fld>
            <a:endParaRPr lang="en-GB"/>
          </a:p>
        </p:txBody>
      </p:sp>
    </p:spTree>
    <p:extLst>
      <p:ext uri="{BB962C8B-B14F-4D97-AF65-F5344CB8AC3E}">
        <p14:creationId xmlns:p14="http://schemas.microsoft.com/office/powerpoint/2010/main" val="3974067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effectLst/>
                <a:latin typeface="Calibri" panose="020F0502020204030204" pitchFamily="34" charset="0"/>
                <a:ea typeface="Calibri" panose="020F0502020204030204" pitchFamily="34" charset="0"/>
                <a:cs typeface="Times New Roman" panose="02020603050405020304" pitchFamily="18" charset="0"/>
              </a:rPr>
              <a:t>41s</a:t>
            </a:r>
          </a:p>
          <a:p>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000" dirty="0">
                <a:effectLst/>
                <a:latin typeface="Calibri" panose="020F0502020204030204" pitchFamily="34" charset="0"/>
                <a:ea typeface="Calibri" panose="020F0502020204030204" pitchFamily="34" charset="0"/>
                <a:cs typeface="Times New Roman" panose="02020603050405020304" pitchFamily="18" charset="0"/>
              </a:rPr>
              <a:t>The internal data structure used by </a:t>
            </a:r>
            <a:r>
              <a:rPr lang="en-US" sz="1000" dirty="0" err="1">
                <a:effectLst/>
                <a:latin typeface="Calibri" panose="020F0502020204030204" pitchFamily="34" charset="0"/>
                <a:ea typeface="Calibri" panose="020F0502020204030204" pitchFamily="34" charset="0"/>
                <a:cs typeface="Times New Roman" panose="02020603050405020304" pitchFamily="18" charset="0"/>
              </a:rPr>
              <a:t>CReDo</a:t>
            </a:r>
            <a:r>
              <a:rPr lang="en-US" sz="1000" dirty="0">
                <a:effectLst/>
                <a:latin typeface="Calibri" panose="020F0502020204030204" pitchFamily="34" charset="0"/>
                <a:ea typeface="Calibri" panose="020F0502020204030204" pitchFamily="34" charset="0"/>
                <a:cs typeface="Times New Roman" panose="02020603050405020304" pitchFamily="18" charset="0"/>
              </a:rPr>
              <a:t> is based on a hierarchy of simple ontologies. </a:t>
            </a:r>
          </a:p>
          <a:p>
            <a:endParaRPr lang="en-GB" sz="1000" dirty="0">
              <a:latin typeface="+mn-lt"/>
            </a:endParaRPr>
          </a:p>
          <a:p>
            <a:r>
              <a:rPr lang="en-GB" sz="1000" dirty="0">
                <a:latin typeface="+mn-lt"/>
              </a:rPr>
              <a:t>At the top of the hierarchy we define concepts and relationships about asset and flood data that apply throughout </a:t>
            </a:r>
            <a:r>
              <a:rPr lang="en-GB" sz="1000" dirty="0" err="1">
                <a:latin typeface="+mn-lt"/>
              </a:rPr>
              <a:t>CReDo</a:t>
            </a:r>
            <a:r>
              <a:rPr lang="en-GB" sz="1000" dirty="0">
                <a:latin typeface="+mn-lt"/>
              </a:rPr>
              <a:t>. </a:t>
            </a:r>
            <a:endParaRPr lang="en-GB" sz="1000" dirty="0">
              <a:latin typeface="+mn-lt"/>
              <a:ea typeface="Akkurat LL Light"/>
            </a:endParaRPr>
          </a:p>
          <a:p>
            <a:endParaRPr lang="en-GB" sz="1000" dirty="0">
              <a:latin typeface="+mn-lt"/>
              <a:ea typeface="Akkurat LL Light" panose="020B0404020101010102" pitchFamily="34" charset="-126"/>
            </a:endParaRPr>
          </a:p>
          <a:p>
            <a:r>
              <a:rPr lang="en-GB" sz="1000" dirty="0">
                <a:latin typeface="+mn-lt"/>
              </a:rPr>
              <a:t>The slide illustrates some of the main concepts and relationships. The concepts are the nodes, and the relationships are the arrows in the diagram. </a:t>
            </a:r>
            <a:endParaRPr lang="en-GB" sz="1000" dirty="0">
              <a:latin typeface="+mn-lt"/>
              <a:ea typeface="Akkurat LL Light"/>
            </a:endParaRPr>
          </a:p>
          <a:p>
            <a:pPr>
              <a:buNone/>
            </a:pPr>
            <a:endParaRPr lang="en-GB" sz="1000" dirty="0">
              <a:latin typeface="+mn-lt"/>
            </a:endParaRPr>
          </a:p>
          <a:p>
            <a:pPr>
              <a:buNone/>
            </a:pPr>
            <a:r>
              <a:rPr lang="en-GB" sz="1000" dirty="0">
                <a:latin typeface="+mn-lt"/>
              </a:rPr>
              <a:t>An asset will have an owner and a set of properties describing the flood, the operational state of the asset and its location etc.</a:t>
            </a:r>
            <a:endParaRPr lang="en-GB" sz="1000" dirty="0">
              <a:latin typeface="+mn-lt"/>
              <a:ea typeface="Akkurat LL Light"/>
            </a:endParaRPr>
          </a:p>
          <a:p>
            <a:endParaRPr lang="en-GB" sz="1000" dirty="0">
              <a:latin typeface="+mn-lt"/>
            </a:endParaRPr>
          </a:p>
          <a:p>
            <a:r>
              <a:rPr lang="en-GB" sz="1000" dirty="0">
                <a:latin typeface="+mn-lt"/>
              </a:rPr>
              <a:t>An asset may also supply something, for example power, to an asset, represented by the green arrow.</a:t>
            </a:r>
            <a:endParaRPr lang="en-GB" sz="1000" dirty="0">
              <a:latin typeface="+mn-lt"/>
              <a:ea typeface="Akkurat LL Light"/>
            </a:endParaRPr>
          </a:p>
          <a:p>
            <a:endParaRPr lang="en-GB" sz="1000" dirty="0">
              <a:latin typeface="+mn-lt"/>
            </a:endParaRPr>
          </a:p>
          <a:p>
            <a:endParaRPr lang="en-GB" dirty="0">
              <a:solidFill>
                <a:srgbClr val="000000"/>
              </a:solidFill>
              <a:latin typeface="WordVisi_MSFontService"/>
            </a:endParaRPr>
          </a:p>
        </p:txBody>
      </p:sp>
      <p:sp>
        <p:nvSpPr>
          <p:cNvPr id="4" name="Slide Number Placeholder 3"/>
          <p:cNvSpPr>
            <a:spLocks noGrp="1"/>
          </p:cNvSpPr>
          <p:nvPr>
            <p:ph type="sldNum" sz="quarter" idx="5"/>
          </p:nvPr>
        </p:nvSpPr>
        <p:spPr/>
        <p:txBody>
          <a:bodyPr/>
          <a:lstStyle/>
          <a:p>
            <a:fld id="{DE7C51FD-80DD-40E4-A031-D41D0B01BEF4}" type="slidenum">
              <a:rPr lang="en-GB" smtClean="0"/>
              <a:t>3</a:t>
            </a:fld>
            <a:endParaRPr lang="en-GB"/>
          </a:p>
        </p:txBody>
      </p:sp>
    </p:spTree>
    <p:extLst>
      <p:ext uri="{BB962C8B-B14F-4D97-AF65-F5344CB8AC3E}">
        <p14:creationId xmlns:p14="http://schemas.microsoft.com/office/powerpoint/2010/main" val="2771266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a:latin typeface="+mn-lt"/>
                <a:ea typeface="Akkurat LL Light"/>
              </a:rPr>
              <a:t>24s</a:t>
            </a:r>
          </a:p>
          <a:p>
            <a:endParaRPr lang="en-GB" sz="1000" dirty="0">
              <a:latin typeface="+mn-lt"/>
              <a:ea typeface="Akkurat LL Light"/>
            </a:endParaRPr>
          </a:p>
          <a:p>
            <a:r>
              <a:rPr lang="en-GB" sz="1000" dirty="0">
                <a:latin typeface="+mn-lt"/>
                <a:ea typeface="Akkurat LL Light"/>
              </a:rPr>
              <a:t>When we use these ontologies to represent data we form a directed graph.</a:t>
            </a:r>
            <a:endParaRPr lang="en-US" sz="1000" dirty="0">
              <a:latin typeface="+mn-lt"/>
              <a:ea typeface="Akkurat LL Light"/>
            </a:endParaRPr>
          </a:p>
          <a:p>
            <a:endParaRPr lang="en-GB" sz="1000" dirty="0">
              <a:latin typeface="+mn-lt"/>
              <a:ea typeface="Akkurat LL Light"/>
            </a:endParaRPr>
          </a:p>
          <a:p>
            <a:r>
              <a:rPr lang="en-GB" sz="1000" dirty="0">
                <a:latin typeface="+mn-lt"/>
                <a:ea typeface="Akkurat LL Light"/>
              </a:rPr>
              <a:t>The instances of the concepts – in this case the assets – form the nodes of the graph, while the relationships between concepts – in this case the supplies relationships – form the arrows between nodes.</a:t>
            </a:r>
          </a:p>
          <a:p>
            <a:endParaRPr lang="en-GB" sz="1000" dirty="0">
              <a:latin typeface="+mn-lt"/>
              <a:ea typeface="Akkurat LL Light"/>
            </a:endParaRPr>
          </a:p>
          <a:p>
            <a:r>
              <a:rPr lang="en-GB" sz="1000" dirty="0">
                <a:latin typeface="+mn-lt"/>
                <a:ea typeface="Akkurat LL Light"/>
              </a:rPr>
              <a:t>This is the basis of how we form the </a:t>
            </a:r>
            <a:r>
              <a:rPr lang="en-GB" sz="1000" dirty="0" err="1">
                <a:latin typeface="+mn-lt"/>
                <a:ea typeface="Akkurat LL Light"/>
              </a:rPr>
              <a:t>CReDo</a:t>
            </a:r>
            <a:r>
              <a:rPr lang="en-GB" sz="1000" dirty="0">
                <a:latin typeface="+mn-lt"/>
                <a:ea typeface="Akkurat LL Light"/>
              </a:rPr>
              <a:t> knowledge graph…</a:t>
            </a:r>
          </a:p>
          <a:p>
            <a:endParaRPr lang="en-GB" dirty="0">
              <a:solidFill>
                <a:srgbClr val="000000"/>
              </a:solidFill>
              <a:latin typeface="WordVisi_MSFontService"/>
            </a:endParaRPr>
          </a:p>
        </p:txBody>
      </p:sp>
      <p:sp>
        <p:nvSpPr>
          <p:cNvPr id="4" name="Slide Number Placeholder 3"/>
          <p:cNvSpPr>
            <a:spLocks noGrp="1"/>
          </p:cNvSpPr>
          <p:nvPr>
            <p:ph type="sldNum" sz="quarter" idx="5"/>
          </p:nvPr>
        </p:nvSpPr>
        <p:spPr/>
        <p:txBody>
          <a:bodyPr/>
          <a:lstStyle/>
          <a:p>
            <a:fld id="{DE7C51FD-80DD-40E4-A031-D41D0B01BEF4}" type="slidenum">
              <a:rPr lang="en-GB" smtClean="0"/>
              <a:t>4</a:t>
            </a:fld>
            <a:endParaRPr lang="en-GB"/>
          </a:p>
        </p:txBody>
      </p:sp>
    </p:spTree>
    <p:extLst>
      <p:ext uri="{BB962C8B-B14F-4D97-AF65-F5344CB8AC3E}">
        <p14:creationId xmlns:p14="http://schemas.microsoft.com/office/powerpoint/2010/main" val="1482312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a:latin typeface="+mn-lt"/>
                <a:ea typeface="Akkurat LL Light"/>
              </a:rPr>
              <a:t>23 s</a:t>
            </a:r>
          </a:p>
          <a:p>
            <a:endParaRPr lang="en-GB" sz="1000" dirty="0">
              <a:latin typeface="+mn-lt"/>
              <a:ea typeface="Akkurat LL Light"/>
            </a:endParaRPr>
          </a:p>
          <a:p>
            <a:r>
              <a:rPr lang="en-GB" sz="1000" dirty="0">
                <a:latin typeface="+mn-lt"/>
                <a:ea typeface="Akkurat LL Light"/>
              </a:rPr>
              <a:t>…and is reflected in the connectivity of the assets on the </a:t>
            </a:r>
            <a:r>
              <a:rPr lang="en-GB" sz="1000" dirty="0" err="1">
                <a:latin typeface="+mn-lt"/>
                <a:ea typeface="Akkurat LL Light"/>
              </a:rPr>
              <a:t>CReDo</a:t>
            </a:r>
            <a:r>
              <a:rPr lang="en-GB" sz="1000" dirty="0">
                <a:latin typeface="+mn-lt"/>
                <a:ea typeface="Akkurat LL Light"/>
              </a:rPr>
              <a:t> visualisation. [CLICK].</a:t>
            </a:r>
            <a:endParaRPr lang="en-US" sz="1000" dirty="0">
              <a:latin typeface="+mn-lt"/>
              <a:ea typeface="Akkurat LL Light"/>
            </a:endParaRPr>
          </a:p>
          <a:p>
            <a:endParaRPr lang="en-GB" sz="1000" dirty="0">
              <a:latin typeface="+mn-lt"/>
              <a:ea typeface="Akkurat LL Light"/>
            </a:endParaRPr>
          </a:p>
          <a:p>
            <a:r>
              <a:rPr lang="en-GB" sz="1000" dirty="0">
                <a:latin typeface="+mn-lt"/>
                <a:ea typeface="Akkurat LL Light"/>
              </a:rPr>
              <a:t>In </a:t>
            </a:r>
            <a:r>
              <a:rPr lang="en-GB" sz="1000" dirty="0" err="1">
                <a:latin typeface="+mn-lt"/>
                <a:ea typeface="Akkurat LL Light"/>
              </a:rPr>
              <a:t>CReDo</a:t>
            </a:r>
            <a:r>
              <a:rPr lang="en-GB" sz="1000" dirty="0">
                <a:latin typeface="+mn-lt"/>
                <a:ea typeface="Akkurat LL Light"/>
              </a:rPr>
              <a:t>, we use computational agents that operate on the knowledge graph to describe the response of each asset to flooding, and to resolve the cascade of failures throughout the combined network.</a:t>
            </a:r>
          </a:p>
          <a:p>
            <a:endParaRPr lang="en-GB" sz="1000" dirty="0">
              <a:latin typeface="+mn-lt"/>
              <a:ea typeface="Akkurat LL Light"/>
            </a:endParaRPr>
          </a:p>
          <a:p>
            <a:r>
              <a:rPr lang="en-GB" sz="1000" dirty="0">
                <a:latin typeface="+mn-lt"/>
                <a:ea typeface="Akkurat LL Light"/>
              </a:rPr>
              <a:t>Thus, we can interoperate across the instances, i.e. enable interoperability between data from different networks.  </a:t>
            </a:r>
          </a:p>
          <a:p>
            <a:endParaRPr lang="en-GB" sz="1000" dirty="0">
              <a:latin typeface="+mn-lt"/>
              <a:ea typeface="Akkurat LL Light"/>
            </a:endParaRPr>
          </a:p>
        </p:txBody>
      </p:sp>
      <p:sp>
        <p:nvSpPr>
          <p:cNvPr id="4" name="Slide Number Placeholder 3"/>
          <p:cNvSpPr>
            <a:spLocks noGrp="1"/>
          </p:cNvSpPr>
          <p:nvPr>
            <p:ph type="sldNum" sz="quarter" idx="5"/>
          </p:nvPr>
        </p:nvSpPr>
        <p:spPr/>
        <p:txBody>
          <a:bodyPr/>
          <a:lstStyle/>
          <a:p>
            <a:fld id="{DE7C51FD-80DD-40E4-A031-D41D0B01BEF4}" type="slidenum">
              <a:rPr lang="en-GB" smtClean="0"/>
              <a:t>5</a:t>
            </a:fld>
            <a:endParaRPr lang="en-GB"/>
          </a:p>
        </p:txBody>
      </p:sp>
    </p:spTree>
    <p:extLst>
      <p:ext uri="{BB962C8B-B14F-4D97-AF65-F5344CB8AC3E}">
        <p14:creationId xmlns:p14="http://schemas.microsoft.com/office/powerpoint/2010/main" val="1952289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000" dirty="0">
                <a:latin typeface="+mn-lt"/>
                <a:ea typeface="Akkurat LL Light"/>
              </a:rPr>
              <a:t>70 s</a:t>
            </a:r>
          </a:p>
          <a:p>
            <a:pPr>
              <a:defRPr/>
            </a:pPr>
            <a:endParaRPr lang="en-GB" sz="1000" dirty="0">
              <a:latin typeface="+mn-lt"/>
              <a:ea typeface="Akkurat LL Light"/>
            </a:endParaRPr>
          </a:p>
          <a:p>
            <a:pPr>
              <a:defRPr/>
            </a:pPr>
            <a:r>
              <a:rPr lang="en-GB" sz="1000" dirty="0">
                <a:latin typeface="+mn-lt"/>
                <a:ea typeface="Akkurat LL Light"/>
              </a:rPr>
              <a:t>This diagram shows the distributed architecture.</a:t>
            </a:r>
            <a:endParaRPr lang="en-US" sz="1000" dirty="0">
              <a:latin typeface="+mn-lt"/>
              <a:ea typeface="Akkurat LL Light"/>
            </a:endParaRPr>
          </a:p>
          <a:p>
            <a:pPr>
              <a:defRPr/>
            </a:pPr>
            <a:endParaRPr lang="en-GB" sz="1000" dirty="0">
              <a:latin typeface="+mn-lt"/>
              <a:ea typeface="Akkurat LL Light"/>
            </a:endParaRPr>
          </a:p>
          <a:p>
            <a:pPr>
              <a:defRPr/>
            </a:pPr>
            <a:r>
              <a:rPr lang="en-GB" sz="1000" dirty="0">
                <a:latin typeface="+mn-lt"/>
                <a:ea typeface="Akkurat LL Light"/>
              </a:rPr>
              <a:t>Starting on the right-hand side, the asset owner data is hosted securely on separate servers (provided by STFC within the DAFNI infrastructure). </a:t>
            </a:r>
          </a:p>
          <a:p>
            <a:pPr>
              <a:defRPr/>
            </a:pPr>
            <a:endParaRPr lang="en-GB" sz="1000" dirty="0">
              <a:latin typeface="+mn-lt"/>
              <a:ea typeface="Akkurat LL Light"/>
            </a:endParaRPr>
          </a:p>
          <a:p>
            <a:pPr>
              <a:defRPr/>
            </a:pPr>
            <a:r>
              <a:rPr lang="en-GB" sz="1000" dirty="0">
                <a:latin typeface="+mn-lt"/>
                <a:ea typeface="Akkurat LL Light"/>
              </a:rPr>
              <a:t>Each server runs a separate visualisation, providing a means to facilitate different views of the insights and data. </a:t>
            </a:r>
          </a:p>
          <a:p>
            <a:pPr>
              <a:defRPr/>
            </a:pPr>
            <a:endParaRPr lang="en-GB" sz="1000" dirty="0">
              <a:latin typeface="+mn-lt"/>
              <a:ea typeface="Akkurat LL Light"/>
            </a:endParaRPr>
          </a:p>
          <a:p>
            <a:pPr>
              <a:defRPr/>
            </a:pPr>
            <a:r>
              <a:rPr lang="en-GB" sz="1000" dirty="0">
                <a:latin typeface="+mn-lt"/>
                <a:ea typeface="Akkurat LL Light"/>
              </a:rPr>
              <a:t>In the middle of the diagram is a central node, responsible for:</a:t>
            </a:r>
          </a:p>
          <a:p>
            <a:pPr>
              <a:defRPr/>
            </a:pPr>
            <a:endParaRPr lang="en-GB" sz="1000" dirty="0">
              <a:latin typeface="+mn-lt"/>
              <a:ea typeface="Akkurat LL Light"/>
            </a:endParaRPr>
          </a:p>
          <a:p>
            <a:pPr>
              <a:defRPr/>
            </a:pPr>
            <a:r>
              <a:rPr lang="en-GB" sz="1000" dirty="0">
                <a:latin typeface="+mn-lt"/>
                <a:ea typeface="Akkurat LL Light"/>
              </a:rPr>
              <a:t>• resolving the connectivity between assets.</a:t>
            </a:r>
          </a:p>
          <a:p>
            <a:pPr>
              <a:defRPr/>
            </a:pPr>
            <a:endParaRPr lang="en-GB" sz="1000" dirty="0">
              <a:latin typeface="+mn-lt"/>
              <a:ea typeface="Akkurat LL Light"/>
            </a:endParaRPr>
          </a:p>
          <a:p>
            <a:pPr>
              <a:defRPr/>
            </a:pPr>
            <a:r>
              <a:rPr lang="en-GB" sz="1000" dirty="0">
                <a:latin typeface="+mn-lt"/>
                <a:ea typeface="Akkurat LL Light"/>
              </a:rPr>
              <a:t>• simulating asset failures and the impact across the combined network.</a:t>
            </a:r>
          </a:p>
          <a:p>
            <a:pPr>
              <a:defRPr/>
            </a:pPr>
            <a:endParaRPr lang="en-GB" sz="1000" dirty="0">
              <a:latin typeface="+mn-lt"/>
              <a:ea typeface="Akkurat LL Light"/>
            </a:endParaRPr>
          </a:p>
          <a:p>
            <a:pPr>
              <a:defRPr/>
            </a:pPr>
            <a:r>
              <a:rPr lang="en-GB" sz="1000" dirty="0">
                <a:latin typeface="+mn-lt"/>
                <a:ea typeface="Akkurat LL Light"/>
              </a:rPr>
              <a:t>• and, managing scenarios, so for example which combinations of climate and asset data are analysed.</a:t>
            </a:r>
          </a:p>
          <a:p>
            <a:pPr>
              <a:defRPr/>
            </a:pPr>
            <a:endParaRPr lang="en-GB" sz="1000" dirty="0">
              <a:latin typeface="+mn-lt"/>
              <a:ea typeface="Akkurat LL Light"/>
            </a:endParaRPr>
          </a:p>
          <a:p>
            <a:pPr>
              <a:defRPr/>
            </a:pPr>
            <a:r>
              <a:rPr lang="en-GB" sz="1000" dirty="0">
                <a:latin typeface="+mn-lt"/>
                <a:ea typeface="Akkurat LL Light"/>
              </a:rPr>
              <a:t>On the left-hand side of the diagram, we connect to data and service providers. For example:</a:t>
            </a:r>
          </a:p>
          <a:p>
            <a:pPr>
              <a:defRPr/>
            </a:pPr>
            <a:endParaRPr lang="en-GB" sz="1000" dirty="0">
              <a:latin typeface="+mn-lt"/>
              <a:ea typeface="Akkurat LL Light"/>
            </a:endParaRPr>
          </a:p>
          <a:p>
            <a:pPr>
              <a:defRPr/>
            </a:pPr>
            <a:r>
              <a:rPr lang="en-GB" sz="1000" dirty="0">
                <a:latin typeface="+mn-lt"/>
                <a:ea typeface="Akkurat LL Light"/>
              </a:rPr>
              <a:t>• </a:t>
            </a:r>
            <a:r>
              <a:rPr lang="en-GB" sz="1000" dirty="0">
                <a:effectLst/>
                <a:latin typeface="+mn-lt"/>
                <a:ea typeface="Akkurat LL Light"/>
              </a:rPr>
              <a:t>Climate projection and flood data</a:t>
            </a:r>
            <a:r>
              <a:rPr lang="en-GB" sz="1000" dirty="0">
                <a:latin typeface="+mn-lt"/>
                <a:ea typeface="Akkurat LL Light"/>
              </a:rPr>
              <a:t>, which has been provided by Fathom in Phase 2.</a:t>
            </a:r>
          </a:p>
          <a:p>
            <a:pPr>
              <a:defRPr/>
            </a:pPr>
            <a:endParaRPr lang="en-GB" sz="1000" dirty="0">
              <a:latin typeface="+mn-lt"/>
              <a:ea typeface="Akkurat LL Light"/>
            </a:endParaRPr>
          </a:p>
          <a:p>
            <a:pPr>
              <a:defRPr/>
            </a:pPr>
            <a:r>
              <a:rPr lang="en-GB" sz="1000" dirty="0">
                <a:latin typeface="+mn-lt"/>
                <a:ea typeface="Akkurat LL Light"/>
              </a:rPr>
              <a:t>• Other models, for example to assess the economic consequences of a scenario and recommend possible actions to improve resilience. </a:t>
            </a:r>
          </a:p>
          <a:p>
            <a:pPr>
              <a:defRPr/>
            </a:pPr>
            <a:endParaRPr lang="en-GB" sz="1000" dirty="0">
              <a:latin typeface="+mn-lt"/>
              <a:ea typeface="Akkurat LL Light"/>
            </a:endParaRPr>
          </a:p>
          <a:p>
            <a:pPr>
              <a:defRPr/>
            </a:pPr>
            <a:r>
              <a:rPr lang="en-GB" sz="1000" dirty="0">
                <a:latin typeface="+mn-lt"/>
                <a:ea typeface="Akkurat LL Light"/>
              </a:rPr>
              <a:t>• And other data sources, for example data about NHS infrastructure.</a:t>
            </a:r>
          </a:p>
          <a:p>
            <a:pPr>
              <a:defRPr/>
            </a:pPr>
            <a:endParaRPr lang="en-GB" sz="1000" dirty="0">
              <a:latin typeface="+mn-lt"/>
              <a:ea typeface="Akkurat LL Light"/>
            </a:endParaRPr>
          </a:p>
          <a:p>
            <a:pPr>
              <a:defRPr/>
            </a:pPr>
            <a:r>
              <a:rPr lang="en-GB" sz="1000" dirty="0">
                <a:latin typeface="+mn-lt"/>
                <a:ea typeface="Akkurat LL Light"/>
              </a:rPr>
              <a:t>The vision is of an extensible system, where multiple providers can offer models and data. </a:t>
            </a:r>
          </a:p>
          <a:p>
            <a:pPr>
              <a:defRPr/>
            </a:pPr>
            <a:endParaRPr lang="en-GB" sz="1000" dirty="0">
              <a:latin typeface="+mn-lt"/>
              <a:ea typeface="Akkurat LL Light"/>
            </a:endParaRPr>
          </a:p>
          <a:p>
            <a:endParaRPr lang="en-GB" dirty="0">
              <a:latin typeface="WordVisi_MSFontService"/>
            </a:endParaRPr>
          </a:p>
        </p:txBody>
      </p:sp>
      <p:sp>
        <p:nvSpPr>
          <p:cNvPr id="4" name="Slide Number Placeholder 3"/>
          <p:cNvSpPr>
            <a:spLocks noGrp="1"/>
          </p:cNvSpPr>
          <p:nvPr>
            <p:ph type="sldNum" sz="quarter" idx="5"/>
          </p:nvPr>
        </p:nvSpPr>
        <p:spPr/>
        <p:txBody>
          <a:bodyPr/>
          <a:lstStyle/>
          <a:p>
            <a:fld id="{1E1294FF-3362-4C69-B607-4FF6341BA0D9}" type="slidenum">
              <a:rPr lang="en-GB" smtClean="0"/>
              <a:t>6</a:t>
            </a:fld>
            <a:endParaRPr lang="en-GB"/>
          </a:p>
        </p:txBody>
      </p:sp>
    </p:spTree>
    <p:extLst>
      <p:ext uri="{BB962C8B-B14F-4D97-AF65-F5344CB8AC3E}">
        <p14:creationId xmlns:p14="http://schemas.microsoft.com/office/powerpoint/2010/main" val="16738574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11s</a:t>
            </a:r>
          </a:p>
          <a:p>
            <a:r>
              <a:rPr lang="en-US" dirty="0"/>
              <a:t>…and this is very much aligned with the vision of the Ecosystem Distributed architecture, thus enabling a shared understanding across various sectors such as transport, health, manufacturing, etc.</a:t>
            </a:r>
          </a:p>
          <a:p>
            <a:endParaRPr lang="en-US" dirty="0"/>
          </a:p>
        </p:txBody>
      </p:sp>
      <p:sp>
        <p:nvSpPr>
          <p:cNvPr id="4" name="Slide Number Placeholder 3"/>
          <p:cNvSpPr>
            <a:spLocks noGrp="1"/>
          </p:cNvSpPr>
          <p:nvPr>
            <p:ph type="sldNum" sz="quarter" idx="5"/>
          </p:nvPr>
        </p:nvSpPr>
        <p:spPr/>
        <p:txBody>
          <a:bodyPr/>
          <a:lstStyle/>
          <a:p>
            <a:fld id="{DE7C51FD-80DD-40E4-A031-D41D0B01BEF4}" type="slidenum">
              <a:rPr lang="en-GB" smtClean="0"/>
              <a:t>7</a:t>
            </a:fld>
            <a:endParaRPr lang="en-GB"/>
          </a:p>
        </p:txBody>
      </p:sp>
    </p:spTree>
    <p:extLst>
      <p:ext uri="{BB962C8B-B14F-4D97-AF65-F5344CB8AC3E}">
        <p14:creationId xmlns:p14="http://schemas.microsoft.com/office/powerpoint/2010/main" val="26049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23 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Consider a weather event such as a flood that has compromised assets from the energy network, this can in turn have a knock-on impact on other sectors. The other networks, however, may not be aware that they are vulnerable to this cascading risk.</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000" dirty="0">
              <a:latin typeface="+mn-lt"/>
              <a:ea typeface="Akkurat LL Light"/>
            </a:endParaRPr>
          </a:p>
          <a:p>
            <a:r>
              <a:rPr lang="en-US" sz="1000" dirty="0">
                <a:latin typeface="+mn-lt"/>
                <a:ea typeface="Akkurat LL Light"/>
              </a:rPr>
              <a:t>Thus, by </a:t>
            </a:r>
            <a:r>
              <a:rPr lang="en-US" sz="1000" dirty="0" err="1">
                <a:latin typeface="+mn-lt"/>
                <a:ea typeface="Akkurat LL Light"/>
              </a:rPr>
              <a:t>analysing</a:t>
            </a:r>
            <a:r>
              <a:rPr lang="en-US" sz="1000" dirty="0">
                <a:latin typeface="+mn-lt"/>
                <a:ea typeface="Akkurat LL Light"/>
              </a:rPr>
              <a:t> shared data we develop a connected understanding of the overall system.</a:t>
            </a:r>
          </a:p>
          <a:p>
            <a:endParaRPr lang="en-US" dirty="0">
              <a:ea typeface="Akkurat LL Light"/>
            </a:endParaRPr>
          </a:p>
        </p:txBody>
      </p:sp>
      <p:sp>
        <p:nvSpPr>
          <p:cNvPr id="4" name="Slide Number Placeholder 3"/>
          <p:cNvSpPr>
            <a:spLocks noGrp="1"/>
          </p:cNvSpPr>
          <p:nvPr>
            <p:ph type="sldNum" sz="quarter" idx="5"/>
          </p:nvPr>
        </p:nvSpPr>
        <p:spPr/>
        <p:txBody>
          <a:bodyPr/>
          <a:lstStyle/>
          <a:p>
            <a:fld id="{DE7C51FD-80DD-40E4-A031-D41D0B01BEF4}" type="slidenum">
              <a:rPr lang="en-GB" smtClean="0"/>
              <a:t>8</a:t>
            </a:fld>
            <a:endParaRPr lang="en-GB"/>
          </a:p>
        </p:txBody>
      </p:sp>
    </p:spTree>
    <p:extLst>
      <p:ext uri="{BB962C8B-B14F-4D97-AF65-F5344CB8AC3E}">
        <p14:creationId xmlns:p14="http://schemas.microsoft.com/office/powerpoint/2010/main" val="3198246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cs typeface="Akkurat LL Light" panose="020B0404020101010102" pitchFamily="34" charset="-126"/>
              </a:rPr>
              <a:t>30 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latin typeface="+mn-lt"/>
              <a:cs typeface="Akkurat LL Light" panose="020B0404020101010102" pitchFamily="34" charset="-126"/>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cs typeface="Akkurat LL Light" panose="020B0404020101010102" pitchFamily="34" charset="-126"/>
              </a:rPr>
              <a:t>In the event of a suitable data sharing agreement that allows connections to all the servers, it is possible to retrieve the system-wide view of the </a:t>
            </a:r>
            <a:r>
              <a:rPr lang="en-US" sz="1000" dirty="0">
                <a:latin typeface="+mn-lt"/>
                <a:cs typeface="Akkurat LL Light" panose="020B0404020101010102" pitchFamily="34" charset="-126"/>
              </a:rPr>
              <a:t>overall </a:t>
            </a:r>
            <a:r>
              <a:rPr lang="en-US" sz="1000" dirty="0">
                <a:latin typeface="+mn-lt"/>
              </a:rPr>
              <a:t>connected infrastructure network</a:t>
            </a:r>
            <a:r>
              <a:rPr lang="en-GB" sz="1000" dirty="0">
                <a:latin typeface="+mn-lt"/>
              </a:rPr>
              <a:t>, including new asset owners, for example the critical healthcare infrastructure.</a:t>
            </a:r>
            <a:endParaRPr lang="en-GB" sz="1000" dirty="0">
              <a:latin typeface="+mn-lt"/>
              <a:cs typeface="Akkurat LL Light" panose="020B0404020101010102" pitchFamily="34" charset="-126"/>
            </a:endParaRPr>
          </a:p>
          <a:p>
            <a:pPr>
              <a:defRPr/>
            </a:pPr>
            <a:endParaRPr lang="en-GB" sz="1000" dirty="0">
              <a:latin typeface="+mn-lt"/>
              <a:ea typeface="Akkurat LL Light"/>
            </a:endParaRPr>
          </a:p>
          <a:p>
            <a:pPr>
              <a:defRPr/>
            </a:pPr>
            <a:r>
              <a:rPr lang="en-GB" sz="1000" dirty="0">
                <a:latin typeface="+mn-lt"/>
                <a:ea typeface="Akkurat LL Light"/>
              </a:rPr>
              <a:t>This system-wide view may be useful to asset owners and regulators alike </a:t>
            </a:r>
          </a:p>
          <a:p>
            <a:endParaRPr lang="en-GB" dirty="0">
              <a:ea typeface="Akkurat LL Light"/>
            </a:endParaRPr>
          </a:p>
        </p:txBody>
      </p:sp>
      <p:sp>
        <p:nvSpPr>
          <p:cNvPr id="4" name="Slide Number Placeholder 3"/>
          <p:cNvSpPr>
            <a:spLocks noGrp="1"/>
          </p:cNvSpPr>
          <p:nvPr>
            <p:ph type="sldNum" sz="quarter" idx="5"/>
          </p:nvPr>
        </p:nvSpPr>
        <p:spPr/>
        <p:txBody>
          <a:bodyPr/>
          <a:lstStyle/>
          <a:p>
            <a:fld id="{DE7C51FD-80DD-40E4-A031-D41D0B01BEF4}" type="slidenum">
              <a:rPr lang="en-GB" smtClean="0"/>
              <a:t>9</a:t>
            </a:fld>
            <a:endParaRPr lang="en-GB"/>
          </a:p>
        </p:txBody>
      </p:sp>
    </p:spTree>
    <p:extLst>
      <p:ext uri="{BB962C8B-B14F-4D97-AF65-F5344CB8AC3E}">
        <p14:creationId xmlns:p14="http://schemas.microsoft.com/office/powerpoint/2010/main" val="24187563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27 s</a:t>
            </a:r>
          </a:p>
          <a:p>
            <a:r>
              <a:rPr lang="en-US" dirty="0"/>
              <a:t>Here’s a snapshot of the </a:t>
            </a:r>
            <a:r>
              <a:rPr lang="en-US" dirty="0" err="1"/>
              <a:t>CReDo</a:t>
            </a:r>
            <a:r>
              <a:rPr lang="en-US" dirty="0"/>
              <a:t> </a:t>
            </a:r>
            <a:r>
              <a:rPr lang="en-US" dirty="0" err="1"/>
              <a:t>visualisation</a:t>
            </a:r>
            <a:r>
              <a:rPr lang="en-US" dirty="0"/>
              <a:t>. </a:t>
            </a:r>
          </a:p>
          <a:p>
            <a:endParaRPr lang="en-US" dirty="0"/>
          </a:p>
          <a:p>
            <a:r>
              <a:rPr lang="en-US" dirty="0"/>
              <a:t>Red rings around the asset denote direct failure due to  flooding and orange ring indicates indirect failure. Diff. types of flooding, for example, pluvial, fluvial and coastal are considered.</a:t>
            </a:r>
          </a:p>
          <a:p>
            <a:endParaRPr lang="en-US" dirty="0"/>
          </a:p>
          <a:p>
            <a:r>
              <a:rPr lang="en-US" dirty="0"/>
              <a:t>Let’s consider a scenario where the power, water, telecoms and healthcare infrastructure experience a 1 in 1000 </a:t>
            </a:r>
            <a:r>
              <a:rPr lang="en-US" dirty="0" err="1"/>
              <a:t>yr</a:t>
            </a:r>
            <a:r>
              <a:rPr lang="en-US" dirty="0"/>
              <a:t> flood event. </a:t>
            </a:r>
            <a:endParaRPr lang="en-GB" dirty="0"/>
          </a:p>
        </p:txBody>
      </p:sp>
      <p:sp>
        <p:nvSpPr>
          <p:cNvPr id="4" name="Slide Number Placeholder 3"/>
          <p:cNvSpPr>
            <a:spLocks noGrp="1"/>
          </p:cNvSpPr>
          <p:nvPr>
            <p:ph type="sldNum" sz="quarter" idx="5"/>
          </p:nvPr>
        </p:nvSpPr>
        <p:spPr/>
        <p:txBody>
          <a:bodyPr/>
          <a:lstStyle/>
          <a:p>
            <a:fld id="{DE7C51FD-80DD-40E4-A031-D41D0B01BEF4}" type="slidenum">
              <a:rPr lang="en-GB" smtClean="0"/>
              <a:pPr/>
              <a:t>10</a:t>
            </a:fld>
            <a:endParaRPr lang="en-GB"/>
          </a:p>
        </p:txBody>
      </p:sp>
    </p:spTree>
    <p:extLst>
      <p:ext uri="{BB962C8B-B14F-4D97-AF65-F5344CB8AC3E}">
        <p14:creationId xmlns:p14="http://schemas.microsoft.com/office/powerpoint/2010/main" val="24701958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s</a:t>
            </a:r>
          </a:p>
          <a:p>
            <a:r>
              <a:rPr lang="en-US" dirty="0"/>
              <a:t>On selecting a failed asset site, additional information regarding the location of the asset, the flood state of the asset, the state of connections and connectivity of the asset is displayed to the user.</a:t>
            </a:r>
            <a:endParaRPr lang="en-GB" dirty="0"/>
          </a:p>
        </p:txBody>
      </p:sp>
      <p:sp>
        <p:nvSpPr>
          <p:cNvPr id="4" name="Slide Number Placeholder 3"/>
          <p:cNvSpPr>
            <a:spLocks noGrp="1"/>
          </p:cNvSpPr>
          <p:nvPr>
            <p:ph type="sldNum" sz="quarter" idx="5"/>
          </p:nvPr>
        </p:nvSpPr>
        <p:spPr/>
        <p:txBody>
          <a:bodyPr/>
          <a:lstStyle/>
          <a:p>
            <a:fld id="{DE7C51FD-80DD-40E4-A031-D41D0B01BEF4}" type="slidenum">
              <a:rPr lang="en-GB" smtClean="0"/>
              <a:pPr/>
              <a:t>11</a:t>
            </a:fld>
            <a:endParaRPr lang="en-GB"/>
          </a:p>
        </p:txBody>
      </p:sp>
    </p:spTree>
    <p:extLst>
      <p:ext uri="{BB962C8B-B14F-4D97-AF65-F5344CB8AC3E}">
        <p14:creationId xmlns:p14="http://schemas.microsoft.com/office/powerpoint/2010/main" val="3727145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22 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For example, in the area highlighted, the primary substation supplies power to two NHS hospitals in the region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One of the hospitals (marked by a red circle) has directly failed and lost power and telephone service.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second hospital has not flooded but is experiencing indirect failure.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E7C51FD-80DD-40E4-A031-D41D0B01BEF4}" type="slidenum">
              <a:rPr lang="en-GB" smtClean="0"/>
              <a:pPr/>
              <a:t>12</a:t>
            </a:fld>
            <a:endParaRPr lang="en-GB"/>
          </a:p>
        </p:txBody>
      </p:sp>
    </p:spTree>
    <p:extLst>
      <p:ext uri="{BB962C8B-B14F-4D97-AF65-F5344CB8AC3E}">
        <p14:creationId xmlns:p14="http://schemas.microsoft.com/office/powerpoint/2010/main" val="41527989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00" dirty="0">
                <a:effectLst/>
                <a:latin typeface="Calibri" panose="020F0502020204030204" pitchFamily="34" charset="0"/>
                <a:ea typeface="Calibri" panose="020F0502020204030204" pitchFamily="34" charset="0"/>
                <a:cs typeface="Times New Roman" panose="02020603050405020304" pitchFamily="18" charset="0"/>
              </a:rPr>
              <a:t>15 s</a:t>
            </a:r>
          </a:p>
          <a:p>
            <a:r>
              <a:rPr lang="en-US" sz="1200" kern="100" dirty="0">
                <a:effectLst/>
                <a:latin typeface="Calibri" panose="020F0502020204030204" pitchFamily="34" charset="0"/>
                <a:ea typeface="Calibri" panose="020F0502020204030204" pitchFamily="34" charset="0"/>
                <a:cs typeface="Times New Roman" panose="02020603050405020304" pitchFamily="18" charset="0"/>
              </a:rPr>
              <a:t>An alternative scenario suggesting investments to improve the resilience of the power substation shows an option to avoid the loss of power for both hospitals. </a:t>
            </a:r>
            <a:endParaRPr lang="en-GB" dirty="0"/>
          </a:p>
        </p:txBody>
      </p:sp>
      <p:sp>
        <p:nvSpPr>
          <p:cNvPr id="4" name="Slide Number Placeholder 3"/>
          <p:cNvSpPr>
            <a:spLocks noGrp="1"/>
          </p:cNvSpPr>
          <p:nvPr>
            <p:ph type="sldNum" sz="quarter" idx="5"/>
          </p:nvPr>
        </p:nvSpPr>
        <p:spPr/>
        <p:txBody>
          <a:bodyPr/>
          <a:lstStyle/>
          <a:p>
            <a:fld id="{DE7C51FD-80DD-40E4-A031-D41D0B01BEF4}" type="slidenum">
              <a:rPr lang="en-GB" smtClean="0"/>
              <a:pPr/>
              <a:t>13</a:t>
            </a:fld>
            <a:endParaRPr lang="en-GB"/>
          </a:p>
        </p:txBody>
      </p:sp>
    </p:spTree>
    <p:extLst>
      <p:ext uri="{BB962C8B-B14F-4D97-AF65-F5344CB8AC3E}">
        <p14:creationId xmlns:p14="http://schemas.microsoft.com/office/powerpoint/2010/main" val="1319220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18 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CReDo</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also offers an analytics dashboard that derives and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summarises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information across multiple scenarios, providing a simple view of complex information to support decision making.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Examples include a list of assets with the highest vulnerability and economic information regarding potential interventions, etc.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E7C51FD-80DD-40E4-A031-D41D0B01BEF4}" type="slidenum">
              <a:rPr lang="en-GB" smtClean="0"/>
              <a:pPr/>
              <a:t>14</a:t>
            </a:fld>
            <a:endParaRPr lang="en-GB"/>
          </a:p>
        </p:txBody>
      </p:sp>
    </p:spTree>
    <p:extLst>
      <p:ext uri="{BB962C8B-B14F-4D97-AF65-F5344CB8AC3E}">
        <p14:creationId xmlns:p14="http://schemas.microsoft.com/office/powerpoint/2010/main" val="183524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11 s</a:t>
            </a:r>
          </a:p>
          <a:p>
            <a:r>
              <a:rPr lang="en-US"/>
              <a:t>I </a:t>
            </a:r>
            <a:r>
              <a:rPr lang="en-US" dirty="0"/>
              <a:t>would like to acknowledge the partners and contributors to the multiple phases of </a:t>
            </a:r>
            <a:r>
              <a:rPr lang="en-US" dirty="0" err="1"/>
              <a:t>CReDo</a:t>
            </a:r>
            <a:r>
              <a:rPr lang="en-US" dirty="0"/>
              <a:t>. </a:t>
            </a:r>
          </a:p>
          <a:p>
            <a:endParaRPr lang="en-US" dirty="0"/>
          </a:p>
          <a:p>
            <a:r>
              <a:rPr lang="en-US" dirty="0"/>
              <a:t>Thank you for your attention.</a:t>
            </a:r>
          </a:p>
        </p:txBody>
      </p:sp>
      <p:sp>
        <p:nvSpPr>
          <p:cNvPr id="4" name="Slide Number Placeholder 3"/>
          <p:cNvSpPr>
            <a:spLocks noGrp="1"/>
          </p:cNvSpPr>
          <p:nvPr>
            <p:ph type="sldNum" sz="quarter" idx="5"/>
          </p:nvPr>
        </p:nvSpPr>
        <p:spPr/>
        <p:txBody>
          <a:bodyPr/>
          <a:lstStyle/>
          <a:p>
            <a:fld id="{1E1294FF-3362-4C69-B607-4FF6341BA0D9}" type="slidenum">
              <a:rPr lang="en-US" smtClean="0"/>
              <a:t>15</a:t>
            </a:fld>
            <a:endParaRPr lang="en-US"/>
          </a:p>
        </p:txBody>
      </p:sp>
    </p:spTree>
    <p:extLst>
      <p:ext uri="{BB962C8B-B14F-4D97-AF65-F5344CB8AC3E}">
        <p14:creationId xmlns:p14="http://schemas.microsoft.com/office/powerpoint/2010/main" val="364056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Title Slide">
    <p:bg>
      <p:bgPr>
        <a:solidFill>
          <a:schemeClr val="accent1"/>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44039412-5322-C86B-ACEC-20AB9473BD1C}"/>
              </a:ext>
            </a:extLst>
          </p:cNvPr>
          <p:cNvSpPr/>
          <p:nvPr userDrawn="1"/>
        </p:nvSpPr>
        <p:spPr>
          <a:xfrm>
            <a:off x="1" y="0"/>
            <a:ext cx="2040995" cy="3150666"/>
          </a:xfrm>
          <a:custGeom>
            <a:avLst/>
            <a:gdLst>
              <a:gd name="connsiteX0" fmla="*/ 0 w 2040995"/>
              <a:gd name="connsiteY0" fmla="*/ 0 h 3150666"/>
              <a:gd name="connsiteX1" fmla="*/ 67838 w 2040995"/>
              <a:gd name="connsiteY1" fmla="*/ 0 h 3150666"/>
              <a:gd name="connsiteX2" fmla="*/ 1403202 w 2040995"/>
              <a:gd name="connsiteY2" fmla="*/ 770973 h 3150666"/>
              <a:gd name="connsiteX3" fmla="*/ 1869943 w 2040995"/>
              <a:gd name="connsiteY3" fmla="*/ 2512874 h 3150666"/>
              <a:gd name="connsiteX4" fmla="*/ 128042 w 2040995"/>
              <a:gd name="connsiteY4" fmla="*/ 2979615 h 3150666"/>
              <a:gd name="connsiteX5" fmla="*/ 0 w 2040995"/>
              <a:gd name="connsiteY5" fmla="*/ 2905690 h 3150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0995" h="3150666">
                <a:moveTo>
                  <a:pt x="0" y="0"/>
                </a:moveTo>
                <a:lnTo>
                  <a:pt x="67838" y="0"/>
                </a:lnTo>
                <a:lnTo>
                  <a:pt x="1403202" y="770973"/>
                </a:lnTo>
                <a:cubicBezTo>
                  <a:pt x="2013102" y="1123098"/>
                  <a:pt x="2222069" y="1902975"/>
                  <a:pt x="1869943" y="2512874"/>
                </a:cubicBezTo>
                <a:cubicBezTo>
                  <a:pt x="1517818" y="3122773"/>
                  <a:pt x="737942" y="3331740"/>
                  <a:pt x="128042" y="2979615"/>
                </a:cubicBezTo>
                <a:lnTo>
                  <a:pt x="0" y="2905690"/>
                </a:ln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0">
              <a:solidFill>
                <a:schemeClr val="bg1"/>
              </a:solidFill>
            </a:endParaRPr>
          </a:p>
        </p:txBody>
      </p:sp>
      <p:sp>
        <p:nvSpPr>
          <p:cNvPr id="17" name="Freeform: Shape 16">
            <a:extLst>
              <a:ext uri="{FF2B5EF4-FFF2-40B4-BE49-F238E27FC236}">
                <a16:creationId xmlns:a16="http://schemas.microsoft.com/office/drawing/2014/main" id="{33C1C8E9-8542-EBB2-7CB7-5764123BB84A}"/>
              </a:ext>
            </a:extLst>
          </p:cNvPr>
          <p:cNvSpPr/>
          <p:nvPr userDrawn="1"/>
        </p:nvSpPr>
        <p:spPr>
          <a:xfrm rot="19800000">
            <a:off x="6963967" y="4672915"/>
            <a:ext cx="6435509" cy="3105509"/>
          </a:xfrm>
          <a:custGeom>
            <a:avLst/>
            <a:gdLst>
              <a:gd name="connsiteX0" fmla="*/ 6435509 w 6435509"/>
              <a:gd name="connsiteY0" fmla="*/ 0 h 3105509"/>
              <a:gd name="connsiteX1" fmla="*/ 4642543 w 6435509"/>
              <a:gd name="connsiteY1" fmla="*/ 3105509 h 3105509"/>
              <a:gd name="connsiteX2" fmla="*/ 0 w 6435509"/>
              <a:gd name="connsiteY2" fmla="*/ 425135 h 3105509"/>
              <a:gd name="connsiteX3" fmla="*/ 68369 w 6435509"/>
              <a:gd name="connsiteY3" fmla="*/ 362997 h 3105509"/>
              <a:gd name="connsiteX4" fmla="*/ 1079529 w 6435509"/>
              <a:gd name="connsiteY4" fmla="*/ 0 h 3105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5509" h="3105509">
                <a:moveTo>
                  <a:pt x="6435509" y="0"/>
                </a:moveTo>
                <a:lnTo>
                  <a:pt x="4642543" y="3105509"/>
                </a:lnTo>
                <a:lnTo>
                  <a:pt x="0" y="425135"/>
                </a:lnTo>
                <a:lnTo>
                  <a:pt x="68369" y="362997"/>
                </a:lnTo>
                <a:cubicBezTo>
                  <a:pt x="343153" y="136225"/>
                  <a:pt x="695432" y="0"/>
                  <a:pt x="1079529" y="0"/>
                </a:cubicBez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2396122" y="1264655"/>
            <a:ext cx="8238014" cy="1715315"/>
          </a:xfrm>
          <a:prstGeom prst="rect">
            <a:avLst/>
          </a:prstGeom>
        </p:spPr>
        <p:txBody>
          <a:bodyPr anchor="t"/>
          <a:lstStyle>
            <a:lvl1pPr algn="l">
              <a:lnSpc>
                <a:spcPct val="79000"/>
              </a:lnSpc>
              <a:defRPr sz="12500" spc="100" baseline="0">
                <a:solidFill>
                  <a:schemeClr val="bg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2392025" y="4628654"/>
            <a:ext cx="2825682" cy="827999"/>
          </a:xfrm>
          <a:prstGeom prst="rect">
            <a:avLst/>
          </a:prstGeom>
        </p:spPr>
        <p:txBody>
          <a:bodyPr/>
          <a:lstStyle>
            <a:lvl1pPr marL="0" indent="0" algn="l">
              <a:lnSpc>
                <a:spcPct val="100000"/>
              </a:lnSpc>
              <a:spcAft>
                <a:spcPts val="0"/>
              </a:spcAft>
              <a:buNone/>
              <a:defRPr sz="28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grpSp>
        <p:nvGrpSpPr>
          <p:cNvPr id="19" name="Group 18">
            <a:extLst>
              <a:ext uri="{FF2B5EF4-FFF2-40B4-BE49-F238E27FC236}">
                <a16:creationId xmlns:a16="http://schemas.microsoft.com/office/drawing/2014/main" id="{440F8E9B-6D4B-5251-39F9-65C4F1C42AB5}"/>
              </a:ext>
            </a:extLst>
          </p:cNvPr>
          <p:cNvGrpSpPr/>
          <p:nvPr userDrawn="1"/>
        </p:nvGrpSpPr>
        <p:grpSpPr>
          <a:xfrm>
            <a:off x="9627781" y="4981712"/>
            <a:ext cx="1967832" cy="1343580"/>
            <a:chOff x="8351116" y="4093071"/>
            <a:chExt cx="2929690" cy="2000309"/>
          </a:xfrm>
        </p:grpSpPr>
        <p:sp>
          <p:nvSpPr>
            <p:cNvPr id="20" name="Freeform: Shape 19">
              <a:extLst>
                <a:ext uri="{FF2B5EF4-FFF2-40B4-BE49-F238E27FC236}">
                  <a16:creationId xmlns:a16="http://schemas.microsoft.com/office/drawing/2014/main" id="{B561A2C0-CB60-B80B-F500-FDE3AC23781A}"/>
                </a:ext>
              </a:extLst>
            </p:cNvPr>
            <p:cNvSpPr/>
            <p:nvPr userDrawn="1"/>
          </p:nvSpPr>
          <p:spPr>
            <a:xfrm>
              <a:off x="8394825" y="4800159"/>
              <a:ext cx="459543" cy="1293221"/>
            </a:xfrm>
            <a:custGeom>
              <a:avLst/>
              <a:gdLst>
                <a:gd name="connsiteX0" fmla="*/ 675989 w 675989"/>
                <a:gd name="connsiteY0" fmla="*/ 1050036 h 1902333"/>
                <a:gd name="connsiteX1" fmla="*/ 675989 w 675989"/>
                <a:gd name="connsiteY1" fmla="*/ 1648492 h 1902333"/>
                <a:gd name="connsiteX2" fmla="*/ 422148 w 675989"/>
                <a:gd name="connsiteY2" fmla="*/ 1902333 h 1902333"/>
                <a:gd name="connsiteX3" fmla="*/ 253841 w 675989"/>
                <a:gd name="connsiteY3" fmla="*/ 1902333 h 1902333"/>
                <a:gd name="connsiteX4" fmla="*/ 0 w 675989"/>
                <a:gd name="connsiteY4" fmla="*/ 1648492 h 1902333"/>
                <a:gd name="connsiteX5" fmla="*/ 0 w 675989"/>
                <a:gd name="connsiteY5" fmla="*/ 253841 h 1902333"/>
                <a:gd name="connsiteX6" fmla="*/ 253841 w 675989"/>
                <a:gd name="connsiteY6" fmla="*/ 0 h 1902333"/>
                <a:gd name="connsiteX7" fmla="*/ 416814 w 675989"/>
                <a:gd name="connsiteY7" fmla="*/ 0 h 1902333"/>
                <a:gd name="connsiteX8" fmla="*/ 670655 w 675989"/>
                <a:gd name="connsiteY8" fmla="*/ 253841 h 1902333"/>
                <a:gd name="connsiteX9" fmla="*/ 670655 w 675989"/>
                <a:gd name="connsiteY9" fmla="*/ 812197 h 1902333"/>
                <a:gd name="connsiteX10" fmla="*/ 400812 w 675989"/>
                <a:gd name="connsiteY10" fmla="*/ 812197 h 1902333"/>
                <a:gd name="connsiteX11" fmla="*/ 400812 w 675989"/>
                <a:gd name="connsiteY11" fmla="*/ 283178 h 1902333"/>
                <a:gd name="connsiteX12" fmla="*/ 352711 w 675989"/>
                <a:gd name="connsiteY12" fmla="*/ 235077 h 1902333"/>
                <a:gd name="connsiteX13" fmla="*/ 323279 w 675989"/>
                <a:gd name="connsiteY13" fmla="*/ 235077 h 1902333"/>
                <a:gd name="connsiteX14" fmla="*/ 272510 w 675989"/>
                <a:gd name="connsiteY14" fmla="*/ 283178 h 1902333"/>
                <a:gd name="connsiteX15" fmla="*/ 272510 w 675989"/>
                <a:gd name="connsiteY15" fmla="*/ 1619060 h 1902333"/>
                <a:gd name="connsiteX16" fmla="*/ 323279 w 675989"/>
                <a:gd name="connsiteY16" fmla="*/ 1667161 h 1902333"/>
                <a:gd name="connsiteX17" fmla="*/ 358045 w 675989"/>
                <a:gd name="connsiteY17" fmla="*/ 1667161 h 1902333"/>
                <a:gd name="connsiteX18" fmla="*/ 406146 w 675989"/>
                <a:gd name="connsiteY18" fmla="*/ 1619060 h 1902333"/>
                <a:gd name="connsiteX19" fmla="*/ 406146 w 675989"/>
                <a:gd name="connsiteY19" fmla="*/ 1049941 h 1902333"/>
                <a:gd name="connsiteX20" fmla="*/ 675989 w 675989"/>
                <a:gd name="connsiteY20" fmla="*/ 1049941 h 190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75989" h="1902333">
                  <a:moveTo>
                    <a:pt x="675989" y="1050036"/>
                  </a:moveTo>
                  <a:lnTo>
                    <a:pt x="675989" y="1648492"/>
                  </a:lnTo>
                  <a:cubicBezTo>
                    <a:pt x="675989" y="1816799"/>
                    <a:pt x="593122" y="1902333"/>
                    <a:pt x="422148" y="1902333"/>
                  </a:cubicBezTo>
                  <a:lnTo>
                    <a:pt x="253841" y="1902333"/>
                  </a:lnTo>
                  <a:cubicBezTo>
                    <a:pt x="85534" y="1902333"/>
                    <a:pt x="0" y="1816799"/>
                    <a:pt x="0" y="1648492"/>
                  </a:cubicBezTo>
                  <a:lnTo>
                    <a:pt x="0" y="253841"/>
                  </a:lnTo>
                  <a:cubicBezTo>
                    <a:pt x="0" y="85535"/>
                    <a:pt x="85534" y="0"/>
                    <a:pt x="253841" y="0"/>
                  </a:cubicBezTo>
                  <a:lnTo>
                    <a:pt x="416814" y="0"/>
                  </a:lnTo>
                  <a:cubicBezTo>
                    <a:pt x="587788" y="0"/>
                    <a:pt x="670655" y="85535"/>
                    <a:pt x="670655" y="253841"/>
                  </a:cubicBezTo>
                  <a:lnTo>
                    <a:pt x="670655" y="812197"/>
                  </a:lnTo>
                  <a:lnTo>
                    <a:pt x="400812" y="812197"/>
                  </a:lnTo>
                  <a:lnTo>
                    <a:pt x="400812" y="283178"/>
                  </a:lnTo>
                  <a:cubicBezTo>
                    <a:pt x="400812" y="251079"/>
                    <a:pt x="387477" y="235077"/>
                    <a:pt x="352711" y="235077"/>
                  </a:cubicBezTo>
                  <a:lnTo>
                    <a:pt x="323279" y="235077"/>
                  </a:lnTo>
                  <a:cubicBezTo>
                    <a:pt x="288512" y="235077"/>
                    <a:pt x="272510" y="251079"/>
                    <a:pt x="272510" y="283178"/>
                  </a:cubicBezTo>
                  <a:lnTo>
                    <a:pt x="272510" y="1619060"/>
                  </a:lnTo>
                  <a:cubicBezTo>
                    <a:pt x="272510" y="1651159"/>
                    <a:pt x="288512" y="1667161"/>
                    <a:pt x="323279" y="1667161"/>
                  </a:cubicBezTo>
                  <a:lnTo>
                    <a:pt x="358045" y="1667161"/>
                  </a:lnTo>
                  <a:cubicBezTo>
                    <a:pt x="390144" y="1667161"/>
                    <a:pt x="406146" y="1651159"/>
                    <a:pt x="406146" y="1619060"/>
                  </a:cubicBezTo>
                  <a:lnTo>
                    <a:pt x="406146" y="1049941"/>
                  </a:lnTo>
                  <a:lnTo>
                    <a:pt x="675989" y="1049941"/>
                  </a:lnTo>
                  <a:close/>
                </a:path>
              </a:pathLst>
            </a:custGeom>
            <a:solidFill>
              <a:srgbClr val="006E51"/>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8CD40AAB-C4CC-E6A7-C9FC-444D677C717B}"/>
                </a:ext>
              </a:extLst>
            </p:cNvPr>
            <p:cNvSpPr/>
            <p:nvPr userDrawn="1"/>
          </p:nvSpPr>
          <p:spPr>
            <a:xfrm>
              <a:off x="9025054" y="4811037"/>
              <a:ext cx="452290" cy="1271399"/>
            </a:xfrm>
            <a:custGeom>
              <a:avLst/>
              <a:gdLst>
                <a:gd name="connsiteX0" fmla="*/ 665226 w 665321"/>
                <a:gd name="connsiteY0" fmla="*/ 1162241 h 1870233"/>
                <a:gd name="connsiteX1" fmla="*/ 665226 w 665321"/>
                <a:gd name="connsiteY1" fmla="*/ 1870234 h 1870233"/>
                <a:gd name="connsiteX2" fmla="*/ 392716 w 665321"/>
                <a:gd name="connsiteY2" fmla="*/ 1870234 h 1870233"/>
                <a:gd name="connsiteX3" fmla="*/ 392716 w 665321"/>
                <a:gd name="connsiteY3" fmla="*/ 1164908 h 1870233"/>
                <a:gd name="connsiteX4" fmla="*/ 341947 w 665321"/>
                <a:gd name="connsiteY4" fmla="*/ 1116806 h 1870233"/>
                <a:gd name="connsiteX5" fmla="*/ 275177 w 665321"/>
                <a:gd name="connsiteY5" fmla="*/ 1116806 h 1870233"/>
                <a:gd name="connsiteX6" fmla="*/ 275177 w 665321"/>
                <a:gd name="connsiteY6" fmla="*/ 1870234 h 1870233"/>
                <a:gd name="connsiteX7" fmla="*/ 0 w 665321"/>
                <a:gd name="connsiteY7" fmla="*/ 1870234 h 1870233"/>
                <a:gd name="connsiteX8" fmla="*/ 0 w 665321"/>
                <a:gd name="connsiteY8" fmla="*/ 0 h 1870233"/>
                <a:gd name="connsiteX9" fmla="*/ 408813 w 665321"/>
                <a:gd name="connsiteY9" fmla="*/ 0 h 1870233"/>
                <a:gd name="connsiteX10" fmla="*/ 662654 w 665321"/>
                <a:gd name="connsiteY10" fmla="*/ 253841 h 1870233"/>
                <a:gd name="connsiteX11" fmla="*/ 662654 w 665321"/>
                <a:gd name="connsiteY11" fmla="*/ 782860 h 1870233"/>
                <a:gd name="connsiteX12" fmla="*/ 545116 w 665321"/>
                <a:gd name="connsiteY12" fmla="*/ 985933 h 1870233"/>
                <a:gd name="connsiteX13" fmla="*/ 665321 w 665321"/>
                <a:gd name="connsiteY13" fmla="*/ 1162241 h 1870233"/>
                <a:gd name="connsiteX14" fmla="*/ 339280 w 665321"/>
                <a:gd name="connsiteY14" fmla="*/ 237839 h 1870233"/>
                <a:gd name="connsiteX15" fmla="*/ 275177 w 665321"/>
                <a:gd name="connsiteY15" fmla="*/ 237839 h 1870233"/>
                <a:gd name="connsiteX16" fmla="*/ 275177 w 665321"/>
                <a:gd name="connsiteY16" fmla="*/ 884396 h 1870233"/>
                <a:gd name="connsiteX17" fmla="*/ 339280 w 665321"/>
                <a:gd name="connsiteY17" fmla="*/ 884396 h 1870233"/>
                <a:gd name="connsiteX18" fmla="*/ 390049 w 665321"/>
                <a:gd name="connsiteY18" fmla="*/ 833628 h 1870233"/>
                <a:gd name="connsiteX19" fmla="*/ 390049 w 665321"/>
                <a:gd name="connsiteY19" fmla="*/ 285940 h 1870233"/>
                <a:gd name="connsiteX20" fmla="*/ 339280 w 665321"/>
                <a:gd name="connsiteY20" fmla="*/ 237839 h 1870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65321" h="1870233">
                  <a:moveTo>
                    <a:pt x="665226" y="1162241"/>
                  </a:moveTo>
                  <a:lnTo>
                    <a:pt x="665226" y="1870234"/>
                  </a:lnTo>
                  <a:lnTo>
                    <a:pt x="392716" y="1870234"/>
                  </a:lnTo>
                  <a:lnTo>
                    <a:pt x="392716" y="1164908"/>
                  </a:lnTo>
                  <a:cubicBezTo>
                    <a:pt x="392716" y="1132808"/>
                    <a:pt x="376714" y="1116806"/>
                    <a:pt x="341947" y="1116806"/>
                  </a:cubicBezTo>
                  <a:lnTo>
                    <a:pt x="275177" y="1116806"/>
                  </a:lnTo>
                  <a:lnTo>
                    <a:pt x="275177" y="1870234"/>
                  </a:lnTo>
                  <a:lnTo>
                    <a:pt x="0" y="1870234"/>
                  </a:lnTo>
                  <a:lnTo>
                    <a:pt x="0" y="0"/>
                  </a:lnTo>
                  <a:lnTo>
                    <a:pt x="408813" y="0"/>
                  </a:lnTo>
                  <a:cubicBezTo>
                    <a:pt x="579787" y="0"/>
                    <a:pt x="662654" y="85535"/>
                    <a:pt x="662654" y="253841"/>
                  </a:cubicBezTo>
                  <a:lnTo>
                    <a:pt x="662654" y="782860"/>
                  </a:lnTo>
                  <a:cubicBezTo>
                    <a:pt x="662654" y="900398"/>
                    <a:pt x="619887" y="959168"/>
                    <a:pt x="545116" y="985933"/>
                  </a:cubicBezTo>
                  <a:cubicBezTo>
                    <a:pt x="630650" y="1009936"/>
                    <a:pt x="665321" y="1063371"/>
                    <a:pt x="665321" y="1162241"/>
                  </a:cubicBezTo>
                  <a:close/>
                  <a:moveTo>
                    <a:pt x="339280" y="237839"/>
                  </a:moveTo>
                  <a:lnTo>
                    <a:pt x="275177" y="237839"/>
                  </a:lnTo>
                  <a:lnTo>
                    <a:pt x="275177" y="884396"/>
                  </a:lnTo>
                  <a:lnTo>
                    <a:pt x="339280" y="884396"/>
                  </a:lnTo>
                  <a:cubicBezTo>
                    <a:pt x="374047" y="884396"/>
                    <a:pt x="390049" y="868394"/>
                    <a:pt x="390049" y="833628"/>
                  </a:cubicBezTo>
                  <a:lnTo>
                    <a:pt x="390049" y="285940"/>
                  </a:lnTo>
                  <a:cubicBezTo>
                    <a:pt x="390049" y="253841"/>
                    <a:pt x="374047" y="237839"/>
                    <a:pt x="339280" y="237839"/>
                  </a:cubicBezTo>
                  <a:close/>
                </a:path>
              </a:pathLst>
            </a:custGeom>
            <a:solidFill>
              <a:srgbClr val="006E51"/>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AEC6F277-89B3-5F12-5F9B-17E8E75AC80E}"/>
                </a:ext>
              </a:extLst>
            </p:cNvPr>
            <p:cNvSpPr/>
            <p:nvPr userDrawn="1"/>
          </p:nvSpPr>
          <p:spPr>
            <a:xfrm>
              <a:off x="9642655" y="5023553"/>
              <a:ext cx="414022" cy="1069827"/>
            </a:xfrm>
            <a:custGeom>
              <a:avLst/>
              <a:gdLst>
                <a:gd name="connsiteX0" fmla="*/ 253651 w 609028"/>
                <a:gd name="connsiteY0" fmla="*/ 881729 h 1573720"/>
                <a:gd name="connsiteX1" fmla="*/ 253651 w 609028"/>
                <a:gd name="connsiteY1" fmla="*/ 1306544 h 1573720"/>
                <a:gd name="connsiteX2" fmla="*/ 296418 w 609028"/>
                <a:gd name="connsiteY2" fmla="*/ 1349311 h 1573720"/>
                <a:gd name="connsiteX3" fmla="*/ 317754 w 609028"/>
                <a:gd name="connsiteY3" fmla="*/ 1349311 h 1573720"/>
                <a:gd name="connsiteX4" fmla="*/ 363188 w 609028"/>
                <a:gd name="connsiteY4" fmla="*/ 1306544 h 1573720"/>
                <a:gd name="connsiteX5" fmla="*/ 363188 w 609028"/>
                <a:gd name="connsiteY5" fmla="*/ 1001935 h 1573720"/>
                <a:gd name="connsiteX6" fmla="*/ 609028 w 609028"/>
                <a:gd name="connsiteY6" fmla="*/ 1001935 h 1573720"/>
                <a:gd name="connsiteX7" fmla="*/ 609028 w 609028"/>
                <a:gd name="connsiteY7" fmla="*/ 1333214 h 1573720"/>
                <a:gd name="connsiteX8" fmla="*/ 371284 w 609028"/>
                <a:gd name="connsiteY8" fmla="*/ 1573721 h 1573720"/>
                <a:gd name="connsiteX9" fmla="*/ 237744 w 609028"/>
                <a:gd name="connsiteY9" fmla="*/ 1573721 h 1573720"/>
                <a:gd name="connsiteX10" fmla="*/ 0 w 609028"/>
                <a:gd name="connsiteY10" fmla="*/ 1333214 h 1573720"/>
                <a:gd name="connsiteX11" fmla="*/ 0 w 609028"/>
                <a:gd name="connsiteY11" fmla="*/ 237744 h 1573720"/>
                <a:gd name="connsiteX12" fmla="*/ 237744 w 609028"/>
                <a:gd name="connsiteY12" fmla="*/ 0 h 1573720"/>
                <a:gd name="connsiteX13" fmla="*/ 371284 w 609028"/>
                <a:gd name="connsiteY13" fmla="*/ 0 h 1573720"/>
                <a:gd name="connsiteX14" fmla="*/ 609028 w 609028"/>
                <a:gd name="connsiteY14" fmla="*/ 237744 h 1573720"/>
                <a:gd name="connsiteX15" fmla="*/ 609028 w 609028"/>
                <a:gd name="connsiteY15" fmla="*/ 881634 h 1573720"/>
                <a:gd name="connsiteX16" fmla="*/ 253651 w 609028"/>
                <a:gd name="connsiteY16" fmla="*/ 881634 h 1573720"/>
                <a:gd name="connsiteX17" fmla="*/ 253651 w 609028"/>
                <a:gd name="connsiteY17" fmla="*/ 681323 h 1573720"/>
                <a:gd name="connsiteX18" fmla="*/ 357854 w 609028"/>
                <a:gd name="connsiteY18" fmla="*/ 681323 h 1573720"/>
                <a:gd name="connsiteX19" fmla="*/ 357854 w 609028"/>
                <a:gd name="connsiteY19" fmla="*/ 261842 h 1573720"/>
                <a:gd name="connsiteX20" fmla="*/ 315087 w 609028"/>
                <a:gd name="connsiteY20" fmla="*/ 219075 h 1573720"/>
                <a:gd name="connsiteX21" fmla="*/ 296418 w 609028"/>
                <a:gd name="connsiteY21" fmla="*/ 219075 h 1573720"/>
                <a:gd name="connsiteX22" fmla="*/ 253651 w 609028"/>
                <a:gd name="connsiteY22" fmla="*/ 261842 h 1573720"/>
                <a:gd name="connsiteX23" fmla="*/ 253651 w 609028"/>
                <a:gd name="connsiteY23" fmla="*/ 681323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09028" h="1573720">
                  <a:moveTo>
                    <a:pt x="253651" y="881729"/>
                  </a:moveTo>
                  <a:lnTo>
                    <a:pt x="253651" y="1306544"/>
                  </a:lnTo>
                  <a:cubicBezTo>
                    <a:pt x="253651" y="1335977"/>
                    <a:pt x="266986" y="1349311"/>
                    <a:pt x="296418" y="1349311"/>
                  </a:cubicBezTo>
                  <a:lnTo>
                    <a:pt x="317754" y="1349311"/>
                  </a:lnTo>
                  <a:cubicBezTo>
                    <a:pt x="347186" y="1349311"/>
                    <a:pt x="363188" y="1335977"/>
                    <a:pt x="363188" y="1306544"/>
                  </a:cubicBezTo>
                  <a:lnTo>
                    <a:pt x="363188" y="1001935"/>
                  </a:lnTo>
                  <a:lnTo>
                    <a:pt x="609028" y="1001935"/>
                  </a:lnTo>
                  <a:lnTo>
                    <a:pt x="609028" y="1333214"/>
                  </a:lnTo>
                  <a:cubicBezTo>
                    <a:pt x="609028" y="1493520"/>
                    <a:pt x="528828" y="1573721"/>
                    <a:pt x="371284" y="1573721"/>
                  </a:cubicBezTo>
                  <a:lnTo>
                    <a:pt x="237744" y="1573721"/>
                  </a:lnTo>
                  <a:cubicBezTo>
                    <a:pt x="80105" y="1573721"/>
                    <a:pt x="0" y="1493520"/>
                    <a:pt x="0" y="1333214"/>
                  </a:cubicBezTo>
                  <a:lnTo>
                    <a:pt x="0" y="237744"/>
                  </a:lnTo>
                  <a:cubicBezTo>
                    <a:pt x="0" y="80105"/>
                    <a:pt x="80200" y="0"/>
                    <a:pt x="237744" y="0"/>
                  </a:cubicBezTo>
                  <a:lnTo>
                    <a:pt x="371284" y="0"/>
                  </a:lnTo>
                  <a:cubicBezTo>
                    <a:pt x="528923" y="0"/>
                    <a:pt x="609028" y="80200"/>
                    <a:pt x="609028" y="237744"/>
                  </a:cubicBezTo>
                  <a:lnTo>
                    <a:pt x="609028" y="881634"/>
                  </a:lnTo>
                  <a:lnTo>
                    <a:pt x="253651" y="881634"/>
                  </a:lnTo>
                  <a:close/>
                  <a:moveTo>
                    <a:pt x="253651" y="681323"/>
                  </a:moveTo>
                  <a:lnTo>
                    <a:pt x="357854" y="681323"/>
                  </a:lnTo>
                  <a:lnTo>
                    <a:pt x="357854" y="261842"/>
                  </a:lnTo>
                  <a:cubicBezTo>
                    <a:pt x="357854" y="232410"/>
                    <a:pt x="344519" y="219075"/>
                    <a:pt x="315087" y="219075"/>
                  </a:cubicBezTo>
                  <a:lnTo>
                    <a:pt x="296418" y="219075"/>
                  </a:lnTo>
                  <a:cubicBezTo>
                    <a:pt x="266986" y="219075"/>
                    <a:pt x="253651" y="232410"/>
                    <a:pt x="253651" y="261842"/>
                  </a:cubicBezTo>
                  <a:lnTo>
                    <a:pt x="253651" y="681323"/>
                  </a:lnTo>
                  <a:close/>
                </a:path>
              </a:pathLst>
            </a:custGeom>
            <a:solidFill>
              <a:srgbClr val="006E51"/>
            </a:solid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01F51CB7-C53F-CFA7-88B4-8A28105AABE9}"/>
                </a:ext>
              </a:extLst>
            </p:cNvPr>
            <p:cNvSpPr/>
            <p:nvPr userDrawn="1"/>
          </p:nvSpPr>
          <p:spPr>
            <a:xfrm>
              <a:off x="10225550" y="4811037"/>
              <a:ext cx="461290" cy="1271464"/>
            </a:xfrm>
            <a:custGeom>
              <a:avLst/>
              <a:gdLst>
                <a:gd name="connsiteX0" fmla="*/ 0 w 678560"/>
                <a:gd name="connsiteY0" fmla="*/ 0 h 1870328"/>
                <a:gd name="connsiteX1" fmla="*/ 384715 w 678560"/>
                <a:gd name="connsiteY1" fmla="*/ 0 h 1870328"/>
                <a:gd name="connsiteX2" fmla="*/ 678561 w 678560"/>
                <a:gd name="connsiteY2" fmla="*/ 293942 h 1870328"/>
                <a:gd name="connsiteX3" fmla="*/ 678561 w 678560"/>
                <a:gd name="connsiteY3" fmla="*/ 1576388 h 1870328"/>
                <a:gd name="connsiteX4" fmla="*/ 384715 w 678560"/>
                <a:gd name="connsiteY4" fmla="*/ 1870329 h 1870328"/>
                <a:gd name="connsiteX5" fmla="*/ 0 w 678560"/>
                <a:gd name="connsiteY5" fmla="*/ 1870329 h 1870328"/>
                <a:gd name="connsiteX6" fmla="*/ 0 w 678560"/>
                <a:gd name="connsiteY6" fmla="*/ 0 h 1870328"/>
                <a:gd name="connsiteX7" fmla="*/ 275177 w 678560"/>
                <a:gd name="connsiteY7" fmla="*/ 1635157 h 1870328"/>
                <a:gd name="connsiteX8" fmla="*/ 328613 w 678560"/>
                <a:gd name="connsiteY8" fmla="*/ 1635157 h 1870328"/>
                <a:gd name="connsiteX9" fmla="*/ 406051 w 678560"/>
                <a:gd name="connsiteY9" fmla="*/ 1560386 h 1870328"/>
                <a:gd name="connsiteX10" fmla="*/ 406051 w 678560"/>
                <a:gd name="connsiteY10" fmla="*/ 309944 h 1870328"/>
                <a:gd name="connsiteX11" fmla="*/ 328613 w 678560"/>
                <a:gd name="connsiteY11" fmla="*/ 235172 h 1870328"/>
                <a:gd name="connsiteX12" fmla="*/ 275177 w 678560"/>
                <a:gd name="connsiteY12" fmla="*/ 235172 h 1870328"/>
                <a:gd name="connsiteX13" fmla="*/ 275177 w 678560"/>
                <a:gd name="connsiteY13" fmla="*/ 1635157 h 187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8560" h="1870328">
                  <a:moveTo>
                    <a:pt x="0" y="0"/>
                  </a:moveTo>
                  <a:lnTo>
                    <a:pt x="384715" y="0"/>
                  </a:lnTo>
                  <a:cubicBezTo>
                    <a:pt x="585121" y="0"/>
                    <a:pt x="678561" y="96203"/>
                    <a:pt x="678561" y="293942"/>
                  </a:cubicBezTo>
                  <a:lnTo>
                    <a:pt x="678561" y="1576388"/>
                  </a:lnTo>
                  <a:cubicBezTo>
                    <a:pt x="678561" y="1774127"/>
                    <a:pt x="585025" y="1870329"/>
                    <a:pt x="384715" y="1870329"/>
                  </a:cubicBezTo>
                  <a:lnTo>
                    <a:pt x="0" y="1870329"/>
                  </a:lnTo>
                  <a:lnTo>
                    <a:pt x="0" y="0"/>
                  </a:lnTo>
                  <a:close/>
                  <a:moveTo>
                    <a:pt x="275177" y="1635157"/>
                  </a:moveTo>
                  <a:lnTo>
                    <a:pt x="328613" y="1635157"/>
                  </a:lnTo>
                  <a:cubicBezTo>
                    <a:pt x="382048" y="1635157"/>
                    <a:pt x="406051" y="1613821"/>
                    <a:pt x="406051" y="1560386"/>
                  </a:cubicBezTo>
                  <a:lnTo>
                    <a:pt x="406051" y="309944"/>
                  </a:lnTo>
                  <a:cubicBezTo>
                    <a:pt x="406051" y="256508"/>
                    <a:pt x="382048" y="235172"/>
                    <a:pt x="328613" y="235172"/>
                  </a:cubicBezTo>
                  <a:lnTo>
                    <a:pt x="275177" y="235172"/>
                  </a:lnTo>
                  <a:lnTo>
                    <a:pt x="275177" y="1635157"/>
                  </a:lnTo>
                  <a:close/>
                </a:path>
              </a:pathLst>
            </a:custGeom>
            <a:solidFill>
              <a:srgbClr val="006E51"/>
            </a:solid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427E11D8-A78F-A717-C981-F7D9C536B043}"/>
                </a:ext>
              </a:extLst>
            </p:cNvPr>
            <p:cNvSpPr/>
            <p:nvPr userDrawn="1"/>
          </p:nvSpPr>
          <p:spPr>
            <a:xfrm>
              <a:off x="10854028" y="5023553"/>
              <a:ext cx="426778" cy="1069827"/>
            </a:xfrm>
            <a:custGeom>
              <a:avLst/>
              <a:gdLst>
                <a:gd name="connsiteX0" fmla="*/ 237744 w 627792"/>
                <a:gd name="connsiteY0" fmla="*/ 1573721 h 1573720"/>
                <a:gd name="connsiteX1" fmla="*/ 0 w 627792"/>
                <a:gd name="connsiteY1" fmla="*/ 1333214 h 1573720"/>
                <a:gd name="connsiteX2" fmla="*/ 0 w 627792"/>
                <a:gd name="connsiteY2" fmla="*/ 237744 h 1573720"/>
                <a:gd name="connsiteX3" fmla="*/ 237744 w 627792"/>
                <a:gd name="connsiteY3" fmla="*/ 0 h 1573720"/>
                <a:gd name="connsiteX4" fmla="*/ 390049 w 627792"/>
                <a:gd name="connsiteY4" fmla="*/ 0 h 1573720"/>
                <a:gd name="connsiteX5" fmla="*/ 627793 w 627792"/>
                <a:gd name="connsiteY5" fmla="*/ 237744 h 1573720"/>
                <a:gd name="connsiteX6" fmla="*/ 627793 w 627792"/>
                <a:gd name="connsiteY6" fmla="*/ 1333214 h 1573720"/>
                <a:gd name="connsiteX7" fmla="*/ 390049 w 627792"/>
                <a:gd name="connsiteY7" fmla="*/ 1573721 h 1573720"/>
                <a:gd name="connsiteX8" fmla="*/ 237744 w 627792"/>
                <a:gd name="connsiteY8" fmla="*/ 1573721 h 1573720"/>
                <a:gd name="connsiteX9" fmla="*/ 299180 w 627792"/>
                <a:gd name="connsiteY9" fmla="*/ 227171 h 1573720"/>
                <a:gd name="connsiteX10" fmla="*/ 256413 w 627792"/>
                <a:gd name="connsiteY10" fmla="*/ 269938 h 1573720"/>
                <a:gd name="connsiteX11" fmla="*/ 256413 w 627792"/>
                <a:gd name="connsiteY11" fmla="*/ 1303877 h 1573720"/>
                <a:gd name="connsiteX12" fmla="*/ 299180 w 627792"/>
                <a:gd name="connsiteY12" fmla="*/ 1346644 h 1573720"/>
                <a:gd name="connsiteX13" fmla="*/ 328613 w 627792"/>
                <a:gd name="connsiteY13" fmla="*/ 1346644 h 1573720"/>
                <a:gd name="connsiteX14" fmla="*/ 371380 w 627792"/>
                <a:gd name="connsiteY14" fmla="*/ 1303877 h 1573720"/>
                <a:gd name="connsiteX15" fmla="*/ 371380 w 627792"/>
                <a:gd name="connsiteY15" fmla="*/ 269938 h 1573720"/>
                <a:gd name="connsiteX16" fmla="*/ 328613 w 627792"/>
                <a:gd name="connsiteY16" fmla="*/ 227171 h 1573720"/>
                <a:gd name="connsiteX17" fmla="*/ 299180 w 627792"/>
                <a:gd name="connsiteY17" fmla="*/ 227171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27792" h="1573720">
                  <a:moveTo>
                    <a:pt x="237744" y="1573721"/>
                  </a:moveTo>
                  <a:cubicBezTo>
                    <a:pt x="80105" y="1573721"/>
                    <a:pt x="0" y="1493520"/>
                    <a:pt x="0" y="1333214"/>
                  </a:cubicBezTo>
                  <a:lnTo>
                    <a:pt x="0" y="237744"/>
                  </a:lnTo>
                  <a:cubicBezTo>
                    <a:pt x="0" y="80105"/>
                    <a:pt x="80200" y="0"/>
                    <a:pt x="237744" y="0"/>
                  </a:cubicBezTo>
                  <a:lnTo>
                    <a:pt x="390049" y="0"/>
                  </a:lnTo>
                  <a:cubicBezTo>
                    <a:pt x="550355" y="0"/>
                    <a:pt x="627793" y="80200"/>
                    <a:pt x="627793" y="237744"/>
                  </a:cubicBezTo>
                  <a:lnTo>
                    <a:pt x="627793" y="1333214"/>
                  </a:lnTo>
                  <a:cubicBezTo>
                    <a:pt x="627793" y="1493520"/>
                    <a:pt x="550355" y="1573721"/>
                    <a:pt x="390049" y="1573721"/>
                  </a:cubicBezTo>
                  <a:lnTo>
                    <a:pt x="237744" y="1573721"/>
                  </a:lnTo>
                  <a:close/>
                  <a:moveTo>
                    <a:pt x="299180" y="227171"/>
                  </a:moveTo>
                  <a:cubicBezTo>
                    <a:pt x="269748" y="227171"/>
                    <a:pt x="256413" y="240506"/>
                    <a:pt x="256413" y="269938"/>
                  </a:cubicBezTo>
                  <a:lnTo>
                    <a:pt x="256413" y="1303877"/>
                  </a:lnTo>
                  <a:cubicBezTo>
                    <a:pt x="256413" y="1333310"/>
                    <a:pt x="269748" y="1346644"/>
                    <a:pt x="299180" y="1346644"/>
                  </a:cubicBezTo>
                  <a:lnTo>
                    <a:pt x="328613" y="1346644"/>
                  </a:lnTo>
                  <a:cubicBezTo>
                    <a:pt x="358045" y="1346644"/>
                    <a:pt x="371380" y="1333310"/>
                    <a:pt x="371380" y="1303877"/>
                  </a:cubicBezTo>
                  <a:lnTo>
                    <a:pt x="371380" y="269938"/>
                  </a:lnTo>
                  <a:cubicBezTo>
                    <a:pt x="371380" y="240506"/>
                    <a:pt x="358045" y="227171"/>
                    <a:pt x="328613" y="227171"/>
                  </a:cubicBezTo>
                  <a:lnTo>
                    <a:pt x="299180" y="227171"/>
                  </a:lnTo>
                  <a:close/>
                </a:path>
              </a:pathLst>
            </a:custGeom>
            <a:solidFill>
              <a:srgbClr val="006E51"/>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50E9307E-19D8-B820-9301-679B565C720B}"/>
                </a:ext>
              </a:extLst>
            </p:cNvPr>
            <p:cNvSpPr/>
            <p:nvPr userDrawn="1"/>
          </p:nvSpPr>
          <p:spPr>
            <a:xfrm>
              <a:off x="9459471" y="4288362"/>
              <a:ext cx="731175" cy="84306"/>
            </a:xfrm>
            <a:custGeom>
              <a:avLst/>
              <a:gdLst>
                <a:gd name="connsiteX0" fmla="*/ 0 w 1075562"/>
                <a:gd name="connsiteY0" fmla="*/ 0 h 124015"/>
                <a:gd name="connsiteX1" fmla="*/ 1075563 w 1075562"/>
                <a:gd name="connsiteY1" fmla="*/ 0 h 124015"/>
                <a:gd name="connsiteX2" fmla="*/ 1075563 w 1075562"/>
                <a:gd name="connsiteY2" fmla="*/ 124016 h 124015"/>
                <a:gd name="connsiteX3" fmla="*/ 0 w 1075562"/>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1075562" h="124015">
                  <a:moveTo>
                    <a:pt x="0" y="0"/>
                  </a:moveTo>
                  <a:lnTo>
                    <a:pt x="1075563" y="0"/>
                  </a:lnTo>
                  <a:lnTo>
                    <a:pt x="1075563"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2D2851D5-12E5-69DB-C859-1E38826C1F00}"/>
                </a:ext>
              </a:extLst>
            </p:cNvPr>
            <p:cNvSpPr/>
            <p:nvPr userDrawn="1"/>
          </p:nvSpPr>
          <p:spPr>
            <a:xfrm>
              <a:off x="8820696" y="4288362"/>
              <a:ext cx="178585" cy="84306"/>
            </a:xfrm>
            <a:custGeom>
              <a:avLst/>
              <a:gdLst>
                <a:gd name="connsiteX0" fmla="*/ 0 w 262699"/>
                <a:gd name="connsiteY0" fmla="*/ 0 h 124015"/>
                <a:gd name="connsiteX1" fmla="*/ 262700 w 262699"/>
                <a:gd name="connsiteY1" fmla="*/ 0 h 124015"/>
                <a:gd name="connsiteX2" fmla="*/ 262700 w 262699"/>
                <a:gd name="connsiteY2" fmla="*/ 124016 h 124015"/>
                <a:gd name="connsiteX3" fmla="*/ 0 w 262699"/>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262699" h="124015">
                  <a:moveTo>
                    <a:pt x="0" y="0"/>
                  </a:moveTo>
                  <a:lnTo>
                    <a:pt x="262700" y="0"/>
                  </a:lnTo>
                  <a:lnTo>
                    <a:pt x="262700"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06DDC990-94DC-EAB9-A7A8-14CF9ED01B4F}"/>
                </a:ext>
              </a:extLst>
            </p:cNvPr>
            <p:cNvSpPr/>
            <p:nvPr userDrawn="1"/>
          </p:nvSpPr>
          <p:spPr>
            <a:xfrm>
              <a:off x="8351116" y="4093071"/>
              <a:ext cx="475018" cy="475019"/>
            </a:xfrm>
            <a:custGeom>
              <a:avLst/>
              <a:gdLst>
                <a:gd name="connsiteX0" fmla="*/ 349377 w 698754"/>
                <a:gd name="connsiteY0" fmla="*/ 698659 h 698754"/>
                <a:gd name="connsiteX1" fmla="*/ 0 w 698754"/>
                <a:gd name="connsiteY1" fmla="*/ 349377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686" y="698659"/>
                    <a:pt x="0" y="541973"/>
                    <a:pt x="0" y="349377"/>
                  </a:cubicBezTo>
                  <a:cubicBezTo>
                    <a:pt x="0" y="15678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41D26BF9-2A42-8A30-20CA-A754EEEF8DFC}"/>
                </a:ext>
              </a:extLst>
            </p:cNvPr>
            <p:cNvSpPr/>
            <p:nvPr userDrawn="1"/>
          </p:nvSpPr>
          <p:spPr>
            <a:xfrm>
              <a:off x="8992545" y="4093072"/>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A533D73B-DF3D-CCEF-C627-8F7D69D60E8C}"/>
                </a:ext>
              </a:extLst>
            </p:cNvPr>
            <p:cNvSpPr/>
            <p:nvPr userDrawn="1"/>
          </p:nvSpPr>
          <p:spPr>
            <a:xfrm>
              <a:off x="10182546" y="4093071"/>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781" y="0"/>
                    <a:pt x="349377" y="0"/>
                  </a:cubicBezTo>
                  <a:cubicBezTo>
                    <a:pt x="541972"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grpSp>
      <p:sp>
        <p:nvSpPr>
          <p:cNvPr id="7" name="Text Placeholder 6">
            <a:extLst>
              <a:ext uri="{FF2B5EF4-FFF2-40B4-BE49-F238E27FC236}">
                <a16:creationId xmlns:a16="http://schemas.microsoft.com/office/drawing/2014/main" id="{C3E9CA9B-A697-88FF-BBD0-E412503D1FC1}"/>
              </a:ext>
            </a:extLst>
          </p:cNvPr>
          <p:cNvSpPr>
            <a:spLocks noGrp="1"/>
          </p:cNvSpPr>
          <p:nvPr>
            <p:ph type="body" sz="quarter" idx="10" hasCustomPrompt="1"/>
          </p:nvPr>
        </p:nvSpPr>
        <p:spPr>
          <a:xfrm>
            <a:off x="467642" y="1274280"/>
            <a:ext cx="1322654" cy="1598613"/>
          </a:xfrm>
          <a:prstGeom prst="rect">
            <a:avLst/>
          </a:prstGeom>
        </p:spPr>
        <p:txBody>
          <a:bodyPr anchor="b"/>
          <a:lstStyle>
            <a:lvl1pPr algn="ctr">
              <a:defRPr lang="en-US" sz="12500" kern="2000" cap="all" spc="100" baseline="0" dirty="0" smtClean="0">
                <a:solidFill>
                  <a:schemeClr val="bg1"/>
                </a:solidFill>
                <a:latin typeface="+mj-lt"/>
                <a:ea typeface="+mj-ea"/>
                <a:cs typeface="+mj-cs"/>
              </a:defRPr>
            </a:lvl1pPr>
          </a:lstStyle>
          <a:p>
            <a:pPr lvl="0">
              <a:lnSpc>
                <a:spcPct val="79000"/>
              </a:lnSpc>
              <a:spcBef>
                <a:spcPct val="0"/>
              </a:spcBef>
            </a:pPr>
            <a:r>
              <a:rPr lang="en-US"/>
              <a:t>3.</a:t>
            </a:r>
          </a:p>
        </p:txBody>
      </p:sp>
      <p:sp>
        <p:nvSpPr>
          <p:cNvPr id="11" name="Text Placeholder 10">
            <a:extLst>
              <a:ext uri="{FF2B5EF4-FFF2-40B4-BE49-F238E27FC236}">
                <a16:creationId xmlns:a16="http://schemas.microsoft.com/office/drawing/2014/main" id="{C88DDA6B-7284-C558-22B9-61E0A1481681}"/>
              </a:ext>
            </a:extLst>
          </p:cNvPr>
          <p:cNvSpPr>
            <a:spLocks noGrp="1"/>
          </p:cNvSpPr>
          <p:nvPr>
            <p:ph type="body" sz="quarter" idx="11"/>
          </p:nvPr>
        </p:nvSpPr>
        <p:spPr>
          <a:xfrm>
            <a:off x="5525588" y="4629150"/>
            <a:ext cx="2825750" cy="827503"/>
          </a:xfrm>
          <a:prstGeom prst="rect">
            <a:avLst/>
          </a:prstGeom>
        </p:spPr>
        <p:txBody>
          <a:bodyPr/>
          <a:lstStyle>
            <a:lvl1pPr>
              <a:defRPr lang="en-US" sz="2800" cap="none" baseline="0" dirty="0" smtClean="0">
                <a:solidFill>
                  <a:schemeClr val="bg1"/>
                </a:solidFill>
              </a:defRPr>
            </a:lvl1pPr>
          </a:lstStyle>
          <a:p>
            <a:pPr lvl="0">
              <a:spcAft>
                <a:spcPts val="0"/>
              </a:spcAft>
            </a:pPr>
            <a:r>
              <a:rPr lang="en-US"/>
              <a:t>Click to edit</a:t>
            </a:r>
          </a:p>
        </p:txBody>
      </p:sp>
    </p:spTree>
    <p:extLst>
      <p:ext uri="{BB962C8B-B14F-4D97-AF65-F5344CB8AC3E}">
        <p14:creationId xmlns:p14="http://schemas.microsoft.com/office/powerpoint/2010/main" val="26504964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10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9" decel="10000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0-#ppt_w/2"/>
                                          </p:val>
                                        </p:tav>
                                        <p:tav tm="100000">
                                          <p:val>
                                            <p:strVal val="#ppt_x"/>
                                          </p:val>
                                        </p:tav>
                                      </p:tavLst>
                                    </p:anim>
                                    <p:anim calcmode="lin" valueType="num">
                                      <p:cBhvr additive="base">
                                        <p:cTn id="12" dur="10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1" presetClass="entr" presetSubtype="0" fill="hold" grpId="0" nodeType="afterEffect">
                                  <p:stCondLst>
                                    <p:cond delay="0"/>
                                  </p:stCondLst>
                                  <p:iterate type="lt">
                                    <p:tmAbs val="30"/>
                                  </p:iterate>
                                  <p:childTnLst>
                                    <p:set>
                                      <p:cBhvr>
                                        <p:cTn id="15" dur="1" fill="hold">
                                          <p:stCondLst>
                                            <p:cond delay="0"/>
                                          </p:stCondLst>
                                        </p:cTn>
                                        <p:tgtEl>
                                          <p:spTgt spid="2"/>
                                        </p:tgtEl>
                                        <p:attrNameLst>
                                          <p:attrName>style.visibility</p:attrName>
                                        </p:attrNameLst>
                                      </p:cBhvr>
                                      <p:to>
                                        <p:strVal val="visible"/>
                                      </p:to>
                                    </p:set>
                                  </p:childTnLst>
                                </p:cTn>
                              </p:par>
                              <p:par>
                                <p:cTn id="16" presetID="10" presetClass="entr" presetSubtype="0" fill="hold" grpId="0" nodeType="with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xEl>
                                              <p:pRg st="0" end="0"/>
                                            </p:txEl>
                                          </p:spTgt>
                                        </p:tgtEl>
                                        <p:attrNameLst>
                                          <p:attrName>style.visibility</p:attrName>
                                        </p:attrNameLst>
                                      </p:cBhvr>
                                      <p:to>
                                        <p:strVal val="visible"/>
                                      </p:to>
                                    </p:set>
                                    <p:animEffect transition="in" filter="fade">
                                      <p:cBhvr>
                                        <p:cTn id="21" dur="1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3" grpId="0" build="p">
        <p:tmplLst>
          <p:tmpl lvl="1">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childTnLst>
                </p:cTn>
              </p:par>
            </p:tnLst>
          </p:tmpl>
        </p:tmplLst>
      </p:bldP>
      <p:bldP spid="7" grpId="0" build="p">
        <p:tmplLst>
          <p:tmpl lvl="1">
            <p:tnLst>
              <p:par>
                <p:cTn presetID="2" presetClass="entr" presetSubtype="9"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0-#ppt_w/2"/>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11" grpId="0" build="p">
        <p:tmplLst>
          <p:tmpl lvl="1">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1000"/>
                        <p:tgtEl>
                          <p:spTgt spid="11"/>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Green Title_Subtitl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a:spLocks noGrp="1" noRot="1" noMove="1" noResize="1" noEditPoints="1" noAdjustHandles="1" noChangeArrowheads="1" noChangeShapeType="1"/>
          </p:cNvSpPr>
          <p:nvPr userDrawn="1"/>
        </p:nvSpPr>
        <p:spPr>
          <a:xfrm>
            <a:off x="0" y="0"/>
            <a:ext cx="6461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5" name="Rectangle 4">
            <a:extLst>
              <a:ext uri="{FF2B5EF4-FFF2-40B4-BE49-F238E27FC236}">
                <a16:creationId xmlns:a16="http://schemas.microsoft.com/office/drawing/2014/main" id="{1A413AD0-5D00-4A38-A653-6FE92BC35A61}"/>
              </a:ext>
            </a:extLst>
          </p:cNvPr>
          <p:cNvSpPr/>
          <p:nvPr userDrawn="1"/>
        </p:nvSpPr>
        <p:spPr>
          <a:xfrm>
            <a:off x="975023" y="308168"/>
            <a:ext cx="742634"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Title 1">
            <a:extLst>
              <a:ext uri="{FF2B5EF4-FFF2-40B4-BE49-F238E27FC236}">
                <a16:creationId xmlns:a16="http://schemas.microsoft.com/office/drawing/2014/main" id="{50BFE4F5-C74E-4654-A422-E2EC2B90A327}"/>
              </a:ext>
            </a:extLst>
          </p:cNvPr>
          <p:cNvSpPr>
            <a:spLocks noGrp="1"/>
          </p:cNvSpPr>
          <p:nvPr>
            <p:ph type="title" hasCustomPrompt="1"/>
          </p:nvPr>
        </p:nvSpPr>
        <p:spPr>
          <a:xfrm>
            <a:off x="646112" y="485969"/>
            <a:ext cx="11135210" cy="690638"/>
          </a:xfrm>
          <a:prstGeom prst="rect">
            <a:avLst/>
          </a:prstGeom>
        </p:spPr>
        <p:txBody>
          <a:bodyPr/>
          <a:lstStyle>
            <a:lvl1pPr>
              <a:lnSpc>
                <a:spcPct val="70000"/>
              </a:lnSpc>
              <a:defRPr sz="6600" spc="200" baseline="0">
                <a:solidFill>
                  <a:schemeClr val="accent1"/>
                </a:solidFill>
              </a:defRPr>
            </a:lvl1pPr>
          </a:lstStyle>
          <a:p>
            <a:r>
              <a:rPr lang="en-US"/>
              <a:t>Insert title here</a:t>
            </a:r>
            <a:endParaRPr lang="en-GB"/>
          </a:p>
        </p:txBody>
      </p:sp>
      <p:sp>
        <p:nvSpPr>
          <p:cNvPr id="4" name="Text Placeholder 3">
            <a:extLst>
              <a:ext uri="{FF2B5EF4-FFF2-40B4-BE49-F238E27FC236}">
                <a16:creationId xmlns:a16="http://schemas.microsoft.com/office/drawing/2014/main" id="{B4E088EA-714F-AA82-0DB5-A8841C50330D}"/>
              </a:ext>
            </a:extLst>
          </p:cNvPr>
          <p:cNvSpPr>
            <a:spLocks noGrp="1"/>
          </p:cNvSpPr>
          <p:nvPr>
            <p:ph type="body" sz="quarter" idx="10"/>
          </p:nvPr>
        </p:nvSpPr>
        <p:spPr>
          <a:xfrm>
            <a:off x="646111" y="1240366"/>
            <a:ext cx="11135209" cy="530225"/>
          </a:xfrm>
          <a:prstGeom prst="rect">
            <a:avLst/>
          </a:prstGeom>
        </p:spPr>
        <p:txBody>
          <a:bodyPr/>
          <a:lstStyle>
            <a:lvl1pPr>
              <a:defRPr sz="1600"/>
            </a:lvl1pPr>
            <a:lvl2pPr marL="0" indent="0">
              <a:buNone/>
              <a:defRPr/>
            </a:lvl2pPr>
          </a:lstStyle>
          <a:p>
            <a:pPr lvl="0"/>
            <a:r>
              <a:rPr lang="en-US"/>
              <a:t>Click to edit Master text styles</a:t>
            </a:r>
          </a:p>
        </p:txBody>
      </p:sp>
    </p:spTree>
    <p:extLst>
      <p:ext uri="{BB962C8B-B14F-4D97-AF65-F5344CB8AC3E}">
        <p14:creationId xmlns:p14="http://schemas.microsoft.com/office/powerpoint/2010/main" val="2586057372"/>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reen Titl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a:spLocks noGrp="1" noRot="1" noMove="1" noResize="1" noEditPoints="1" noAdjustHandles="1" noChangeArrowheads="1" noChangeShapeType="1"/>
          </p:cNvSpPr>
          <p:nvPr userDrawn="1"/>
        </p:nvSpPr>
        <p:spPr>
          <a:xfrm>
            <a:off x="0" y="0"/>
            <a:ext cx="6461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5" name="Rectangle 4">
            <a:extLst>
              <a:ext uri="{FF2B5EF4-FFF2-40B4-BE49-F238E27FC236}">
                <a16:creationId xmlns:a16="http://schemas.microsoft.com/office/drawing/2014/main" id="{1A413AD0-5D00-4A38-A653-6FE92BC35A61}"/>
              </a:ext>
            </a:extLst>
          </p:cNvPr>
          <p:cNvSpPr/>
          <p:nvPr userDrawn="1"/>
        </p:nvSpPr>
        <p:spPr>
          <a:xfrm>
            <a:off x="975023" y="308168"/>
            <a:ext cx="742634"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3" name="Title 1">
            <a:extLst>
              <a:ext uri="{FF2B5EF4-FFF2-40B4-BE49-F238E27FC236}">
                <a16:creationId xmlns:a16="http://schemas.microsoft.com/office/drawing/2014/main" id="{5FC56E0A-D4CA-1BA1-A41B-E908CE7F00D8}"/>
              </a:ext>
            </a:extLst>
          </p:cNvPr>
          <p:cNvSpPr>
            <a:spLocks noGrp="1"/>
          </p:cNvSpPr>
          <p:nvPr>
            <p:ph type="title" hasCustomPrompt="1"/>
          </p:nvPr>
        </p:nvSpPr>
        <p:spPr>
          <a:xfrm>
            <a:off x="646112" y="485969"/>
            <a:ext cx="11135210" cy="690638"/>
          </a:xfrm>
          <a:prstGeom prst="rect">
            <a:avLst/>
          </a:prstGeom>
        </p:spPr>
        <p:txBody>
          <a:bodyPr/>
          <a:lstStyle>
            <a:lvl1pPr>
              <a:lnSpc>
                <a:spcPct val="70000"/>
              </a:lnSpc>
              <a:defRPr sz="6600" spc="200" baseline="0">
                <a:solidFill>
                  <a:schemeClr val="accent1"/>
                </a:solidFill>
              </a:defRPr>
            </a:lvl1pPr>
          </a:lstStyle>
          <a:p>
            <a:r>
              <a:rPr lang="en-US"/>
              <a:t>Insert title here</a:t>
            </a:r>
            <a:endParaRPr lang="en-GB"/>
          </a:p>
        </p:txBody>
      </p:sp>
    </p:spTree>
    <p:extLst>
      <p:ext uri="{BB962C8B-B14F-4D97-AF65-F5344CB8AC3E}">
        <p14:creationId xmlns:p14="http://schemas.microsoft.com/office/powerpoint/2010/main" val="2310633280"/>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Green Title_Subtitl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a:spLocks noGrp="1" noRot="1" noMove="1" noResize="1" noEditPoints="1" noAdjustHandles="1" noChangeArrowheads="1" noChangeShapeType="1"/>
          </p:cNvSpPr>
          <p:nvPr userDrawn="1"/>
        </p:nvSpPr>
        <p:spPr>
          <a:xfrm>
            <a:off x="0" y="0"/>
            <a:ext cx="6461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5" name="Rectangle 4">
            <a:extLst>
              <a:ext uri="{FF2B5EF4-FFF2-40B4-BE49-F238E27FC236}">
                <a16:creationId xmlns:a16="http://schemas.microsoft.com/office/drawing/2014/main" id="{1A413AD0-5D00-4A38-A653-6FE92BC35A61}"/>
              </a:ext>
            </a:extLst>
          </p:cNvPr>
          <p:cNvSpPr/>
          <p:nvPr userDrawn="1"/>
        </p:nvSpPr>
        <p:spPr>
          <a:xfrm>
            <a:off x="975023" y="308168"/>
            <a:ext cx="742634"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4" name="Text Placeholder 3">
            <a:extLst>
              <a:ext uri="{FF2B5EF4-FFF2-40B4-BE49-F238E27FC236}">
                <a16:creationId xmlns:a16="http://schemas.microsoft.com/office/drawing/2014/main" id="{B4E088EA-714F-AA82-0DB5-A8841C50330D}"/>
              </a:ext>
            </a:extLst>
          </p:cNvPr>
          <p:cNvSpPr>
            <a:spLocks noGrp="1"/>
          </p:cNvSpPr>
          <p:nvPr>
            <p:ph type="body" sz="quarter" idx="10"/>
          </p:nvPr>
        </p:nvSpPr>
        <p:spPr>
          <a:xfrm>
            <a:off x="646112" y="1240366"/>
            <a:ext cx="5057264" cy="530225"/>
          </a:xfrm>
          <a:prstGeom prst="rect">
            <a:avLst/>
          </a:prstGeom>
        </p:spPr>
        <p:txBody>
          <a:bodyPr/>
          <a:lstStyle>
            <a:lvl1pPr>
              <a:defRPr sz="1600"/>
            </a:lvl1pPr>
            <a:lvl2pPr marL="0" indent="0">
              <a:buNone/>
              <a:defRPr/>
            </a:lvl2pPr>
          </a:lstStyle>
          <a:p>
            <a:pPr lvl="0"/>
            <a:r>
              <a:rPr lang="en-US"/>
              <a:t>Click to edit Master text styles</a:t>
            </a:r>
          </a:p>
        </p:txBody>
      </p:sp>
      <p:sp>
        <p:nvSpPr>
          <p:cNvPr id="7" name="Text Placeholder 6">
            <a:extLst>
              <a:ext uri="{FF2B5EF4-FFF2-40B4-BE49-F238E27FC236}">
                <a16:creationId xmlns:a16="http://schemas.microsoft.com/office/drawing/2014/main" id="{CE49076B-8B9F-107B-759E-F009CF165130}"/>
              </a:ext>
            </a:extLst>
          </p:cNvPr>
          <p:cNvSpPr>
            <a:spLocks noGrp="1"/>
          </p:cNvSpPr>
          <p:nvPr>
            <p:ph type="body" sz="quarter" idx="11"/>
          </p:nvPr>
        </p:nvSpPr>
        <p:spPr>
          <a:xfrm>
            <a:off x="646112" y="2012150"/>
            <a:ext cx="5057264" cy="4236250"/>
          </a:xfrm>
          <a:prstGeom prst="rect">
            <a:avLst/>
          </a:prstGeom>
        </p:spPr>
        <p:txBody>
          <a:bodyPr/>
          <a:lstStyle>
            <a:lvl1pPr>
              <a:defRPr sz="1600"/>
            </a:lvl1pPr>
            <a:lvl2pPr>
              <a:defRPr sz="1600"/>
            </a:lvl2pPr>
            <a:lvl5pPr marL="0" indent="0">
              <a:buNone/>
              <a:defRPr sz="3200" cap="all" spc="100" baseline="0">
                <a:solidFill>
                  <a:schemeClr val="accent1"/>
                </a:solidFill>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4F3954BB-8A1E-0370-3958-3FB94D42D57F}"/>
              </a:ext>
            </a:extLst>
          </p:cNvPr>
          <p:cNvSpPr>
            <a:spLocks noGrp="1"/>
          </p:cNvSpPr>
          <p:nvPr>
            <p:ph type="pic" sz="quarter" idx="12"/>
          </p:nvPr>
        </p:nvSpPr>
        <p:spPr>
          <a:xfrm>
            <a:off x="6096001" y="1"/>
            <a:ext cx="6096000" cy="6858000"/>
          </a:xfrm>
          <a:prstGeom prst="rect">
            <a:avLst/>
          </a:prstGeom>
        </p:spPr>
        <p:txBody>
          <a:bodyPr/>
          <a:lstStyle/>
          <a:p>
            <a:endParaRPr lang="en-US"/>
          </a:p>
        </p:txBody>
      </p:sp>
      <p:sp>
        <p:nvSpPr>
          <p:cNvPr id="13" name="Title 1">
            <a:extLst>
              <a:ext uri="{FF2B5EF4-FFF2-40B4-BE49-F238E27FC236}">
                <a16:creationId xmlns:a16="http://schemas.microsoft.com/office/drawing/2014/main" id="{859DD8BD-723A-8577-A3E9-1DA19CA6278B}"/>
              </a:ext>
            </a:extLst>
          </p:cNvPr>
          <p:cNvSpPr>
            <a:spLocks noGrp="1"/>
          </p:cNvSpPr>
          <p:nvPr>
            <p:ph type="title" hasCustomPrompt="1"/>
          </p:nvPr>
        </p:nvSpPr>
        <p:spPr>
          <a:xfrm>
            <a:off x="646112" y="485969"/>
            <a:ext cx="5057264" cy="690638"/>
          </a:xfrm>
          <a:prstGeom prst="rect">
            <a:avLst/>
          </a:prstGeom>
        </p:spPr>
        <p:txBody>
          <a:bodyPr/>
          <a:lstStyle>
            <a:lvl1pPr>
              <a:lnSpc>
                <a:spcPct val="70000"/>
              </a:lnSpc>
              <a:defRPr sz="6600" spc="200" baseline="0">
                <a:solidFill>
                  <a:schemeClr val="accent1"/>
                </a:solidFill>
              </a:defRPr>
            </a:lvl1pPr>
          </a:lstStyle>
          <a:p>
            <a:r>
              <a:rPr lang="en-US"/>
              <a:t>Insert title here</a:t>
            </a:r>
            <a:endParaRPr lang="en-GB"/>
          </a:p>
        </p:txBody>
      </p:sp>
    </p:spTree>
    <p:extLst>
      <p:ext uri="{BB962C8B-B14F-4D97-AF65-F5344CB8AC3E}">
        <p14:creationId xmlns:p14="http://schemas.microsoft.com/office/powerpoint/2010/main" val="248428676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12"/>
        <p:cNvGrpSpPr/>
        <p:nvPr/>
      </p:nvGrpSpPr>
      <p:grpSpPr>
        <a:xfrm>
          <a:off x="0" y="0"/>
          <a:ext cx="0" cy="0"/>
          <a:chOff x="0" y="0"/>
          <a:chExt cx="0" cy="0"/>
        </a:xfrm>
      </p:grpSpPr>
      <p:sp>
        <p:nvSpPr>
          <p:cNvPr id="313" name="Google Shape;313;p52"/>
          <p:cNvSpPr txBox="1">
            <a:spLocks noGrp="1"/>
          </p:cNvSpPr>
          <p:nvPr>
            <p:ph type="ftr" idx="11"/>
          </p:nvPr>
        </p:nvSpPr>
        <p:spPr>
          <a:xfrm>
            <a:off x="646113" y="450001"/>
            <a:ext cx="4114800" cy="2312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SzPts val="1100"/>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a:endParaRPr/>
          </a:p>
        </p:txBody>
      </p:sp>
      <p:sp>
        <p:nvSpPr>
          <p:cNvPr id="314" name="Google Shape;314;p52"/>
          <p:cNvSpPr txBox="1">
            <a:spLocks noGrp="1"/>
          </p:cNvSpPr>
          <p:nvPr>
            <p:ph type="sldNum" idx="12"/>
          </p:nvPr>
        </p:nvSpPr>
        <p:spPr>
          <a:xfrm>
            <a:off x="8802688" y="450001"/>
            <a:ext cx="2743200" cy="231200"/>
          </a:xfrm>
          <a:prstGeom prst="rect">
            <a:avLst/>
          </a:prstGeom>
          <a:noFill/>
          <a:ln>
            <a:noFill/>
          </a:ln>
        </p:spPr>
        <p:txBody>
          <a:bodyPr spcFirstLastPara="1" wrap="square" lIns="0" tIns="0" rIns="0" bIns="0" anchor="t" anchorCtr="0">
            <a:noAutofit/>
          </a:bodyPr>
          <a:lstStyle>
            <a:lvl1pPr marL="0" marR="0" lvl="0"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kkurat LL" panose="020B0504020101010102" pitchFamily="34" charset="-126"/>
                <a:ea typeface="Akkurat LL" panose="020B0504020101010102" pitchFamily="34" charset="-126"/>
                <a:cs typeface="Akkurat LL" panose="020B0504020101010102" pitchFamily="34" charset="-126"/>
                <a:sym typeface="Arial"/>
              </a:defRPr>
            </a:lvl1pPr>
            <a:lvl2pPr marL="0" marR="0" lvl="1"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100"/>
              <a:buFont typeface="Arial"/>
              <a:buNone/>
              <a:defRPr sz="1467"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4451835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0AC9F-9CF5-0DC9-4348-E1FAB71CA6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13A073-0010-D5CB-11E9-DA4ECDA84EE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6858B4-EB8D-ADF7-470D-E9D085469B48}"/>
              </a:ext>
            </a:extLst>
          </p:cNvPr>
          <p:cNvSpPr>
            <a:spLocks noGrp="1"/>
          </p:cNvSpPr>
          <p:nvPr>
            <p:ph type="dt" sz="half" idx="10"/>
          </p:nvPr>
        </p:nvSpPr>
        <p:spPr/>
        <p:txBody>
          <a:bodyPr/>
          <a:lstStyle/>
          <a:p>
            <a:fld id="{D164087B-7867-421E-BF47-1AF828AD41B1}" type="datetimeFigureOut">
              <a:rPr lang="en-GB" smtClean="0"/>
              <a:t>08/09/2023</a:t>
            </a:fld>
            <a:endParaRPr lang="en-GB"/>
          </a:p>
        </p:txBody>
      </p:sp>
      <p:sp>
        <p:nvSpPr>
          <p:cNvPr id="5" name="Footer Placeholder 4">
            <a:extLst>
              <a:ext uri="{FF2B5EF4-FFF2-40B4-BE49-F238E27FC236}">
                <a16:creationId xmlns:a16="http://schemas.microsoft.com/office/drawing/2014/main" id="{C22ADEBF-7CDC-B128-3497-4588B89BD8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7E5DD1-87CB-74EC-B4AE-CE6EE58067AD}"/>
              </a:ext>
            </a:extLst>
          </p:cNvPr>
          <p:cNvSpPr>
            <a:spLocks noGrp="1"/>
          </p:cNvSpPr>
          <p:nvPr>
            <p:ph type="sldNum" sz="quarter" idx="12"/>
          </p:nvPr>
        </p:nvSpPr>
        <p:spPr/>
        <p:txBody>
          <a:bodyPr/>
          <a:lstStyle/>
          <a:p>
            <a:fld id="{684170D7-72FD-4F7F-97FB-0EDD13CABDE8}" type="slidenum">
              <a:rPr lang="en-GB" smtClean="0"/>
              <a:t>‹#›</a:t>
            </a:fld>
            <a:endParaRPr lang="en-GB"/>
          </a:p>
        </p:txBody>
      </p:sp>
    </p:spTree>
    <p:extLst>
      <p:ext uri="{BB962C8B-B14F-4D97-AF65-F5344CB8AC3E}">
        <p14:creationId xmlns:p14="http://schemas.microsoft.com/office/powerpoint/2010/main" val="38049870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67F963-D234-5BD7-BE0E-3EDE1A8E6A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5B22CB-CDE3-EFD1-9576-A08CEF7853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83041F-C16E-6D44-50FD-552FA4A505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0A41C-3338-48F9-8581-ABA158F51949}" type="datetimeFigureOut">
              <a:rPr lang="en-GB" smtClean="0"/>
              <a:t>08/09/2023</a:t>
            </a:fld>
            <a:endParaRPr lang="en-GB"/>
          </a:p>
        </p:txBody>
      </p:sp>
      <p:sp>
        <p:nvSpPr>
          <p:cNvPr id="5" name="Footer Placeholder 4">
            <a:extLst>
              <a:ext uri="{FF2B5EF4-FFF2-40B4-BE49-F238E27FC236}">
                <a16:creationId xmlns:a16="http://schemas.microsoft.com/office/drawing/2014/main" id="{AE1E9CF0-D89B-05CE-F798-BDA2EBCC35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B376450-8C29-196C-1ECA-8971D0B59C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EDBAB8-17C2-4A02-B0EB-FA8CF53F41CB}" type="slidenum">
              <a:rPr lang="en-GB" smtClean="0"/>
              <a:t>‹#›</a:t>
            </a:fld>
            <a:endParaRPr lang="en-GB"/>
          </a:p>
        </p:txBody>
      </p:sp>
    </p:spTree>
    <p:extLst>
      <p:ext uri="{BB962C8B-B14F-4D97-AF65-F5344CB8AC3E}">
        <p14:creationId xmlns:p14="http://schemas.microsoft.com/office/powerpoint/2010/main" val="3913475359"/>
      </p:ext>
    </p:extLst>
  </p:cSld>
  <p:clrMap bg1="lt1" tx1="dk1" bg2="lt2" tx2="dk2" accent1="accent1" accent2="accent2" accent3="accent3" accent4="accent4" accent5="accent5" accent6="accent6" hlink="hlink" folHlink="folHlink"/>
  <p:sldLayoutIdLst>
    <p:sldLayoutId id="2147483807" r:id="rId1"/>
    <p:sldLayoutId id="2147483818" r:id="rId2"/>
    <p:sldLayoutId id="2147483819" r:id="rId3"/>
    <p:sldLayoutId id="2147483843" r:id="rId4"/>
    <p:sldLayoutId id="2147483846" r:id="rId5"/>
    <p:sldLayoutId id="2147483847" r:id="rId6"/>
  </p:sldLayoutIdLst>
  <p:transition>
    <p:fade/>
  </p:transition>
  <p:hf hdr="0"/>
  <p:txStyles>
    <p:titleStyle>
      <a:lvl1pPr algn="l" defTabSz="914400" rtl="0" eaLnBrk="1" latinLnBrk="0" hangingPunct="1">
        <a:lnSpc>
          <a:spcPct val="90000"/>
        </a:lnSpc>
        <a:spcBef>
          <a:spcPct val="0"/>
        </a:spcBef>
        <a:buNone/>
        <a:defRPr sz="5500" kern="2000" cap="all" spc="100" baseline="0">
          <a:solidFill>
            <a:schemeClr val="tx2"/>
          </a:solidFill>
          <a:latin typeface="+mj-lt"/>
          <a:ea typeface="+mj-ea"/>
          <a:cs typeface="+mj-cs"/>
        </a:defRPr>
      </a:lvl1pPr>
    </p:titleStyle>
    <p:bodyStyle>
      <a:lvl1pPr marL="0" indent="0" algn="l" defTabSz="914400" rtl="0" eaLnBrk="1" latinLnBrk="0" hangingPunct="1">
        <a:lnSpc>
          <a:spcPct val="100000"/>
        </a:lnSpc>
        <a:spcBef>
          <a:spcPts val="0"/>
        </a:spcBef>
        <a:spcAft>
          <a:spcPts val="800"/>
        </a:spcAft>
        <a:buFont typeface="Arial" panose="020B0604020202020204" pitchFamily="34" charset="0"/>
        <a:buNone/>
        <a:defRPr sz="1050" b="0" kern="1200">
          <a:solidFill>
            <a:schemeClr val="tx2"/>
          </a:solidFill>
          <a:latin typeface="+mn-lt"/>
          <a:ea typeface="+mn-ea"/>
          <a:cs typeface="+mn-cs"/>
        </a:defRPr>
      </a:lvl1pPr>
      <a:lvl2pPr marL="180975" indent="-180975" algn="l" defTabSz="914400" rtl="0" eaLnBrk="1" latinLnBrk="0" hangingPunct="1">
        <a:lnSpc>
          <a:spcPct val="100000"/>
        </a:lnSpc>
        <a:spcBef>
          <a:spcPts val="0"/>
        </a:spcBef>
        <a:spcAft>
          <a:spcPts val="800"/>
        </a:spcAft>
        <a:buFont typeface="Arial" panose="020B0604020202020204" pitchFamily="34" charset="0"/>
        <a:buChar char="•"/>
        <a:defRPr sz="1050" b="0" kern="1200">
          <a:solidFill>
            <a:schemeClr val="tx2"/>
          </a:solidFill>
          <a:latin typeface="+mn-lt"/>
          <a:ea typeface="Akkurat LL" panose="020B0504020101010102" pitchFamily="34" charset="-126"/>
          <a:cs typeface="Akkurat LL" panose="020B0504020101010102" pitchFamily="34" charset="-126"/>
        </a:defRPr>
      </a:lvl2pPr>
      <a:lvl3pPr marL="361950" indent="-180975" algn="l" defTabSz="914400" rtl="0" eaLnBrk="1" latinLnBrk="0" hangingPunct="1">
        <a:lnSpc>
          <a:spcPct val="100000"/>
        </a:lnSpc>
        <a:spcBef>
          <a:spcPts val="0"/>
        </a:spcBef>
        <a:spcAft>
          <a:spcPts val="800"/>
        </a:spcAft>
        <a:buFont typeface="Arial" panose="020B0604020202020204" pitchFamily="34" charset="0"/>
        <a:buChar char="•"/>
        <a:defRPr sz="1000" b="0" kern="1200">
          <a:solidFill>
            <a:schemeClr val="tx2"/>
          </a:solidFill>
          <a:latin typeface="+mn-lt"/>
          <a:ea typeface="+mn-ea"/>
          <a:cs typeface="+mn-cs"/>
        </a:defRPr>
      </a:lvl3pPr>
      <a:lvl4pPr marL="542925" indent="-180975" algn="l" defTabSz="914400" rtl="0" eaLnBrk="1" latinLnBrk="0" hangingPunct="1">
        <a:lnSpc>
          <a:spcPct val="100000"/>
        </a:lnSpc>
        <a:spcBef>
          <a:spcPts val="0"/>
        </a:spcBef>
        <a:spcAft>
          <a:spcPts val="800"/>
        </a:spcAft>
        <a:buFont typeface="Arial" panose="020B0604020202020204" pitchFamily="34" charset="0"/>
        <a:buChar char="•"/>
        <a:tabLst>
          <a:tab pos="0" algn="l"/>
        </a:tabLst>
        <a:defRPr sz="900" b="0" kern="1200">
          <a:solidFill>
            <a:schemeClr val="tx2"/>
          </a:solidFill>
          <a:latin typeface="+mn-lt"/>
          <a:ea typeface="+mn-ea"/>
          <a:cs typeface="+mn-cs"/>
        </a:defRPr>
      </a:lvl4pPr>
      <a:lvl5pPr marL="714375" indent="-171450" algn="l" defTabSz="914400" rtl="0" eaLnBrk="1" latinLnBrk="0" hangingPunct="1">
        <a:lnSpc>
          <a:spcPct val="100000"/>
        </a:lnSpc>
        <a:spcBef>
          <a:spcPts val="0"/>
        </a:spcBef>
        <a:spcAft>
          <a:spcPts val="800"/>
        </a:spcAft>
        <a:buFont typeface="Arial" panose="020B0604020202020204" pitchFamily="34" charset="0"/>
        <a:buChar char="•"/>
        <a:defRPr sz="900" b="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407">
          <p15:clr>
            <a:srgbClr val="F26B43"/>
          </p15:clr>
        </p15:guide>
        <p15:guide id="4" pos="7273">
          <p15:clr>
            <a:srgbClr val="F26B43"/>
          </p15:clr>
        </p15:guide>
        <p15:guide id="5" orient="horz" pos="1253">
          <p15:clr>
            <a:srgbClr val="F26B43"/>
          </p15:clr>
        </p15:guide>
        <p15:guide id="6" orient="horz" pos="595">
          <p15:clr>
            <a:srgbClr val="F26B43"/>
          </p15:clr>
        </p15:guide>
        <p15:guide id="7" orient="horz" pos="390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18" Type="http://schemas.openxmlformats.org/officeDocument/2006/relationships/image" Target="../media/image2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17" Type="http://schemas.openxmlformats.org/officeDocument/2006/relationships/image" Target="../media/image19.png"/><Relationship Id="rId2" Type="http://schemas.openxmlformats.org/officeDocument/2006/relationships/notesSlide" Target="../notesSlides/notesSlide4.xml"/><Relationship Id="rId16" Type="http://schemas.openxmlformats.org/officeDocument/2006/relationships/image" Target="../media/image18.svg"/><Relationship Id="rId1" Type="http://schemas.openxmlformats.org/officeDocument/2006/relationships/slideLayout" Target="../slideLayouts/slideLayout2.xml"/><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18" Type="http://schemas.openxmlformats.org/officeDocument/2006/relationships/image" Target="../media/image37.svg"/><Relationship Id="rId26" Type="http://schemas.openxmlformats.org/officeDocument/2006/relationships/image" Target="../media/image45.svg"/><Relationship Id="rId3" Type="http://schemas.openxmlformats.org/officeDocument/2006/relationships/image" Target="../media/image22.png"/><Relationship Id="rId21" Type="http://schemas.openxmlformats.org/officeDocument/2006/relationships/image" Target="../media/image40.png"/><Relationship Id="rId7" Type="http://schemas.openxmlformats.org/officeDocument/2006/relationships/image" Target="../media/image26.png"/><Relationship Id="rId12" Type="http://schemas.openxmlformats.org/officeDocument/2006/relationships/image" Target="../media/image31.svg"/><Relationship Id="rId17" Type="http://schemas.openxmlformats.org/officeDocument/2006/relationships/image" Target="../media/image36.png"/><Relationship Id="rId25" Type="http://schemas.openxmlformats.org/officeDocument/2006/relationships/image" Target="../media/image44.png"/><Relationship Id="rId2" Type="http://schemas.openxmlformats.org/officeDocument/2006/relationships/notesSlide" Target="../notesSlides/notesSlide6.xml"/><Relationship Id="rId16" Type="http://schemas.openxmlformats.org/officeDocument/2006/relationships/image" Target="../media/image35.svg"/><Relationship Id="rId20" Type="http://schemas.openxmlformats.org/officeDocument/2006/relationships/image" Target="../media/image39.svg"/><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30.png"/><Relationship Id="rId24" Type="http://schemas.openxmlformats.org/officeDocument/2006/relationships/image" Target="../media/image43.svg"/><Relationship Id="rId5" Type="http://schemas.openxmlformats.org/officeDocument/2006/relationships/image" Target="../media/image24.png"/><Relationship Id="rId15" Type="http://schemas.openxmlformats.org/officeDocument/2006/relationships/image" Target="../media/image34.png"/><Relationship Id="rId23" Type="http://schemas.openxmlformats.org/officeDocument/2006/relationships/image" Target="../media/image42.png"/><Relationship Id="rId10" Type="http://schemas.openxmlformats.org/officeDocument/2006/relationships/image" Target="../media/image29.svg"/><Relationship Id="rId19" Type="http://schemas.openxmlformats.org/officeDocument/2006/relationships/image" Target="../media/image38.png"/><Relationship Id="rId4" Type="http://schemas.openxmlformats.org/officeDocument/2006/relationships/image" Target="../media/image23.svg"/><Relationship Id="rId9" Type="http://schemas.openxmlformats.org/officeDocument/2006/relationships/image" Target="../media/image28.png"/><Relationship Id="rId14" Type="http://schemas.openxmlformats.org/officeDocument/2006/relationships/image" Target="../media/image33.svg"/><Relationship Id="rId22" Type="http://schemas.openxmlformats.org/officeDocument/2006/relationships/image" Target="../media/image41.svg"/></Relationships>
</file>

<file path=ppt/slides/_rels/slide7.xml.rels><?xml version="1.0" encoding="UTF-8" standalone="yes"?>
<Relationships xmlns="http://schemas.openxmlformats.org/package/2006/relationships"><Relationship Id="rId13" Type="http://schemas.openxmlformats.org/officeDocument/2006/relationships/image" Target="../media/image56.svg"/><Relationship Id="rId18" Type="http://schemas.openxmlformats.org/officeDocument/2006/relationships/image" Target="../media/image61.png"/><Relationship Id="rId26" Type="http://schemas.openxmlformats.org/officeDocument/2006/relationships/image" Target="../media/image69.png"/><Relationship Id="rId3" Type="http://schemas.openxmlformats.org/officeDocument/2006/relationships/image" Target="../media/image46.png"/><Relationship Id="rId21" Type="http://schemas.openxmlformats.org/officeDocument/2006/relationships/image" Target="../media/image64.svg"/><Relationship Id="rId7" Type="http://schemas.openxmlformats.org/officeDocument/2006/relationships/image" Target="../media/image50.svg"/><Relationship Id="rId12" Type="http://schemas.openxmlformats.org/officeDocument/2006/relationships/image" Target="../media/image55.png"/><Relationship Id="rId17" Type="http://schemas.openxmlformats.org/officeDocument/2006/relationships/image" Target="../media/image60.svg"/><Relationship Id="rId25" Type="http://schemas.openxmlformats.org/officeDocument/2006/relationships/image" Target="../media/image68.svg"/><Relationship Id="rId33" Type="http://schemas.openxmlformats.org/officeDocument/2006/relationships/image" Target="../media/image76.svg"/><Relationship Id="rId2" Type="http://schemas.openxmlformats.org/officeDocument/2006/relationships/notesSlide" Target="../notesSlides/notesSlide7.xml"/><Relationship Id="rId16" Type="http://schemas.openxmlformats.org/officeDocument/2006/relationships/image" Target="../media/image59.png"/><Relationship Id="rId20" Type="http://schemas.openxmlformats.org/officeDocument/2006/relationships/image" Target="../media/image63.png"/><Relationship Id="rId29" Type="http://schemas.openxmlformats.org/officeDocument/2006/relationships/image" Target="../media/image72.svg"/><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svg"/><Relationship Id="rId24" Type="http://schemas.openxmlformats.org/officeDocument/2006/relationships/image" Target="../media/image67.png"/><Relationship Id="rId32" Type="http://schemas.openxmlformats.org/officeDocument/2006/relationships/image" Target="../media/image75.png"/><Relationship Id="rId5" Type="http://schemas.openxmlformats.org/officeDocument/2006/relationships/image" Target="../media/image48.svg"/><Relationship Id="rId15" Type="http://schemas.openxmlformats.org/officeDocument/2006/relationships/image" Target="../media/image58.svg"/><Relationship Id="rId23" Type="http://schemas.openxmlformats.org/officeDocument/2006/relationships/image" Target="../media/image66.svg"/><Relationship Id="rId28" Type="http://schemas.openxmlformats.org/officeDocument/2006/relationships/image" Target="../media/image71.png"/><Relationship Id="rId10" Type="http://schemas.openxmlformats.org/officeDocument/2006/relationships/image" Target="../media/image53.png"/><Relationship Id="rId19" Type="http://schemas.openxmlformats.org/officeDocument/2006/relationships/image" Target="../media/image62.svg"/><Relationship Id="rId31" Type="http://schemas.openxmlformats.org/officeDocument/2006/relationships/image" Target="../media/image74.svg"/><Relationship Id="rId4" Type="http://schemas.openxmlformats.org/officeDocument/2006/relationships/image" Target="../media/image47.png"/><Relationship Id="rId9" Type="http://schemas.openxmlformats.org/officeDocument/2006/relationships/image" Target="../media/image52.svg"/><Relationship Id="rId14" Type="http://schemas.openxmlformats.org/officeDocument/2006/relationships/image" Target="../media/image57.png"/><Relationship Id="rId22" Type="http://schemas.openxmlformats.org/officeDocument/2006/relationships/image" Target="../media/image65.png"/><Relationship Id="rId27" Type="http://schemas.openxmlformats.org/officeDocument/2006/relationships/image" Target="../media/image70.svg"/><Relationship Id="rId30" Type="http://schemas.openxmlformats.org/officeDocument/2006/relationships/image" Target="../media/image73.png"/><Relationship Id="rId8" Type="http://schemas.openxmlformats.org/officeDocument/2006/relationships/image" Target="../media/image51.png"/></Relationships>
</file>

<file path=ppt/slides/_rels/slide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78.svg"/></Relationships>
</file>

<file path=ppt/slides/_rels/slide9.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18" Type="http://schemas.openxmlformats.org/officeDocument/2006/relationships/image" Target="../media/image35.svg"/><Relationship Id="rId3" Type="http://schemas.openxmlformats.org/officeDocument/2006/relationships/image" Target="../media/image79.png"/><Relationship Id="rId7" Type="http://schemas.openxmlformats.org/officeDocument/2006/relationships/image" Target="../media/image24.png"/><Relationship Id="rId12" Type="http://schemas.openxmlformats.org/officeDocument/2006/relationships/image" Target="../media/image29.svg"/><Relationship Id="rId17" Type="http://schemas.openxmlformats.org/officeDocument/2006/relationships/image" Target="../media/image34.png"/><Relationship Id="rId2" Type="http://schemas.openxmlformats.org/officeDocument/2006/relationships/notesSlide" Target="../notesSlides/notesSlide9.xml"/><Relationship Id="rId16" Type="http://schemas.openxmlformats.org/officeDocument/2006/relationships/image" Target="../media/image33.svg"/><Relationship Id="rId20" Type="http://schemas.openxmlformats.org/officeDocument/2006/relationships/image" Target="../media/image37.svg"/><Relationship Id="rId1" Type="http://schemas.openxmlformats.org/officeDocument/2006/relationships/slideLayout" Target="../slideLayouts/slideLayout3.xml"/><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svg"/><Relationship Id="rId19" Type="http://schemas.openxmlformats.org/officeDocument/2006/relationships/image" Target="../media/image36.png"/><Relationship Id="rId4" Type="http://schemas.openxmlformats.org/officeDocument/2006/relationships/image" Target="../media/image80.png"/><Relationship Id="rId9" Type="http://schemas.openxmlformats.org/officeDocument/2006/relationships/image" Target="../media/image26.png"/><Relationship Id="rId14" Type="http://schemas.openxmlformats.org/officeDocument/2006/relationships/image" Target="../media/image31.svg"/></Relationships>
</file>

<file path=ppt/slides/_rels/slide1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image" Target="../media/image91.svg"/><Relationship Id="rId13" Type="http://schemas.openxmlformats.org/officeDocument/2006/relationships/image" Target="../media/image96.png"/><Relationship Id="rId18" Type="http://schemas.openxmlformats.org/officeDocument/2006/relationships/image" Target="../media/image101.svg"/><Relationship Id="rId26" Type="http://schemas.openxmlformats.org/officeDocument/2006/relationships/image" Target="../media/image109.png"/><Relationship Id="rId3" Type="http://schemas.openxmlformats.org/officeDocument/2006/relationships/image" Target="../media/image86.png"/><Relationship Id="rId21" Type="http://schemas.openxmlformats.org/officeDocument/2006/relationships/image" Target="../media/image104.png"/><Relationship Id="rId7" Type="http://schemas.openxmlformats.org/officeDocument/2006/relationships/image" Target="../media/image90.png"/><Relationship Id="rId12" Type="http://schemas.openxmlformats.org/officeDocument/2006/relationships/image" Target="../media/image95.svg"/><Relationship Id="rId17" Type="http://schemas.openxmlformats.org/officeDocument/2006/relationships/image" Target="../media/image100.png"/><Relationship Id="rId25" Type="http://schemas.openxmlformats.org/officeDocument/2006/relationships/image" Target="../media/image108.svg"/><Relationship Id="rId2" Type="http://schemas.openxmlformats.org/officeDocument/2006/relationships/notesSlide" Target="../notesSlides/notesSlide15.xml"/><Relationship Id="rId16" Type="http://schemas.openxmlformats.org/officeDocument/2006/relationships/image" Target="../media/image99.svg"/><Relationship Id="rId20" Type="http://schemas.openxmlformats.org/officeDocument/2006/relationships/image" Target="../media/image103.svg"/><Relationship Id="rId29" Type="http://schemas.openxmlformats.org/officeDocument/2006/relationships/image" Target="../media/image112.svg"/><Relationship Id="rId1" Type="http://schemas.openxmlformats.org/officeDocument/2006/relationships/slideLayout" Target="../slideLayouts/slideLayout5.xml"/><Relationship Id="rId6" Type="http://schemas.openxmlformats.org/officeDocument/2006/relationships/image" Target="../media/image89.svg"/><Relationship Id="rId11" Type="http://schemas.openxmlformats.org/officeDocument/2006/relationships/image" Target="../media/image94.png"/><Relationship Id="rId24" Type="http://schemas.openxmlformats.org/officeDocument/2006/relationships/image" Target="../media/image107.png"/><Relationship Id="rId5" Type="http://schemas.openxmlformats.org/officeDocument/2006/relationships/image" Target="../media/image88.png"/><Relationship Id="rId15" Type="http://schemas.openxmlformats.org/officeDocument/2006/relationships/image" Target="../media/image98.png"/><Relationship Id="rId23" Type="http://schemas.openxmlformats.org/officeDocument/2006/relationships/image" Target="../media/image106.svg"/><Relationship Id="rId28" Type="http://schemas.openxmlformats.org/officeDocument/2006/relationships/image" Target="../media/image111.png"/><Relationship Id="rId10" Type="http://schemas.openxmlformats.org/officeDocument/2006/relationships/image" Target="../media/image93.svg"/><Relationship Id="rId19" Type="http://schemas.openxmlformats.org/officeDocument/2006/relationships/image" Target="../media/image102.png"/><Relationship Id="rId31" Type="http://schemas.openxmlformats.org/officeDocument/2006/relationships/image" Target="../media/image114.svg"/><Relationship Id="rId4" Type="http://schemas.openxmlformats.org/officeDocument/2006/relationships/image" Target="../media/image87.svg"/><Relationship Id="rId9" Type="http://schemas.openxmlformats.org/officeDocument/2006/relationships/image" Target="../media/image92.png"/><Relationship Id="rId14" Type="http://schemas.openxmlformats.org/officeDocument/2006/relationships/image" Target="../media/image97.svg"/><Relationship Id="rId22" Type="http://schemas.openxmlformats.org/officeDocument/2006/relationships/image" Target="../media/image105.png"/><Relationship Id="rId27" Type="http://schemas.openxmlformats.org/officeDocument/2006/relationships/image" Target="../media/image110.svg"/><Relationship Id="rId30" Type="http://schemas.openxmlformats.org/officeDocument/2006/relationships/image" Target="../media/image1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7849B7-DDE1-1F7D-E423-032B442EDB39}"/>
              </a:ext>
            </a:extLst>
          </p:cNvPr>
          <p:cNvSpPr>
            <a:spLocks noGrp="1"/>
          </p:cNvSpPr>
          <p:nvPr>
            <p:ph type="ctrTitle"/>
          </p:nvPr>
        </p:nvSpPr>
        <p:spPr>
          <a:xfrm>
            <a:off x="2035278" y="676263"/>
            <a:ext cx="10053803" cy="3556524"/>
          </a:xfrm>
        </p:spPr>
        <p:txBody>
          <a:bodyPr>
            <a:normAutofit fontScale="90000"/>
          </a:bodyPr>
          <a:lstStyle/>
          <a:p>
            <a:r>
              <a:rPr lang="en-US" sz="7800" dirty="0">
                <a:solidFill>
                  <a:srgbClr val="84BEA6"/>
                </a:solidFill>
                <a:latin typeface="Impact" panose="020B0806030902050204" pitchFamily="34" charset="0"/>
              </a:rPr>
              <a:t>Climate resilience through distributed shared data</a:t>
            </a:r>
            <a:br>
              <a:rPr lang="en-US" sz="7800" dirty="0">
                <a:latin typeface="Impact" panose="020B0806030902050204" pitchFamily="34" charset="0"/>
              </a:rPr>
            </a:br>
            <a:endParaRPr lang="en-US" sz="7800" dirty="0">
              <a:latin typeface="Impact" panose="020B0806030902050204" pitchFamily="34" charset="0"/>
            </a:endParaRPr>
          </a:p>
        </p:txBody>
      </p:sp>
      <p:sp>
        <p:nvSpPr>
          <p:cNvPr id="4" name="Subtitle 3">
            <a:extLst>
              <a:ext uri="{FF2B5EF4-FFF2-40B4-BE49-F238E27FC236}">
                <a16:creationId xmlns:a16="http://schemas.microsoft.com/office/drawing/2014/main" id="{8ABFFACD-F270-B740-3C93-D5627264B4CF}"/>
              </a:ext>
            </a:extLst>
          </p:cNvPr>
          <p:cNvSpPr>
            <a:spLocks noGrp="1"/>
          </p:cNvSpPr>
          <p:nvPr>
            <p:ph type="subTitle" idx="1"/>
          </p:nvPr>
        </p:nvSpPr>
        <p:spPr/>
        <p:txBody>
          <a:bodyPr>
            <a:normAutofit fontScale="92500" lnSpcReduction="10000"/>
          </a:bodyPr>
          <a:lstStyle/>
          <a:p>
            <a:r>
              <a:rPr lang="en-US" dirty="0"/>
              <a:t>Amit Bhave</a:t>
            </a:r>
          </a:p>
          <a:p>
            <a:r>
              <a:rPr lang="en-US" dirty="0"/>
              <a:t>CMCL</a:t>
            </a:r>
          </a:p>
        </p:txBody>
      </p:sp>
      <p:sp>
        <p:nvSpPr>
          <p:cNvPr id="2" name="TextBox 1">
            <a:extLst>
              <a:ext uri="{FF2B5EF4-FFF2-40B4-BE49-F238E27FC236}">
                <a16:creationId xmlns:a16="http://schemas.microsoft.com/office/drawing/2014/main" id="{BA2358D8-5DEB-3AF4-3B0B-DFDF2D68E6F8}"/>
              </a:ext>
            </a:extLst>
          </p:cNvPr>
          <p:cNvSpPr txBox="1"/>
          <p:nvPr/>
        </p:nvSpPr>
        <p:spPr>
          <a:xfrm>
            <a:off x="206477" y="6181737"/>
            <a:ext cx="1828801" cy="580104"/>
          </a:xfrm>
          <a:prstGeom prst="rect">
            <a:avLst/>
          </a:prstGeom>
          <a:noFill/>
        </p:spPr>
        <p:txBody>
          <a:bodyPr wrap="square" lIns="0" tIns="0" rIns="0" bIns="0" rtlCol="0">
            <a:noAutofit/>
          </a:bodyPr>
          <a:lstStyle/>
          <a:p>
            <a:pPr algn="l"/>
            <a:r>
              <a:rPr lang="en-US" dirty="0">
                <a:solidFill>
                  <a:schemeClr val="accent3">
                    <a:lumMod val="60000"/>
                    <a:lumOff val="40000"/>
                  </a:schemeClr>
                </a:solidFill>
              </a:rPr>
              <a:t>Gemini Call</a:t>
            </a:r>
          </a:p>
          <a:p>
            <a:pPr algn="l"/>
            <a:r>
              <a:rPr lang="en-US" dirty="0">
                <a:solidFill>
                  <a:schemeClr val="accent3">
                    <a:lumMod val="60000"/>
                    <a:lumOff val="40000"/>
                  </a:schemeClr>
                </a:solidFill>
              </a:rPr>
              <a:t>12 September 2023</a:t>
            </a:r>
            <a:endParaRPr lang="en-GB" dirty="0">
              <a:solidFill>
                <a:schemeClr val="accent3">
                  <a:lumMod val="60000"/>
                  <a:lumOff val="40000"/>
                </a:schemeClr>
              </a:solidFill>
            </a:endParaRPr>
          </a:p>
        </p:txBody>
      </p:sp>
    </p:spTree>
    <p:extLst>
      <p:ext uri="{BB962C8B-B14F-4D97-AF65-F5344CB8AC3E}">
        <p14:creationId xmlns:p14="http://schemas.microsoft.com/office/powerpoint/2010/main" val="6635615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BC188B96-AAB3-D95B-D906-45CB696BBE4E}"/>
              </a:ext>
            </a:extLst>
          </p:cNvPr>
          <p:cNvPicPr>
            <a:picLocks noChangeAspect="1"/>
          </p:cNvPicPr>
          <p:nvPr/>
        </p:nvPicPr>
        <p:blipFill rotWithShape="1">
          <a:blip r:embed="rId3"/>
          <a:srcRect l="18750" r="18750"/>
          <a:stretch/>
        </p:blipFill>
        <p:spPr>
          <a:xfrm>
            <a:off x="6782110" y="770712"/>
            <a:ext cx="5241338" cy="5241338"/>
          </a:xfrm>
          <a:prstGeom prst="ellipse">
            <a:avLst/>
          </a:prstGeom>
        </p:spPr>
      </p:pic>
      <p:pic>
        <p:nvPicPr>
          <p:cNvPr id="27" name="Picture 26">
            <a:extLst>
              <a:ext uri="{FF2B5EF4-FFF2-40B4-BE49-F238E27FC236}">
                <a16:creationId xmlns:a16="http://schemas.microsoft.com/office/drawing/2014/main" id="{2C2F2F92-4327-F77A-A824-A276DC7F5C69}"/>
              </a:ext>
            </a:extLst>
          </p:cNvPr>
          <p:cNvPicPr>
            <a:picLocks noChangeAspect="1"/>
          </p:cNvPicPr>
          <p:nvPr/>
        </p:nvPicPr>
        <p:blipFill rotWithShape="1">
          <a:blip r:embed="rId4"/>
          <a:srcRect l="18750" r="18750"/>
          <a:stretch/>
        </p:blipFill>
        <p:spPr>
          <a:xfrm>
            <a:off x="6782110" y="770712"/>
            <a:ext cx="5241338" cy="5241338"/>
          </a:xfrm>
          <a:prstGeom prst="ellipse">
            <a:avLst/>
          </a:prstGeom>
        </p:spPr>
      </p:pic>
      <p:pic>
        <p:nvPicPr>
          <p:cNvPr id="28" name="Picture 27">
            <a:extLst>
              <a:ext uri="{FF2B5EF4-FFF2-40B4-BE49-F238E27FC236}">
                <a16:creationId xmlns:a16="http://schemas.microsoft.com/office/drawing/2014/main" id="{FF825F13-FD6F-5820-E807-601D2D8D7C20}"/>
              </a:ext>
            </a:extLst>
          </p:cNvPr>
          <p:cNvPicPr>
            <a:picLocks noChangeAspect="1"/>
          </p:cNvPicPr>
          <p:nvPr/>
        </p:nvPicPr>
        <p:blipFill rotWithShape="1">
          <a:blip r:embed="rId5"/>
          <a:srcRect l="18750" r="18750"/>
          <a:stretch/>
        </p:blipFill>
        <p:spPr>
          <a:xfrm>
            <a:off x="6782110" y="770712"/>
            <a:ext cx="5241338" cy="5241338"/>
          </a:xfrm>
          <a:prstGeom prst="ellipse">
            <a:avLst/>
          </a:prstGeom>
        </p:spPr>
      </p:pic>
      <p:pic>
        <p:nvPicPr>
          <p:cNvPr id="29" name="Picture 28">
            <a:extLst>
              <a:ext uri="{FF2B5EF4-FFF2-40B4-BE49-F238E27FC236}">
                <a16:creationId xmlns:a16="http://schemas.microsoft.com/office/drawing/2014/main" id="{50E8E4E1-8249-ED3A-4672-F2DA7DBC122A}"/>
              </a:ext>
            </a:extLst>
          </p:cNvPr>
          <p:cNvPicPr>
            <a:picLocks noChangeAspect="1"/>
          </p:cNvPicPr>
          <p:nvPr/>
        </p:nvPicPr>
        <p:blipFill rotWithShape="1">
          <a:blip r:embed="rId6"/>
          <a:srcRect l="18750" r="18750"/>
          <a:stretch/>
        </p:blipFill>
        <p:spPr>
          <a:xfrm>
            <a:off x="6782110" y="770712"/>
            <a:ext cx="5241338" cy="5241338"/>
          </a:xfrm>
          <a:prstGeom prst="ellipse">
            <a:avLst/>
          </a:prstGeom>
        </p:spPr>
      </p:pic>
      <p:sp>
        <p:nvSpPr>
          <p:cNvPr id="11" name="Text Placeholder 10">
            <a:extLst>
              <a:ext uri="{FF2B5EF4-FFF2-40B4-BE49-F238E27FC236}">
                <a16:creationId xmlns:a16="http://schemas.microsoft.com/office/drawing/2014/main" id="{E47C1B8A-8410-C52F-5C1F-A1550F6E15EB}"/>
              </a:ext>
            </a:extLst>
          </p:cNvPr>
          <p:cNvSpPr>
            <a:spLocks noGrp="1"/>
          </p:cNvSpPr>
          <p:nvPr>
            <p:ph type="body" sz="quarter" idx="11"/>
          </p:nvPr>
        </p:nvSpPr>
        <p:spPr>
          <a:xfrm>
            <a:off x="646111" y="1986750"/>
            <a:ext cx="5619221" cy="4236250"/>
          </a:xfrm>
        </p:spPr>
        <p:txBody>
          <a:bodyPr lIns="91440" tIns="45720" rIns="91440" bIns="45720" anchor="t"/>
          <a:lstStyle/>
          <a:p>
            <a:pPr lvl="4">
              <a:lnSpc>
                <a:spcPct val="70000"/>
              </a:lnSpc>
              <a:spcAft>
                <a:spcPts val="1200"/>
              </a:spcAft>
            </a:pPr>
            <a:r>
              <a:rPr lang="en-GB" sz="2400" cap="none" spc="0" dirty="0">
                <a:solidFill>
                  <a:schemeClr val="bg1"/>
                </a:solidFill>
                <a:highlight>
                  <a:srgbClr val="1A5E8A"/>
                </a:highlight>
                <a:latin typeface="Akkurat LL" panose="020B0504020101010102" pitchFamily="34" charset="-126"/>
                <a:ea typeface="Akkurat LL"/>
                <a:cs typeface="Akkurat LL" panose="020B0504020101010102" pitchFamily="34" charset="-126"/>
              </a:rPr>
              <a:t>Bringing </a:t>
            </a:r>
            <a:r>
              <a:rPr lang="en-US" sz="2400" cap="none" spc="0" dirty="0">
                <a:solidFill>
                  <a:schemeClr val="bg1"/>
                </a:solidFill>
                <a:highlight>
                  <a:srgbClr val="1A5E8A"/>
                </a:highlight>
                <a:latin typeface="Akkurat LL" panose="020B0504020101010102" pitchFamily="34" charset="-126"/>
                <a:ea typeface="Akkurat LL"/>
                <a:cs typeface="Akkurat LL" panose="020B0504020101010102" pitchFamily="34" charset="-126"/>
              </a:rPr>
              <a:t>together data across energy, water, and telecoms networks</a:t>
            </a:r>
            <a:r>
              <a:rPr lang="en-US" sz="2800" cap="none" spc="0" dirty="0">
                <a:solidFill>
                  <a:schemeClr val="bg1"/>
                </a:solidFill>
                <a:highlight>
                  <a:srgbClr val="1A5E8A"/>
                </a:highlight>
                <a:latin typeface="Akkurat LL" panose="020B0504020101010102" pitchFamily="34" charset="-126"/>
                <a:ea typeface="Akkurat LL"/>
                <a:cs typeface="Akkurat LL" panose="020B0504020101010102" pitchFamily="34" charset="-126"/>
              </a:rPr>
              <a:t>​</a:t>
            </a:r>
          </a:p>
          <a:p>
            <a:pPr lvl="1">
              <a:spcAft>
                <a:spcPts val="1200"/>
              </a:spcAft>
            </a:pPr>
            <a:r>
              <a:rPr lang="en-US" dirty="0">
                <a:ea typeface="Akkurat LL"/>
              </a:rPr>
              <a:t>Anglian Water’s water and sewerage assets</a:t>
            </a:r>
          </a:p>
          <a:p>
            <a:pPr lvl="1">
              <a:spcAft>
                <a:spcPts val="1200"/>
              </a:spcAft>
            </a:pPr>
            <a:r>
              <a:rPr lang="en-US" dirty="0">
                <a:ea typeface="Akkurat LL"/>
              </a:rPr>
              <a:t>BT and Openreach’s communication assets</a:t>
            </a:r>
          </a:p>
          <a:p>
            <a:pPr lvl="1">
              <a:spcAft>
                <a:spcPts val="1200"/>
              </a:spcAft>
            </a:pPr>
            <a:r>
              <a:rPr lang="en-US" dirty="0"/>
              <a:t>UKPN’s power network assets</a:t>
            </a:r>
          </a:p>
          <a:p>
            <a:pPr lvl="1">
              <a:spcAft>
                <a:spcPts val="1200"/>
              </a:spcAft>
            </a:pPr>
            <a:r>
              <a:rPr lang="en-US" dirty="0">
                <a:ea typeface="Akkurat LL"/>
              </a:rPr>
              <a:t>NHS/healthcare infrastructure</a:t>
            </a:r>
          </a:p>
          <a:p>
            <a:pPr lvl="4">
              <a:lnSpc>
                <a:spcPct val="70000"/>
              </a:lnSpc>
              <a:spcBef>
                <a:spcPts val="1200"/>
              </a:spcBef>
              <a:spcAft>
                <a:spcPts val="1200"/>
              </a:spcAft>
            </a:pPr>
            <a:r>
              <a:rPr lang="en-US" sz="2400" cap="none" spc="0" dirty="0">
                <a:solidFill>
                  <a:schemeClr val="bg1"/>
                </a:solidFill>
                <a:highlight>
                  <a:srgbClr val="84BEA6"/>
                </a:highlight>
                <a:latin typeface="Akkurat LL" panose="020B0504020101010102" pitchFamily="34" charset="-126"/>
                <a:ea typeface="Akkurat LL"/>
                <a:cs typeface="Akkurat LL" panose="020B0504020101010102" pitchFamily="34" charset="-126"/>
              </a:rPr>
              <a:t>With flood data to understand…</a:t>
            </a:r>
          </a:p>
          <a:p>
            <a:pPr lvl="1">
              <a:spcAft>
                <a:spcPts val="1200"/>
              </a:spcAft>
            </a:pPr>
            <a:r>
              <a:rPr lang="en-US" dirty="0"/>
              <a:t>Infrastructure interdependencies</a:t>
            </a:r>
          </a:p>
          <a:p>
            <a:pPr lvl="1">
              <a:spcAft>
                <a:spcPts val="1200"/>
              </a:spcAft>
            </a:pPr>
            <a:r>
              <a:rPr lang="en-US" dirty="0"/>
              <a:t>Asset failure and combined system impact</a:t>
            </a:r>
          </a:p>
          <a:p>
            <a:pPr lvl="1">
              <a:spcAft>
                <a:spcPts val="1200"/>
              </a:spcAft>
            </a:pPr>
            <a:r>
              <a:rPr lang="en-US" dirty="0"/>
              <a:t>What can we do to prepare or respond?</a:t>
            </a:r>
          </a:p>
          <a:p>
            <a:pPr marL="0" lvl="1" indent="0">
              <a:spcAft>
                <a:spcPts val="1200"/>
              </a:spcAft>
              <a:buNone/>
            </a:pPr>
            <a:endParaRPr lang="en-US" dirty="0"/>
          </a:p>
        </p:txBody>
      </p:sp>
      <p:sp>
        <p:nvSpPr>
          <p:cNvPr id="5" name="Title 4">
            <a:extLst>
              <a:ext uri="{FF2B5EF4-FFF2-40B4-BE49-F238E27FC236}">
                <a16:creationId xmlns:a16="http://schemas.microsoft.com/office/drawing/2014/main" id="{D5077D40-3E48-0342-9493-BFF75BE259DF}"/>
              </a:ext>
            </a:extLst>
          </p:cNvPr>
          <p:cNvSpPr>
            <a:spLocks noGrp="1"/>
          </p:cNvSpPr>
          <p:nvPr>
            <p:ph type="title"/>
          </p:nvPr>
        </p:nvSpPr>
        <p:spPr>
          <a:xfrm>
            <a:off x="576929" y="415681"/>
            <a:ext cx="7760219" cy="1190310"/>
          </a:xfrm>
          <a:prstGeom prst="rect">
            <a:avLst/>
          </a:prstGeom>
        </p:spPr>
        <p:txBody>
          <a:bodyPr lIns="91440" tIns="45720" rIns="91440" bIns="45720" anchor="t"/>
          <a:lstStyle/>
          <a:p>
            <a:r>
              <a:rPr lang="en-GB" sz="4400" cap="none" err="1">
                <a:latin typeface="Impact"/>
              </a:rPr>
              <a:t>CReDo</a:t>
            </a:r>
            <a:r>
              <a:rPr lang="en-GB" sz="4400" dirty="0">
                <a:latin typeface="Impact"/>
              </a:rPr>
              <a:t> is a climate change</a:t>
            </a:r>
            <a:br>
              <a:rPr lang="en-GB" sz="4400" dirty="0">
                <a:latin typeface="Impact"/>
              </a:rPr>
            </a:br>
            <a:r>
              <a:rPr lang="en-GB" sz="800" dirty="0">
                <a:latin typeface="Impact"/>
              </a:rPr>
              <a:t>    </a:t>
            </a:r>
            <a:br>
              <a:rPr lang="en-GB" sz="4400" dirty="0">
                <a:latin typeface="Impact"/>
              </a:rPr>
            </a:br>
            <a:r>
              <a:rPr lang="en-GB" sz="4400" dirty="0">
                <a:latin typeface="Impact"/>
              </a:rPr>
              <a:t>adaptation digital twin</a:t>
            </a:r>
            <a:endParaRPr lang="en-US" sz="4400">
              <a:latin typeface="Impact"/>
            </a:endParaRPr>
          </a:p>
        </p:txBody>
      </p:sp>
      <p:sp>
        <p:nvSpPr>
          <p:cNvPr id="6" name="TextBox 5">
            <a:extLst>
              <a:ext uri="{FF2B5EF4-FFF2-40B4-BE49-F238E27FC236}">
                <a16:creationId xmlns:a16="http://schemas.microsoft.com/office/drawing/2014/main" id="{11D8A54B-805B-C2ED-F871-C236DF58C8C3}"/>
              </a:ext>
            </a:extLst>
          </p:cNvPr>
          <p:cNvSpPr txBox="1"/>
          <p:nvPr/>
        </p:nvSpPr>
        <p:spPr>
          <a:xfrm>
            <a:off x="646111" y="6042223"/>
            <a:ext cx="6791251" cy="562630"/>
          </a:xfrm>
          <a:prstGeom prst="roundRect">
            <a:avLst>
              <a:gd name="adj" fmla="val 50000"/>
            </a:avLst>
          </a:prstGeom>
          <a:solidFill>
            <a:schemeClr val="accent1"/>
          </a:solidFill>
        </p:spPr>
        <p:txBody>
          <a:bodyPr wrap="square" anchor="ctr">
            <a:spAutoFit/>
          </a:bodyPr>
          <a:lstStyle/>
          <a:p>
            <a:pPr algn="ctr"/>
            <a:r>
              <a:rPr lang="en-US" sz="2000" cap="all" spc="100" dirty="0">
                <a:solidFill>
                  <a:schemeClr val="bg1"/>
                </a:solidFill>
                <a:latin typeface="Impact" panose="020B0806030902050204" pitchFamily="34" charset="0"/>
              </a:rPr>
              <a:t>How do we increase system resilience and adapt?</a:t>
            </a:r>
          </a:p>
        </p:txBody>
      </p:sp>
      <p:sp>
        <p:nvSpPr>
          <p:cNvPr id="26" name="Oval 25">
            <a:extLst>
              <a:ext uri="{FF2B5EF4-FFF2-40B4-BE49-F238E27FC236}">
                <a16:creationId xmlns:a16="http://schemas.microsoft.com/office/drawing/2014/main" id="{997E83E1-C0FF-10E3-87FA-6EE1181FB776}"/>
              </a:ext>
            </a:extLst>
          </p:cNvPr>
          <p:cNvSpPr/>
          <p:nvPr/>
        </p:nvSpPr>
        <p:spPr>
          <a:xfrm>
            <a:off x="6793424" y="758473"/>
            <a:ext cx="5264860" cy="526486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29381128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circle(out)">
                                      <p:cBhvr>
                                        <p:cTn id="7" dur="2000"/>
                                        <p:tgtEl>
                                          <p:spTgt spid="27"/>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circle(out)">
                                      <p:cBhvr>
                                        <p:cTn id="11" dur="2000"/>
                                        <p:tgtEl>
                                          <p:spTgt spid="28"/>
                                        </p:tgtEl>
                                      </p:cBhvr>
                                    </p:animEffect>
                                  </p:childTnLst>
                                </p:cTn>
                              </p:par>
                            </p:childTnLst>
                          </p:cTn>
                        </p:par>
                        <p:par>
                          <p:cTn id="12" fill="hold">
                            <p:stCondLst>
                              <p:cond delay="4000"/>
                            </p:stCondLst>
                            <p:childTnLst>
                              <p:par>
                                <p:cTn id="13" presetID="6" presetClass="entr" presetSubtype="32"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out)">
                                      <p:cBhvr>
                                        <p:cTn id="15"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Rounded Corners 37">
            <a:extLst>
              <a:ext uri="{FF2B5EF4-FFF2-40B4-BE49-F238E27FC236}">
                <a16:creationId xmlns:a16="http://schemas.microsoft.com/office/drawing/2014/main" id="{C495E81A-B7EB-0D4B-7B77-DA7530F41172}"/>
              </a:ext>
            </a:extLst>
          </p:cNvPr>
          <p:cNvSpPr/>
          <p:nvPr/>
        </p:nvSpPr>
        <p:spPr>
          <a:xfrm>
            <a:off x="7925726" y="167148"/>
            <a:ext cx="1998505" cy="5715460"/>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40" name="Group 39">
            <a:extLst>
              <a:ext uri="{FF2B5EF4-FFF2-40B4-BE49-F238E27FC236}">
                <a16:creationId xmlns:a16="http://schemas.microsoft.com/office/drawing/2014/main" id="{30BE68E3-BF2F-C65F-DD6B-91BD0BF8FB28}"/>
              </a:ext>
            </a:extLst>
          </p:cNvPr>
          <p:cNvGrpSpPr/>
          <p:nvPr/>
        </p:nvGrpSpPr>
        <p:grpSpPr>
          <a:xfrm>
            <a:off x="2762420" y="672570"/>
            <a:ext cx="5470433" cy="5267742"/>
            <a:chOff x="2762420" y="672570"/>
            <a:chExt cx="5470433" cy="5267742"/>
          </a:xfrm>
        </p:grpSpPr>
        <p:grpSp>
          <p:nvGrpSpPr>
            <p:cNvPr id="63" name="Group 62">
              <a:extLst>
                <a:ext uri="{FF2B5EF4-FFF2-40B4-BE49-F238E27FC236}">
                  <a16:creationId xmlns:a16="http://schemas.microsoft.com/office/drawing/2014/main" id="{FC2C7344-DFEA-4B94-66B7-D7EB160BF092}"/>
                </a:ext>
              </a:extLst>
            </p:cNvPr>
            <p:cNvGrpSpPr/>
            <p:nvPr/>
          </p:nvGrpSpPr>
          <p:grpSpPr>
            <a:xfrm>
              <a:off x="2762420" y="672570"/>
              <a:ext cx="5470433" cy="5267742"/>
              <a:chOff x="2762420" y="672570"/>
              <a:chExt cx="5470433" cy="5267742"/>
            </a:xfrm>
          </p:grpSpPr>
          <p:sp>
            <p:nvSpPr>
              <p:cNvPr id="36" name="Oval 35">
                <a:extLst>
                  <a:ext uri="{FF2B5EF4-FFF2-40B4-BE49-F238E27FC236}">
                    <a16:creationId xmlns:a16="http://schemas.microsoft.com/office/drawing/2014/main" id="{1516DF9A-E980-CD23-B96A-C045CBA33C6F}"/>
                  </a:ext>
                </a:extLst>
              </p:cNvPr>
              <p:cNvSpPr/>
              <p:nvPr/>
            </p:nvSpPr>
            <p:spPr>
              <a:xfrm>
                <a:off x="5397371" y="3510503"/>
                <a:ext cx="248438" cy="2484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cxnSp>
            <p:nvCxnSpPr>
              <p:cNvPr id="21" name="Straight Arrow Connector 20">
                <a:extLst>
                  <a:ext uri="{FF2B5EF4-FFF2-40B4-BE49-F238E27FC236}">
                    <a16:creationId xmlns:a16="http://schemas.microsoft.com/office/drawing/2014/main" id="{021D4472-DF58-155D-CA73-2872FDD8ADBB}"/>
                  </a:ext>
                </a:extLst>
              </p:cNvPr>
              <p:cNvCxnSpPr>
                <a:cxnSpLocks/>
                <a:stCxn id="36" idx="6"/>
                <a:endCxn id="16" idx="1"/>
              </p:cNvCxnSpPr>
              <p:nvPr/>
            </p:nvCxnSpPr>
            <p:spPr>
              <a:xfrm flipV="1">
                <a:off x="5645809" y="672570"/>
                <a:ext cx="2587044" cy="2962152"/>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D5D19232-9E32-7E35-44B1-7098B1D74EA3}"/>
                  </a:ext>
                </a:extLst>
              </p:cNvPr>
              <p:cNvCxnSpPr>
                <a:cxnSpLocks/>
                <a:stCxn id="36" idx="6"/>
                <a:endCxn id="11" idx="1"/>
              </p:cNvCxnSpPr>
              <p:nvPr/>
            </p:nvCxnSpPr>
            <p:spPr>
              <a:xfrm>
                <a:off x="5645809" y="3634722"/>
                <a:ext cx="2587044" cy="1548390"/>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B8F2852-9996-B470-9F31-1BED699D2558}"/>
                  </a:ext>
                </a:extLst>
              </p:cNvPr>
              <p:cNvCxnSpPr>
                <a:cxnSpLocks/>
                <a:stCxn id="36" idx="6"/>
                <a:endCxn id="15" idx="1"/>
              </p:cNvCxnSpPr>
              <p:nvPr/>
            </p:nvCxnSpPr>
            <p:spPr>
              <a:xfrm flipV="1">
                <a:off x="5645809" y="1414549"/>
                <a:ext cx="2587044" cy="2220173"/>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803827D-6C83-554A-A59E-45D12B06E70D}"/>
                  </a:ext>
                </a:extLst>
              </p:cNvPr>
              <p:cNvCxnSpPr>
                <a:cxnSpLocks/>
                <a:stCxn id="36" idx="6"/>
                <a:endCxn id="10" idx="1"/>
              </p:cNvCxnSpPr>
              <p:nvPr/>
            </p:nvCxnSpPr>
            <p:spPr>
              <a:xfrm flipV="1">
                <a:off x="5645809" y="2185862"/>
                <a:ext cx="2587044" cy="1448860"/>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094DE4A6-71F4-9013-B537-9363598B5372}"/>
                  </a:ext>
                </a:extLst>
              </p:cNvPr>
              <p:cNvCxnSpPr>
                <a:cxnSpLocks/>
                <a:stCxn id="36" idx="6"/>
                <a:endCxn id="14" idx="1"/>
              </p:cNvCxnSpPr>
              <p:nvPr/>
            </p:nvCxnSpPr>
            <p:spPr>
              <a:xfrm flipV="1">
                <a:off x="5645809" y="2957175"/>
                <a:ext cx="2587044" cy="677547"/>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75257BD-A848-15C5-E51A-F8F920A0236C}"/>
                  </a:ext>
                </a:extLst>
              </p:cNvPr>
              <p:cNvCxnSpPr>
                <a:cxnSpLocks/>
                <a:stCxn id="36" idx="6"/>
                <a:endCxn id="13" idx="1"/>
              </p:cNvCxnSpPr>
              <p:nvPr/>
            </p:nvCxnSpPr>
            <p:spPr>
              <a:xfrm>
                <a:off x="5645809" y="3634722"/>
                <a:ext cx="2587044" cy="64432"/>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58B28F70-A188-D10C-9DC5-6C6BC1EE499A}"/>
                  </a:ext>
                </a:extLst>
              </p:cNvPr>
              <p:cNvCxnSpPr>
                <a:cxnSpLocks/>
                <a:stCxn id="36" idx="6"/>
                <a:endCxn id="12" idx="1"/>
              </p:cNvCxnSpPr>
              <p:nvPr/>
            </p:nvCxnSpPr>
            <p:spPr>
              <a:xfrm>
                <a:off x="5645809" y="3634722"/>
                <a:ext cx="2587044" cy="806411"/>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629850E-C94A-EC35-58DC-A07A0BAC1753}"/>
                  </a:ext>
                </a:extLst>
              </p:cNvPr>
              <p:cNvCxnSpPr>
                <a:cxnSpLocks/>
                <a:stCxn id="36" idx="5"/>
                <a:endCxn id="9" idx="1"/>
              </p:cNvCxnSpPr>
              <p:nvPr/>
            </p:nvCxnSpPr>
            <p:spPr>
              <a:xfrm>
                <a:off x="5609426" y="3722558"/>
                <a:ext cx="2284792" cy="2217754"/>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8DEA6FAD-A3FC-0F5F-1385-36591E83418C}"/>
                  </a:ext>
                </a:extLst>
              </p:cNvPr>
              <p:cNvCxnSpPr>
                <a:cxnSpLocks/>
                <a:stCxn id="36" idx="3"/>
                <a:endCxn id="8" idx="0"/>
              </p:cNvCxnSpPr>
              <p:nvPr/>
            </p:nvCxnSpPr>
            <p:spPr>
              <a:xfrm flipH="1">
                <a:off x="4483141" y="3722558"/>
                <a:ext cx="950613" cy="1406443"/>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36076975-B65E-D8FB-754D-0D80146CD401}"/>
                  </a:ext>
                </a:extLst>
              </p:cNvPr>
              <p:cNvCxnSpPr>
                <a:cxnSpLocks/>
              </p:cNvCxnSpPr>
              <p:nvPr/>
            </p:nvCxnSpPr>
            <p:spPr>
              <a:xfrm flipH="1">
                <a:off x="5521589" y="2415946"/>
                <a:ext cx="659" cy="896097"/>
              </a:xfrm>
              <a:prstGeom prst="straightConnector1">
                <a:avLst/>
              </a:prstGeom>
              <a:ln w="317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830F8282-EF2A-F271-3F4D-403A843EFB77}"/>
                  </a:ext>
                </a:extLst>
              </p:cNvPr>
              <p:cNvCxnSpPr>
                <a:cxnSpLocks/>
              </p:cNvCxnSpPr>
              <p:nvPr/>
            </p:nvCxnSpPr>
            <p:spPr>
              <a:xfrm flipH="1">
                <a:off x="2762420" y="3611067"/>
                <a:ext cx="2712643" cy="103309"/>
              </a:xfrm>
              <a:prstGeom prst="straightConnector1">
                <a:avLst/>
              </a:prstGeom>
              <a:ln w="31750">
                <a:noFill/>
                <a:tailEnd type="arrow"/>
              </a:ln>
            </p:spPr>
            <p:style>
              <a:lnRef idx="1">
                <a:schemeClr val="accent1"/>
              </a:lnRef>
              <a:fillRef idx="0">
                <a:schemeClr val="accent1"/>
              </a:fillRef>
              <a:effectRef idx="0">
                <a:schemeClr val="accent1"/>
              </a:effectRef>
              <a:fontRef idx="minor">
                <a:schemeClr val="tx1"/>
              </a:fontRef>
            </p:style>
          </p:cxnSp>
        </p:grpSp>
        <p:sp>
          <p:nvSpPr>
            <p:cNvPr id="43" name="Graphic 41">
              <a:extLst>
                <a:ext uri="{FF2B5EF4-FFF2-40B4-BE49-F238E27FC236}">
                  <a16:creationId xmlns:a16="http://schemas.microsoft.com/office/drawing/2014/main" id="{EF057D12-75C7-84C7-C981-EB46568E89C0}"/>
                </a:ext>
              </a:extLst>
            </p:cNvPr>
            <p:cNvSpPr/>
            <p:nvPr/>
          </p:nvSpPr>
          <p:spPr>
            <a:xfrm>
              <a:off x="4299174" y="3384568"/>
              <a:ext cx="652715" cy="539875"/>
            </a:xfrm>
            <a:custGeom>
              <a:avLst/>
              <a:gdLst>
                <a:gd name="connsiteX0" fmla="*/ 652715 w 652715"/>
                <a:gd name="connsiteY0" fmla="*/ 0 h 539875"/>
                <a:gd name="connsiteX1" fmla="*/ 269938 w 652715"/>
                <a:gd name="connsiteY1" fmla="*/ 0 h 539875"/>
                <a:gd name="connsiteX2" fmla="*/ 0 w 652715"/>
                <a:gd name="connsiteY2" fmla="*/ 269938 h 539875"/>
                <a:gd name="connsiteX3" fmla="*/ 0 w 652715"/>
                <a:gd name="connsiteY3" fmla="*/ 269938 h 539875"/>
                <a:gd name="connsiteX4" fmla="*/ 269938 w 652715"/>
                <a:gd name="connsiteY4" fmla="*/ 539876 h 539875"/>
                <a:gd name="connsiteX5" fmla="*/ 565438 w 652715"/>
                <a:gd name="connsiteY5" fmla="*/ 539876 h 539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2715" h="539875">
                  <a:moveTo>
                    <a:pt x="652715" y="0"/>
                  </a:moveTo>
                  <a:lnTo>
                    <a:pt x="269938" y="0"/>
                  </a:lnTo>
                  <a:cubicBezTo>
                    <a:pt x="120864" y="0"/>
                    <a:pt x="0" y="120864"/>
                    <a:pt x="0" y="269938"/>
                  </a:cubicBezTo>
                  <a:lnTo>
                    <a:pt x="0" y="269938"/>
                  </a:lnTo>
                  <a:cubicBezTo>
                    <a:pt x="0" y="419012"/>
                    <a:pt x="120864" y="539876"/>
                    <a:pt x="269938" y="539876"/>
                  </a:cubicBezTo>
                  <a:lnTo>
                    <a:pt x="565438" y="539876"/>
                  </a:lnTo>
                </a:path>
              </a:pathLst>
            </a:cu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txBody>
            <a:bodyPr rtlCol="0" anchor="ctr"/>
            <a:lstStyle/>
            <a:p>
              <a:endParaRPr lang="en-US"/>
            </a:p>
          </p:txBody>
        </p:sp>
      </p:grpSp>
      <p:sp>
        <p:nvSpPr>
          <p:cNvPr id="2" name="Title 1">
            <a:extLst>
              <a:ext uri="{FF2B5EF4-FFF2-40B4-BE49-F238E27FC236}">
                <a16:creationId xmlns:a16="http://schemas.microsoft.com/office/drawing/2014/main" id="{B39A13B8-6569-3F36-45C0-AA00A10C0BFB}"/>
              </a:ext>
            </a:extLst>
          </p:cNvPr>
          <p:cNvSpPr>
            <a:spLocks noGrp="1"/>
          </p:cNvSpPr>
          <p:nvPr>
            <p:ph type="title"/>
          </p:nvPr>
        </p:nvSpPr>
        <p:spPr/>
        <p:txBody>
          <a:bodyPr/>
          <a:lstStyle/>
          <a:p>
            <a:r>
              <a:rPr lang="en-US" sz="4800" dirty="0">
                <a:latin typeface="Impact" panose="020B0806030902050204" pitchFamily="34" charset="0"/>
              </a:rPr>
              <a:t>Data structures</a:t>
            </a:r>
          </a:p>
        </p:txBody>
      </p:sp>
      <p:sp>
        <p:nvSpPr>
          <p:cNvPr id="3" name="Subtitle 2">
            <a:extLst>
              <a:ext uri="{FF2B5EF4-FFF2-40B4-BE49-F238E27FC236}">
                <a16:creationId xmlns:a16="http://schemas.microsoft.com/office/drawing/2014/main" id="{6A5375C5-49ED-FBAF-36C5-7DC171C68E6A}"/>
              </a:ext>
            </a:extLst>
          </p:cNvPr>
          <p:cNvSpPr>
            <a:spLocks noGrp="1"/>
          </p:cNvSpPr>
          <p:nvPr>
            <p:ph type="body" sz="quarter" idx="10"/>
          </p:nvPr>
        </p:nvSpPr>
        <p:spPr>
          <a:xfrm>
            <a:off x="646111" y="1070547"/>
            <a:ext cx="11135209" cy="530225"/>
          </a:xfrm>
        </p:spPr>
        <p:txBody>
          <a:bodyPr/>
          <a:lstStyle/>
          <a:p>
            <a:r>
              <a:rPr lang="en-US" dirty="0"/>
              <a:t>Core concepts</a:t>
            </a:r>
          </a:p>
        </p:txBody>
      </p:sp>
      <p:sp>
        <p:nvSpPr>
          <p:cNvPr id="11" name="Rectangle: Rounded Corners 10">
            <a:extLst>
              <a:ext uri="{FF2B5EF4-FFF2-40B4-BE49-F238E27FC236}">
                <a16:creationId xmlns:a16="http://schemas.microsoft.com/office/drawing/2014/main" id="{85F258CF-44C2-247A-A52D-45AA39B95681}"/>
              </a:ext>
            </a:extLst>
          </p:cNvPr>
          <p:cNvSpPr/>
          <p:nvPr/>
        </p:nvSpPr>
        <p:spPr>
          <a:xfrm>
            <a:off x="8232853" y="4889768"/>
            <a:ext cx="1384252" cy="586687"/>
          </a:xfrm>
          <a:prstGeom prst="roundRect">
            <a:avLst>
              <a:gd name="adj" fmla="val 50000"/>
            </a:avLst>
          </a:prstGeom>
          <a:solidFill>
            <a:schemeClr val="bg1">
              <a:lumMod val="95000"/>
            </a:schemeClr>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Description</a:t>
            </a:r>
          </a:p>
        </p:txBody>
      </p:sp>
      <p:sp>
        <p:nvSpPr>
          <p:cNvPr id="12" name="Rectangle: Rounded Corners 11">
            <a:extLst>
              <a:ext uri="{FF2B5EF4-FFF2-40B4-BE49-F238E27FC236}">
                <a16:creationId xmlns:a16="http://schemas.microsoft.com/office/drawing/2014/main" id="{0D44F2F7-8648-FE5E-78F4-0DD89FF07EB9}"/>
              </a:ext>
            </a:extLst>
          </p:cNvPr>
          <p:cNvSpPr/>
          <p:nvPr/>
        </p:nvSpPr>
        <p:spPr>
          <a:xfrm>
            <a:off x="8232853" y="4147789"/>
            <a:ext cx="1384252" cy="586687"/>
          </a:xfrm>
          <a:prstGeom prst="roundRect">
            <a:avLst>
              <a:gd name="adj" fmla="val 50000"/>
            </a:avLst>
          </a:prstGeom>
          <a:solidFill>
            <a:schemeClr val="bg1">
              <a:lumMod val="95000"/>
            </a:schemeClr>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Elevation</a:t>
            </a:r>
          </a:p>
        </p:txBody>
      </p:sp>
      <p:sp>
        <p:nvSpPr>
          <p:cNvPr id="13" name="Rectangle: Rounded Corners 12">
            <a:extLst>
              <a:ext uri="{FF2B5EF4-FFF2-40B4-BE49-F238E27FC236}">
                <a16:creationId xmlns:a16="http://schemas.microsoft.com/office/drawing/2014/main" id="{516D5CFA-0B99-584A-4492-1D344ACCE8FC}"/>
              </a:ext>
            </a:extLst>
          </p:cNvPr>
          <p:cNvSpPr/>
          <p:nvPr/>
        </p:nvSpPr>
        <p:spPr>
          <a:xfrm>
            <a:off x="8232853" y="3405810"/>
            <a:ext cx="1384252" cy="586687"/>
          </a:xfrm>
          <a:prstGeom prst="roundRect">
            <a:avLst>
              <a:gd name="adj" fmla="val 50000"/>
            </a:avLst>
          </a:prstGeom>
          <a:solidFill>
            <a:schemeClr val="bg1">
              <a:lumMod val="95000"/>
            </a:schemeClr>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Boundary</a:t>
            </a:r>
          </a:p>
        </p:txBody>
      </p:sp>
      <p:sp>
        <p:nvSpPr>
          <p:cNvPr id="14" name="Rectangle: Rounded Corners 13">
            <a:extLst>
              <a:ext uri="{FF2B5EF4-FFF2-40B4-BE49-F238E27FC236}">
                <a16:creationId xmlns:a16="http://schemas.microsoft.com/office/drawing/2014/main" id="{A15C67C2-9F67-A365-9366-F47B07267F41}"/>
              </a:ext>
            </a:extLst>
          </p:cNvPr>
          <p:cNvSpPr/>
          <p:nvPr/>
        </p:nvSpPr>
        <p:spPr>
          <a:xfrm>
            <a:off x="8232853" y="2663831"/>
            <a:ext cx="1384252" cy="586687"/>
          </a:xfrm>
          <a:prstGeom prst="roundRect">
            <a:avLst>
              <a:gd name="adj" fmla="val 50000"/>
            </a:avLst>
          </a:prstGeom>
          <a:solidFill>
            <a:schemeClr val="bg1">
              <a:lumMod val="95000"/>
            </a:schemeClr>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Point location</a:t>
            </a:r>
          </a:p>
        </p:txBody>
      </p:sp>
      <p:sp>
        <p:nvSpPr>
          <p:cNvPr id="15" name="Rectangle: Rounded Corners 14">
            <a:extLst>
              <a:ext uri="{FF2B5EF4-FFF2-40B4-BE49-F238E27FC236}">
                <a16:creationId xmlns:a16="http://schemas.microsoft.com/office/drawing/2014/main" id="{EF7CB90F-D94D-65A9-06F6-A72003688B9B}"/>
              </a:ext>
            </a:extLst>
          </p:cNvPr>
          <p:cNvSpPr/>
          <p:nvPr/>
        </p:nvSpPr>
        <p:spPr>
          <a:xfrm>
            <a:off x="8232853" y="1121205"/>
            <a:ext cx="1384252" cy="586687"/>
          </a:xfrm>
          <a:prstGeom prst="roundRect">
            <a:avLst>
              <a:gd name="adj" fmla="val 50000"/>
            </a:avLst>
          </a:prstGeom>
          <a:solidFill>
            <a:schemeClr val="bg1">
              <a:lumMod val="95000"/>
            </a:schemeClr>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Flood </a:t>
            </a:r>
            <a:b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b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State</a:t>
            </a:r>
          </a:p>
        </p:txBody>
      </p:sp>
      <p:sp>
        <p:nvSpPr>
          <p:cNvPr id="16" name="Rectangle: Rounded Corners 15">
            <a:extLst>
              <a:ext uri="{FF2B5EF4-FFF2-40B4-BE49-F238E27FC236}">
                <a16:creationId xmlns:a16="http://schemas.microsoft.com/office/drawing/2014/main" id="{8C90ADB5-2F74-448B-19E4-15ED4AA53DE2}"/>
              </a:ext>
            </a:extLst>
          </p:cNvPr>
          <p:cNvSpPr/>
          <p:nvPr/>
        </p:nvSpPr>
        <p:spPr>
          <a:xfrm>
            <a:off x="8232853" y="379226"/>
            <a:ext cx="1384252" cy="586687"/>
          </a:xfrm>
          <a:prstGeom prst="roundRect">
            <a:avLst>
              <a:gd name="adj" fmla="val 50000"/>
            </a:avLst>
          </a:prstGeom>
          <a:solidFill>
            <a:schemeClr val="bg1">
              <a:lumMod val="95000"/>
            </a:schemeClr>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Flood </a:t>
            </a:r>
            <a:b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br>
            <a:r>
              <a:rPr lang="en-US" sz="1200">
                <a:solidFill>
                  <a:schemeClr val="accent1"/>
                </a:solidFill>
                <a:latin typeface="Akkurat LL" panose="020B0504020101010102" pitchFamily="34" charset="-126"/>
                <a:ea typeface="Akkurat LL" panose="020B0504020101010102" pitchFamily="34" charset="-126"/>
                <a:cs typeface="Akkurat LL" panose="020B0504020101010102" pitchFamily="34" charset="-126"/>
              </a:rPr>
              <a:t>Depth</a:t>
            </a:r>
          </a:p>
        </p:txBody>
      </p:sp>
      <p:grpSp>
        <p:nvGrpSpPr>
          <p:cNvPr id="79" name="Group 78">
            <a:extLst>
              <a:ext uri="{FF2B5EF4-FFF2-40B4-BE49-F238E27FC236}">
                <a16:creationId xmlns:a16="http://schemas.microsoft.com/office/drawing/2014/main" id="{02148BB8-C1ED-AF22-41A8-FFD8958AB5DA}"/>
              </a:ext>
            </a:extLst>
          </p:cNvPr>
          <p:cNvGrpSpPr/>
          <p:nvPr/>
        </p:nvGrpSpPr>
        <p:grpSpPr>
          <a:xfrm>
            <a:off x="4829463" y="1770591"/>
            <a:ext cx="1384252" cy="645355"/>
            <a:chOff x="4829463" y="1770591"/>
            <a:chExt cx="1384252" cy="645355"/>
          </a:xfrm>
        </p:grpSpPr>
        <p:sp>
          <p:nvSpPr>
            <p:cNvPr id="6" name="Rectangle: Rounded Corners 5">
              <a:extLst>
                <a:ext uri="{FF2B5EF4-FFF2-40B4-BE49-F238E27FC236}">
                  <a16:creationId xmlns:a16="http://schemas.microsoft.com/office/drawing/2014/main" id="{5DD06A5B-4A9C-B31D-CD00-5FA5AF8BFA6C}"/>
                </a:ext>
              </a:extLst>
            </p:cNvPr>
            <p:cNvSpPr/>
            <p:nvPr/>
          </p:nvSpPr>
          <p:spPr>
            <a:xfrm>
              <a:off x="4829463" y="1770591"/>
              <a:ext cx="1384252" cy="645355"/>
            </a:xfrm>
            <a:prstGeom prst="roundRect">
              <a:avLst>
                <a:gd name="adj" fmla="val 50000"/>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288000" tIns="0" rIns="0" bIns="0" rtlCol="0" anchor="ctr"/>
            <a:lstStyle/>
            <a:p>
              <a:pPr algn="ctr"/>
              <a:r>
                <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rPr>
                <a:t>Site</a:t>
              </a:r>
            </a:p>
          </p:txBody>
        </p:sp>
        <p:sp>
          <p:nvSpPr>
            <p:cNvPr id="72" name="Oval 71">
              <a:extLst>
                <a:ext uri="{FF2B5EF4-FFF2-40B4-BE49-F238E27FC236}">
                  <a16:creationId xmlns:a16="http://schemas.microsoft.com/office/drawing/2014/main" id="{DBA36C3E-0D87-4E8E-3DF4-429509B303DE}"/>
                </a:ext>
              </a:extLst>
            </p:cNvPr>
            <p:cNvSpPr/>
            <p:nvPr/>
          </p:nvSpPr>
          <p:spPr>
            <a:xfrm>
              <a:off x="5001493" y="1968694"/>
              <a:ext cx="249149" cy="249149"/>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endParaRPr>
            </a:p>
          </p:txBody>
        </p:sp>
      </p:grpSp>
      <p:grpSp>
        <p:nvGrpSpPr>
          <p:cNvPr id="78" name="Group 77">
            <a:extLst>
              <a:ext uri="{FF2B5EF4-FFF2-40B4-BE49-F238E27FC236}">
                <a16:creationId xmlns:a16="http://schemas.microsoft.com/office/drawing/2014/main" id="{51F18772-821E-4C86-A8B2-24EEE655EEC7}"/>
              </a:ext>
            </a:extLst>
          </p:cNvPr>
          <p:cNvGrpSpPr/>
          <p:nvPr/>
        </p:nvGrpSpPr>
        <p:grpSpPr>
          <a:xfrm>
            <a:off x="4830122" y="3312043"/>
            <a:ext cx="1384252" cy="645355"/>
            <a:chOff x="4830122" y="3312043"/>
            <a:chExt cx="1384252" cy="645355"/>
          </a:xfrm>
        </p:grpSpPr>
        <p:sp>
          <p:nvSpPr>
            <p:cNvPr id="7" name="Rectangle: Rounded Corners 6">
              <a:extLst>
                <a:ext uri="{FF2B5EF4-FFF2-40B4-BE49-F238E27FC236}">
                  <a16:creationId xmlns:a16="http://schemas.microsoft.com/office/drawing/2014/main" id="{292134ED-9FC7-6319-9AAB-3D69BB5BC119}"/>
                </a:ext>
              </a:extLst>
            </p:cNvPr>
            <p:cNvSpPr/>
            <p:nvPr/>
          </p:nvSpPr>
          <p:spPr>
            <a:xfrm>
              <a:off x="4830122" y="3312043"/>
              <a:ext cx="1384252" cy="645355"/>
            </a:xfrm>
            <a:prstGeom prst="roundRect">
              <a:avLst>
                <a:gd name="adj" fmla="val 50000"/>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288000" tIns="0" rIns="0" bIns="0" rtlCol="0" anchor="ctr"/>
            <a:lstStyle/>
            <a:p>
              <a:pPr algn="ctr"/>
              <a:r>
                <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rPr>
                <a:t>Asset</a:t>
              </a:r>
            </a:p>
          </p:txBody>
        </p:sp>
        <p:sp>
          <p:nvSpPr>
            <p:cNvPr id="73" name="Oval 72">
              <a:extLst>
                <a:ext uri="{FF2B5EF4-FFF2-40B4-BE49-F238E27FC236}">
                  <a16:creationId xmlns:a16="http://schemas.microsoft.com/office/drawing/2014/main" id="{DE5CA5EF-1463-AF3B-180C-65CB70080C79}"/>
                </a:ext>
              </a:extLst>
            </p:cNvPr>
            <p:cNvSpPr/>
            <p:nvPr/>
          </p:nvSpPr>
          <p:spPr>
            <a:xfrm>
              <a:off x="4978657" y="3516277"/>
              <a:ext cx="249149" cy="249149"/>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endParaRPr>
            </a:p>
          </p:txBody>
        </p:sp>
      </p:grpSp>
      <p:grpSp>
        <p:nvGrpSpPr>
          <p:cNvPr id="82" name="Group 81">
            <a:extLst>
              <a:ext uri="{FF2B5EF4-FFF2-40B4-BE49-F238E27FC236}">
                <a16:creationId xmlns:a16="http://schemas.microsoft.com/office/drawing/2014/main" id="{C6302D71-9341-98DC-DD98-F73DBEF87DBE}"/>
              </a:ext>
            </a:extLst>
          </p:cNvPr>
          <p:cNvGrpSpPr/>
          <p:nvPr/>
        </p:nvGrpSpPr>
        <p:grpSpPr>
          <a:xfrm>
            <a:off x="3791014" y="5129001"/>
            <a:ext cx="1384252" cy="645355"/>
            <a:chOff x="3791014" y="5129001"/>
            <a:chExt cx="1384252" cy="645355"/>
          </a:xfrm>
        </p:grpSpPr>
        <p:sp>
          <p:nvSpPr>
            <p:cNvPr id="8" name="Rectangle: Rounded Corners 7">
              <a:extLst>
                <a:ext uri="{FF2B5EF4-FFF2-40B4-BE49-F238E27FC236}">
                  <a16:creationId xmlns:a16="http://schemas.microsoft.com/office/drawing/2014/main" id="{85A69DE8-67A6-C79B-9B29-D65A0C86C146}"/>
                </a:ext>
              </a:extLst>
            </p:cNvPr>
            <p:cNvSpPr/>
            <p:nvPr/>
          </p:nvSpPr>
          <p:spPr>
            <a:xfrm>
              <a:off x="3791014" y="5129001"/>
              <a:ext cx="1384252" cy="645355"/>
            </a:xfrm>
            <a:prstGeom prst="roundRect">
              <a:avLst>
                <a:gd name="adj" fmla="val 50000"/>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288000" tIns="0" rIns="0" bIns="0" rtlCol="0" anchor="ctr"/>
            <a:lstStyle/>
            <a:p>
              <a:pPr algn="ctr"/>
              <a:r>
                <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rPr>
                <a:t>Asset </a:t>
              </a:r>
              <a:br>
                <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rPr>
              </a:br>
              <a:r>
                <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rPr>
                <a:t>Owner</a:t>
              </a:r>
            </a:p>
          </p:txBody>
        </p:sp>
        <p:sp>
          <p:nvSpPr>
            <p:cNvPr id="74" name="Oval 73">
              <a:extLst>
                <a:ext uri="{FF2B5EF4-FFF2-40B4-BE49-F238E27FC236}">
                  <a16:creationId xmlns:a16="http://schemas.microsoft.com/office/drawing/2014/main" id="{3F3FBB94-E332-B5AB-1107-F71D2C041CFE}"/>
                </a:ext>
              </a:extLst>
            </p:cNvPr>
            <p:cNvSpPr/>
            <p:nvPr/>
          </p:nvSpPr>
          <p:spPr>
            <a:xfrm>
              <a:off x="3944854" y="5327103"/>
              <a:ext cx="249149" cy="249149"/>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endParaRPr>
            </a:p>
          </p:txBody>
        </p:sp>
      </p:grpSp>
      <p:grpSp>
        <p:nvGrpSpPr>
          <p:cNvPr id="81" name="Group 80">
            <a:extLst>
              <a:ext uri="{FF2B5EF4-FFF2-40B4-BE49-F238E27FC236}">
                <a16:creationId xmlns:a16="http://schemas.microsoft.com/office/drawing/2014/main" id="{848DA1BE-6FB7-2FF2-2AD5-584804A58596}"/>
              </a:ext>
            </a:extLst>
          </p:cNvPr>
          <p:cNvGrpSpPr/>
          <p:nvPr/>
        </p:nvGrpSpPr>
        <p:grpSpPr>
          <a:xfrm>
            <a:off x="7894218" y="5617634"/>
            <a:ext cx="2061521" cy="645355"/>
            <a:chOff x="5918929" y="5129001"/>
            <a:chExt cx="2061521" cy="645355"/>
          </a:xfrm>
        </p:grpSpPr>
        <p:sp>
          <p:nvSpPr>
            <p:cNvPr id="9" name="Rectangle: Rounded Corners 8">
              <a:extLst>
                <a:ext uri="{FF2B5EF4-FFF2-40B4-BE49-F238E27FC236}">
                  <a16:creationId xmlns:a16="http://schemas.microsoft.com/office/drawing/2014/main" id="{4A578484-7BF1-9CAF-4C23-411E5325CE1B}"/>
                </a:ext>
              </a:extLst>
            </p:cNvPr>
            <p:cNvSpPr/>
            <p:nvPr/>
          </p:nvSpPr>
          <p:spPr>
            <a:xfrm>
              <a:off x="5918929" y="5129001"/>
              <a:ext cx="2061521" cy="645355"/>
            </a:xfrm>
            <a:prstGeom prst="roundRect">
              <a:avLst>
                <a:gd name="adj" fmla="val 50000"/>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288000" tIns="0" rIns="0" bIns="0" rtlCol="0" anchor="ctr"/>
            <a:lstStyle/>
            <a:p>
              <a:pPr algn="ctr"/>
              <a:r>
                <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rPr>
                <a:t>Asset Property</a:t>
              </a:r>
            </a:p>
          </p:txBody>
        </p:sp>
        <p:sp>
          <p:nvSpPr>
            <p:cNvPr id="75" name="Oval 74">
              <a:extLst>
                <a:ext uri="{FF2B5EF4-FFF2-40B4-BE49-F238E27FC236}">
                  <a16:creationId xmlns:a16="http://schemas.microsoft.com/office/drawing/2014/main" id="{DB8D2CD8-1237-9DDC-A1B7-971EB2B10C7D}"/>
                </a:ext>
              </a:extLst>
            </p:cNvPr>
            <p:cNvSpPr/>
            <p:nvPr/>
          </p:nvSpPr>
          <p:spPr>
            <a:xfrm>
              <a:off x="6072770" y="5327078"/>
              <a:ext cx="249149" cy="249149"/>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endParaRPr>
            </a:p>
          </p:txBody>
        </p:sp>
      </p:grpSp>
      <p:grpSp>
        <p:nvGrpSpPr>
          <p:cNvPr id="80" name="Group 79">
            <a:extLst>
              <a:ext uri="{FF2B5EF4-FFF2-40B4-BE49-F238E27FC236}">
                <a16:creationId xmlns:a16="http://schemas.microsoft.com/office/drawing/2014/main" id="{1D22427A-8BF7-ABE7-0BB7-7E577BA07ED8}"/>
              </a:ext>
            </a:extLst>
          </p:cNvPr>
          <p:cNvGrpSpPr/>
          <p:nvPr/>
        </p:nvGrpSpPr>
        <p:grpSpPr>
          <a:xfrm>
            <a:off x="8232853" y="1863184"/>
            <a:ext cx="1384252" cy="645355"/>
            <a:chOff x="7892739" y="2311819"/>
            <a:chExt cx="1384252" cy="645355"/>
          </a:xfrm>
        </p:grpSpPr>
        <p:sp>
          <p:nvSpPr>
            <p:cNvPr id="10" name="Rectangle: Rounded Corners 9">
              <a:extLst>
                <a:ext uri="{FF2B5EF4-FFF2-40B4-BE49-F238E27FC236}">
                  <a16:creationId xmlns:a16="http://schemas.microsoft.com/office/drawing/2014/main" id="{9E9AD662-727B-C14B-ECA6-A2B8471D2985}"/>
                </a:ext>
              </a:extLst>
            </p:cNvPr>
            <p:cNvSpPr/>
            <p:nvPr/>
          </p:nvSpPr>
          <p:spPr>
            <a:xfrm>
              <a:off x="7892739" y="2311819"/>
              <a:ext cx="1384252" cy="645355"/>
            </a:xfrm>
            <a:prstGeom prst="roundRect">
              <a:avLst>
                <a:gd name="adj" fmla="val 50000"/>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288000" tIns="0" rIns="0" bIns="0" rtlCol="0" anchor="ctr"/>
            <a:lstStyle/>
            <a:p>
              <a:pPr algn="ctr"/>
              <a:r>
                <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rPr>
                <a:t>State</a:t>
              </a:r>
            </a:p>
          </p:txBody>
        </p:sp>
        <p:sp>
          <p:nvSpPr>
            <p:cNvPr id="77" name="Oval 76">
              <a:extLst>
                <a:ext uri="{FF2B5EF4-FFF2-40B4-BE49-F238E27FC236}">
                  <a16:creationId xmlns:a16="http://schemas.microsoft.com/office/drawing/2014/main" id="{57849500-444A-C334-2624-76AFD838846E}"/>
                </a:ext>
              </a:extLst>
            </p:cNvPr>
            <p:cNvSpPr/>
            <p:nvPr/>
          </p:nvSpPr>
          <p:spPr>
            <a:xfrm>
              <a:off x="8063485" y="2521247"/>
              <a:ext cx="226499" cy="226499"/>
            </a:xfrm>
            <a:prstGeom prst="ellipse">
              <a:avLst/>
            </a:prstGeom>
            <a:solidFill>
              <a:schemeClr val="accent1"/>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a:solidFill>
                  <a:schemeClr val="bg1"/>
                </a:solidFill>
                <a:latin typeface="Akkurat LL" panose="020B0504020101010102" pitchFamily="34" charset="-126"/>
                <a:ea typeface="Akkurat LL" panose="020B0504020101010102" pitchFamily="34" charset="-126"/>
                <a:cs typeface="Akkurat LL" panose="020B0504020101010102" pitchFamily="34" charset="-126"/>
              </a:endParaRPr>
            </a:p>
          </p:txBody>
        </p:sp>
      </p:grpSp>
    </p:spTree>
    <p:extLst>
      <p:ext uri="{BB962C8B-B14F-4D97-AF65-F5344CB8AC3E}">
        <p14:creationId xmlns:p14="http://schemas.microsoft.com/office/powerpoint/2010/main" val="2472901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ppt_x"/>
                                          </p:val>
                                        </p:tav>
                                        <p:tav tm="100000">
                                          <p:val>
                                            <p:strVal val="#ppt_x"/>
                                          </p:val>
                                        </p:tav>
                                      </p:tavLst>
                                    </p:anim>
                                    <p:anim calcmode="lin" valueType="num">
                                      <p:cBhvr additive="base">
                                        <p:cTn id="8" dur="500" fill="hold"/>
                                        <p:tgtEl>
                                          <p:spTgt spid="78"/>
                                        </p:tgtEl>
                                        <p:attrNameLst>
                                          <p:attrName>ppt_y</p:attrName>
                                        </p:attrNameLst>
                                      </p:cBhvr>
                                      <p:tavLst>
                                        <p:tav tm="0">
                                          <p:val>
                                            <p:strVal val="0-#ppt_h/2"/>
                                          </p:val>
                                        </p:tav>
                                        <p:tav tm="100000">
                                          <p:val>
                                            <p:strVal val="#ppt_y"/>
                                          </p:val>
                                        </p:tav>
                                      </p:tavLst>
                                    </p:anim>
                                  </p:childTnLst>
                                </p:cTn>
                              </p:par>
                              <p:par>
                                <p:cTn id="9" presetID="2" presetClass="entr" presetSubtype="1" decel="100000"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ppt_x"/>
                                          </p:val>
                                        </p:tav>
                                        <p:tav tm="100000">
                                          <p:val>
                                            <p:strVal val="#ppt_x"/>
                                          </p:val>
                                        </p:tav>
                                      </p:tavLst>
                                    </p:anim>
                                    <p:anim calcmode="lin" valueType="num">
                                      <p:cBhvr additive="base">
                                        <p:cTn id="12" dur="500" fill="hold"/>
                                        <p:tgtEl>
                                          <p:spTgt spid="79"/>
                                        </p:tgtEl>
                                        <p:attrNameLst>
                                          <p:attrName>ppt_y</p:attrName>
                                        </p:attrNameLst>
                                      </p:cBhvr>
                                      <p:tavLst>
                                        <p:tav tm="0">
                                          <p:val>
                                            <p:strVal val="0-#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80"/>
                                        </p:tgtEl>
                                        <p:attrNameLst>
                                          <p:attrName>style.visibility</p:attrName>
                                        </p:attrNameLst>
                                      </p:cBhvr>
                                      <p:to>
                                        <p:strVal val="visible"/>
                                      </p:to>
                                    </p:set>
                                    <p:anim calcmode="lin" valueType="num">
                                      <p:cBhvr additive="base">
                                        <p:cTn id="15" dur="500" fill="hold"/>
                                        <p:tgtEl>
                                          <p:spTgt spid="80"/>
                                        </p:tgtEl>
                                        <p:attrNameLst>
                                          <p:attrName>ppt_x</p:attrName>
                                        </p:attrNameLst>
                                      </p:cBhvr>
                                      <p:tavLst>
                                        <p:tav tm="0">
                                          <p:val>
                                            <p:strVal val="1+#ppt_w/2"/>
                                          </p:val>
                                        </p:tav>
                                        <p:tav tm="100000">
                                          <p:val>
                                            <p:strVal val="#ppt_x"/>
                                          </p:val>
                                        </p:tav>
                                      </p:tavLst>
                                    </p:anim>
                                    <p:anim calcmode="lin" valueType="num">
                                      <p:cBhvr additive="base">
                                        <p:cTn id="16" dur="500" fill="hold"/>
                                        <p:tgtEl>
                                          <p:spTgt spid="80"/>
                                        </p:tgtEl>
                                        <p:attrNameLst>
                                          <p:attrName>ppt_y</p:attrName>
                                        </p:attrNameLst>
                                      </p:cBhvr>
                                      <p:tavLst>
                                        <p:tav tm="0">
                                          <p:val>
                                            <p:strVal val="#ppt_y"/>
                                          </p:val>
                                        </p:tav>
                                        <p:tav tm="100000">
                                          <p:val>
                                            <p:strVal val="#ppt_y"/>
                                          </p:val>
                                        </p:tav>
                                      </p:tavLst>
                                    </p:anim>
                                  </p:childTnLst>
                                </p:cTn>
                              </p:par>
                              <p:par>
                                <p:cTn id="17" presetID="2" presetClass="entr" presetSubtype="4" decel="100000" fill="hold"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additive="base">
                                        <p:cTn id="19" dur="500" fill="hold"/>
                                        <p:tgtEl>
                                          <p:spTgt spid="81"/>
                                        </p:tgtEl>
                                        <p:attrNameLst>
                                          <p:attrName>ppt_x</p:attrName>
                                        </p:attrNameLst>
                                      </p:cBhvr>
                                      <p:tavLst>
                                        <p:tav tm="0">
                                          <p:val>
                                            <p:strVal val="#ppt_x"/>
                                          </p:val>
                                        </p:tav>
                                        <p:tav tm="100000">
                                          <p:val>
                                            <p:strVal val="#ppt_x"/>
                                          </p:val>
                                        </p:tav>
                                      </p:tavLst>
                                    </p:anim>
                                    <p:anim calcmode="lin" valueType="num">
                                      <p:cBhvr additive="base">
                                        <p:cTn id="20" dur="500" fill="hold"/>
                                        <p:tgtEl>
                                          <p:spTgt spid="81"/>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0"/>
                                  </p:stCondLst>
                                  <p:childTnLst>
                                    <p:set>
                                      <p:cBhvr>
                                        <p:cTn id="22" dur="1" fill="hold">
                                          <p:stCondLst>
                                            <p:cond delay="0"/>
                                          </p:stCondLst>
                                        </p:cTn>
                                        <p:tgtEl>
                                          <p:spTgt spid="82"/>
                                        </p:tgtEl>
                                        <p:attrNameLst>
                                          <p:attrName>style.visibility</p:attrName>
                                        </p:attrNameLst>
                                      </p:cBhvr>
                                      <p:to>
                                        <p:strVal val="visible"/>
                                      </p:to>
                                    </p:set>
                                    <p:anim calcmode="lin" valueType="num">
                                      <p:cBhvr additive="base">
                                        <p:cTn id="23" dur="500" fill="hold"/>
                                        <p:tgtEl>
                                          <p:spTgt spid="82"/>
                                        </p:tgtEl>
                                        <p:attrNameLst>
                                          <p:attrName>ppt_x</p:attrName>
                                        </p:attrNameLst>
                                      </p:cBhvr>
                                      <p:tavLst>
                                        <p:tav tm="0">
                                          <p:val>
                                            <p:strVal val="#ppt_x"/>
                                          </p:val>
                                        </p:tav>
                                        <p:tav tm="100000">
                                          <p:val>
                                            <p:strVal val="#ppt_x"/>
                                          </p:val>
                                        </p:tav>
                                      </p:tavLst>
                                    </p:anim>
                                    <p:anim calcmode="lin" valueType="num">
                                      <p:cBhvr additive="base">
                                        <p:cTn id="24" dur="500" fill="hold"/>
                                        <p:tgtEl>
                                          <p:spTgt spid="82"/>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0" nodeType="withEffect">
                                  <p:stCondLst>
                                    <p:cond delay="5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1+#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2" decel="100000" fill="hold" grpId="0" nodeType="withEffect">
                                  <p:stCondLst>
                                    <p:cond delay="60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1+#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2" decel="100000" fill="hold" grpId="0" nodeType="withEffect">
                                  <p:stCondLst>
                                    <p:cond delay="72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1+#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decel="100000" fill="hold" grpId="0" nodeType="withEffect">
                                  <p:stCondLst>
                                    <p:cond delay="80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1+#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decel="100000" fill="hold" grpId="0" nodeType="withEffect">
                                  <p:stCondLst>
                                    <p:cond delay="90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2" decel="100000" fill="hold" grpId="0" nodeType="withEffect">
                                  <p:stCondLst>
                                    <p:cond delay="100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1+#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par>
                                <p:cTn id="49" presetID="10" presetClass="entr" presetSubtype="0"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500"/>
                                        <p:tgtEl>
                                          <p:spTgt spid="38"/>
                                        </p:tgtEl>
                                      </p:cBhvr>
                                    </p:animEffect>
                                  </p:childTnLst>
                                </p:cTn>
                              </p:par>
                            </p:childTnLst>
                          </p:cTn>
                        </p:par>
                        <p:par>
                          <p:cTn id="52" fill="hold">
                            <p:stCondLst>
                              <p:cond delay="1500"/>
                            </p:stCondLst>
                            <p:childTnLst>
                              <p:par>
                                <p:cTn id="53" presetID="21" presetClass="entr" presetSubtype="1"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wheel(1)">
                                      <p:cBhvr>
                                        <p:cTn id="55"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11" grpId="0" animBg="1"/>
      <p:bldP spid="12" grpId="0" animBg="1"/>
      <p:bldP spid="13" grpId="0" animBg="1"/>
      <p:bldP spid="14"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8BE81308-3001-6DDE-6F11-ED94DD40656E}"/>
              </a:ext>
            </a:extLst>
          </p:cNvPr>
          <p:cNvCxnSpPr>
            <a:cxnSpLocks/>
          </p:cNvCxnSpPr>
          <p:nvPr/>
        </p:nvCxnSpPr>
        <p:spPr>
          <a:xfrm flipH="1" flipV="1">
            <a:off x="1437975" y="2873325"/>
            <a:ext cx="1025845" cy="478614"/>
          </a:xfrm>
          <a:prstGeom prst="line">
            <a:avLst/>
          </a:prstGeom>
          <a:ln w="57150">
            <a:solidFill>
              <a:srgbClr val="F9D500"/>
            </a:solidFill>
          </a:ln>
        </p:spPr>
        <p:style>
          <a:lnRef idx="1">
            <a:schemeClr val="accent6"/>
          </a:lnRef>
          <a:fillRef idx="0">
            <a:schemeClr val="accent6"/>
          </a:fillRef>
          <a:effectRef idx="0">
            <a:schemeClr val="accent6"/>
          </a:effectRef>
          <a:fontRef idx="minor">
            <a:schemeClr val="tx1"/>
          </a:fontRef>
        </p:style>
      </p:cxnSp>
      <p:grpSp>
        <p:nvGrpSpPr>
          <p:cNvPr id="8" name="Group 7">
            <a:extLst>
              <a:ext uri="{FF2B5EF4-FFF2-40B4-BE49-F238E27FC236}">
                <a16:creationId xmlns:a16="http://schemas.microsoft.com/office/drawing/2014/main" id="{C7E1D996-8717-0946-3813-21BA0EF32639}"/>
              </a:ext>
            </a:extLst>
          </p:cNvPr>
          <p:cNvGrpSpPr/>
          <p:nvPr/>
        </p:nvGrpSpPr>
        <p:grpSpPr>
          <a:xfrm>
            <a:off x="7268178" y="3761928"/>
            <a:ext cx="2181981" cy="1157659"/>
            <a:chOff x="7268178" y="3761928"/>
            <a:chExt cx="2181981" cy="1157659"/>
          </a:xfrm>
        </p:grpSpPr>
        <p:cxnSp>
          <p:nvCxnSpPr>
            <p:cNvPr id="35" name="Straight Connector 34">
              <a:extLst>
                <a:ext uri="{FF2B5EF4-FFF2-40B4-BE49-F238E27FC236}">
                  <a16:creationId xmlns:a16="http://schemas.microsoft.com/office/drawing/2014/main" id="{644D3566-656F-45B6-FB2F-1E725F56E6E7}"/>
                </a:ext>
              </a:extLst>
            </p:cNvPr>
            <p:cNvCxnSpPr>
              <a:cxnSpLocks/>
            </p:cNvCxnSpPr>
            <p:nvPr/>
          </p:nvCxnSpPr>
          <p:spPr>
            <a:xfrm flipV="1">
              <a:off x="7791956" y="3761928"/>
              <a:ext cx="1658203" cy="430837"/>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7711894-9875-FBC4-8F31-5E8F40DC26CC}"/>
                </a:ext>
              </a:extLst>
            </p:cNvPr>
            <p:cNvCxnSpPr>
              <a:cxnSpLocks/>
            </p:cNvCxnSpPr>
            <p:nvPr/>
          </p:nvCxnSpPr>
          <p:spPr>
            <a:xfrm flipV="1">
              <a:off x="7268178" y="4192766"/>
              <a:ext cx="523779" cy="726821"/>
            </a:xfrm>
            <a:prstGeom prst="line">
              <a:avLst/>
            </a:prstGeom>
            <a:ln w="57150">
              <a:solidFill>
                <a:srgbClr val="A56F3A"/>
              </a:solidFill>
            </a:ln>
          </p:spPr>
          <p:style>
            <a:lnRef idx="1">
              <a:schemeClr val="accent1"/>
            </a:lnRef>
            <a:fillRef idx="0">
              <a:schemeClr val="accent1"/>
            </a:fillRef>
            <a:effectRef idx="0">
              <a:schemeClr val="accent1"/>
            </a:effectRef>
            <a:fontRef idx="minor">
              <a:schemeClr val="tx1"/>
            </a:fontRef>
          </p:style>
        </p:cxnSp>
      </p:grpSp>
      <p:cxnSp>
        <p:nvCxnSpPr>
          <p:cNvPr id="46" name="Straight Connector 45">
            <a:extLst>
              <a:ext uri="{FF2B5EF4-FFF2-40B4-BE49-F238E27FC236}">
                <a16:creationId xmlns:a16="http://schemas.microsoft.com/office/drawing/2014/main" id="{ABA2DC3E-BF88-4AC2-D1DF-A169781498AC}"/>
              </a:ext>
            </a:extLst>
          </p:cNvPr>
          <p:cNvCxnSpPr>
            <a:cxnSpLocks/>
          </p:cNvCxnSpPr>
          <p:nvPr/>
        </p:nvCxnSpPr>
        <p:spPr>
          <a:xfrm flipV="1">
            <a:off x="7071436" y="2219253"/>
            <a:ext cx="1185235" cy="614984"/>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3729990-D514-15E7-587E-C0F8FD31C4E5}"/>
              </a:ext>
            </a:extLst>
          </p:cNvPr>
          <p:cNvCxnSpPr>
            <a:cxnSpLocks/>
          </p:cNvCxnSpPr>
          <p:nvPr/>
        </p:nvCxnSpPr>
        <p:spPr>
          <a:xfrm flipV="1">
            <a:off x="4218006" y="5284080"/>
            <a:ext cx="1465074" cy="652884"/>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7C57B54D-D1D9-9EE6-C614-0E33F3E2D6A2}"/>
              </a:ext>
            </a:extLst>
          </p:cNvPr>
          <p:cNvGrpSpPr/>
          <p:nvPr/>
        </p:nvGrpSpPr>
        <p:grpSpPr>
          <a:xfrm>
            <a:off x="2463820" y="3372352"/>
            <a:ext cx="1754186" cy="2564611"/>
            <a:chOff x="2463820" y="3372352"/>
            <a:chExt cx="1754186" cy="2564611"/>
          </a:xfrm>
        </p:grpSpPr>
        <p:cxnSp>
          <p:nvCxnSpPr>
            <p:cNvPr id="29" name="Straight Connector 28">
              <a:extLst>
                <a:ext uri="{FF2B5EF4-FFF2-40B4-BE49-F238E27FC236}">
                  <a16:creationId xmlns:a16="http://schemas.microsoft.com/office/drawing/2014/main" id="{494951AE-EE5A-AD01-A88F-53CA0A06EE9D}"/>
                </a:ext>
              </a:extLst>
            </p:cNvPr>
            <p:cNvCxnSpPr>
              <a:cxnSpLocks/>
            </p:cNvCxnSpPr>
            <p:nvPr/>
          </p:nvCxnSpPr>
          <p:spPr>
            <a:xfrm>
              <a:off x="2463820" y="3372352"/>
              <a:ext cx="1754186" cy="2564611"/>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sp>
          <p:nvSpPr>
            <p:cNvPr id="11" name="Freeform: Shape 10">
              <a:extLst>
                <a:ext uri="{FF2B5EF4-FFF2-40B4-BE49-F238E27FC236}">
                  <a16:creationId xmlns:a16="http://schemas.microsoft.com/office/drawing/2014/main" id="{4EEC2991-0585-9090-80B0-57A35D0EC214}"/>
                </a:ext>
              </a:extLst>
            </p:cNvPr>
            <p:cNvSpPr/>
            <p:nvPr/>
          </p:nvSpPr>
          <p:spPr>
            <a:xfrm rot="14240975">
              <a:off x="2875323" y="3922165"/>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F9D5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Freeform: Shape 11">
              <a:extLst>
                <a:ext uri="{FF2B5EF4-FFF2-40B4-BE49-F238E27FC236}">
                  <a16:creationId xmlns:a16="http://schemas.microsoft.com/office/drawing/2014/main" id="{3709C9D5-2988-3304-2D4F-4EDD084288EC}"/>
                </a:ext>
              </a:extLst>
            </p:cNvPr>
            <p:cNvSpPr/>
            <p:nvPr/>
          </p:nvSpPr>
          <p:spPr>
            <a:xfrm rot="14240975">
              <a:off x="3588959" y="4983897"/>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F9D5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4" name="Group 3">
            <a:extLst>
              <a:ext uri="{FF2B5EF4-FFF2-40B4-BE49-F238E27FC236}">
                <a16:creationId xmlns:a16="http://schemas.microsoft.com/office/drawing/2014/main" id="{F874F3D3-9F07-42E3-9A9E-AA05C7F81957}"/>
              </a:ext>
            </a:extLst>
          </p:cNvPr>
          <p:cNvGrpSpPr/>
          <p:nvPr/>
        </p:nvGrpSpPr>
        <p:grpSpPr>
          <a:xfrm>
            <a:off x="2463820" y="2424247"/>
            <a:ext cx="1115312" cy="948105"/>
            <a:chOff x="2463820" y="2424247"/>
            <a:chExt cx="1115312" cy="948105"/>
          </a:xfrm>
        </p:grpSpPr>
        <p:cxnSp>
          <p:nvCxnSpPr>
            <p:cNvPr id="27" name="Straight Connector 26">
              <a:extLst>
                <a:ext uri="{FF2B5EF4-FFF2-40B4-BE49-F238E27FC236}">
                  <a16:creationId xmlns:a16="http://schemas.microsoft.com/office/drawing/2014/main" id="{31233AAB-D23A-CEA1-8DFB-F2A4FA9570CF}"/>
                </a:ext>
              </a:extLst>
            </p:cNvPr>
            <p:cNvCxnSpPr>
              <a:cxnSpLocks/>
            </p:cNvCxnSpPr>
            <p:nvPr/>
          </p:nvCxnSpPr>
          <p:spPr>
            <a:xfrm flipV="1">
              <a:off x="2463820" y="2424247"/>
              <a:ext cx="1115312" cy="948105"/>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sp>
          <p:nvSpPr>
            <p:cNvPr id="13" name="Freeform: Shape 12">
              <a:extLst>
                <a:ext uri="{FF2B5EF4-FFF2-40B4-BE49-F238E27FC236}">
                  <a16:creationId xmlns:a16="http://schemas.microsoft.com/office/drawing/2014/main" id="{2DDCB290-D924-783D-DF84-7149C2CF59D9}"/>
                </a:ext>
              </a:extLst>
            </p:cNvPr>
            <p:cNvSpPr/>
            <p:nvPr/>
          </p:nvSpPr>
          <p:spPr>
            <a:xfrm rot="8490731">
              <a:off x="2971879" y="2724265"/>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F9D5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5" name="Group 4">
            <a:extLst>
              <a:ext uri="{FF2B5EF4-FFF2-40B4-BE49-F238E27FC236}">
                <a16:creationId xmlns:a16="http://schemas.microsoft.com/office/drawing/2014/main" id="{B35229CC-580F-2295-9AA1-7CD85A1D7458}"/>
              </a:ext>
            </a:extLst>
          </p:cNvPr>
          <p:cNvGrpSpPr/>
          <p:nvPr/>
        </p:nvGrpSpPr>
        <p:grpSpPr>
          <a:xfrm>
            <a:off x="3579132" y="2462357"/>
            <a:ext cx="1657333" cy="2133004"/>
            <a:chOff x="3579132" y="2462357"/>
            <a:chExt cx="1657333" cy="2133004"/>
          </a:xfrm>
        </p:grpSpPr>
        <p:cxnSp>
          <p:nvCxnSpPr>
            <p:cNvPr id="39" name="Straight Connector 38">
              <a:extLst>
                <a:ext uri="{FF2B5EF4-FFF2-40B4-BE49-F238E27FC236}">
                  <a16:creationId xmlns:a16="http://schemas.microsoft.com/office/drawing/2014/main" id="{B3A78FB9-10C3-BE54-7194-9D140833B2DB}"/>
                </a:ext>
              </a:extLst>
            </p:cNvPr>
            <p:cNvCxnSpPr>
              <a:cxnSpLocks/>
            </p:cNvCxnSpPr>
            <p:nvPr/>
          </p:nvCxnSpPr>
          <p:spPr>
            <a:xfrm>
              <a:off x="3579132" y="2462357"/>
              <a:ext cx="795607" cy="876622"/>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5A582F3-CA60-32EE-7290-3C43081B75E8}"/>
                </a:ext>
              </a:extLst>
            </p:cNvPr>
            <p:cNvCxnSpPr>
              <a:cxnSpLocks/>
            </p:cNvCxnSpPr>
            <p:nvPr/>
          </p:nvCxnSpPr>
          <p:spPr>
            <a:xfrm flipH="1" flipV="1">
              <a:off x="4379046" y="3308396"/>
              <a:ext cx="325957" cy="1286965"/>
            </a:xfrm>
            <a:prstGeom prst="line">
              <a:avLst/>
            </a:prstGeom>
            <a:ln w="57150">
              <a:solidFill>
                <a:srgbClr val="A55CE5"/>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BAA887C-A3DD-20C6-9DC3-4C5F34960CDA}"/>
                </a:ext>
              </a:extLst>
            </p:cNvPr>
            <p:cNvCxnSpPr>
              <a:cxnSpLocks/>
            </p:cNvCxnSpPr>
            <p:nvPr/>
          </p:nvCxnSpPr>
          <p:spPr>
            <a:xfrm flipH="1" flipV="1">
              <a:off x="4374739" y="3306987"/>
              <a:ext cx="861726" cy="642997"/>
            </a:xfrm>
            <a:prstGeom prst="line">
              <a:avLst/>
            </a:prstGeom>
            <a:ln w="57150">
              <a:solidFill>
                <a:srgbClr val="A55CE5"/>
              </a:solidFill>
            </a:ln>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B60F7F54-F72B-D516-0795-91044732393A}"/>
                </a:ext>
              </a:extLst>
            </p:cNvPr>
            <p:cNvSpPr/>
            <p:nvPr/>
          </p:nvSpPr>
          <p:spPr>
            <a:xfrm rot="15299494">
              <a:off x="4449111" y="3787137"/>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A55CE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6" name="Group 5">
            <a:extLst>
              <a:ext uri="{FF2B5EF4-FFF2-40B4-BE49-F238E27FC236}">
                <a16:creationId xmlns:a16="http://schemas.microsoft.com/office/drawing/2014/main" id="{DADCFF09-F8DB-C8A2-D4EB-7F8FC580279D}"/>
              </a:ext>
            </a:extLst>
          </p:cNvPr>
          <p:cNvGrpSpPr/>
          <p:nvPr/>
        </p:nvGrpSpPr>
        <p:grpSpPr>
          <a:xfrm>
            <a:off x="5818537" y="2873325"/>
            <a:ext cx="1252898" cy="2402786"/>
            <a:chOff x="5818537" y="2873325"/>
            <a:chExt cx="1252898" cy="2402786"/>
          </a:xfrm>
        </p:grpSpPr>
        <p:cxnSp>
          <p:nvCxnSpPr>
            <p:cNvPr id="51" name="Straight Connector 50">
              <a:extLst>
                <a:ext uri="{FF2B5EF4-FFF2-40B4-BE49-F238E27FC236}">
                  <a16:creationId xmlns:a16="http://schemas.microsoft.com/office/drawing/2014/main" id="{6BC16181-5FB2-DB25-4E71-5F9EC4DED863}"/>
                </a:ext>
              </a:extLst>
            </p:cNvPr>
            <p:cNvCxnSpPr>
              <a:cxnSpLocks/>
            </p:cNvCxnSpPr>
            <p:nvPr/>
          </p:nvCxnSpPr>
          <p:spPr>
            <a:xfrm flipH="1">
              <a:off x="5818537" y="2873325"/>
              <a:ext cx="1252898" cy="2402786"/>
            </a:xfrm>
            <a:prstGeom prst="line">
              <a:avLst/>
            </a:prstGeom>
            <a:ln w="57150">
              <a:solidFill>
                <a:srgbClr val="63B8E8"/>
              </a:solidFill>
            </a:ln>
          </p:spPr>
          <p:style>
            <a:lnRef idx="1">
              <a:schemeClr val="accent1"/>
            </a:lnRef>
            <a:fillRef idx="0">
              <a:schemeClr val="accent1"/>
            </a:fillRef>
            <a:effectRef idx="0">
              <a:schemeClr val="accent1"/>
            </a:effectRef>
            <a:fontRef idx="minor">
              <a:schemeClr val="tx1"/>
            </a:fontRef>
          </p:style>
        </p:cxnSp>
        <p:sp>
          <p:nvSpPr>
            <p:cNvPr id="15" name="Freeform: Shape 14">
              <a:extLst>
                <a:ext uri="{FF2B5EF4-FFF2-40B4-BE49-F238E27FC236}">
                  <a16:creationId xmlns:a16="http://schemas.microsoft.com/office/drawing/2014/main" id="{75AAF5C7-6607-90B9-EDB3-544C95ABB26F}"/>
                </a:ext>
              </a:extLst>
            </p:cNvPr>
            <p:cNvSpPr/>
            <p:nvPr/>
          </p:nvSpPr>
          <p:spPr>
            <a:xfrm rot="7199494">
              <a:off x="6675538" y="3338567"/>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63B8E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Freeform: Shape 15">
              <a:extLst>
                <a:ext uri="{FF2B5EF4-FFF2-40B4-BE49-F238E27FC236}">
                  <a16:creationId xmlns:a16="http://schemas.microsoft.com/office/drawing/2014/main" id="{B2E9F072-B6B4-B6FF-553C-FD504603FB87}"/>
                </a:ext>
              </a:extLst>
            </p:cNvPr>
            <p:cNvSpPr/>
            <p:nvPr/>
          </p:nvSpPr>
          <p:spPr>
            <a:xfrm rot="7199494">
              <a:off x="6187356" y="4278839"/>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63B8E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DF8A3E35-33F4-EBAF-0000-B73629F4D200}"/>
              </a:ext>
            </a:extLst>
          </p:cNvPr>
          <p:cNvGrpSpPr/>
          <p:nvPr/>
        </p:nvGrpSpPr>
        <p:grpSpPr>
          <a:xfrm>
            <a:off x="7063183" y="2834237"/>
            <a:ext cx="2386976" cy="910753"/>
            <a:chOff x="7063183" y="2834237"/>
            <a:chExt cx="2386976" cy="910753"/>
          </a:xfrm>
        </p:grpSpPr>
        <p:cxnSp>
          <p:nvCxnSpPr>
            <p:cNvPr id="33" name="Straight Connector 32">
              <a:extLst>
                <a:ext uri="{FF2B5EF4-FFF2-40B4-BE49-F238E27FC236}">
                  <a16:creationId xmlns:a16="http://schemas.microsoft.com/office/drawing/2014/main" id="{910E9AE9-4AD4-019E-BAFF-49533FFF40C7}"/>
                </a:ext>
              </a:extLst>
            </p:cNvPr>
            <p:cNvCxnSpPr>
              <a:cxnSpLocks/>
            </p:cNvCxnSpPr>
            <p:nvPr/>
          </p:nvCxnSpPr>
          <p:spPr>
            <a:xfrm>
              <a:off x="7063183" y="2834237"/>
              <a:ext cx="2386976" cy="910753"/>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sp>
          <p:nvSpPr>
            <p:cNvPr id="17" name="Freeform: Shape 16">
              <a:extLst>
                <a:ext uri="{FF2B5EF4-FFF2-40B4-BE49-F238E27FC236}">
                  <a16:creationId xmlns:a16="http://schemas.microsoft.com/office/drawing/2014/main" id="{B379CCE4-EE44-A243-59EC-1FA9084EE516}"/>
                </a:ext>
              </a:extLst>
            </p:cNvPr>
            <p:cNvSpPr/>
            <p:nvPr/>
          </p:nvSpPr>
          <p:spPr>
            <a:xfrm rot="1335264">
              <a:off x="8479780" y="3262551"/>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F9D5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9" name="Group 8">
            <a:extLst>
              <a:ext uri="{FF2B5EF4-FFF2-40B4-BE49-F238E27FC236}">
                <a16:creationId xmlns:a16="http://schemas.microsoft.com/office/drawing/2014/main" id="{49D060EC-BDB5-5A56-7E16-F8773E75677A}"/>
              </a:ext>
            </a:extLst>
          </p:cNvPr>
          <p:cNvGrpSpPr/>
          <p:nvPr/>
        </p:nvGrpSpPr>
        <p:grpSpPr>
          <a:xfrm>
            <a:off x="8499885" y="3744990"/>
            <a:ext cx="950274" cy="2349194"/>
            <a:chOff x="8499885" y="3744990"/>
            <a:chExt cx="950274" cy="2349194"/>
          </a:xfrm>
        </p:grpSpPr>
        <p:cxnSp>
          <p:nvCxnSpPr>
            <p:cNvPr id="31" name="Straight Connector 30">
              <a:extLst>
                <a:ext uri="{FF2B5EF4-FFF2-40B4-BE49-F238E27FC236}">
                  <a16:creationId xmlns:a16="http://schemas.microsoft.com/office/drawing/2014/main" id="{9E61F42C-2483-CEFA-37BF-64BA372641B3}"/>
                </a:ext>
              </a:extLst>
            </p:cNvPr>
            <p:cNvCxnSpPr>
              <a:cxnSpLocks/>
            </p:cNvCxnSpPr>
            <p:nvPr/>
          </p:nvCxnSpPr>
          <p:spPr>
            <a:xfrm flipV="1">
              <a:off x="8499885" y="3744990"/>
              <a:ext cx="950274" cy="2349194"/>
            </a:xfrm>
            <a:prstGeom prst="line">
              <a:avLst/>
            </a:prstGeom>
            <a:ln w="57150">
              <a:solidFill>
                <a:srgbClr val="F9D500"/>
              </a:solidFill>
            </a:ln>
          </p:spPr>
          <p:style>
            <a:lnRef idx="1">
              <a:schemeClr val="accent1"/>
            </a:lnRef>
            <a:fillRef idx="0">
              <a:schemeClr val="accent1"/>
            </a:fillRef>
            <a:effectRef idx="0">
              <a:schemeClr val="accent1"/>
            </a:effectRef>
            <a:fontRef idx="minor">
              <a:schemeClr val="tx1"/>
            </a:fontRef>
          </p:style>
        </p:cxnSp>
        <p:sp>
          <p:nvSpPr>
            <p:cNvPr id="18" name="Freeform: Shape 17">
              <a:extLst>
                <a:ext uri="{FF2B5EF4-FFF2-40B4-BE49-F238E27FC236}">
                  <a16:creationId xmlns:a16="http://schemas.microsoft.com/office/drawing/2014/main" id="{3E847CC1-E156-3F5A-D94A-3CE302DA0758}"/>
                </a:ext>
              </a:extLst>
            </p:cNvPr>
            <p:cNvSpPr/>
            <p:nvPr/>
          </p:nvSpPr>
          <p:spPr>
            <a:xfrm rot="6646727">
              <a:off x="9036524" y="4419024"/>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F9D5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Freeform: Shape 18">
              <a:extLst>
                <a:ext uri="{FF2B5EF4-FFF2-40B4-BE49-F238E27FC236}">
                  <a16:creationId xmlns:a16="http://schemas.microsoft.com/office/drawing/2014/main" id="{5886C79C-22AE-BAAC-FF33-CD0D85C4F78D}"/>
                </a:ext>
              </a:extLst>
            </p:cNvPr>
            <p:cNvSpPr/>
            <p:nvPr/>
          </p:nvSpPr>
          <p:spPr>
            <a:xfrm rot="6646727">
              <a:off x="8726316" y="5158455"/>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ln w="57150" cap="rnd">
              <a:solidFill>
                <a:srgbClr val="F9D5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106" name="Title 105">
            <a:extLst>
              <a:ext uri="{FF2B5EF4-FFF2-40B4-BE49-F238E27FC236}">
                <a16:creationId xmlns:a16="http://schemas.microsoft.com/office/drawing/2014/main" id="{591ABEDE-6D70-76A5-EDDC-657671B8065B}"/>
              </a:ext>
            </a:extLst>
          </p:cNvPr>
          <p:cNvSpPr>
            <a:spLocks noGrp="1"/>
          </p:cNvSpPr>
          <p:nvPr>
            <p:ph type="title"/>
          </p:nvPr>
        </p:nvSpPr>
        <p:spPr/>
        <p:txBody>
          <a:bodyPr/>
          <a:lstStyle/>
          <a:p>
            <a:r>
              <a:rPr lang="en-US" sz="4800">
                <a:latin typeface="Impact" panose="020B0806030902050204" pitchFamily="34" charset="0"/>
              </a:rPr>
              <a:t>Knowledge graph</a:t>
            </a:r>
          </a:p>
        </p:txBody>
      </p:sp>
      <p:sp>
        <p:nvSpPr>
          <p:cNvPr id="107" name="Text Placeholder 106">
            <a:extLst>
              <a:ext uri="{FF2B5EF4-FFF2-40B4-BE49-F238E27FC236}">
                <a16:creationId xmlns:a16="http://schemas.microsoft.com/office/drawing/2014/main" id="{B224F4AA-D061-0CB4-98F3-175599A21DE8}"/>
              </a:ext>
            </a:extLst>
          </p:cNvPr>
          <p:cNvSpPr>
            <a:spLocks noGrp="1"/>
          </p:cNvSpPr>
          <p:nvPr>
            <p:ph type="body" sz="quarter" idx="10"/>
          </p:nvPr>
        </p:nvSpPr>
        <p:spPr>
          <a:xfrm>
            <a:off x="646111" y="1069200"/>
            <a:ext cx="11135209" cy="530225"/>
          </a:xfrm>
        </p:spPr>
        <p:txBody>
          <a:bodyPr/>
          <a:lstStyle/>
          <a:p>
            <a:r>
              <a:rPr lang="en-US" dirty="0"/>
              <a:t>Connected data and insights</a:t>
            </a:r>
          </a:p>
        </p:txBody>
      </p:sp>
      <p:grpSp>
        <p:nvGrpSpPr>
          <p:cNvPr id="10" name="Group 9">
            <a:extLst>
              <a:ext uri="{FF2B5EF4-FFF2-40B4-BE49-F238E27FC236}">
                <a16:creationId xmlns:a16="http://schemas.microsoft.com/office/drawing/2014/main" id="{DD12A9F2-5D17-BCE6-B41D-64A97A5E0074}"/>
              </a:ext>
            </a:extLst>
          </p:cNvPr>
          <p:cNvGrpSpPr/>
          <p:nvPr/>
        </p:nvGrpSpPr>
        <p:grpSpPr>
          <a:xfrm>
            <a:off x="9213992" y="3429000"/>
            <a:ext cx="1736541" cy="586687"/>
            <a:chOff x="7789714" y="3000657"/>
            <a:chExt cx="1674945" cy="586687"/>
          </a:xfrm>
        </p:grpSpPr>
        <p:sp>
          <p:nvSpPr>
            <p:cNvPr id="20" name="Rectangle: Rounded Corners 19">
              <a:extLst>
                <a:ext uri="{FF2B5EF4-FFF2-40B4-BE49-F238E27FC236}">
                  <a16:creationId xmlns:a16="http://schemas.microsoft.com/office/drawing/2014/main" id="{5F72C00F-A958-142E-077E-A7F223B2DB87}"/>
                </a:ext>
              </a:extLst>
            </p:cNvPr>
            <p:cNvSpPr/>
            <p:nvPr/>
          </p:nvSpPr>
          <p:spPr>
            <a:xfrm>
              <a:off x="7789714" y="3000657"/>
              <a:ext cx="1674945" cy="586687"/>
            </a:xfrm>
            <a:prstGeom prst="roundRect">
              <a:avLst>
                <a:gd name="adj" fmla="val 50000"/>
              </a:avLst>
            </a:prstGeom>
            <a:solidFill>
              <a:schemeClr val="bg1"/>
            </a:solid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12000" rtlCol="0" anchor="ctr"/>
            <a:lstStyle/>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Secondary</a:t>
              </a:r>
            </a:p>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Substation</a:t>
              </a:r>
            </a:p>
          </p:txBody>
        </p:sp>
        <p:pic>
          <p:nvPicPr>
            <p:cNvPr id="21" name="Graphic 20">
              <a:extLst>
                <a:ext uri="{FF2B5EF4-FFF2-40B4-BE49-F238E27FC236}">
                  <a16:creationId xmlns:a16="http://schemas.microsoft.com/office/drawing/2014/main" id="{91F7A01E-DE44-7891-B6AC-864FC01BAFBB}"/>
                </a:ext>
              </a:extLst>
            </p:cNvPr>
            <p:cNvPicPr>
              <a:picLocks noChangeAspect="1"/>
            </p:cNvPicPr>
            <p:nvPr/>
          </p:nvPicPr>
          <p:blipFill>
            <a:blip r:embed="rId3" cstate="screen">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42125" y="3052788"/>
              <a:ext cx="463157" cy="482425"/>
            </a:xfrm>
            <a:prstGeom prst="rect">
              <a:avLst/>
            </a:prstGeom>
          </p:spPr>
        </p:pic>
      </p:grpSp>
      <p:grpSp>
        <p:nvGrpSpPr>
          <p:cNvPr id="22" name="Group 21">
            <a:extLst>
              <a:ext uri="{FF2B5EF4-FFF2-40B4-BE49-F238E27FC236}">
                <a16:creationId xmlns:a16="http://schemas.microsoft.com/office/drawing/2014/main" id="{4FEB0F6E-AB51-DC83-44E1-3D5A04299A47}"/>
              </a:ext>
            </a:extLst>
          </p:cNvPr>
          <p:cNvGrpSpPr/>
          <p:nvPr/>
        </p:nvGrpSpPr>
        <p:grpSpPr>
          <a:xfrm>
            <a:off x="8214846" y="5838900"/>
            <a:ext cx="1736541" cy="586687"/>
            <a:chOff x="7789714" y="1975182"/>
            <a:chExt cx="1736541" cy="586687"/>
          </a:xfrm>
        </p:grpSpPr>
        <p:sp>
          <p:nvSpPr>
            <p:cNvPr id="23" name="Rectangle: Rounded Corners 22">
              <a:extLst>
                <a:ext uri="{FF2B5EF4-FFF2-40B4-BE49-F238E27FC236}">
                  <a16:creationId xmlns:a16="http://schemas.microsoft.com/office/drawing/2014/main" id="{F826C96F-EB5F-0D6A-A600-9D0868890C8D}"/>
                </a:ext>
              </a:extLst>
            </p:cNvPr>
            <p:cNvSpPr/>
            <p:nvPr/>
          </p:nvSpPr>
          <p:spPr>
            <a:xfrm>
              <a:off x="7789714" y="1975182"/>
              <a:ext cx="1736541" cy="586687"/>
            </a:xfrm>
            <a:prstGeom prst="roundRect">
              <a:avLst>
                <a:gd name="adj" fmla="val 50000"/>
              </a:avLst>
            </a:prstGeom>
            <a:solidFill>
              <a:schemeClr val="bg1"/>
            </a:solid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12000" rtlCol="0" anchor="ctr"/>
            <a:lstStyle/>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Primary</a:t>
              </a:r>
            </a:p>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Substation</a:t>
              </a:r>
            </a:p>
          </p:txBody>
        </p:sp>
        <p:pic>
          <p:nvPicPr>
            <p:cNvPr id="24" name="Graphic 23">
              <a:extLst>
                <a:ext uri="{FF2B5EF4-FFF2-40B4-BE49-F238E27FC236}">
                  <a16:creationId xmlns:a16="http://schemas.microsoft.com/office/drawing/2014/main" id="{D4CD3613-BAF3-6DDA-6323-C3B16693626A}"/>
                </a:ext>
              </a:extLst>
            </p:cNvPr>
            <p:cNvPicPr>
              <a:picLocks noChangeAspect="1"/>
            </p:cNvPicPr>
            <p:nvPr/>
          </p:nvPicPr>
          <p:blipFill>
            <a:blip r:embed="rId5" cstate="screen">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846678" y="2027313"/>
              <a:ext cx="482425" cy="482425"/>
            </a:xfrm>
            <a:prstGeom prst="rect">
              <a:avLst/>
            </a:prstGeom>
          </p:spPr>
        </p:pic>
      </p:grpSp>
      <p:grpSp>
        <p:nvGrpSpPr>
          <p:cNvPr id="26" name="Group 25">
            <a:extLst>
              <a:ext uri="{FF2B5EF4-FFF2-40B4-BE49-F238E27FC236}">
                <a16:creationId xmlns:a16="http://schemas.microsoft.com/office/drawing/2014/main" id="{BBB5B064-8B8D-AD82-D700-8E84A3D6A858}"/>
              </a:ext>
            </a:extLst>
          </p:cNvPr>
          <p:cNvGrpSpPr/>
          <p:nvPr/>
        </p:nvGrpSpPr>
        <p:grpSpPr>
          <a:xfrm>
            <a:off x="7994022" y="1804421"/>
            <a:ext cx="1736541" cy="586687"/>
            <a:chOff x="7789714" y="3000657"/>
            <a:chExt cx="1736541" cy="586687"/>
          </a:xfrm>
        </p:grpSpPr>
        <p:sp>
          <p:nvSpPr>
            <p:cNvPr id="28" name="Rectangle: Rounded Corners 27">
              <a:extLst>
                <a:ext uri="{FF2B5EF4-FFF2-40B4-BE49-F238E27FC236}">
                  <a16:creationId xmlns:a16="http://schemas.microsoft.com/office/drawing/2014/main" id="{E21EEADF-0CF1-25C1-09FF-88C591CDDBAF}"/>
                </a:ext>
              </a:extLst>
            </p:cNvPr>
            <p:cNvSpPr/>
            <p:nvPr/>
          </p:nvSpPr>
          <p:spPr>
            <a:xfrm>
              <a:off x="7789714" y="3000657"/>
              <a:ext cx="1736541" cy="586687"/>
            </a:xfrm>
            <a:prstGeom prst="roundRect">
              <a:avLst>
                <a:gd name="adj" fmla="val 50000"/>
              </a:avLst>
            </a:prstGeom>
            <a:solidFill>
              <a:schemeClr val="bg1"/>
            </a:solid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12000" rtlCol="0" anchor="ctr"/>
            <a:lstStyle/>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Secondary</a:t>
              </a:r>
            </a:p>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Substation</a:t>
              </a:r>
            </a:p>
          </p:txBody>
        </p:sp>
        <p:pic>
          <p:nvPicPr>
            <p:cNvPr id="30" name="Graphic 29">
              <a:extLst>
                <a:ext uri="{FF2B5EF4-FFF2-40B4-BE49-F238E27FC236}">
                  <a16:creationId xmlns:a16="http://schemas.microsoft.com/office/drawing/2014/main" id="{CAAFE3A4-CFC1-32B5-D70E-CF7A5E10294A}"/>
                </a:ext>
              </a:extLst>
            </p:cNvPr>
            <p:cNvPicPr>
              <a:picLocks noChangeAspect="1"/>
            </p:cNvPicPr>
            <p:nvPr/>
          </p:nvPicPr>
          <p:blipFill>
            <a:blip r:embed="rId3" cstate="screen">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42125" y="3052788"/>
              <a:ext cx="482425" cy="482425"/>
            </a:xfrm>
            <a:prstGeom prst="rect">
              <a:avLst/>
            </a:prstGeom>
          </p:spPr>
        </p:pic>
      </p:grpSp>
      <p:grpSp>
        <p:nvGrpSpPr>
          <p:cNvPr id="32" name="Group 31">
            <a:extLst>
              <a:ext uri="{FF2B5EF4-FFF2-40B4-BE49-F238E27FC236}">
                <a16:creationId xmlns:a16="http://schemas.microsoft.com/office/drawing/2014/main" id="{E91720DB-AB3D-0FA3-1268-02E19383C21A}"/>
              </a:ext>
            </a:extLst>
          </p:cNvPr>
          <p:cNvGrpSpPr/>
          <p:nvPr/>
        </p:nvGrpSpPr>
        <p:grpSpPr>
          <a:xfrm>
            <a:off x="3938969" y="5643619"/>
            <a:ext cx="1744111" cy="586687"/>
            <a:chOff x="7789714" y="3000657"/>
            <a:chExt cx="1744111" cy="586687"/>
          </a:xfrm>
        </p:grpSpPr>
        <p:sp>
          <p:nvSpPr>
            <p:cNvPr id="34" name="Rectangle: Rounded Corners 33">
              <a:extLst>
                <a:ext uri="{FF2B5EF4-FFF2-40B4-BE49-F238E27FC236}">
                  <a16:creationId xmlns:a16="http://schemas.microsoft.com/office/drawing/2014/main" id="{F29A6B84-3D27-2F80-050C-FC65F5348CA7}"/>
                </a:ext>
              </a:extLst>
            </p:cNvPr>
            <p:cNvSpPr/>
            <p:nvPr/>
          </p:nvSpPr>
          <p:spPr>
            <a:xfrm>
              <a:off x="7789714" y="3000657"/>
              <a:ext cx="1744111" cy="586687"/>
            </a:xfrm>
            <a:prstGeom prst="roundRect">
              <a:avLst>
                <a:gd name="adj" fmla="val 50000"/>
              </a:avLst>
            </a:prstGeom>
            <a:solidFill>
              <a:schemeClr val="bg1"/>
            </a:solid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12000" rtlCol="0" anchor="ctr"/>
            <a:lstStyle/>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Secondary</a:t>
              </a:r>
            </a:p>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Substation</a:t>
              </a:r>
            </a:p>
          </p:txBody>
        </p:sp>
        <p:pic>
          <p:nvPicPr>
            <p:cNvPr id="36" name="Graphic 35">
              <a:extLst>
                <a:ext uri="{FF2B5EF4-FFF2-40B4-BE49-F238E27FC236}">
                  <a16:creationId xmlns:a16="http://schemas.microsoft.com/office/drawing/2014/main" id="{C9B882B3-4E97-1751-75F4-503EFF7F73AC}"/>
                </a:ext>
              </a:extLst>
            </p:cNvPr>
            <p:cNvPicPr>
              <a:picLocks noChangeAspect="1"/>
            </p:cNvPicPr>
            <p:nvPr/>
          </p:nvPicPr>
          <p:blipFill>
            <a:blip r:embed="rId3" cstate="screen">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42125" y="3052788"/>
              <a:ext cx="482425" cy="482425"/>
            </a:xfrm>
            <a:prstGeom prst="rect">
              <a:avLst/>
            </a:prstGeom>
          </p:spPr>
        </p:pic>
      </p:grpSp>
      <p:grpSp>
        <p:nvGrpSpPr>
          <p:cNvPr id="38" name="Group 37">
            <a:extLst>
              <a:ext uri="{FF2B5EF4-FFF2-40B4-BE49-F238E27FC236}">
                <a16:creationId xmlns:a16="http://schemas.microsoft.com/office/drawing/2014/main" id="{5C93827E-E35B-20AA-5609-8658C052CD0A}"/>
              </a:ext>
            </a:extLst>
          </p:cNvPr>
          <p:cNvGrpSpPr/>
          <p:nvPr/>
        </p:nvGrpSpPr>
        <p:grpSpPr>
          <a:xfrm>
            <a:off x="3151529" y="2102683"/>
            <a:ext cx="1736541" cy="586687"/>
            <a:chOff x="7789714" y="3000657"/>
            <a:chExt cx="1736541" cy="586687"/>
          </a:xfrm>
        </p:grpSpPr>
        <p:sp>
          <p:nvSpPr>
            <p:cNvPr id="40" name="Rectangle: Rounded Corners 39">
              <a:extLst>
                <a:ext uri="{FF2B5EF4-FFF2-40B4-BE49-F238E27FC236}">
                  <a16:creationId xmlns:a16="http://schemas.microsoft.com/office/drawing/2014/main" id="{AFD7E9F6-17E5-ECA9-A2B2-C80929B22BA6}"/>
                </a:ext>
              </a:extLst>
            </p:cNvPr>
            <p:cNvSpPr/>
            <p:nvPr/>
          </p:nvSpPr>
          <p:spPr>
            <a:xfrm>
              <a:off x="7789714" y="3000657"/>
              <a:ext cx="1736541" cy="586687"/>
            </a:xfrm>
            <a:prstGeom prst="roundRect">
              <a:avLst>
                <a:gd name="adj" fmla="val 50000"/>
              </a:avLst>
            </a:prstGeom>
            <a:solidFill>
              <a:schemeClr val="bg1"/>
            </a:solid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12000" rtlCol="0" anchor="ctr"/>
            <a:lstStyle/>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Secondary</a:t>
              </a:r>
            </a:p>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Substation</a:t>
              </a:r>
            </a:p>
          </p:txBody>
        </p:sp>
        <p:pic>
          <p:nvPicPr>
            <p:cNvPr id="42" name="Graphic 41">
              <a:extLst>
                <a:ext uri="{FF2B5EF4-FFF2-40B4-BE49-F238E27FC236}">
                  <a16:creationId xmlns:a16="http://schemas.microsoft.com/office/drawing/2014/main" id="{74BBBF0E-8EE8-B505-885C-224CA706E1ED}"/>
                </a:ext>
              </a:extLst>
            </p:cNvPr>
            <p:cNvPicPr>
              <a:picLocks noChangeAspect="1"/>
            </p:cNvPicPr>
            <p:nvPr/>
          </p:nvPicPr>
          <p:blipFill>
            <a:blip r:embed="rId3" cstate="screen">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42125" y="3052788"/>
              <a:ext cx="482425" cy="482425"/>
            </a:xfrm>
            <a:prstGeom prst="rect">
              <a:avLst/>
            </a:prstGeom>
          </p:spPr>
        </p:pic>
      </p:grpSp>
      <p:grpSp>
        <p:nvGrpSpPr>
          <p:cNvPr id="45" name="Group 44">
            <a:extLst>
              <a:ext uri="{FF2B5EF4-FFF2-40B4-BE49-F238E27FC236}">
                <a16:creationId xmlns:a16="http://schemas.microsoft.com/office/drawing/2014/main" id="{C633FAC7-D6F0-8E80-DEE1-A263DEAFB1D6}"/>
              </a:ext>
            </a:extLst>
          </p:cNvPr>
          <p:cNvGrpSpPr/>
          <p:nvPr/>
        </p:nvGrpSpPr>
        <p:grpSpPr>
          <a:xfrm>
            <a:off x="538898" y="2428162"/>
            <a:ext cx="1704487" cy="586687"/>
            <a:chOff x="7789714" y="3000657"/>
            <a:chExt cx="1704487" cy="586687"/>
          </a:xfrm>
        </p:grpSpPr>
        <p:sp>
          <p:nvSpPr>
            <p:cNvPr id="47" name="Rectangle: Rounded Corners 46">
              <a:extLst>
                <a:ext uri="{FF2B5EF4-FFF2-40B4-BE49-F238E27FC236}">
                  <a16:creationId xmlns:a16="http://schemas.microsoft.com/office/drawing/2014/main" id="{88D088EF-2B00-A3E4-E580-088B5968FAE3}"/>
                </a:ext>
              </a:extLst>
            </p:cNvPr>
            <p:cNvSpPr/>
            <p:nvPr/>
          </p:nvSpPr>
          <p:spPr>
            <a:xfrm>
              <a:off x="7789714" y="3000657"/>
              <a:ext cx="1704487" cy="586687"/>
            </a:xfrm>
            <a:prstGeom prst="roundRect">
              <a:avLst>
                <a:gd name="adj" fmla="val 50000"/>
              </a:avLst>
            </a:prstGeom>
            <a:solidFill>
              <a:schemeClr val="bg1"/>
            </a:solid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12000" rtlCol="0" anchor="ctr"/>
            <a:lstStyle/>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Secondary</a:t>
              </a:r>
            </a:p>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Substation</a:t>
              </a:r>
            </a:p>
          </p:txBody>
        </p:sp>
        <p:pic>
          <p:nvPicPr>
            <p:cNvPr id="48" name="Graphic 47">
              <a:extLst>
                <a:ext uri="{FF2B5EF4-FFF2-40B4-BE49-F238E27FC236}">
                  <a16:creationId xmlns:a16="http://schemas.microsoft.com/office/drawing/2014/main" id="{619434FF-DFFE-5663-D45B-BB620E1DC3BF}"/>
                </a:ext>
              </a:extLst>
            </p:cNvPr>
            <p:cNvPicPr>
              <a:picLocks noChangeAspect="1"/>
            </p:cNvPicPr>
            <p:nvPr/>
          </p:nvPicPr>
          <p:blipFill>
            <a:blip r:embed="rId3" cstate="screen">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42125" y="3052788"/>
              <a:ext cx="482425" cy="482425"/>
            </a:xfrm>
            <a:prstGeom prst="rect">
              <a:avLst/>
            </a:prstGeom>
          </p:spPr>
        </p:pic>
      </p:grpSp>
      <p:grpSp>
        <p:nvGrpSpPr>
          <p:cNvPr id="50" name="Group 49">
            <a:extLst>
              <a:ext uri="{FF2B5EF4-FFF2-40B4-BE49-F238E27FC236}">
                <a16:creationId xmlns:a16="http://schemas.microsoft.com/office/drawing/2014/main" id="{BCB795A0-D5FB-B829-31F6-FF3D48A70CE0}"/>
              </a:ext>
            </a:extLst>
          </p:cNvPr>
          <p:cNvGrpSpPr/>
          <p:nvPr/>
        </p:nvGrpSpPr>
        <p:grpSpPr>
          <a:xfrm>
            <a:off x="2083571" y="3125987"/>
            <a:ext cx="1704487" cy="586687"/>
            <a:chOff x="7789714" y="1975182"/>
            <a:chExt cx="1704487" cy="586687"/>
          </a:xfrm>
        </p:grpSpPr>
        <p:sp>
          <p:nvSpPr>
            <p:cNvPr id="52" name="Rectangle: Rounded Corners 51">
              <a:extLst>
                <a:ext uri="{FF2B5EF4-FFF2-40B4-BE49-F238E27FC236}">
                  <a16:creationId xmlns:a16="http://schemas.microsoft.com/office/drawing/2014/main" id="{7215C80F-F90E-EB80-8221-AFF0100AF521}"/>
                </a:ext>
              </a:extLst>
            </p:cNvPr>
            <p:cNvSpPr/>
            <p:nvPr/>
          </p:nvSpPr>
          <p:spPr>
            <a:xfrm>
              <a:off x="7789714" y="1975182"/>
              <a:ext cx="1704487" cy="586687"/>
            </a:xfrm>
            <a:prstGeom prst="roundRect">
              <a:avLst>
                <a:gd name="adj" fmla="val 50000"/>
              </a:avLst>
            </a:prstGeom>
            <a:solidFill>
              <a:schemeClr val="bg1"/>
            </a:solid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612000" rtlCol="0" anchor="ctr"/>
            <a:lstStyle/>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Primary</a:t>
              </a:r>
            </a:p>
            <a:p>
              <a:pPr algn="ctr"/>
              <a:r>
                <a:rPr lang="en-US" sz="1200" b="1">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Substation</a:t>
              </a:r>
            </a:p>
          </p:txBody>
        </p:sp>
        <p:pic>
          <p:nvPicPr>
            <p:cNvPr id="54" name="Graphic 53">
              <a:extLst>
                <a:ext uri="{FF2B5EF4-FFF2-40B4-BE49-F238E27FC236}">
                  <a16:creationId xmlns:a16="http://schemas.microsoft.com/office/drawing/2014/main" id="{18103E7E-8FCF-2BFD-1159-8BE81A43CA99}"/>
                </a:ext>
              </a:extLst>
            </p:cNvPr>
            <p:cNvPicPr>
              <a:picLocks noChangeAspect="1"/>
            </p:cNvPicPr>
            <p:nvPr/>
          </p:nvPicPr>
          <p:blipFill>
            <a:blip r:embed="rId5" cstate="screen">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846678" y="2027313"/>
              <a:ext cx="482425" cy="482425"/>
            </a:xfrm>
            <a:prstGeom prst="rect">
              <a:avLst/>
            </a:prstGeom>
          </p:spPr>
        </p:pic>
      </p:grpSp>
      <p:grpSp>
        <p:nvGrpSpPr>
          <p:cNvPr id="55" name="Group 54">
            <a:extLst>
              <a:ext uri="{FF2B5EF4-FFF2-40B4-BE49-F238E27FC236}">
                <a16:creationId xmlns:a16="http://schemas.microsoft.com/office/drawing/2014/main" id="{E88D2AA7-7968-6853-581D-3772B445CD5C}"/>
              </a:ext>
            </a:extLst>
          </p:cNvPr>
          <p:cNvGrpSpPr/>
          <p:nvPr/>
        </p:nvGrpSpPr>
        <p:grpSpPr>
          <a:xfrm>
            <a:off x="4397117" y="4305603"/>
            <a:ext cx="1674945" cy="586687"/>
            <a:chOff x="8646989" y="2299906"/>
            <a:chExt cx="1674945" cy="586687"/>
          </a:xfrm>
        </p:grpSpPr>
        <p:sp>
          <p:nvSpPr>
            <p:cNvPr id="56" name="Rectangle: Rounded Corners 55">
              <a:extLst>
                <a:ext uri="{FF2B5EF4-FFF2-40B4-BE49-F238E27FC236}">
                  <a16:creationId xmlns:a16="http://schemas.microsoft.com/office/drawing/2014/main" id="{0A296701-4E47-1A74-1B2E-653CB939D5D3}"/>
                </a:ext>
              </a:extLst>
            </p:cNvPr>
            <p:cNvSpPr/>
            <p:nvPr/>
          </p:nvSpPr>
          <p:spPr>
            <a:xfrm>
              <a:off x="8646989" y="2299906"/>
              <a:ext cx="1674945" cy="586687"/>
            </a:xfrm>
            <a:prstGeom prst="roundRect">
              <a:avLst>
                <a:gd name="adj" fmla="val 50000"/>
              </a:avLst>
            </a:prstGeom>
            <a:solidFill>
              <a:schemeClr val="bg1"/>
            </a:solid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468000" rtlCol="0" anchor="ctr"/>
            <a:lstStyle/>
            <a:p>
              <a:pPr algn="ctr"/>
              <a:r>
                <a:rPr lang="en-US" sz="1200" b="1">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rPr>
                <a:t>Cabinet</a:t>
              </a:r>
            </a:p>
          </p:txBody>
        </p:sp>
        <p:pic>
          <p:nvPicPr>
            <p:cNvPr id="57" name="Graphic 56">
              <a:extLst>
                <a:ext uri="{FF2B5EF4-FFF2-40B4-BE49-F238E27FC236}">
                  <a16:creationId xmlns:a16="http://schemas.microsoft.com/office/drawing/2014/main" id="{947594B7-F2CE-3987-66F4-3BF1EF39BA0A}"/>
                </a:ext>
              </a:extLst>
            </p:cNvPr>
            <p:cNvPicPr>
              <a:picLocks noChangeAspect="1"/>
            </p:cNvPicPr>
            <p:nvPr/>
          </p:nvPicPr>
          <p:blipFill>
            <a:blip r:embed="rId7" cstate="screen">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03073" y="2349822"/>
              <a:ext cx="482425" cy="482425"/>
            </a:xfrm>
            <a:prstGeom prst="rect">
              <a:avLst/>
            </a:prstGeom>
          </p:spPr>
        </p:pic>
      </p:grpSp>
      <p:grpSp>
        <p:nvGrpSpPr>
          <p:cNvPr id="58" name="Group 57">
            <a:extLst>
              <a:ext uri="{FF2B5EF4-FFF2-40B4-BE49-F238E27FC236}">
                <a16:creationId xmlns:a16="http://schemas.microsoft.com/office/drawing/2014/main" id="{B9CA44E8-D6E5-505E-7B32-51072A292ADD}"/>
              </a:ext>
            </a:extLst>
          </p:cNvPr>
          <p:cNvGrpSpPr/>
          <p:nvPr/>
        </p:nvGrpSpPr>
        <p:grpSpPr>
          <a:xfrm>
            <a:off x="4106395" y="3017645"/>
            <a:ext cx="1674945" cy="586687"/>
            <a:chOff x="8646989" y="1553707"/>
            <a:chExt cx="1674945" cy="586687"/>
          </a:xfrm>
        </p:grpSpPr>
        <p:sp>
          <p:nvSpPr>
            <p:cNvPr id="59" name="Rectangle: Rounded Corners 58">
              <a:extLst>
                <a:ext uri="{FF2B5EF4-FFF2-40B4-BE49-F238E27FC236}">
                  <a16:creationId xmlns:a16="http://schemas.microsoft.com/office/drawing/2014/main" id="{17E7E7F6-413B-A4E5-DA53-D54FDC4E24A6}"/>
                </a:ext>
              </a:extLst>
            </p:cNvPr>
            <p:cNvSpPr/>
            <p:nvPr/>
          </p:nvSpPr>
          <p:spPr>
            <a:xfrm>
              <a:off x="8646989" y="1553707"/>
              <a:ext cx="1674945" cy="586687"/>
            </a:xfrm>
            <a:prstGeom prst="roundRect">
              <a:avLst>
                <a:gd name="adj" fmla="val 50000"/>
              </a:avLst>
            </a:prstGeom>
            <a:solidFill>
              <a:schemeClr val="bg1"/>
            </a:solid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468000" rtlCol="0" anchor="ctr"/>
            <a:lstStyle/>
            <a:p>
              <a:pPr algn="ctr"/>
              <a:r>
                <a:rPr lang="en-US" sz="1200" b="1">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rPr>
                <a:t>Exchange</a:t>
              </a:r>
            </a:p>
          </p:txBody>
        </p:sp>
        <p:pic>
          <p:nvPicPr>
            <p:cNvPr id="66" name="Graphic 65">
              <a:extLst>
                <a:ext uri="{FF2B5EF4-FFF2-40B4-BE49-F238E27FC236}">
                  <a16:creationId xmlns:a16="http://schemas.microsoft.com/office/drawing/2014/main" id="{4C2C12B3-562D-532A-928A-EFAE6F456928}"/>
                </a:ext>
              </a:extLst>
            </p:cNvPr>
            <p:cNvPicPr>
              <a:picLocks noChangeAspect="1"/>
            </p:cNvPicPr>
            <p:nvPr/>
          </p:nvPicPr>
          <p:blipFill>
            <a:blip r:embed="rId9" cstate="screen">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701525" y="1603246"/>
              <a:ext cx="482425" cy="482425"/>
            </a:xfrm>
            <a:prstGeom prst="rect">
              <a:avLst/>
            </a:prstGeom>
          </p:spPr>
        </p:pic>
      </p:grpSp>
      <p:grpSp>
        <p:nvGrpSpPr>
          <p:cNvPr id="97" name="Group 96">
            <a:extLst>
              <a:ext uri="{FF2B5EF4-FFF2-40B4-BE49-F238E27FC236}">
                <a16:creationId xmlns:a16="http://schemas.microsoft.com/office/drawing/2014/main" id="{BD7207F3-10B6-93B2-F0A0-5CB2EB300A4C}"/>
              </a:ext>
            </a:extLst>
          </p:cNvPr>
          <p:cNvGrpSpPr/>
          <p:nvPr/>
        </p:nvGrpSpPr>
        <p:grpSpPr>
          <a:xfrm>
            <a:off x="4845608" y="3662423"/>
            <a:ext cx="1674945" cy="586687"/>
            <a:chOff x="8646989" y="3046106"/>
            <a:chExt cx="1674945" cy="586687"/>
          </a:xfrm>
        </p:grpSpPr>
        <p:sp>
          <p:nvSpPr>
            <p:cNvPr id="98" name="Rectangle: Rounded Corners 97">
              <a:extLst>
                <a:ext uri="{FF2B5EF4-FFF2-40B4-BE49-F238E27FC236}">
                  <a16:creationId xmlns:a16="http://schemas.microsoft.com/office/drawing/2014/main" id="{42967B55-B690-D2BA-6A60-F051445098E3}"/>
                </a:ext>
              </a:extLst>
            </p:cNvPr>
            <p:cNvSpPr/>
            <p:nvPr/>
          </p:nvSpPr>
          <p:spPr>
            <a:xfrm>
              <a:off x="8646989" y="3046106"/>
              <a:ext cx="1674945" cy="586687"/>
            </a:xfrm>
            <a:prstGeom prst="roundRect">
              <a:avLst>
                <a:gd name="adj" fmla="val 50000"/>
              </a:avLst>
            </a:prstGeom>
            <a:solidFill>
              <a:schemeClr val="bg1"/>
            </a:solid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468000" rtlCol="0" anchor="ctr"/>
            <a:lstStyle/>
            <a:p>
              <a:pPr algn="ctr"/>
              <a:r>
                <a:rPr lang="en-US" sz="1200" b="1">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rPr>
                <a:t>Mobile</a:t>
              </a:r>
            </a:p>
          </p:txBody>
        </p:sp>
        <p:pic>
          <p:nvPicPr>
            <p:cNvPr id="99" name="Graphic 98">
              <a:extLst>
                <a:ext uri="{FF2B5EF4-FFF2-40B4-BE49-F238E27FC236}">
                  <a16:creationId xmlns:a16="http://schemas.microsoft.com/office/drawing/2014/main" id="{6070DBDF-C1FC-C0FC-0A2A-3F1560F7733C}"/>
                </a:ext>
              </a:extLst>
            </p:cNvPr>
            <p:cNvPicPr>
              <a:picLocks noChangeAspect="1"/>
            </p:cNvPicPr>
            <p:nvPr/>
          </p:nvPicPr>
          <p:blipFill>
            <a:blip r:embed="rId11" cstate="screen">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703127" y="3098236"/>
              <a:ext cx="482425" cy="482425"/>
            </a:xfrm>
            <a:prstGeom prst="rect">
              <a:avLst/>
            </a:prstGeom>
          </p:spPr>
        </p:pic>
      </p:grpSp>
      <p:grpSp>
        <p:nvGrpSpPr>
          <p:cNvPr id="108" name="Group 107">
            <a:extLst>
              <a:ext uri="{FF2B5EF4-FFF2-40B4-BE49-F238E27FC236}">
                <a16:creationId xmlns:a16="http://schemas.microsoft.com/office/drawing/2014/main" id="{6F838C4B-C335-74B3-D84A-F914ECE10EC0}"/>
              </a:ext>
            </a:extLst>
          </p:cNvPr>
          <p:cNvGrpSpPr/>
          <p:nvPr/>
        </p:nvGrpSpPr>
        <p:grpSpPr>
          <a:xfrm>
            <a:off x="5402730" y="4982781"/>
            <a:ext cx="1674945" cy="586687"/>
            <a:chOff x="8646989" y="1672243"/>
            <a:chExt cx="1674945" cy="586687"/>
          </a:xfrm>
        </p:grpSpPr>
        <p:sp>
          <p:nvSpPr>
            <p:cNvPr id="109" name="Rectangle: Rounded Corners 108">
              <a:extLst>
                <a:ext uri="{FF2B5EF4-FFF2-40B4-BE49-F238E27FC236}">
                  <a16:creationId xmlns:a16="http://schemas.microsoft.com/office/drawing/2014/main" id="{06888CB0-8FDB-B789-D727-80EA324DAE4F}"/>
                </a:ext>
              </a:extLst>
            </p:cNvPr>
            <p:cNvSpPr/>
            <p:nvPr/>
          </p:nvSpPr>
          <p:spPr>
            <a:xfrm>
              <a:off x="8646989" y="1672243"/>
              <a:ext cx="1674945" cy="586687"/>
            </a:xfrm>
            <a:prstGeom prst="roundRect">
              <a:avLst>
                <a:gd name="adj" fmla="val 50000"/>
              </a:avLst>
            </a:prstGeom>
            <a:solidFill>
              <a:schemeClr val="bg1"/>
            </a:solid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468000" tIns="45720" rIns="91440" bIns="45720" rtlCol="0" anchor="ctr"/>
            <a:lstStyle/>
            <a:p>
              <a:pPr algn="ctr"/>
              <a:r>
                <a:rPr lang="en-US" sz="1200" b="1">
                  <a:solidFill>
                    <a:srgbClr val="449AD1"/>
                  </a:solidFill>
                  <a:latin typeface="Akkurat LL Light" panose="020B0404020101010102" pitchFamily="34" charset="-126"/>
                  <a:ea typeface="Akkurat LL Light"/>
                  <a:cs typeface="Akkurat LL Light" panose="020B0404020101010102" pitchFamily="34" charset="-126"/>
                </a:rPr>
                <a:t>Water</a:t>
              </a:r>
              <a:br>
                <a:rPr lang="en-US" sz="1200" b="1">
                  <a:latin typeface="Akkurat LL Light" panose="020B0404020101010102" pitchFamily="34" charset="-126"/>
                  <a:ea typeface="Akkurat LL Light" panose="020B0404020101010102" pitchFamily="34" charset="-126"/>
                  <a:cs typeface="Akkurat LL Light" panose="020B0404020101010102" pitchFamily="34" charset="-126"/>
                </a:rPr>
              </a:br>
              <a:r>
                <a:rPr lang="en-US" sz="1200" b="1">
                  <a:solidFill>
                    <a:srgbClr val="449AD1"/>
                  </a:solidFill>
                  <a:latin typeface="Akkurat LL Light" panose="020B0404020101010102" pitchFamily="34" charset="-126"/>
                  <a:ea typeface="Akkurat LL Light"/>
                  <a:cs typeface="Akkurat LL Light" panose="020B0404020101010102" pitchFamily="34" charset="-126"/>
                </a:rPr>
                <a:t>Subsite</a:t>
              </a:r>
              <a:endParaRPr lang="en-US" sz="1200" b="1">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endParaRPr>
            </a:p>
          </p:txBody>
        </p:sp>
        <p:pic>
          <p:nvPicPr>
            <p:cNvPr id="110" name="Graphic 109">
              <a:extLst>
                <a:ext uri="{FF2B5EF4-FFF2-40B4-BE49-F238E27FC236}">
                  <a16:creationId xmlns:a16="http://schemas.microsoft.com/office/drawing/2014/main" id="{8BBE368F-CBE7-03CA-E6C7-9F1804CD8220}"/>
                </a:ext>
              </a:extLst>
            </p:cNvPr>
            <p:cNvPicPr>
              <a:picLocks noChangeAspect="1"/>
            </p:cNvPicPr>
            <p:nvPr/>
          </p:nvPicPr>
          <p:blipFill>
            <a:blip r:embed="rId13" cstate="screen">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713505" y="1727671"/>
              <a:ext cx="482425" cy="482425"/>
            </a:xfrm>
            <a:prstGeom prst="rect">
              <a:avLst/>
            </a:prstGeom>
          </p:spPr>
        </p:pic>
      </p:grpSp>
      <p:grpSp>
        <p:nvGrpSpPr>
          <p:cNvPr id="111" name="Group 110">
            <a:extLst>
              <a:ext uri="{FF2B5EF4-FFF2-40B4-BE49-F238E27FC236}">
                <a16:creationId xmlns:a16="http://schemas.microsoft.com/office/drawing/2014/main" id="{C842CF63-2D09-74A4-5F1A-B0B647D460B8}"/>
              </a:ext>
            </a:extLst>
          </p:cNvPr>
          <p:cNvGrpSpPr/>
          <p:nvPr/>
        </p:nvGrpSpPr>
        <p:grpSpPr>
          <a:xfrm>
            <a:off x="6737393" y="2627091"/>
            <a:ext cx="1674945" cy="586687"/>
            <a:chOff x="8646989" y="1672243"/>
            <a:chExt cx="1674945" cy="586687"/>
          </a:xfrm>
        </p:grpSpPr>
        <p:sp>
          <p:nvSpPr>
            <p:cNvPr id="112" name="Rectangle: Rounded Corners 111">
              <a:extLst>
                <a:ext uri="{FF2B5EF4-FFF2-40B4-BE49-F238E27FC236}">
                  <a16:creationId xmlns:a16="http://schemas.microsoft.com/office/drawing/2014/main" id="{D7C4DEE2-DF77-517B-8E45-D8EB5283CA21}"/>
                </a:ext>
              </a:extLst>
            </p:cNvPr>
            <p:cNvSpPr/>
            <p:nvPr/>
          </p:nvSpPr>
          <p:spPr>
            <a:xfrm>
              <a:off x="8646989" y="1672243"/>
              <a:ext cx="1674945" cy="586687"/>
            </a:xfrm>
            <a:prstGeom prst="roundRect">
              <a:avLst>
                <a:gd name="adj" fmla="val 50000"/>
              </a:avLst>
            </a:prstGeom>
            <a:solidFill>
              <a:schemeClr val="bg1"/>
            </a:solid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468000" tIns="45720" rIns="91440" bIns="45720" rtlCol="0" anchor="ctr"/>
            <a:lstStyle/>
            <a:p>
              <a:pPr algn="ctr"/>
              <a:r>
                <a:rPr lang="en-US" sz="1200" b="1">
                  <a:solidFill>
                    <a:srgbClr val="449AD1"/>
                  </a:solidFill>
                  <a:latin typeface="Akkurat LL Light" panose="020B0404020101010102" pitchFamily="34" charset="-126"/>
                  <a:ea typeface="Akkurat LL Light"/>
                  <a:cs typeface="Akkurat LL Light" panose="020B0404020101010102" pitchFamily="34" charset="-126"/>
                </a:rPr>
                <a:t>Water</a:t>
              </a:r>
              <a:br>
                <a:rPr lang="en-US" sz="1200" b="1">
                  <a:latin typeface="Akkurat LL Light" panose="020B0404020101010102" pitchFamily="34" charset="-126"/>
                  <a:ea typeface="Akkurat LL Light" panose="020B0404020101010102" pitchFamily="34" charset="-126"/>
                  <a:cs typeface="Akkurat LL Light" panose="020B0404020101010102" pitchFamily="34" charset="-126"/>
                </a:rPr>
              </a:br>
              <a:r>
                <a:rPr lang="en-US" sz="1200" b="1">
                  <a:solidFill>
                    <a:srgbClr val="449AD1"/>
                  </a:solidFill>
                  <a:latin typeface="Akkurat LL Light" panose="020B0404020101010102" pitchFamily="34" charset="-126"/>
                  <a:ea typeface="Akkurat LL Light"/>
                  <a:cs typeface="Akkurat LL Light" panose="020B0404020101010102" pitchFamily="34" charset="-126"/>
                </a:rPr>
                <a:t>Subsite</a:t>
              </a:r>
              <a:endParaRPr lang="en-US" sz="1200" b="1">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endParaRPr>
            </a:p>
          </p:txBody>
        </p:sp>
        <p:pic>
          <p:nvPicPr>
            <p:cNvPr id="113" name="Graphic 112">
              <a:extLst>
                <a:ext uri="{FF2B5EF4-FFF2-40B4-BE49-F238E27FC236}">
                  <a16:creationId xmlns:a16="http://schemas.microsoft.com/office/drawing/2014/main" id="{E44D6EB5-A8C4-A908-E6C6-07BB2E447CB8}"/>
                </a:ext>
              </a:extLst>
            </p:cNvPr>
            <p:cNvPicPr>
              <a:picLocks noChangeAspect="1"/>
            </p:cNvPicPr>
            <p:nvPr/>
          </p:nvPicPr>
          <p:blipFill>
            <a:blip r:embed="rId13" cstate="screen">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713505" y="1727671"/>
              <a:ext cx="482425" cy="482425"/>
            </a:xfrm>
            <a:prstGeom prst="rect">
              <a:avLst/>
            </a:prstGeom>
          </p:spPr>
        </p:pic>
      </p:grpSp>
      <p:grpSp>
        <p:nvGrpSpPr>
          <p:cNvPr id="114" name="Group 113">
            <a:extLst>
              <a:ext uri="{FF2B5EF4-FFF2-40B4-BE49-F238E27FC236}">
                <a16:creationId xmlns:a16="http://schemas.microsoft.com/office/drawing/2014/main" id="{3D5B8D0D-A1B7-8EA0-3E5B-6ECC0E3E7F14}"/>
              </a:ext>
            </a:extLst>
          </p:cNvPr>
          <p:cNvGrpSpPr/>
          <p:nvPr/>
        </p:nvGrpSpPr>
        <p:grpSpPr>
          <a:xfrm>
            <a:off x="7574866" y="3699946"/>
            <a:ext cx="1674945" cy="586687"/>
            <a:chOff x="8646989" y="2418442"/>
            <a:chExt cx="1674945" cy="586687"/>
          </a:xfrm>
        </p:grpSpPr>
        <p:sp>
          <p:nvSpPr>
            <p:cNvPr id="115" name="Rectangle: Rounded Corners 114">
              <a:extLst>
                <a:ext uri="{FF2B5EF4-FFF2-40B4-BE49-F238E27FC236}">
                  <a16:creationId xmlns:a16="http://schemas.microsoft.com/office/drawing/2014/main" id="{2EE62C52-BC11-A2D6-EEFD-A8288B709FC0}"/>
                </a:ext>
              </a:extLst>
            </p:cNvPr>
            <p:cNvSpPr/>
            <p:nvPr/>
          </p:nvSpPr>
          <p:spPr>
            <a:xfrm>
              <a:off x="8646989" y="2418442"/>
              <a:ext cx="1674945" cy="586687"/>
            </a:xfrm>
            <a:prstGeom prst="roundRect">
              <a:avLst>
                <a:gd name="adj" fmla="val 50000"/>
              </a:avLst>
            </a:prstGeom>
            <a:solidFill>
              <a:schemeClr val="bg1"/>
            </a:solid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468000" tIns="45720" rIns="91440" bIns="45720" rtlCol="0" anchor="ctr"/>
            <a:lstStyle/>
            <a:p>
              <a:pPr algn="ctr"/>
              <a:r>
                <a:rPr lang="en-US" sz="1200" b="1">
                  <a:solidFill>
                    <a:srgbClr val="449AD1"/>
                  </a:solidFill>
                  <a:latin typeface="Akkurat LL Light" panose="020B0404020101010102" pitchFamily="34" charset="-126"/>
                  <a:ea typeface="Akkurat LL Light"/>
                  <a:cs typeface="Akkurat LL Light" panose="020B0404020101010102" pitchFamily="34" charset="-126"/>
                </a:rPr>
                <a:t>Sewage</a:t>
              </a:r>
              <a:br>
                <a:rPr lang="en-US" sz="1200" b="1">
                  <a:latin typeface="Akkurat LL Light" panose="020B0404020101010102" pitchFamily="34" charset="-126"/>
                  <a:ea typeface="Akkurat LL Light" panose="020B0404020101010102" pitchFamily="34" charset="-126"/>
                  <a:cs typeface="Akkurat LL Light" panose="020B0404020101010102" pitchFamily="34" charset="-126"/>
                </a:rPr>
              </a:br>
              <a:r>
                <a:rPr lang="en-US" sz="1200" b="1">
                  <a:solidFill>
                    <a:srgbClr val="449AD1"/>
                  </a:solidFill>
                  <a:latin typeface="Akkurat LL Light" panose="020B0404020101010102" pitchFamily="34" charset="-126"/>
                  <a:ea typeface="Akkurat LL Light"/>
                  <a:cs typeface="Akkurat LL Light" panose="020B0404020101010102" pitchFamily="34" charset="-126"/>
                </a:rPr>
                <a:t>Subsite</a:t>
              </a:r>
              <a:endParaRPr lang="en-US" sz="1200" b="1">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endParaRPr>
            </a:p>
          </p:txBody>
        </p:sp>
        <p:pic>
          <p:nvPicPr>
            <p:cNvPr id="116" name="Graphic 115">
              <a:extLst>
                <a:ext uri="{FF2B5EF4-FFF2-40B4-BE49-F238E27FC236}">
                  <a16:creationId xmlns:a16="http://schemas.microsoft.com/office/drawing/2014/main" id="{B84C27CC-7DF3-3D7C-2EEA-050F9463BF56}"/>
                </a:ext>
              </a:extLst>
            </p:cNvPr>
            <p:cNvPicPr>
              <a:picLocks noChangeAspect="1"/>
            </p:cNvPicPr>
            <p:nvPr/>
          </p:nvPicPr>
          <p:blipFill>
            <a:blip r:embed="rId15" cstate="screen">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8723426" y="2464789"/>
              <a:ext cx="482425" cy="482425"/>
            </a:xfrm>
            <a:prstGeom prst="rect">
              <a:avLst/>
            </a:prstGeom>
          </p:spPr>
        </p:pic>
      </p:grpSp>
      <p:grpSp>
        <p:nvGrpSpPr>
          <p:cNvPr id="117" name="Group 116">
            <a:extLst>
              <a:ext uri="{FF2B5EF4-FFF2-40B4-BE49-F238E27FC236}">
                <a16:creationId xmlns:a16="http://schemas.microsoft.com/office/drawing/2014/main" id="{D2C50B21-1C32-06A2-FAB9-38B51DD99DEF}"/>
              </a:ext>
            </a:extLst>
          </p:cNvPr>
          <p:cNvGrpSpPr/>
          <p:nvPr/>
        </p:nvGrpSpPr>
        <p:grpSpPr>
          <a:xfrm>
            <a:off x="7074153" y="4544056"/>
            <a:ext cx="1674945" cy="586687"/>
            <a:chOff x="8646989" y="3164642"/>
            <a:chExt cx="1674945" cy="586687"/>
          </a:xfrm>
        </p:grpSpPr>
        <p:sp>
          <p:nvSpPr>
            <p:cNvPr id="118" name="Rectangle: Rounded Corners 117">
              <a:extLst>
                <a:ext uri="{FF2B5EF4-FFF2-40B4-BE49-F238E27FC236}">
                  <a16:creationId xmlns:a16="http://schemas.microsoft.com/office/drawing/2014/main" id="{880FAF25-68B4-F69C-55D9-4EDED6A0CEA2}"/>
                </a:ext>
              </a:extLst>
            </p:cNvPr>
            <p:cNvSpPr/>
            <p:nvPr/>
          </p:nvSpPr>
          <p:spPr>
            <a:xfrm>
              <a:off x="8646989" y="3164642"/>
              <a:ext cx="1674945" cy="586687"/>
            </a:xfrm>
            <a:prstGeom prst="roundRect">
              <a:avLst>
                <a:gd name="adj" fmla="val 50000"/>
              </a:avLst>
            </a:prstGeom>
            <a:solidFill>
              <a:schemeClr val="bg1"/>
            </a:solid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468000" tIns="45720" rIns="91440" bIns="45720" rtlCol="0" anchor="ctr"/>
            <a:lstStyle/>
            <a:p>
              <a:pPr algn="ctr"/>
              <a:r>
                <a:rPr lang="en-US" sz="1200" b="1">
                  <a:solidFill>
                    <a:srgbClr val="449AD1"/>
                  </a:solidFill>
                  <a:latin typeface="Akkurat LL Light" panose="020B0404020101010102" pitchFamily="34" charset="-126"/>
                  <a:ea typeface="Akkurat LL Light"/>
                  <a:cs typeface="Akkurat LL Light" panose="020B0404020101010102" pitchFamily="34" charset="-126"/>
                </a:rPr>
                <a:t>Sludge</a:t>
              </a:r>
              <a:br>
                <a:rPr lang="en-US" sz="1200" b="1">
                  <a:latin typeface="Akkurat LL Light" panose="020B0404020101010102" pitchFamily="34" charset="-126"/>
                  <a:ea typeface="Akkurat LL Light" panose="020B0404020101010102" pitchFamily="34" charset="-126"/>
                  <a:cs typeface="Akkurat LL Light" panose="020B0404020101010102" pitchFamily="34" charset="-126"/>
                </a:rPr>
              </a:br>
              <a:r>
                <a:rPr lang="en-US" sz="1200" b="1">
                  <a:solidFill>
                    <a:srgbClr val="449AD1"/>
                  </a:solidFill>
                  <a:latin typeface="Akkurat LL Light" panose="020B0404020101010102" pitchFamily="34" charset="-126"/>
                  <a:ea typeface="Akkurat LL Light"/>
                  <a:cs typeface="Akkurat LL Light" panose="020B0404020101010102" pitchFamily="34" charset="-126"/>
                </a:rPr>
                <a:t>Subsite</a:t>
              </a:r>
              <a:endParaRPr lang="en-US" sz="1200" b="1">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endParaRPr>
            </a:p>
          </p:txBody>
        </p:sp>
        <p:pic>
          <p:nvPicPr>
            <p:cNvPr id="119" name="Graphic 118">
              <a:extLst>
                <a:ext uri="{FF2B5EF4-FFF2-40B4-BE49-F238E27FC236}">
                  <a16:creationId xmlns:a16="http://schemas.microsoft.com/office/drawing/2014/main" id="{22149CBC-BA8C-A7FF-23B6-2128E8FF23DF}"/>
                </a:ext>
              </a:extLst>
            </p:cNvPr>
            <p:cNvPicPr>
              <a:picLocks noChangeAspect="1"/>
            </p:cNvPicPr>
            <p:nvPr/>
          </p:nvPicPr>
          <p:blipFill>
            <a:blip r:embed="rId17" cstate="screen">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713506" y="3216772"/>
              <a:ext cx="482425" cy="482425"/>
            </a:xfrm>
            <a:prstGeom prst="rect">
              <a:avLst/>
            </a:prstGeom>
          </p:spPr>
        </p:pic>
      </p:grpSp>
    </p:spTree>
    <p:extLst>
      <p:ext uri="{BB962C8B-B14F-4D97-AF65-F5344CB8AC3E}">
        <p14:creationId xmlns:p14="http://schemas.microsoft.com/office/powerpoint/2010/main" val="29420692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right)">
                                      <p:cBhvr>
                                        <p:cTn id="19" dur="5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wipe(down)">
                                      <p:cBhvr>
                                        <p:cTn id="22" dur="500"/>
                                        <p:tgtEl>
                                          <p:spTgt spid="46"/>
                                        </p:tgtEl>
                                      </p:cBhvr>
                                    </p:animEffect>
                                  </p:childTnLst>
                                </p:cTn>
                              </p:par>
                              <p:par>
                                <p:cTn id="23" presetID="2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right)">
                                      <p:cBhvr>
                                        <p:cTn id="25" dur="500"/>
                                        <p:tgtEl>
                                          <p:spTgt spid="8"/>
                                        </p:tgtEl>
                                      </p:cBhvr>
                                    </p:animEffect>
                                  </p:childTnLst>
                                </p:cTn>
                              </p:par>
                              <p:par>
                                <p:cTn id="26" presetID="22" presetClass="entr" presetSubtype="4"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par>
                                <p:cTn id="29" presetID="22" presetClass="entr" presetSubtype="4" fill="hold"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wipe(down)">
                                      <p:cBhvr>
                                        <p:cTn id="31" dur="500"/>
                                        <p:tgtEl>
                                          <p:spTgt spid="49"/>
                                        </p:tgtEl>
                                      </p:cBhvr>
                                    </p:animEffect>
                                  </p:childTnLst>
                                </p:cTn>
                              </p:par>
                              <p:par>
                                <p:cTn id="32" presetID="2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right)">
                                      <p:cBhvr>
                                        <p:cTn id="3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0">
            <a:extLst>
              <a:ext uri="{FF2B5EF4-FFF2-40B4-BE49-F238E27FC236}">
                <a16:creationId xmlns:a16="http://schemas.microsoft.com/office/drawing/2014/main" id="{1E2E893F-9525-5FD6-93B8-8DE680E674AF}"/>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371763" y="1599425"/>
            <a:ext cx="11409557" cy="4797197"/>
          </a:xfrm>
          <a:prstGeom prst="roundRect">
            <a:avLst>
              <a:gd name="adj" fmla="val 4764"/>
            </a:avLst>
          </a:prstGeom>
          <a:ln w="57150">
            <a:solidFill>
              <a:schemeClr val="accent1"/>
            </a:solidFill>
          </a:ln>
        </p:spPr>
      </p:pic>
      <p:sp>
        <p:nvSpPr>
          <p:cNvPr id="106" name="Title 105">
            <a:extLst>
              <a:ext uri="{FF2B5EF4-FFF2-40B4-BE49-F238E27FC236}">
                <a16:creationId xmlns:a16="http://schemas.microsoft.com/office/drawing/2014/main" id="{591ABEDE-6D70-76A5-EDDC-657671B8065B}"/>
              </a:ext>
            </a:extLst>
          </p:cNvPr>
          <p:cNvSpPr>
            <a:spLocks noGrp="1"/>
          </p:cNvSpPr>
          <p:nvPr>
            <p:ph type="title"/>
          </p:nvPr>
        </p:nvSpPr>
        <p:spPr/>
        <p:txBody>
          <a:bodyPr/>
          <a:lstStyle/>
          <a:p>
            <a:r>
              <a:rPr lang="en-US" sz="4800" dirty="0">
                <a:latin typeface="Impact" panose="020B0806030902050204" pitchFamily="34" charset="0"/>
              </a:rPr>
              <a:t>Knowledge graph</a:t>
            </a:r>
          </a:p>
        </p:txBody>
      </p:sp>
      <p:sp>
        <p:nvSpPr>
          <p:cNvPr id="107" name="Text Placeholder 106">
            <a:extLst>
              <a:ext uri="{FF2B5EF4-FFF2-40B4-BE49-F238E27FC236}">
                <a16:creationId xmlns:a16="http://schemas.microsoft.com/office/drawing/2014/main" id="{B224F4AA-D061-0CB4-98F3-175599A21DE8}"/>
              </a:ext>
            </a:extLst>
          </p:cNvPr>
          <p:cNvSpPr>
            <a:spLocks noGrp="1"/>
          </p:cNvSpPr>
          <p:nvPr>
            <p:ph type="body" sz="quarter" idx="10"/>
          </p:nvPr>
        </p:nvSpPr>
        <p:spPr>
          <a:xfrm>
            <a:off x="646111" y="1069200"/>
            <a:ext cx="11135209" cy="530225"/>
          </a:xfrm>
        </p:spPr>
        <p:txBody>
          <a:bodyPr/>
          <a:lstStyle/>
          <a:p>
            <a:r>
              <a:rPr lang="en-US" dirty="0"/>
              <a:t>Connected data and insights</a:t>
            </a:r>
          </a:p>
        </p:txBody>
      </p:sp>
    </p:spTree>
    <p:extLst>
      <p:ext uri="{BB962C8B-B14F-4D97-AF65-F5344CB8AC3E}">
        <p14:creationId xmlns:p14="http://schemas.microsoft.com/office/powerpoint/2010/main" val="3699556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Oval 58">
            <a:extLst>
              <a:ext uri="{FF2B5EF4-FFF2-40B4-BE49-F238E27FC236}">
                <a16:creationId xmlns:a16="http://schemas.microsoft.com/office/drawing/2014/main" id="{A674EC88-1770-B595-057B-144361F9A228}"/>
              </a:ext>
            </a:extLst>
          </p:cNvPr>
          <p:cNvSpPr/>
          <p:nvPr/>
        </p:nvSpPr>
        <p:spPr>
          <a:xfrm>
            <a:off x="4154721" y="1898524"/>
            <a:ext cx="3873549" cy="387354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68" name="Freeform 67">
            <a:extLst>
              <a:ext uri="{FF2B5EF4-FFF2-40B4-BE49-F238E27FC236}">
                <a16:creationId xmlns:a16="http://schemas.microsoft.com/office/drawing/2014/main" id="{C3D3100D-9DDB-483B-A686-F4FA0B74E3F9}"/>
              </a:ext>
            </a:extLst>
          </p:cNvPr>
          <p:cNvSpPr/>
          <p:nvPr/>
        </p:nvSpPr>
        <p:spPr>
          <a:xfrm>
            <a:off x="7102331" y="2234197"/>
            <a:ext cx="1006513" cy="407597"/>
          </a:xfrm>
          <a:custGeom>
            <a:avLst/>
            <a:gdLst>
              <a:gd name="connsiteX0" fmla="*/ 0 w 937647"/>
              <a:gd name="connsiteY0" fmla="*/ 379709 h 379709"/>
              <a:gd name="connsiteX1" fmla="*/ 379709 w 937647"/>
              <a:gd name="connsiteY1" fmla="*/ 0 h 379709"/>
              <a:gd name="connsiteX2" fmla="*/ 937647 w 937647"/>
              <a:gd name="connsiteY2" fmla="*/ 0 h 379709"/>
            </a:gdLst>
            <a:ahLst/>
            <a:cxnLst>
              <a:cxn ang="0">
                <a:pos x="connsiteX0" y="connsiteY0"/>
              </a:cxn>
              <a:cxn ang="0">
                <a:pos x="connsiteX1" y="connsiteY1"/>
              </a:cxn>
              <a:cxn ang="0">
                <a:pos x="connsiteX2" y="connsiteY2"/>
              </a:cxn>
            </a:cxnLst>
            <a:rect l="l" t="t" r="r" b="b"/>
            <a:pathLst>
              <a:path w="937647" h="379709">
                <a:moveTo>
                  <a:pt x="0" y="379709"/>
                </a:moveTo>
                <a:lnTo>
                  <a:pt x="379709" y="0"/>
                </a:lnTo>
                <a:lnTo>
                  <a:pt x="937647" y="0"/>
                </a:lnTo>
              </a:path>
            </a:pathLst>
          </a:custGeom>
          <a:ln w="31750" cap="rnd">
            <a:solidFill>
              <a:srgbClr val="0872B5"/>
            </a:solidFill>
            <a:bevel/>
            <a:headEnd type="arrow" w="lg" len="sm"/>
            <a:tailEnd type="arrow" w="med"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9" name="Freeform 68">
            <a:extLst>
              <a:ext uri="{FF2B5EF4-FFF2-40B4-BE49-F238E27FC236}">
                <a16:creationId xmlns:a16="http://schemas.microsoft.com/office/drawing/2014/main" id="{580B4B51-5F05-1FE1-C9A6-9E6CCC7D401B}"/>
              </a:ext>
            </a:extLst>
          </p:cNvPr>
          <p:cNvSpPr/>
          <p:nvPr/>
        </p:nvSpPr>
        <p:spPr>
          <a:xfrm rot="13500000">
            <a:off x="7099038" y="5275120"/>
            <a:ext cx="1006513" cy="407597"/>
          </a:xfrm>
          <a:custGeom>
            <a:avLst/>
            <a:gdLst>
              <a:gd name="connsiteX0" fmla="*/ 0 w 937647"/>
              <a:gd name="connsiteY0" fmla="*/ 379709 h 379709"/>
              <a:gd name="connsiteX1" fmla="*/ 379709 w 937647"/>
              <a:gd name="connsiteY1" fmla="*/ 0 h 379709"/>
              <a:gd name="connsiteX2" fmla="*/ 937647 w 937647"/>
              <a:gd name="connsiteY2" fmla="*/ 0 h 379709"/>
            </a:gdLst>
            <a:ahLst/>
            <a:cxnLst>
              <a:cxn ang="0">
                <a:pos x="connsiteX0" y="connsiteY0"/>
              </a:cxn>
              <a:cxn ang="0">
                <a:pos x="connsiteX1" y="connsiteY1"/>
              </a:cxn>
              <a:cxn ang="0">
                <a:pos x="connsiteX2" y="connsiteY2"/>
              </a:cxn>
            </a:cxnLst>
            <a:rect l="l" t="t" r="r" b="b"/>
            <a:pathLst>
              <a:path w="937647" h="379709">
                <a:moveTo>
                  <a:pt x="0" y="379709"/>
                </a:moveTo>
                <a:lnTo>
                  <a:pt x="379709" y="0"/>
                </a:lnTo>
                <a:lnTo>
                  <a:pt x="937647" y="0"/>
                </a:lnTo>
              </a:path>
            </a:pathLst>
          </a:custGeom>
          <a:ln w="31750" cap="rnd">
            <a:solidFill>
              <a:schemeClr val="accent1"/>
            </a:solidFill>
            <a:bevel/>
            <a:headEnd type="arrow" w="lg" len="sm"/>
            <a:tailEnd type="arrow" w="med"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354086BC-5B3E-6025-233D-4CA07E378C55}"/>
              </a:ext>
            </a:extLst>
          </p:cNvPr>
          <p:cNvCxnSpPr>
            <a:cxnSpLocks/>
          </p:cNvCxnSpPr>
          <p:nvPr/>
        </p:nvCxnSpPr>
        <p:spPr>
          <a:xfrm>
            <a:off x="7493431" y="3366115"/>
            <a:ext cx="934562" cy="0"/>
          </a:xfrm>
          <a:prstGeom prst="line">
            <a:avLst/>
          </a:prstGeom>
          <a:ln w="31750">
            <a:solidFill>
              <a:srgbClr val="5213AE"/>
            </a:solidFill>
            <a:headEnd type="arrow" w="lg" len="sm"/>
            <a:tailEnd type="arrow" w="med" len="sm"/>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11EF439-A70E-CF97-3946-C4F886F63A1F}"/>
              </a:ext>
            </a:extLst>
          </p:cNvPr>
          <p:cNvCxnSpPr>
            <a:cxnSpLocks/>
          </p:cNvCxnSpPr>
          <p:nvPr/>
        </p:nvCxnSpPr>
        <p:spPr>
          <a:xfrm>
            <a:off x="7493431" y="4519414"/>
            <a:ext cx="934562" cy="0"/>
          </a:xfrm>
          <a:prstGeom prst="line">
            <a:avLst/>
          </a:prstGeom>
          <a:ln w="31750">
            <a:solidFill>
              <a:srgbClr val="981521"/>
            </a:solidFill>
            <a:headEnd type="arrow" w="lg" len="sm"/>
            <a:tailEnd type="arrow" w="med" len="sm"/>
          </a:ln>
        </p:spPr>
        <p:style>
          <a:lnRef idx="1">
            <a:schemeClr val="accent1"/>
          </a:lnRef>
          <a:fillRef idx="0">
            <a:schemeClr val="accent1"/>
          </a:fillRef>
          <a:effectRef idx="0">
            <a:schemeClr val="accent1"/>
          </a:effectRef>
          <a:fontRef idx="minor">
            <a:schemeClr val="tx1"/>
          </a:fontRef>
        </p:style>
      </p:cxnSp>
      <p:grpSp>
        <p:nvGrpSpPr>
          <p:cNvPr id="48" name="Group 47">
            <a:extLst>
              <a:ext uri="{FF2B5EF4-FFF2-40B4-BE49-F238E27FC236}">
                <a16:creationId xmlns:a16="http://schemas.microsoft.com/office/drawing/2014/main" id="{CDC7297E-C5A3-EBAA-41BE-382A274872AE}"/>
              </a:ext>
            </a:extLst>
          </p:cNvPr>
          <p:cNvGrpSpPr/>
          <p:nvPr/>
        </p:nvGrpSpPr>
        <p:grpSpPr>
          <a:xfrm rot="16200000">
            <a:off x="6029842" y="1561365"/>
            <a:ext cx="132322" cy="256284"/>
            <a:chOff x="10753345" y="3222627"/>
            <a:chExt cx="213104" cy="412748"/>
          </a:xfrm>
        </p:grpSpPr>
        <p:cxnSp>
          <p:nvCxnSpPr>
            <p:cNvPr id="49" name="Straight Connector 48">
              <a:extLst>
                <a:ext uri="{FF2B5EF4-FFF2-40B4-BE49-F238E27FC236}">
                  <a16:creationId xmlns:a16="http://schemas.microsoft.com/office/drawing/2014/main" id="{3EFFF2F2-7C7A-9AD0-29BD-AD908C2E38DE}"/>
                </a:ext>
              </a:extLst>
            </p:cNvPr>
            <p:cNvCxnSpPr>
              <a:cxnSpLocks/>
            </p:cNvCxnSpPr>
            <p:nvPr/>
          </p:nvCxnSpPr>
          <p:spPr>
            <a:xfrm flipH="1">
              <a:off x="10753345" y="3222627"/>
              <a:ext cx="206373" cy="206374"/>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DC48036-4D22-C74C-6AFF-CD19F855C255}"/>
                </a:ext>
              </a:extLst>
            </p:cNvPr>
            <p:cNvCxnSpPr>
              <a:cxnSpLocks/>
            </p:cNvCxnSpPr>
            <p:nvPr/>
          </p:nvCxnSpPr>
          <p:spPr>
            <a:xfrm flipH="1" flipV="1">
              <a:off x="10760074" y="3429000"/>
              <a:ext cx="206375" cy="206375"/>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grpSp>
      <p:sp>
        <p:nvSpPr>
          <p:cNvPr id="2" name="TextBox 1">
            <a:extLst>
              <a:ext uri="{FF2B5EF4-FFF2-40B4-BE49-F238E27FC236}">
                <a16:creationId xmlns:a16="http://schemas.microsoft.com/office/drawing/2014/main" id="{EF92D81F-46B5-3DAD-ECF6-B5D25B46DC21}"/>
              </a:ext>
            </a:extLst>
          </p:cNvPr>
          <p:cNvSpPr txBox="1"/>
          <p:nvPr/>
        </p:nvSpPr>
        <p:spPr>
          <a:xfrm>
            <a:off x="4583589" y="918313"/>
            <a:ext cx="3152964" cy="470273"/>
          </a:xfrm>
          <a:prstGeom prst="rect">
            <a:avLst/>
          </a:prstGeom>
          <a:noFill/>
        </p:spPr>
        <p:txBody>
          <a:bodyPr wrap="square" lIns="0" tIns="0" rIns="0" bIns="0" rtlCol="0">
            <a:noAutofit/>
          </a:bodyPr>
          <a:lstStyle/>
          <a:p>
            <a:pPr algn="ctr"/>
            <a:r>
              <a:rPr lang="en-US" sz="1400" dirty="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t>Resolve connectivity, process climate data and failure models, manage scenarios</a:t>
            </a:r>
          </a:p>
        </p:txBody>
      </p:sp>
      <p:grpSp>
        <p:nvGrpSpPr>
          <p:cNvPr id="124" name="Group 123">
            <a:extLst>
              <a:ext uri="{FF2B5EF4-FFF2-40B4-BE49-F238E27FC236}">
                <a16:creationId xmlns:a16="http://schemas.microsoft.com/office/drawing/2014/main" id="{F86D3B10-59FB-564C-0796-A40946CD7451}"/>
              </a:ext>
            </a:extLst>
          </p:cNvPr>
          <p:cNvGrpSpPr/>
          <p:nvPr/>
        </p:nvGrpSpPr>
        <p:grpSpPr>
          <a:xfrm>
            <a:off x="565521" y="3472305"/>
            <a:ext cx="1067404" cy="914400"/>
            <a:chOff x="565521" y="3083999"/>
            <a:chExt cx="1067404" cy="914400"/>
          </a:xfrm>
        </p:grpSpPr>
        <p:grpSp>
          <p:nvGrpSpPr>
            <p:cNvPr id="54" name="Group 53">
              <a:extLst>
                <a:ext uri="{FF2B5EF4-FFF2-40B4-BE49-F238E27FC236}">
                  <a16:creationId xmlns:a16="http://schemas.microsoft.com/office/drawing/2014/main" id="{2776DA2F-886C-D429-CF07-683EA54CB34B}"/>
                </a:ext>
              </a:extLst>
            </p:cNvPr>
            <p:cNvGrpSpPr/>
            <p:nvPr/>
          </p:nvGrpSpPr>
          <p:grpSpPr>
            <a:xfrm rot="10800000">
              <a:off x="1504781" y="3300858"/>
              <a:ext cx="128144" cy="256285"/>
              <a:chOff x="10760074" y="3222625"/>
              <a:chExt cx="206376" cy="412750"/>
            </a:xfrm>
          </p:grpSpPr>
          <p:cxnSp>
            <p:nvCxnSpPr>
              <p:cNvPr id="55" name="Straight Connector 54">
                <a:extLst>
                  <a:ext uri="{FF2B5EF4-FFF2-40B4-BE49-F238E27FC236}">
                    <a16:creationId xmlns:a16="http://schemas.microsoft.com/office/drawing/2014/main" id="{0DB57944-A23B-21CD-7978-6AF3BE8C6454}"/>
                  </a:ext>
                </a:extLst>
              </p:cNvPr>
              <p:cNvCxnSpPr>
                <a:cxnSpLocks/>
              </p:cNvCxnSpPr>
              <p:nvPr/>
            </p:nvCxnSpPr>
            <p:spPr>
              <a:xfrm flipH="1">
                <a:off x="10760075" y="3222625"/>
                <a:ext cx="206375" cy="206375"/>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BE0E0410-E442-0461-904A-BC389BD2C9F4}"/>
                  </a:ext>
                </a:extLst>
              </p:cNvPr>
              <p:cNvCxnSpPr>
                <a:cxnSpLocks/>
              </p:cNvCxnSpPr>
              <p:nvPr/>
            </p:nvCxnSpPr>
            <p:spPr>
              <a:xfrm flipH="1" flipV="1">
                <a:off x="10760074" y="3429000"/>
                <a:ext cx="206375" cy="206375"/>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grpSp>
        <p:sp>
          <p:nvSpPr>
            <p:cNvPr id="5" name="TextBox 4">
              <a:extLst>
                <a:ext uri="{FF2B5EF4-FFF2-40B4-BE49-F238E27FC236}">
                  <a16:creationId xmlns:a16="http://schemas.microsoft.com/office/drawing/2014/main" id="{E4381AE0-3CCD-B88A-3BBD-B5FD2E913A7E}"/>
                </a:ext>
              </a:extLst>
            </p:cNvPr>
            <p:cNvSpPr txBox="1"/>
            <p:nvPr/>
          </p:nvSpPr>
          <p:spPr>
            <a:xfrm>
              <a:off x="565521" y="3083999"/>
              <a:ext cx="1058779" cy="914400"/>
            </a:xfrm>
            <a:prstGeom prst="rect">
              <a:avLst/>
            </a:prstGeom>
            <a:noFill/>
          </p:spPr>
          <p:txBody>
            <a:bodyPr wrap="square" lIns="0" tIns="0" rIns="0" bIns="0" rtlCol="0">
              <a:noAutofit/>
            </a:bodyPr>
            <a:lstStyle/>
            <a:p>
              <a:pPr algn="l"/>
              <a:r>
                <a:rPr lang="en-US" sz="1400" dirty="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t>Data and service providers</a:t>
              </a:r>
            </a:p>
          </p:txBody>
        </p:sp>
      </p:grpSp>
      <p:grpSp>
        <p:nvGrpSpPr>
          <p:cNvPr id="126" name="Group 125">
            <a:extLst>
              <a:ext uri="{FF2B5EF4-FFF2-40B4-BE49-F238E27FC236}">
                <a16:creationId xmlns:a16="http://schemas.microsoft.com/office/drawing/2014/main" id="{20DB793C-01EA-2D12-55A9-FE77A02B8C16}"/>
              </a:ext>
            </a:extLst>
          </p:cNvPr>
          <p:cNvGrpSpPr/>
          <p:nvPr/>
        </p:nvGrpSpPr>
        <p:grpSpPr>
          <a:xfrm>
            <a:off x="5348626" y="5852443"/>
            <a:ext cx="1519857" cy="747351"/>
            <a:chOff x="5348626" y="5464137"/>
            <a:chExt cx="1519857" cy="747351"/>
          </a:xfrm>
        </p:grpSpPr>
        <p:grpSp>
          <p:nvGrpSpPr>
            <p:cNvPr id="51" name="Group 50">
              <a:extLst>
                <a:ext uri="{FF2B5EF4-FFF2-40B4-BE49-F238E27FC236}">
                  <a16:creationId xmlns:a16="http://schemas.microsoft.com/office/drawing/2014/main" id="{BBF998ED-9C51-430D-CBD7-6903B91E8E6B}"/>
                </a:ext>
              </a:extLst>
            </p:cNvPr>
            <p:cNvGrpSpPr/>
            <p:nvPr/>
          </p:nvGrpSpPr>
          <p:grpSpPr>
            <a:xfrm rot="5400000">
              <a:off x="6031928" y="5400066"/>
              <a:ext cx="128144" cy="256285"/>
              <a:chOff x="10760074" y="3222625"/>
              <a:chExt cx="206376" cy="412750"/>
            </a:xfrm>
          </p:grpSpPr>
          <p:cxnSp>
            <p:nvCxnSpPr>
              <p:cNvPr id="52" name="Straight Connector 51">
                <a:extLst>
                  <a:ext uri="{FF2B5EF4-FFF2-40B4-BE49-F238E27FC236}">
                    <a16:creationId xmlns:a16="http://schemas.microsoft.com/office/drawing/2014/main" id="{8512CF05-AB47-725E-F718-91106708F63F}"/>
                  </a:ext>
                </a:extLst>
              </p:cNvPr>
              <p:cNvCxnSpPr>
                <a:cxnSpLocks/>
              </p:cNvCxnSpPr>
              <p:nvPr/>
            </p:nvCxnSpPr>
            <p:spPr>
              <a:xfrm flipH="1">
                <a:off x="10760075" y="3222625"/>
                <a:ext cx="206375" cy="206375"/>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AEE9A7E3-CAC8-CCA0-4B95-32B6B0AE6A50}"/>
                  </a:ext>
                </a:extLst>
              </p:cNvPr>
              <p:cNvCxnSpPr>
                <a:cxnSpLocks/>
              </p:cNvCxnSpPr>
              <p:nvPr/>
            </p:nvCxnSpPr>
            <p:spPr>
              <a:xfrm flipH="1" flipV="1">
                <a:off x="10760074" y="3429000"/>
                <a:ext cx="206375" cy="206375"/>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grpSp>
        <p:sp>
          <p:nvSpPr>
            <p:cNvPr id="6" name="TextBox 5">
              <a:extLst>
                <a:ext uri="{FF2B5EF4-FFF2-40B4-BE49-F238E27FC236}">
                  <a16:creationId xmlns:a16="http://schemas.microsoft.com/office/drawing/2014/main" id="{A66D08AC-96BF-87BB-5F54-D268B92EDFFA}"/>
                </a:ext>
              </a:extLst>
            </p:cNvPr>
            <p:cNvSpPr txBox="1"/>
            <p:nvPr/>
          </p:nvSpPr>
          <p:spPr>
            <a:xfrm>
              <a:off x="5348626" y="5737044"/>
              <a:ext cx="1519857" cy="474444"/>
            </a:xfrm>
            <a:prstGeom prst="rect">
              <a:avLst/>
            </a:prstGeom>
            <a:noFill/>
          </p:spPr>
          <p:txBody>
            <a:bodyPr wrap="square" lIns="0" tIns="0" rIns="0" bIns="0" rtlCol="0">
              <a:noAutofit/>
            </a:bodyPr>
            <a:lstStyle/>
            <a:p>
              <a:pPr algn="ctr"/>
              <a:r>
                <a:rPr lang="en-US" sz="1400" dirty="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t>Encrypted </a:t>
              </a:r>
              <a:br>
                <a:rPr lang="en-US" sz="1400" dirty="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br>
              <a:r>
                <a:rPr lang="en-US" sz="1400" dirty="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t>communication</a:t>
              </a:r>
            </a:p>
          </p:txBody>
        </p:sp>
      </p:grpSp>
      <p:grpSp>
        <p:nvGrpSpPr>
          <p:cNvPr id="127" name="Group 126">
            <a:extLst>
              <a:ext uri="{FF2B5EF4-FFF2-40B4-BE49-F238E27FC236}">
                <a16:creationId xmlns:a16="http://schemas.microsoft.com/office/drawing/2014/main" id="{7DF6B3D7-96B5-DACC-933B-C27C9B194ABC}"/>
              </a:ext>
            </a:extLst>
          </p:cNvPr>
          <p:cNvGrpSpPr/>
          <p:nvPr/>
        </p:nvGrpSpPr>
        <p:grpSpPr>
          <a:xfrm>
            <a:off x="10498188" y="3007404"/>
            <a:ext cx="1519857" cy="2138363"/>
            <a:chOff x="10756899" y="2617787"/>
            <a:chExt cx="1519857" cy="2138363"/>
          </a:xfrm>
        </p:grpSpPr>
        <p:grpSp>
          <p:nvGrpSpPr>
            <p:cNvPr id="47" name="Group 46">
              <a:extLst>
                <a:ext uri="{FF2B5EF4-FFF2-40B4-BE49-F238E27FC236}">
                  <a16:creationId xmlns:a16="http://schemas.microsoft.com/office/drawing/2014/main" id="{A4554417-C163-FA00-ADB2-62D2D0B33D67}"/>
                </a:ext>
              </a:extLst>
            </p:cNvPr>
            <p:cNvGrpSpPr/>
            <p:nvPr/>
          </p:nvGrpSpPr>
          <p:grpSpPr>
            <a:xfrm>
              <a:off x="10796015" y="3300858"/>
              <a:ext cx="128144" cy="256285"/>
              <a:chOff x="10760074" y="3222625"/>
              <a:chExt cx="206376" cy="412750"/>
            </a:xfrm>
          </p:grpSpPr>
          <p:cxnSp>
            <p:nvCxnSpPr>
              <p:cNvPr id="42" name="Straight Connector 41">
                <a:extLst>
                  <a:ext uri="{FF2B5EF4-FFF2-40B4-BE49-F238E27FC236}">
                    <a16:creationId xmlns:a16="http://schemas.microsoft.com/office/drawing/2014/main" id="{5BDD7BCA-BE8F-A09C-6968-ABB6CEE79FB1}"/>
                  </a:ext>
                </a:extLst>
              </p:cNvPr>
              <p:cNvCxnSpPr>
                <a:cxnSpLocks/>
              </p:cNvCxnSpPr>
              <p:nvPr/>
            </p:nvCxnSpPr>
            <p:spPr>
              <a:xfrm flipH="1">
                <a:off x="10760075" y="3222625"/>
                <a:ext cx="206375" cy="206375"/>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2E980B2-7261-F2F2-F7BE-6B23A523011C}"/>
                  </a:ext>
                </a:extLst>
              </p:cNvPr>
              <p:cNvCxnSpPr>
                <a:cxnSpLocks/>
              </p:cNvCxnSpPr>
              <p:nvPr/>
            </p:nvCxnSpPr>
            <p:spPr>
              <a:xfrm flipH="1" flipV="1">
                <a:off x="10760074" y="3429000"/>
                <a:ext cx="206375" cy="206375"/>
              </a:xfrm>
              <a:prstGeom prst="line">
                <a:avLst/>
              </a:prstGeom>
              <a:ln w="50800" cap="rnd">
                <a:solidFill>
                  <a:srgbClr val="783D3F"/>
                </a:solidFill>
                <a:bevel/>
              </a:ln>
            </p:spPr>
            <p:style>
              <a:lnRef idx="1">
                <a:schemeClr val="accent1"/>
              </a:lnRef>
              <a:fillRef idx="0">
                <a:schemeClr val="accent1"/>
              </a:fillRef>
              <a:effectRef idx="0">
                <a:schemeClr val="accent1"/>
              </a:effectRef>
              <a:fontRef idx="minor">
                <a:schemeClr val="tx1"/>
              </a:fontRef>
            </p:style>
          </p:cxnSp>
        </p:grpSp>
        <p:sp>
          <p:nvSpPr>
            <p:cNvPr id="7" name="TextBox 6">
              <a:extLst>
                <a:ext uri="{FF2B5EF4-FFF2-40B4-BE49-F238E27FC236}">
                  <a16:creationId xmlns:a16="http://schemas.microsoft.com/office/drawing/2014/main" id="{186ECE3D-AFF7-A178-8F84-44714166BA25}"/>
                </a:ext>
              </a:extLst>
            </p:cNvPr>
            <p:cNvSpPr txBox="1"/>
            <p:nvPr/>
          </p:nvSpPr>
          <p:spPr>
            <a:xfrm>
              <a:off x="10756899" y="2617787"/>
              <a:ext cx="1519857" cy="537534"/>
            </a:xfrm>
            <a:prstGeom prst="rect">
              <a:avLst/>
            </a:prstGeom>
            <a:noFill/>
          </p:spPr>
          <p:txBody>
            <a:bodyPr wrap="square" lIns="0" tIns="0" rIns="0" bIns="0" rtlCol="0">
              <a:noAutofit/>
            </a:bodyPr>
            <a:lstStyle/>
            <a:p>
              <a:pPr algn="l"/>
              <a:r>
                <a:rPr lang="en-US" sz="140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t>Separation</a:t>
              </a:r>
              <a:br>
                <a:rPr lang="en-US" sz="140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br>
              <a:r>
                <a:rPr lang="en-US" sz="140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t>of data</a:t>
              </a:r>
            </a:p>
          </p:txBody>
        </p:sp>
        <p:sp>
          <p:nvSpPr>
            <p:cNvPr id="8" name="TextBox 7">
              <a:extLst>
                <a:ext uri="{FF2B5EF4-FFF2-40B4-BE49-F238E27FC236}">
                  <a16:creationId xmlns:a16="http://schemas.microsoft.com/office/drawing/2014/main" id="{8AA7FA2F-6656-038E-7DC6-D46269AF578B}"/>
                </a:ext>
              </a:extLst>
            </p:cNvPr>
            <p:cNvSpPr txBox="1"/>
            <p:nvPr/>
          </p:nvSpPr>
          <p:spPr>
            <a:xfrm>
              <a:off x="10756899" y="3841750"/>
              <a:ext cx="1519857" cy="914400"/>
            </a:xfrm>
            <a:prstGeom prst="rect">
              <a:avLst/>
            </a:prstGeom>
            <a:noFill/>
          </p:spPr>
          <p:txBody>
            <a:bodyPr wrap="square" lIns="0" tIns="0" rIns="0" bIns="0" rtlCol="0">
              <a:noAutofit/>
            </a:bodyPr>
            <a:lstStyle/>
            <a:p>
              <a:pPr algn="l"/>
              <a:r>
                <a:rPr lang="en-US" sz="1400">
                  <a:solidFill>
                    <a:schemeClr val="tx2"/>
                  </a:solidFill>
                  <a:latin typeface="Akkurat LL Light" panose="020B0404020101010102" pitchFamily="34" charset="-126"/>
                  <a:ea typeface="Akkurat LL Light" panose="020B0404020101010102" pitchFamily="34" charset="-126"/>
                  <a:cs typeface="Akkurat LL Light" panose="020B0404020101010102" pitchFamily="34" charset="-126"/>
                </a:rPr>
                <a:t>Secure by design with need-to-know access</a:t>
              </a:r>
            </a:p>
          </p:txBody>
        </p:sp>
      </p:grpSp>
      <p:grpSp>
        <p:nvGrpSpPr>
          <p:cNvPr id="115" name="Group 114">
            <a:extLst>
              <a:ext uri="{FF2B5EF4-FFF2-40B4-BE49-F238E27FC236}">
                <a16:creationId xmlns:a16="http://schemas.microsoft.com/office/drawing/2014/main" id="{ABB908CB-9198-82D7-15BE-485E9ADE839E}"/>
              </a:ext>
            </a:extLst>
          </p:cNvPr>
          <p:cNvGrpSpPr/>
          <p:nvPr/>
        </p:nvGrpSpPr>
        <p:grpSpPr>
          <a:xfrm>
            <a:off x="7879526" y="1591731"/>
            <a:ext cx="2317899" cy="1025859"/>
            <a:chOff x="7879526" y="1203425"/>
            <a:chExt cx="2317899" cy="1025859"/>
          </a:xfrm>
        </p:grpSpPr>
        <p:sp>
          <p:nvSpPr>
            <p:cNvPr id="9" name="Rounded Rectangle 8">
              <a:extLst>
                <a:ext uri="{FF2B5EF4-FFF2-40B4-BE49-F238E27FC236}">
                  <a16:creationId xmlns:a16="http://schemas.microsoft.com/office/drawing/2014/main" id="{BE02C113-D6D5-108E-513F-18E57A8A3FDC}"/>
                </a:ext>
              </a:extLst>
            </p:cNvPr>
            <p:cNvSpPr/>
            <p:nvPr/>
          </p:nvSpPr>
          <p:spPr>
            <a:xfrm>
              <a:off x="8208361" y="1443265"/>
              <a:ext cx="1668039" cy="786019"/>
            </a:xfrm>
            <a:prstGeom prst="roundRect">
              <a:avLst>
                <a:gd name="adj" fmla="val 50000"/>
              </a:avLst>
            </a:prstGeom>
            <a:no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0" name="TextBox 9">
              <a:extLst>
                <a:ext uri="{FF2B5EF4-FFF2-40B4-BE49-F238E27FC236}">
                  <a16:creationId xmlns:a16="http://schemas.microsoft.com/office/drawing/2014/main" id="{4BED921C-A25C-AD70-2477-366AD94F9F38}"/>
                </a:ext>
              </a:extLst>
            </p:cNvPr>
            <p:cNvSpPr txBox="1"/>
            <p:nvPr/>
          </p:nvSpPr>
          <p:spPr>
            <a:xfrm>
              <a:off x="7879526" y="1203425"/>
              <a:ext cx="2317899" cy="206375"/>
            </a:xfrm>
            <a:prstGeom prst="rect">
              <a:avLst/>
            </a:prstGeom>
            <a:noFill/>
          </p:spPr>
          <p:txBody>
            <a:bodyPr wrap="square" lIns="0" tIns="0" rIns="0" bIns="0" rtlCol="0">
              <a:noAutofit/>
            </a:bodyPr>
            <a:lstStyle/>
            <a:p>
              <a:pPr algn="ctr"/>
              <a:r>
                <a:rPr lang="en-US" sz="1200">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rPr>
                <a:t>Anglian Water’s servers</a:t>
              </a:r>
            </a:p>
          </p:txBody>
        </p:sp>
      </p:grpSp>
      <p:grpSp>
        <p:nvGrpSpPr>
          <p:cNvPr id="116" name="Group 115">
            <a:extLst>
              <a:ext uri="{FF2B5EF4-FFF2-40B4-BE49-F238E27FC236}">
                <a16:creationId xmlns:a16="http://schemas.microsoft.com/office/drawing/2014/main" id="{AA04B42E-0933-B9B1-C38A-D5037D9FC48C}"/>
              </a:ext>
            </a:extLst>
          </p:cNvPr>
          <p:cNvGrpSpPr/>
          <p:nvPr/>
        </p:nvGrpSpPr>
        <p:grpSpPr>
          <a:xfrm>
            <a:off x="8539586" y="2752504"/>
            <a:ext cx="1668039" cy="1006621"/>
            <a:chOff x="8539586" y="2364198"/>
            <a:chExt cx="1668039" cy="1006621"/>
          </a:xfrm>
        </p:grpSpPr>
        <p:sp>
          <p:nvSpPr>
            <p:cNvPr id="23" name="Rounded Rectangle 22">
              <a:extLst>
                <a:ext uri="{FF2B5EF4-FFF2-40B4-BE49-F238E27FC236}">
                  <a16:creationId xmlns:a16="http://schemas.microsoft.com/office/drawing/2014/main" id="{B9F78D5E-D551-55AA-D6A5-99D05449E0F3}"/>
                </a:ext>
              </a:extLst>
            </p:cNvPr>
            <p:cNvSpPr/>
            <p:nvPr/>
          </p:nvSpPr>
          <p:spPr>
            <a:xfrm>
              <a:off x="8539586" y="2584800"/>
              <a:ext cx="1668039" cy="786019"/>
            </a:xfrm>
            <a:prstGeom prst="roundRect">
              <a:avLst>
                <a:gd name="adj" fmla="val 50000"/>
              </a:avLst>
            </a:prstGeom>
            <a:noFill/>
            <a:ln w="38100">
              <a:gradFill flip="none" rotWithShape="1">
                <a:gsLst>
                  <a:gs pos="0">
                    <a:srgbClr val="5213AE"/>
                  </a:gs>
                  <a:gs pos="67000">
                    <a:srgbClr val="5213AE"/>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1" name="TextBox 10">
              <a:extLst>
                <a:ext uri="{FF2B5EF4-FFF2-40B4-BE49-F238E27FC236}">
                  <a16:creationId xmlns:a16="http://schemas.microsoft.com/office/drawing/2014/main" id="{885AFDEE-76C2-09F6-F013-6AD58DF6A058}"/>
                </a:ext>
              </a:extLst>
            </p:cNvPr>
            <p:cNvSpPr txBox="1"/>
            <p:nvPr/>
          </p:nvSpPr>
          <p:spPr>
            <a:xfrm>
              <a:off x="8580927" y="2364198"/>
              <a:ext cx="1583156" cy="206375"/>
            </a:xfrm>
            <a:prstGeom prst="rect">
              <a:avLst/>
            </a:prstGeom>
            <a:noFill/>
          </p:spPr>
          <p:txBody>
            <a:bodyPr wrap="square" lIns="0" tIns="0" rIns="0" bIns="0" rtlCol="0">
              <a:noAutofit/>
            </a:bodyPr>
            <a:lstStyle/>
            <a:p>
              <a:pPr algn="ctr"/>
              <a:r>
                <a:rPr lang="en-US" sz="1200">
                  <a:solidFill>
                    <a:srgbClr val="5213AE"/>
                  </a:solidFill>
                  <a:latin typeface="Akkurat LL Light" panose="020B0404020101010102" pitchFamily="34" charset="-126"/>
                  <a:ea typeface="Akkurat LL Light" panose="020B0404020101010102" pitchFamily="34" charset="-126"/>
                  <a:cs typeface="Akkurat LL Light" panose="020B0404020101010102" pitchFamily="34" charset="-126"/>
                </a:rPr>
                <a:t>BT’s servers</a:t>
              </a:r>
            </a:p>
          </p:txBody>
        </p:sp>
      </p:grpSp>
      <p:grpSp>
        <p:nvGrpSpPr>
          <p:cNvPr id="118" name="Group 117">
            <a:extLst>
              <a:ext uri="{FF2B5EF4-FFF2-40B4-BE49-F238E27FC236}">
                <a16:creationId xmlns:a16="http://schemas.microsoft.com/office/drawing/2014/main" id="{E4399B98-48BC-8711-AC21-045F90D7DD48}"/>
              </a:ext>
            </a:extLst>
          </p:cNvPr>
          <p:cNvGrpSpPr/>
          <p:nvPr/>
        </p:nvGrpSpPr>
        <p:grpSpPr>
          <a:xfrm>
            <a:off x="8539586" y="3896169"/>
            <a:ext cx="1668039" cy="1004491"/>
            <a:chOff x="8539586" y="3507863"/>
            <a:chExt cx="1668039" cy="1004491"/>
          </a:xfrm>
        </p:grpSpPr>
        <p:sp>
          <p:nvSpPr>
            <p:cNvPr id="30" name="Rounded Rectangle 29">
              <a:extLst>
                <a:ext uri="{FF2B5EF4-FFF2-40B4-BE49-F238E27FC236}">
                  <a16:creationId xmlns:a16="http://schemas.microsoft.com/office/drawing/2014/main" id="{D18A386F-4BDB-9ED2-BDEA-0E79D0EADBB6}"/>
                </a:ext>
              </a:extLst>
            </p:cNvPr>
            <p:cNvSpPr/>
            <p:nvPr/>
          </p:nvSpPr>
          <p:spPr>
            <a:xfrm>
              <a:off x="8539586" y="3726335"/>
              <a:ext cx="1668039" cy="786019"/>
            </a:xfrm>
            <a:prstGeom prst="roundRect">
              <a:avLst>
                <a:gd name="adj" fmla="val 50000"/>
              </a:avLst>
            </a:prstGeom>
            <a:no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3" name="TextBox 12">
              <a:extLst>
                <a:ext uri="{FF2B5EF4-FFF2-40B4-BE49-F238E27FC236}">
                  <a16:creationId xmlns:a16="http://schemas.microsoft.com/office/drawing/2014/main" id="{E0BCCD90-5FBB-6C1F-EC1B-9110331E0ED2}"/>
                </a:ext>
              </a:extLst>
            </p:cNvPr>
            <p:cNvSpPr txBox="1"/>
            <p:nvPr/>
          </p:nvSpPr>
          <p:spPr>
            <a:xfrm>
              <a:off x="8594101" y="3507863"/>
              <a:ext cx="1583156" cy="206375"/>
            </a:xfrm>
            <a:prstGeom prst="rect">
              <a:avLst/>
            </a:prstGeom>
            <a:noFill/>
          </p:spPr>
          <p:txBody>
            <a:bodyPr wrap="square" lIns="0" tIns="0" rIns="0" bIns="0" rtlCol="0">
              <a:noAutofit/>
            </a:bodyPr>
            <a:lstStyle/>
            <a:p>
              <a:pPr algn="ctr"/>
              <a:r>
                <a:rPr lang="en-US" sz="1200">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UKPN’s servers</a:t>
              </a:r>
            </a:p>
          </p:txBody>
        </p:sp>
      </p:grpSp>
      <p:grpSp>
        <p:nvGrpSpPr>
          <p:cNvPr id="117" name="Group 116">
            <a:extLst>
              <a:ext uri="{FF2B5EF4-FFF2-40B4-BE49-F238E27FC236}">
                <a16:creationId xmlns:a16="http://schemas.microsoft.com/office/drawing/2014/main" id="{72D5F1EF-75D5-6038-6D0C-8A57C4694278}"/>
              </a:ext>
            </a:extLst>
          </p:cNvPr>
          <p:cNvGrpSpPr/>
          <p:nvPr/>
        </p:nvGrpSpPr>
        <p:grpSpPr>
          <a:xfrm>
            <a:off x="7982006" y="5020296"/>
            <a:ext cx="2107181" cy="1021898"/>
            <a:chOff x="7982006" y="4631990"/>
            <a:chExt cx="2107181" cy="1021898"/>
          </a:xfrm>
        </p:grpSpPr>
        <p:sp>
          <p:nvSpPr>
            <p:cNvPr id="35" name="Rounded Rectangle 34">
              <a:extLst>
                <a:ext uri="{FF2B5EF4-FFF2-40B4-BE49-F238E27FC236}">
                  <a16:creationId xmlns:a16="http://schemas.microsoft.com/office/drawing/2014/main" id="{E8450BB6-4B58-F9F8-B156-83EA6474F140}"/>
                </a:ext>
              </a:extLst>
            </p:cNvPr>
            <p:cNvSpPr/>
            <p:nvPr/>
          </p:nvSpPr>
          <p:spPr>
            <a:xfrm>
              <a:off x="8208361" y="4867869"/>
              <a:ext cx="1668039" cy="786019"/>
            </a:xfrm>
            <a:prstGeom prst="roundRect">
              <a:avLst>
                <a:gd name="adj" fmla="val 50000"/>
              </a:avLst>
            </a:prstGeom>
            <a:solidFill>
              <a:srgbClr val="F2FAF5"/>
            </a:solidFill>
            <a:ln w="38100">
              <a:solidFill>
                <a:srgbClr val="006E51"/>
              </a:solidFill>
            </a:ln>
          </p:spPr>
          <p:style>
            <a:lnRef idx="2">
              <a:schemeClr val="accent1">
                <a:shade val="50000"/>
              </a:schemeClr>
            </a:lnRef>
            <a:fillRef idx="1">
              <a:schemeClr val="accent1"/>
            </a:fillRef>
            <a:effectRef idx="0">
              <a:schemeClr val="accent1"/>
            </a:effectRef>
            <a:fontRef idx="minor">
              <a:schemeClr val="lt1"/>
            </a:fontRef>
          </p:style>
          <p:txBody>
            <a:bodyPr lIns="540000" rIns="0" rtlCol="0" anchor="ctr"/>
            <a:lstStyle/>
            <a:p>
              <a:pPr algn="ctr"/>
              <a:endParaRPr lang="en-US" sz="1400">
                <a:solidFill>
                  <a:schemeClr val="accent1"/>
                </a:solidFill>
              </a:endParaRPr>
            </a:p>
          </p:txBody>
        </p:sp>
        <p:sp>
          <p:nvSpPr>
            <p:cNvPr id="14" name="TextBox 13">
              <a:extLst>
                <a:ext uri="{FF2B5EF4-FFF2-40B4-BE49-F238E27FC236}">
                  <a16:creationId xmlns:a16="http://schemas.microsoft.com/office/drawing/2014/main" id="{686E1A54-1856-0284-DDB4-B97EB9513BB1}"/>
                </a:ext>
              </a:extLst>
            </p:cNvPr>
            <p:cNvSpPr txBox="1"/>
            <p:nvPr/>
          </p:nvSpPr>
          <p:spPr>
            <a:xfrm>
              <a:off x="7982006" y="4631990"/>
              <a:ext cx="2107181" cy="206375"/>
            </a:xfrm>
            <a:prstGeom prst="rect">
              <a:avLst/>
            </a:prstGeom>
            <a:noFill/>
          </p:spPr>
          <p:txBody>
            <a:bodyPr wrap="square" lIns="0" tIns="0" rIns="0" bIns="0" rtlCol="0">
              <a:noAutofit/>
            </a:bodyPr>
            <a:lstStyle/>
            <a:p>
              <a:pPr algn="ctr"/>
              <a:r>
                <a:rPr lang="en-US" sz="1200">
                  <a:solidFill>
                    <a:srgbClr val="006E51"/>
                  </a:solidFill>
                  <a:latin typeface="Akkurat LL Light" panose="020B0404020101010102" pitchFamily="34" charset="-126"/>
                  <a:ea typeface="Akkurat LL Light" panose="020B0404020101010102" pitchFamily="34" charset="-126"/>
                  <a:cs typeface="Akkurat LL Light" panose="020B0404020101010102" pitchFamily="34" charset="-126"/>
                </a:rPr>
                <a:t>Other asset owner servers</a:t>
              </a:r>
            </a:p>
          </p:txBody>
        </p:sp>
      </p:grpSp>
      <p:sp>
        <p:nvSpPr>
          <p:cNvPr id="81" name="Oval 80">
            <a:extLst>
              <a:ext uri="{FF2B5EF4-FFF2-40B4-BE49-F238E27FC236}">
                <a16:creationId xmlns:a16="http://schemas.microsoft.com/office/drawing/2014/main" id="{A00FC002-2493-7BA9-FBB9-DB0456EEDF28}"/>
              </a:ext>
            </a:extLst>
          </p:cNvPr>
          <p:cNvSpPr/>
          <p:nvPr/>
        </p:nvSpPr>
        <p:spPr>
          <a:xfrm>
            <a:off x="5280889" y="3002195"/>
            <a:ext cx="1630222" cy="163022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121" name="Group 120">
            <a:extLst>
              <a:ext uri="{FF2B5EF4-FFF2-40B4-BE49-F238E27FC236}">
                <a16:creationId xmlns:a16="http://schemas.microsoft.com/office/drawing/2014/main" id="{854E3873-39F3-6F56-244D-31E1B2C66430}"/>
              </a:ext>
            </a:extLst>
          </p:cNvPr>
          <p:cNvGrpSpPr/>
          <p:nvPr/>
        </p:nvGrpSpPr>
        <p:grpSpPr>
          <a:xfrm>
            <a:off x="8743383" y="4319008"/>
            <a:ext cx="1323377" cy="390525"/>
            <a:chOff x="8743383" y="3930702"/>
            <a:chExt cx="1323377" cy="390525"/>
          </a:xfrm>
        </p:grpSpPr>
        <p:cxnSp>
          <p:nvCxnSpPr>
            <p:cNvPr id="33" name="Straight Arrow Connector 32">
              <a:extLst>
                <a:ext uri="{FF2B5EF4-FFF2-40B4-BE49-F238E27FC236}">
                  <a16:creationId xmlns:a16="http://schemas.microsoft.com/office/drawing/2014/main" id="{96AE433B-021E-2BC9-001D-2BD372FA3EAE}"/>
                </a:ext>
              </a:extLst>
            </p:cNvPr>
            <p:cNvCxnSpPr>
              <a:cxnSpLocks/>
            </p:cNvCxnSpPr>
            <p:nvPr/>
          </p:nvCxnSpPr>
          <p:spPr>
            <a:xfrm>
              <a:off x="9264345" y="4122180"/>
              <a:ext cx="300359" cy="0"/>
            </a:xfrm>
            <a:prstGeom prst="straightConnector1">
              <a:avLst/>
            </a:prstGeom>
            <a:ln w="28575" cap="rnd">
              <a:gradFill>
                <a:gsLst>
                  <a:gs pos="0">
                    <a:srgbClr val="961321"/>
                  </a:gs>
                  <a:gs pos="100000">
                    <a:srgbClr val="EB8D1C"/>
                  </a:gs>
                </a:gsLst>
                <a:lin ang="5400000" scaled="1"/>
              </a:gradFill>
              <a:bevel/>
              <a:tailEnd type="arrow" w="med" len="sm"/>
            </a:ln>
          </p:spPr>
          <p:style>
            <a:lnRef idx="1">
              <a:schemeClr val="accent1"/>
            </a:lnRef>
            <a:fillRef idx="0">
              <a:schemeClr val="accent1"/>
            </a:fillRef>
            <a:effectRef idx="0">
              <a:schemeClr val="accent1"/>
            </a:effectRef>
            <a:fontRef idx="minor">
              <a:schemeClr val="tx1"/>
            </a:fontRef>
          </p:style>
        </p:cxnSp>
        <p:pic>
          <p:nvPicPr>
            <p:cNvPr id="97" name="Graphic 96">
              <a:extLst>
                <a:ext uri="{FF2B5EF4-FFF2-40B4-BE49-F238E27FC236}">
                  <a16:creationId xmlns:a16="http://schemas.microsoft.com/office/drawing/2014/main" id="{484C8B61-46B0-44E1-52DF-A5D60763888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0446" y="3930702"/>
              <a:ext cx="446314" cy="390525"/>
            </a:xfrm>
            <a:prstGeom prst="rect">
              <a:avLst/>
            </a:prstGeom>
          </p:spPr>
        </p:pic>
        <p:pic>
          <p:nvPicPr>
            <p:cNvPr id="98" name="Graphic 97">
              <a:extLst>
                <a:ext uri="{FF2B5EF4-FFF2-40B4-BE49-F238E27FC236}">
                  <a16:creationId xmlns:a16="http://schemas.microsoft.com/office/drawing/2014/main" id="{B5F8C300-A778-CBE9-DFF4-6B05736CB9C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43383" y="3957292"/>
              <a:ext cx="406977" cy="355023"/>
            </a:xfrm>
            <a:prstGeom prst="rect">
              <a:avLst/>
            </a:prstGeom>
          </p:spPr>
        </p:pic>
      </p:grpSp>
      <p:grpSp>
        <p:nvGrpSpPr>
          <p:cNvPr id="122" name="Group 121">
            <a:extLst>
              <a:ext uri="{FF2B5EF4-FFF2-40B4-BE49-F238E27FC236}">
                <a16:creationId xmlns:a16="http://schemas.microsoft.com/office/drawing/2014/main" id="{FE474B40-CBEC-DA33-DD36-FA0331AFEE08}"/>
              </a:ext>
            </a:extLst>
          </p:cNvPr>
          <p:cNvGrpSpPr/>
          <p:nvPr/>
        </p:nvGrpSpPr>
        <p:grpSpPr>
          <a:xfrm>
            <a:off x="8743383" y="3170853"/>
            <a:ext cx="1323377" cy="390525"/>
            <a:chOff x="8743383" y="2782547"/>
            <a:chExt cx="1323377" cy="390525"/>
          </a:xfrm>
        </p:grpSpPr>
        <p:cxnSp>
          <p:nvCxnSpPr>
            <p:cNvPr id="26" name="Straight Arrow Connector 25">
              <a:extLst>
                <a:ext uri="{FF2B5EF4-FFF2-40B4-BE49-F238E27FC236}">
                  <a16:creationId xmlns:a16="http://schemas.microsoft.com/office/drawing/2014/main" id="{214F0CE6-09AC-B6CA-CAEF-E7D3279A8314}"/>
                </a:ext>
              </a:extLst>
            </p:cNvPr>
            <p:cNvCxnSpPr>
              <a:cxnSpLocks/>
            </p:cNvCxnSpPr>
            <p:nvPr/>
          </p:nvCxnSpPr>
          <p:spPr>
            <a:xfrm>
              <a:off x="9247413" y="2977809"/>
              <a:ext cx="300359" cy="0"/>
            </a:xfrm>
            <a:prstGeom prst="straightConnector1">
              <a:avLst/>
            </a:prstGeom>
            <a:ln w="28575" cap="rnd">
              <a:solidFill>
                <a:srgbClr val="5213AE"/>
              </a:solidFill>
              <a:bevel/>
              <a:tailEnd type="arrow" w="med" len="sm"/>
            </a:ln>
          </p:spPr>
          <p:style>
            <a:lnRef idx="1">
              <a:schemeClr val="accent1"/>
            </a:lnRef>
            <a:fillRef idx="0">
              <a:schemeClr val="accent1"/>
            </a:fillRef>
            <a:effectRef idx="0">
              <a:schemeClr val="accent1"/>
            </a:effectRef>
            <a:fontRef idx="minor">
              <a:schemeClr val="tx1"/>
            </a:fontRef>
          </p:style>
        </p:cxnSp>
        <p:pic>
          <p:nvPicPr>
            <p:cNvPr id="99" name="Graphic 98">
              <a:extLst>
                <a:ext uri="{FF2B5EF4-FFF2-40B4-BE49-F238E27FC236}">
                  <a16:creationId xmlns:a16="http://schemas.microsoft.com/office/drawing/2014/main" id="{BD1993E9-C30C-6685-AF4C-82779CC45A9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620446" y="2782547"/>
              <a:ext cx="446314" cy="390525"/>
            </a:xfrm>
            <a:prstGeom prst="rect">
              <a:avLst/>
            </a:prstGeom>
          </p:spPr>
        </p:pic>
        <p:pic>
          <p:nvPicPr>
            <p:cNvPr id="100" name="Graphic 99">
              <a:extLst>
                <a:ext uri="{FF2B5EF4-FFF2-40B4-BE49-F238E27FC236}">
                  <a16:creationId xmlns:a16="http://schemas.microsoft.com/office/drawing/2014/main" id="{26AF84B7-F700-F6C0-52A8-A01714EC2A4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43383" y="2800298"/>
              <a:ext cx="406977" cy="355023"/>
            </a:xfrm>
            <a:prstGeom prst="rect">
              <a:avLst/>
            </a:prstGeom>
          </p:spPr>
        </p:pic>
      </p:grpSp>
      <p:grpSp>
        <p:nvGrpSpPr>
          <p:cNvPr id="123" name="Group 122">
            <a:extLst>
              <a:ext uri="{FF2B5EF4-FFF2-40B4-BE49-F238E27FC236}">
                <a16:creationId xmlns:a16="http://schemas.microsoft.com/office/drawing/2014/main" id="{345B69C3-A5CF-9595-BF40-5C908C803896}"/>
              </a:ext>
            </a:extLst>
          </p:cNvPr>
          <p:cNvGrpSpPr/>
          <p:nvPr/>
        </p:nvGrpSpPr>
        <p:grpSpPr>
          <a:xfrm>
            <a:off x="8393342" y="2048640"/>
            <a:ext cx="1323377" cy="390525"/>
            <a:chOff x="8393342" y="1660334"/>
            <a:chExt cx="1323377" cy="390525"/>
          </a:xfrm>
        </p:grpSpPr>
        <p:cxnSp>
          <p:nvCxnSpPr>
            <p:cNvPr id="18" name="Straight Arrow Connector 17">
              <a:extLst>
                <a:ext uri="{FF2B5EF4-FFF2-40B4-BE49-F238E27FC236}">
                  <a16:creationId xmlns:a16="http://schemas.microsoft.com/office/drawing/2014/main" id="{DA5652E0-4F8F-4AB3-F260-094640679888}"/>
                </a:ext>
              </a:extLst>
            </p:cNvPr>
            <p:cNvCxnSpPr>
              <a:cxnSpLocks/>
            </p:cNvCxnSpPr>
            <p:nvPr/>
          </p:nvCxnSpPr>
          <p:spPr>
            <a:xfrm>
              <a:off x="8916188" y="1836274"/>
              <a:ext cx="300359" cy="0"/>
            </a:xfrm>
            <a:prstGeom prst="straightConnector1">
              <a:avLst/>
            </a:prstGeom>
            <a:ln w="28575" cap="rnd">
              <a:gradFill flip="none" rotWithShape="1">
                <a:gsLst>
                  <a:gs pos="0">
                    <a:srgbClr val="006CB1"/>
                  </a:gs>
                  <a:gs pos="100000">
                    <a:srgbClr val="72BAE6"/>
                  </a:gs>
                </a:gsLst>
                <a:lin ang="0" scaled="1"/>
                <a:tileRect/>
              </a:gradFill>
              <a:bevel/>
              <a:headEnd w="med" len="sm"/>
              <a:tailEnd type="arrow" w="med" len="sm"/>
            </a:ln>
          </p:spPr>
          <p:style>
            <a:lnRef idx="1">
              <a:schemeClr val="accent1"/>
            </a:lnRef>
            <a:fillRef idx="0">
              <a:schemeClr val="accent1"/>
            </a:fillRef>
            <a:effectRef idx="0">
              <a:schemeClr val="accent1"/>
            </a:effectRef>
            <a:fontRef idx="minor">
              <a:schemeClr val="tx1"/>
            </a:fontRef>
          </p:style>
        </p:cxnSp>
        <p:pic>
          <p:nvPicPr>
            <p:cNvPr id="101" name="Graphic 100">
              <a:extLst>
                <a:ext uri="{FF2B5EF4-FFF2-40B4-BE49-F238E27FC236}">
                  <a16:creationId xmlns:a16="http://schemas.microsoft.com/office/drawing/2014/main" id="{97A5F627-8205-A79F-FBA5-2220F237E45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70405" y="1660334"/>
              <a:ext cx="446314" cy="390525"/>
            </a:xfrm>
            <a:prstGeom prst="rect">
              <a:avLst/>
            </a:prstGeom>
          </p:spPr>
        </p:pic>
        <p:pic>
          <p:nvPicPr>
            <p:cNvPr id="102" name="Graphic 101">
              <a:extLst>
                <a:ext uri="{FF2B5EF4-FFF2-40B4-BE49-F238E27FC236}">
                  <a16:creationId xmlns:a16="http://schemas.microsoft.com/office/drawing/2014/main" id="{580BD7C7-DACB-2AF8-663E-D0C97511A3C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393342" y="1666604"/>
              <a:ext cx="406977" cy="355023"/>
            </a:xfrm>
            <a:prstGeom prst="rect">
              <a:avLst/>
            </a:prstGeom>
          </p:spPr>
        </p:pic>
      </p:grpSp>
      <p:grpSp>
        <p:nvGrpSpPr>
          <p:cNvPr id="120" name="Group 119">
            <a:extLst>
              <a:ext uri="{FF2B5EF4-FFF2-40B4-BE49-F238E27FC236}">
                <a16:creationId xmlns:a16="http://schemas.microsoft.com/office/drawing/2014/main" id="{73A4403B-6F04-FAE5-8D1D-057DA1DDB2B3}"/>
              </a:ext>
            </a:extLst>
          </p:cNvPr>
          <p:cNvGrpSpPr/>
          <p:nvPr/>
        </p:nvGrpSpPr>
        <p:grpSpPr>
          <a:xfrm>
            <a:off x="8379004" y="5475556"/>
            <a:ext cx="1296707" cy="390525"/>
            <a:chOff x="8379004" y="5087250"/>
            <a:chExt cx="1296707" cy="390525"/>
          </a:xfrm>
        </p:grpSpPr>
        <p:cxnSp>
          <p:nvCxnSpPr>
            <p:cNvPr id="38" name="Straight Arrow Connector 37">
              <a:extLst>
                <a:ext uri="{FF2B5EF4-FFF2-40B4-BE49-F238E27FC236}">
                  <a16:creationId xmlns:a16="http://schemas.microsoft.com/office/drawing/2014/main" id="{5541FA65-BE66-5E7F-64EA-5B3717EFA505}"/>
                </a:ext>
              </a:extLst>
            </p:cNvPr>
            <p:cNvCxnSpPr>
              <a:cxnSpLocks/>
            </p:cNvCxnSpPr>
            <p:nvPr/>
          </p:nvCxnSpPr>
          <p:spPr>
            <a:xfrm>
              <a:off x="8863270" y="5260878"/>
              <a:ext cx="300359" cy="0"/>
            </a:xfrm>
            <a:prstGeom prst="straightConnector1">
              <a:avLst/>
            </a:prstGeom>
            <a:ln w="28575" cap="rnd">
              <a:solidFill>
                <a:srgbClr val="1A8A36"/>
              </a:solidFill>
              <a:bevel/>
              <a:tailEnd type="arrow" w="med" len="sm"/>
            </a:ln>
          </p:spPr>
          <p:style>
            <a:lnRef idx="1">
              <a:schemeClr val="accent1"/>
            </a:lnRef>
            <a:fillRef idx="0">
              <a:schemeClr val="accent1"/>
            </a:fillRef>
            <a:effectRef idx="0">
              <a:schemeClr val="accent1"/>
            </a:effectRef>
            <a:fontRef idx="minor">
              <a:schemeClr val="tx1"/>
            </a:fontRef>
          </p:style>
        </p:cxnSp>
        <p:pic>
          <p:nvPicPr>
            <p:cNvPr id="86" name="Graphic 85">
              <a:extLst>
                <a:ext uri="{FF2B5EF4-FFF2-40B4-BE49-F238E27FC236}">
                  <a16:creationId xmlns:a16="http://schemas.microsoft.com/office/drawing/2014/main" id="{A8B304DA-0FCC-2B81-DCBD-4D9D3EB2F70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229397" y="5087250"/>
              <a:ext cx="446314" cy="390525"/>
            </a:xfrm>
            <a:prstGeom prst="rect">
              <a:avLst/>
            </a:prstGeom>
          </p:spPr>
        </p:pic>
        <p:pic>
          <p:nvPicPr>
            <p:cNvPr id="92" name="Graphic 91">
              <a:extLst>
                <a:ext uri="{FF2B5EF4-FFF2-40B4-BE49-F238E27FC236}">
                  <a16:creationId xmlns:a16="http://schemas.microsoft.com/office/drawing/2014/main" id="{9BDF0075-7C02-DFC6-A688-6F1C0C8CCACB}"/>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8379004" y="5112570"/>
              <a:ext cx="406977" cy="355023"/>
            </a:xfrm>
            <a:prstGeom prst="rect">
              <a:avLst/>
            </a:prstGeom>
          </p:spPr>
        </p:pic>
      </p:grpSp>
      <p:grpSp>
        <p:nvGrpSpPr>
          <p:cNvPr id="34" name="Group 33">
            <a:extLst>
              <a:ext uri="{FF2B5EF4-FFF2-40B4-BE49-F238E27FC236}">
                <a16:creationId xmlns:a16="http://schemas.microsoft.com/office/drawing/2014/main" id="{03CF0BB2-7D71-B9B4-8AB4-ACD88BC83E9C}"/>
              </a:ext>
            </a:extLst>
          </p:cNvPr>
          <p:cNvGrpSpPr/>
          <p:nvPr/>
        </p:nvGrpSpPr>
        <p:grpSpPr>
          <a:xfrm>
            <a:off x="3634355" y="2664892"/>
            <a:ext cx="1288494" cy="2320414"/>
            <a:chOff x="3634355" y="2276586"/>
            <a:chExt cx="1288494" cy="2320414"/>
          </a:xfrm>
        </p:grpSpPr>
        <p:grpSp>
          <p:nvGrpSpPr>
            <p:cNvPr id="109" name="Group 108">
              <a:extLst>
                <a:ext uri="{FF2B5EF4-FFF2-40B4-BE49-F238E27FC236}">
                  <a16:creationId xmlns:a16="http://schemas.microsoft.com/office/drawing/2014/main" id="{8923FCA1-DA36-5A80-2680-C0C258093874}"/>
                </a:ext>
              </a:extLst>
            </p:cNvPr>
            <p:cNvGrpSpPr/>
            <p:nvPr/>
          </p:nvGrpSpPr>
          <p:grpSpPr>
            <a:xfrm>
              <a:off x="3634355" y="2276586"/>
              <a:ext cx="1274529" cy="2318084"/>
              <a:chOff x="3634355" y="2276586"/>
              <a:chExt cx="1274529" cy="2318084"/>
            </a:xfrm>
          </p:grpSpPr>
          <p:sp>
            <p:nvSpPr>
              <p:cNvPr id="103" name="Freeform 74">
                <a:extLst>
                  <a:ext uri="{FF2B5EF4-FFF2-40B4-BE49-F238E27FC236}">
                    <a16:creationId xmlns:a16="http://schemas.microsoft.com/office/drawing/2014/main" id="{2D771873-7DBB-0650-4A55-CEC4AB745F98}"/>
                  </a:ext>
                </a:extLst>
              </p:cNvPr>
              <p:cNvSpPr/>
              <p:nvPr/>
            </p:nvSpPr>
            <p:spPr>
              <a:xfrm>
                <a:off x="3842167" y="4193618"/>
                <a:ext cx="1058779" cy="401052"/>
              </a:xfrm>
              <a:custGeom>
                <a:avLst/>
                <a:gdLst>
                  <a:gd name="connsiteX0" fmla="*/ 0 w 1058779"/>
                  <a:gd name="connsiteY0" fmla="*/ 401052 h 401052"/>
                  <a:gd name="connsiteX1" fmla="*/ 657727 w 1058779"/>
                  <a:gd name="connsiteY1" fmla="*/ 401052 h 401052"/>
                  <a:gd name="connsiteX2" fmla="*/ 1058779 w 1058779"/>
                  <a:gd name="connsiteY2" fmla="*/ 0 h 401052"/>
                </a:gdLst>
                <a:ahLst/>
                <a:cxnLst>
                  <a:cxn ang="0">
                    <a:pos x="connsiteX0" y="connsiteY0"/>
                  </a:cxn>
                  <a:cxn ang="0">
                    <a:pos x="connsiteX1" y="connsiteY1"/>
                  </a:cxn>
                  <a:cxn ang="0">
                    <a:pos x="connsiteX2" y="connsiteY2"/>
                  </a:cxn>
                </a:cxnLst>
                <a:rect l="l" t="t" r="r" b="b"/>
                <a:pathLst>
                  <a:path w="1058779" h="401052">
                    <a:moveTo>
                      <a:pt x="0" y="401052"/>
                    </a:moveTo>
                    <a:lnTo>
                      <a:pt x="657727" y="401052"/>
                    </a:lnTo>
                    <a:lnTo>
                      <a:pt x="1058779" y="0"/>
                    </a:lnTo>
                  </a:path>
                </a:pathLst>
              </a:custGeom>
              <a:ln w="57150" cap="rnd">
                <a:solidFill>
                  <a:schemeClr val="accent2">
                    <a:lumMod val="40000"/>
                    <a:lumOff val="60000"/>
                  </a:schemeClr>
                </a:solidFill>
                <a:prstDash val="solid"/>
                <a:bevel/>
                <a:headEnd type="none" w="lg" len="sm"/>
                <a:tailEnd type="none" w="med"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4" name="Freeform 75">
                <a:extLst>
                  <a:ext uri="{FF2B5EF4-FFF2-40B4-BE49-F238E27FC236}">
                    <a16:creationId xmlns:a16="http://schemas.microsoft.com/office/drawing/2014/main" id="{7376DF14-A099-1A4E-73E7-2C0B64986EE1}"/>
                  </a:ext>
                </a:extLst>
              </p:cNvPr>
              <p:cNvSpPr/>
              <p:nvPr/>
            </p:nvSpPr>
            <p:spPr>
              <a:xfrm flipV="1">
                <a:off x="3850105" y="2276586"/>
                <a:ext cx="1058779" cy="401052"/>
              </a:xfrm>
              <a:custGeom>
                <a:avLst/>
                <a:gdLst>
                  <a:gd name="connsiteX0" fmla="*/ 0 w 1058779"/>
                  <a:gd name="connsiteY0" fmla="*/ 401052 h 401052"/>
                  <a:gd name="connsiteX1" fmla="*/ 657727 w 1058779"/>
                  <a:gd name="connsiteY1" fmla="*/ 401052 h 401052"/>
                  <a:gd name="connsiteX2" fmla="*/ 1058779 w 1058779"/>
                  <a:gd name="connsiteY2" fmla="*/ 0 h 401052"/>
                </a:gdLst>
                <a:ahLst/>
                <a:cxnLst>
                  <a:cxn ang="0">
                    <a:pos x="connsiteX0" y="connsiteY0"/>
                  </a:cxn>
                  <a:cxn ang="0">
                    <a:pos x="connsiteX1" y="connsiteY1"/>
                  </a:cxn>
                  <a:cxn ang="0">
                    <a:pos x="connsiteX2" y="connsiteY2"/>
                  </a:cxn>
                </a:cxnLst>
                <a:rect l="l" t="t" r="r" b="b"/>
                <a:pathLst>
                  <a:path w="1058779" h="401052">
                    <a:moveTo>
                      <a:pt x="0" y="401052"/>
                    </a:moveTo>
                    <a:lnTo>
                      <a:pt x="657727" y="401052"/>
                    </a:lnTo>
                    <a:lnTo>
                      <a:pt x="1058779" y="0"/>
                    </a:lnTo>
                  </a:path>
                </a:pathLst>
              </a:custGeom>
              <a:ln w="57150" cap="rnd">
                <a:solidFill>
                  <a:schemeClr val="accent2">
                    <a:lumMod val="40000"/>
                    <a:lumOff val="60000"/>
                  </a:schemeClr>
                </a:solidFill>
                <a:prstDash val="solid"/>
                <a:bevel/>
                <a:headEnd type="none" w="lg" len="sm"/>
                <a:tailEnd type="none" w="med"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05" name="Straight Arrow Connector 104">
                <a:extLst>
                  <a:ext uri="{FF2B5EF4-FFF2-40B4-BE49-F238E27FC236}">
                    <a16:creationId xmlns:a16="http://schemas.microsoft.com/office/drawing/2014/main" id="{F51CD535-5E39-59F7-B28E-C4A4E578352E}"/>
                  </a:ext>
                </a:extLst>
              </p:cNvPr>
              <p:cNvCxnSpPr>
                <a:cxnSpLocks/>
              </p:cNvCxnSpPr>
              <p:nvPr/>
            </p:nvCxnSpPr>
            <p:spPr>
              <a:xfrm flipV="1">
                <a:off x="3634355" y="3435628"/>
                <a:ext cx="1074003" cy="1989"/>
              </a:xfrm>
              <a:prstGeom prst="straightConnector1">
                <a:avLst/>
              </a:prstGeom>
              <a:ln w="57150" cap="rnd">
                <a:solidFill>
                  <a:schemeClr val="accent2">
                    <a:lumMod val="40000"/>
                    <a:lumOff val="60000"/>
                  </a:schemeClr>
                </a:solidFill>
                <a:prstDash val="solid"/>
                <a:bevel/>
                <a:headEnd type="none" w="lg" len="sm"/>
                <a:tailEnd type="none" w="med" len="sm"/>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AED010A1-1813-2F6E-515B-873A1F2E0E17}"/>
                </a:ext>
              </a:extLst>
            </p:cNvPr>
            <p:cNvGrpSpPr/>
            <p:nvPr/>
          </p:nvGrpSpPr>
          <p:grpSpPr>
            <a:xfrm>
              <a:off x="3634365" y="2283786"/>
              <a:ext cx="1288484" cy="2313214"/>
              <a:chOff x="3634355" y="2277170"/>
              <a:chExt cx="1254136" cy="2317233"/>
            </a:xfrm>
          </p:grpSpPr>
          <p:sp>
            <p:nvSpPr>
              <p:cNvPr id="19" name="Freeform 74">
                <a:extLst>
                  <a:ext uri="{FF2B5EF4-FFF2-40B4-BE49-F238E27FC236}">
                    <a16:creationId xmlns:a16="http://schemas.microsoft.com/office/drawing/2014/main" id="{B33E7688-548F-82C2-6A4B-C6941D0051B9}"/>
                  </a:ext>
                </a:extLst>
              </p:cNvPr>
              <p:cNvSpPr/>
              <p:nvPr/>
            </p:nvSpPr>
            <p:spPr>
              <a:xfrm>
                <a:off x="3794470" y="4181767"/>
                <a:ext cx="1089361" cy="412636"/>
              </a:xfrm>
              <a:custGeom>
                <a:avLst/>
                <a:gdLst>
                  <a:gd name="connsiteX0" fmla="*/ 0 w 1058779"/>
                  <a:gd name="connsiteY0" fmla="*/ 401052 h 401052"/>
                  <a:gd name="connsiteX1" fmla="*/ 657727 w 1058779"/>
                  <a:gd name="connsiteY1" fmla="*/ 401052 h 401052"/>
                  <a:gd name="connsiteX2" fmla="*/ 1058779 w 1058779"/>
                  <a:gd name="connsiteY2" fmla="*/ 0 h 401052"/>
                </a:gdLst>
                <a:ahLst/>
                <a:cxnLst>
                  <a:cxn ang="0">
                    <a:pos x="connsiteX0" y="connsiteY0"/>
                  </a:cxn>
                  <a:cxn ang="0">
                    <a:pos x="connsiteX1" y="connsiteY1"/>
                  </a:cxn>
                  <a:cxn ang="0">
                    <a:pos x="connsiteX2" y="connsiteY2"/>
                  </a:cxn>
                </a:cxnLst>
                <a:rect l="l" t="t" r="r" b="b"/>
                <a:pathLst>
                  <a:path w="1058779" h="401052">
                    <a:moveTo>
                      <a:pt x="0" y="401052"/>
                    </a:moveTo>
                    <a:lnTo>
                      <a:pt x="657727" y="401052"/>
                    </a:lnTo>
                    <a:lnTo>
                      <a:pt x="1058779" y="0"/>
                    </a:lnTo>
                  </a:path>
                </a:pathLst>
              </a:custGeom>
              <a:ln w="25400" cap="rnd">
                <a:solidFill>
                  <a:schemeClr val="tx1"/>
                </a:solidFill>
                <a:prstDash val="sysDot"/>
                <a:bevel/>
                <a:headEnd type="none" w="lg" len="sm"/>
                <a:tailEnd type="arrow" w="lg"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Freeform 75">
                <a:extLst>
                  <a:ext uri="{FF2B5EF4-FFF2-40B4-BE49-F238E27FC236}">
                    <a16:creationId xmlns:a16="http://schemas.microsoft.com/office/drawing/2014/main" id="{AF8AD750-35E5-6B11-734A-CE36387A635C}"/>
                  </a:ext>
                </a:extLst>
              </p:cNvPr>
              <p:cNvSpPr/>
              <p:nvPr/>
            </p:nvSpPr>
            <p:spPr>
              <a:xfrm flipV="1">
                <a:off x="3829712" y="2277170"/>
                <a:ext cx="1058779" cy="401052"/>
              </a:xfrm>
              <a:custGeom>
                <a:avLst/>
                <a:gdLst>
                  <a:gd name="connsiteX0" fmla="*/ 0 w 1058779"/>
                  <a:gd name="connsiteY0" fmla="*/ 401052 h 401052"/>
                  <a:gd name="connsiteX1" fmla="*/ 657727 w 1058779"/>
                  <a:gd name="connsiteY1" fmla="*/ 401052 h 401052"/>
                  <a:gd name="connsiteX2" fmla="*/ 1058779 w 1058779"/>
                  <a:gd name="connsiteY2" fmla="*/ 0 h 401052"/>
                </a:gdLst>
                <a:ahLst/>
                <a:cxnLst>
                  <a:cxn ang="0">
                    <a:pos x="connsiteX0" y="connsiteY0"/>
                  </a:cxn>
                  <a:cxn ang="0">
                    <a:pos x="connsiteX1" y="connsiteY1"/>
                  </a:cxn>
                  <a:cxn ang="0">
                    <a:pos x="connsiteX2" y="connsiteY2"/>
                  </a:cxn>
                </a:cxnLst>
                <a:rect l="l" t="t" r="r" b="b"/>
                <a:pathLst>
                  <a:path w="1058779" h="401052">
                    <a:moveTo>
                      <a:pt x="0" y="401052"/>
                    </a:moveTo>
                    <a:lnTo>
                      <a:pt x="657727" y="401052"/>
                    </a:lnTo>
                    <a:lnTo>
                      <a:pt x="1058779" y="0"/>
                    </a:lnTo>
                  </a:path>
                </a:pathLst>
              </a:custGeom>
              <a:ln w="25400" cap="rnd">
                <a:solidFill>
                  <a:schemeClr val="tx1"/>
                </a:solidFill>
                <a:prstDash val="sysDot"/>
                <a:bevel/>
                <a:headEnd type="none" w="lg" len="sm"/>
                <a:tailEnd type="arrow" w="lg"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4" name="Straight Arrow Connector 23">
                <a:extLst>
                  <a:ext uri="{FF2B5EF4-FFF2-40B4-BE49-F238E27FC236}">
                    <a16:creationId xmlns:a16="http://schemas.microsoft.com/office/drawing/2014/main" id="{C6CF842C-00DB-2464-8A99-ECB1F0AC50FB}"/>
                  </a:ext>
                </a:extLst>
              </p:cNvPr>
              <p:cNvCxnSpPr>
                <a:cxnSpLocks/>
              </p:cNvCxnSpPr>
              <p:nvPr/>
            </p:nvCxnSpPr>
            <p:spPr>
              <a:xfrm flipV="1">
                <a:off x="3634355" y="3429000"/>
                <a:ext cx="1074003" cy="1989"/>
              </a:xfrm>
              <a:prstGeom prst="straightConnector1">
                <a:avLst/>
              </a:prstGeom>
              <a:ln w="25400" cap="rnd">
                <a:solidFill>
                  <a:schemeClr val="tx1"/>
                </a:solidFill>
                <a:prstDash val="sysDot"/>
                <a:bevel/>
                <a:headEnd type="none" w="lg" len="sm"/>
                <a:tailEnd type="arrow" w="lg" len="sm"/>
              </a:ln>
            </p:spPr>
            <p:style>
              <a:lnRef idx="1">
                <a:schemeClr val="accent1"/>
              </a:lnRef>
              <a:fillRef idx="0">
                <a:schemeClr val="accent1"/>
              </a:fillRef>
              <a:effectRef idx="0">
                <a:schemeClr val="accent1"/>
              </a:effectRef>
              <a:fontRef idx="minor">
                <a:schemeClr val="tx1"/>
              </a:fontRef>
            </p:style>
          </p:cxnSp>
        </p:grpSp>
      </p:grpSp>
      <p:sp>
        <p:nvSpPr>
          <p:cNvPr id="21" name="Rounded Rectangle 60">
            <a:extLst>
              <a:ext uri="{FF2B5EF4-FFF2-40B4-BE49-F238E27FC236}">
                <a16:creationId xmlns:a16="http://schemas.microsoft.com/office/drawing/2014/main" id="{DF1EA775-BD04-D2FC-64F5-879C4F130ED8}"/>
              </a:ext>
            </a:extLst>
          </p:cNvPr>
          <p:cNvSpPr/>
          <p:nvPr/>
        </p:nvSpPr>
        <p:spPr>
          <a:xfrm>
            <a:off x="2034619" y="4549067"/>
            <a:ext cx="1801213" cy="848528"/>
          </a:xfrm>
          <a:prstGeom prst="roundRect">
            <a:avLst>
              <a:gd name="adj" fmla="val 50000"/>
            </a:avLst>
          </a:prstGeom>
          <a:solidFill>
            <a:srgbClr val="F2FAF5"/>
          </a:solidFill>
          <a:ln w="38100">
            <a:solidFill>
              <a:srgbClr val="006E51"/>
            </a:solidFill>
          </a:ln>
        </p:spPr>
        <p:style>
          <a:lnRef idx="2">
            <a:schemeClr val="accent1">
              <a:shade val="50000"/>
            </a:schemeClr>
          </a:lnRef>
          <a:fillRef idx="1">
            <a:schemeClr val="accent1"/>
          </a:fillRef>
          <a:effectRef idx="0">
            <a:schemeClr val="accent1"/>
          </a:effectRef>
          <a:fontRef idx="minor">
            <a:schemeClr val="lt1"/>
          </a:fontRef>
        </p:style>
        <p:txBody>
          <a:bodyPr lIns="540000" rIns="0" rtlCol="0" anchor="ctr"/>
          <a:lstStyle/>
          <a:p>
            <a:pPr algn="ctr"/>
            <a:r>
              <a:rPr lang="en-US" sz="1400">
                <a:solidFill>
                  <a:schemeClr val="accent1"/>
                </a:solidFill>
              </a:rPr>
              <a:t> Other data</a:t>
            </a:r>
            <a:br>
              <a:rPr lang="en-US" sz="1400">
                <a:solidFill>
                  <a:schemeClr val="accent1"/>
                </a:solidFill>
              </a:rPr>
            </a:br>
            <a:r>
              <a:rPr lang="en-US" sz="1400">
                <a:solidFill>
                  <a:schemeClr val="accent1"/>
                </a:solidFill>
              </a:rPr>
              <a:t>sources</a:t>
            </a:r>
          </a:p>
        </p:txBody>
      </p:sp>
      <p:sp>
        <p:nvSpPr>
          <p:cNvPr id="22" name="Rounded Rectangle 60">
            <a:extLst>
              <a:ext uri="{FF2B5EF4-FFF2-40B4-BE49-F238E27FC236}">
                <a16:creationId xmlns:a16="http://schemas.microsoft.com/office/drawing/2014/main" id="{BA882C53-8E0C-3963-73D9-09F8E87EFBE9}"/>
              </a:ext>
            </a:extLst>
          </p:cNvPr>
          <p:cNvSpPr/>
          <p:nvPr/>
        </p:nvSpPr>
        <p:spPr>
          <a:xfrm>
            <a:off x="2027917" y="2237261"/>
            <a:ext cx="1807915" cy="848528"/>
          </a:xfrm>
          <a:prstGeom prst="roundRect">
            <a:avLst>
              <a:gd name="adj" fmla="val 50000"/>
            </a:avLst>
          </a:prstGeom>
          <a:solidFill>
            <a:srgbClr val="F2FAF5"/>
          </a:solidFill>
          <a:ln w="38100">
            <a:solidFill>
              <a:srgbClr val="006E51"/>
            </a:solidFill>
          </a:ln>
        </p:spPr>
        <p:style>
          <a:lnRef idx="2">
            <a:schemeClr val="accent1">
              <a:shade val="50000"/>
            </a:schemeClr>
          </a:lnRef>
          <a:fillRef idx="1">
            <a:schemeClr val="accent1"/>
          </a:fillRef>
          <a:effectRef idx="0">
            <a:schemeClr val="accent1"/>
          </a:effectRef>
          <a:fontRef idx="minor">
            <a:schemeClr val="lt1"/>
          </a:fontRef>
        </p:style>
        <p:txBody>
          <a:bodyPr lIns="540000" rIns="0" rtlCol="0" anchor="ctr"/>
          <a:lstStyle/>
          <a:p>
            <a:pPr algn="ctr">
              <a:lnSpc>
                <a:spcPct val="90000"/>
              </a:lnSpc>
            </a:pPr>
            <a:r>
              <a:rPr lang="en-US" sz="1200">
                <a:solidFill>
                  <a:schemeClr val="accent1"/>
                </a:solidFill>
              </a:rPr>
              <a:t>Climate projection </a:t>
            </a:r>
            <a:br>
              <a:rPr lang="en-US" sz="1200">
                <a:solidFill>
                  <a:schemeClr val="accent1"/>
                </a:solidFill>
              </a:rPr>
            </a:br>
            <a:r>
              <a:rPr lang="en-US" sz="1200">
                <a:solidFill>
                  <a:schemeClr val="accent1"/>
                </a:solidFill>
              </a:rPr>
              <a:t>and flood data</a:t>
            </a:r>
          </a:p>
        </p:txBody>
      </p:sp>
      <p:pic>
        <p:nvPicPr>
          <p:cNvPr id="29" name="Graphic 28">
            <a:extLst>
              <a:ext uri="{FF2B5EF4-FFF2-40B4-BE49-F238E27FC236}">
                <a16:creationId xmlns:a16="http://schemas.microsoft.com/office/drawing/2014/main" id="{E6BF302F-E6CA-B36E-D869-A4C62F5AC0A0}"/>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2233163" y="4787713"/>
            <a:ext cx="447675" cy="390525"/>
          </a:xfrm>
          <a:prstGeom prst="rect">
            <a:avLst/>
          </a:prstGeom>
        </p:spPr>
      </p:pic>
      <p:pic>
        <p:nvPicPr>
          <p:cNvPr id="111" name="Graphic 110">
            <a:extLst>
              <a:ext uri="{FF2B5EF4-FFF2-40B4-BE49-F238E27FC236}">
                <a16:creationId xmlns:a16="http://schemas.microsoft.com/office/drawing/2014/main" id="{EA9300CC-38DA-FA56-9A26-509B0DDE109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2099138" y="2458216"/>
            <a:ext cx="581700" cy="398572"/>
          </a:xfrm>
          <a:prstGeom prst="rect">
            <a:avLst/>
          </a:prstGeom>
        </p:spPr>
      </p:pic>
      <p:sp>
        <p:nvSpPr>
          <p:cNvPr id="65" name="Rounded Rectangle 64">
            <a:extLst>
              <a:ext uri="{FF2B5EF4-FFF2-40B4-BE49-F238E27FC236}">
                <a16:creationId xmlns:a16="http://schemas.microsoft.com/office/drawing/2014/main" id="{77391E6A-7B49-1777-7BC5-8860D6BFD475}"/>
              </a:ext>
            </a:extLst>
          </p:cNvPr>
          <p:cNvSpPr/>
          <p:nvPr/>
        </p:nvSpPr>
        <p:spPr>
          <a:xfrm>
            <a:off x="1914080" y="3395031"/>
            <a:ext cx="1720275" cy="848528"/>
          </a:xfrm>
          <a:prstGeom prst="roundRect">
            <a:avLst>
              <a:gd name="adj" fmla="val 50000"/>
            </a:avLst>
          </a:prstGeom>
          <a:solidFill>
            <a:srgbClr val="F2FAF5"/>
          </a:solidFill>
          <a:ln w="38100">
            <a:solidFill>
              <a:srgbClr val="006E51"/>
            </a:solidFill>
          </a:ln>
        </p:spPr>
        <p:style>
          <a:lnRef idx="2">
            <a:schemeClr val="accent1">
              <a:shade val="50000"/>
            </a:schemeClr>
          </a:lnRef>
          <a:fillRef idx="1">
            <a:schemeClr val="accent1"/>
          </a:fillRef>
          <a:effectRef idx="0">
            <a:schemeClr val="accent1"/>
          </a:effectRef>
          <a:fontRef idx="minor">
            <a:schemeClr val="lt1"/>
          </a:fontRef>
        </p:style>
        <p:txBody>
          <a:bodyPr lIns="540000" rIns="0" rtlCol="0" anchor="ctr"/>
          <a:lstStyle/>
          <a:p>
            <a:pPr algn="ctr"/>
            <a:r>
              <a:rPr lang="en-US" sz="1400">
                <a:solidFill>
                  <a:schemeClr val="accent1"/>
                </a:solidFill>
              </a:rPr>
              <a:t> Other models</a:t>
            </a:r>
          </a:p>
        </p:txBody>
      </p:sp>
      <p:pic>
        <p:nvPicPr>
          <p:cNvPr id="15" name="Graphic 14">
            <a:extLst>
              <a:ext uri="{FF2B5EF4-FFF2-40B4-BE49-F238E27FC236}">
                <a16:creationId xmlns:a16="http://schemas.microsoft.com/office/drawing/2014/main" id="{C2ED10D2-2F06-1BDA-BD8F-16C964C819B9}"/>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2134587" y="3606024"/>
            <a:ext cx="475383" cy="422563"/>
          </a:xfrm>
          <a:prstGeom prst="rect">
            <a:avLst/>
          </a:prstGeom>
        </p:spPr>
      </p:pic>
      <p:pic>
        <p:nvPicPr>
          <p:cNvPr id="17" name="Graphic 16">
            <a:extLst>
              <a:ext uri="{FF2B5EF4-FFF2-40B4-BE49-F238E27FC236}">
                <a16:creationId xmlns:a16="http://schemas.microsoft.com/office/drawing/2014/main" id="{D43D4822-BD6A-BC01-A065-D67F8DF0316D}"/>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5552957" y="3395031"/>
            <a:ext cx="1152104" cy="790960"/>
          </a:xfrm>
          <a:prstGeom prst="rect">
            <a:avLst/>
          </a:prstGeom>
        </p:spPr>
      </p:pic>
      <p:sp>
        <p:nvSpPr>
          <p:cNvPr id="3" name="Title 2">
            <a:extLst>
              <a:ext uri="{FF2B5EF4-FFF2-40B4-BE49-F238E27FC236}">
                <a16:creationId xmlns:a16="http://schemas.microsoft.com/office/drawing/2014/main" id="{892F399B-E49C-973A-32C8-BE9447E379F0}"/>
              </a:ext>
            </a:extLst>
          </p:cNvPr>
          <p:cNvSpPr>
            <a:spLocks noGrp="1"/>
          </p:cNvSpPr>
          <p:nvPr>
            <p:ph type="title"/>
          </p:nvPr>
        </p:nvSpPr>
        <p:spPr>
          <a:xfrm>
            <a:off x="646112" y="485969"/>
            <a:ext cx="5007269" cy="690638"/>
          </a:xfrm>
        </p:spPr>
        <p:txBody>
          <a:bodyPr>
            <a:normAutofit fontScale="90000"/>
          </a:bodyPr>
          <a:lstStyle/>
          <a:p>
            <a:r>
              <a:rPr lang="en-US" sz="4800" dirty="0">
                <a:latin typeface="Impact" panose="020B0806030902050204" pitchFamily="34" charset="0"/>
              </a:rPr>
              <a:t>Technical solution</a:t>
            </a:r>
          </a:p>
        </p:txBody>
      </p:sp>
      <p:sp>
        <p:nvSpPr>
          <p:cNvPr id="12" name="Text Placeholder 11">
            <a:extLst>
              <a:ext uri="{FF2B5EF4-FFF2-40B4-BE49-F238E27FC236}">
                <a16:creationId xmlns:a16="http://schemas.microsoft.com/office/drawing/2014/main" id="{1DBB363C-7F00-898E-2D81-145BF1AB57DA}"/>
              </a:ext>
            </a:extLst>
          </p:cNvPr>
          <p:cNvSpPr>
            <a:spLocks noGrp="1"/>
          </p:cNvSpPr>
          <p:nvPr>
            <p:ph type="body" sz="quarter" idx="10"/>
          </p:nvPr>
        </p:nvSpPr>
        <p:spPr>
          <a:xfrm>
            <a:off x="646111" y="1628672"/>
            <a:ext cx="2820989" cy="530225"/>
          </a:xfrm>
        </p:spPr>
        <p:txBody>
          <a:bodyPr/>
          <a:lstStyle/>
          <a:p>
            <a:r>
              <a:rPr lang="en-US"/>
              <a:t>Distributed Architecture</a:t>
            </a:r>
          </a:p>
        </p:txBody>
      </p:sp>
    </p:spTree>
    <p:extLst>
      <p:ext uri="{BB962C8B-B14F-4D97-AF65-F5344CB8AC3E}">
        <p14:creationId xmlns:p14="http://schemas.microsoft.com/office/powerpoint/2010/main" val="20020465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2" presetClass="entr" presetSubtype="8" decel="10000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750" fill="hold"/>
                                        <p:tgtEl>
                                          <p:spTgt spid="22"/>
                                        </p:tgtEl>
                                        <p:attrNameLst>
                                          <p:attrName>ppt_x</p:attrName>
                                        </p:attrNameLst>
                                      </p:cBhvr>
                                      <p:tavLst>
                                        <p:tav tm="0">
                                          <p:val>
                                            <p:strVal val="0-#ppt_w/2"/>
                                          </p:val>
                                        </p:tav>
                                        <p:tav tm="100000">
                                          <p:val>
                                            <p:strVal val="#ppt_x"/>
                                          </p:val>
                                        </p:tav>
                                      </p:tavLst>
                                    </p:anim>
                                    <p:anim calcmode="lin" valueType="num">
                                      <p:cBhvr additive="base">
                                        <p:cTn id="11" dur="750" fill="hold"/>
                                        <p:tgtEl>
                                          <p:spTgt spid="22"/>
                                        </p:tgtEl>
                                        <p:attrNameLst>
                                          <p:attrName>ppt_y</p:attrName>
                                        </p:attrNameLst>
                                      </p:cBhvr>
                                      <p:tavLst>
                                        <p:tav tm="0">
                                          <p:val>
                                            <p:strVal val="#ppt_y"/>
                                          </p:val>
                                        </p:tav>
                                        <p:tav tm="100000">
                                          <p:val>
                                            <p:strVal val="#ppt_y"/>
                                          </p:val>
                                        </p:tav>
                                      </p:tavLst>
                                    </p:anim>
                                  </p:childTnLst>
                                </p:cTn>
                              </p:par>
                              <p:par>
                                <p:cTn id="12" presetID="2" presetClass="entr" presetSubtype="8" decel="100000" fill="hold" grpId="0" nodeType="withEffect">
                                  <p:stCondLst>
                                    <p:cond delay="250"/>
                                  </p:stCondLst>
                                  <p:childTnLst>
                                    <p:set>
                                      <p:cBhvr>
                                        <p:cTn id="13" dur="1" fill="hold">
                                          <p:stCondLst>
                                            <p:cond delay="0"/>
                                          </p:stCondLst>
                                        </p:cTn>
                                        <p:tgtEl>
                                          <p:spTgt spid="65"/>
                                        </p:tgtEl>
                                        <p:attrNameLst>
                                          <p:attrName>style.visibility</p:attrName>
                                        </p:attrNameLst>
                                      </p:cBhvr>
                                      <p:to>
                                        <p:strVal val="visible"/>
                                      </p:to>
                                    </p:set>
                                    <p:anim calcmode="lin" valueType="num">
                                      <p:cBhvr additive="base">
                                        <p:cTn id="14" dur="750" fill="hold"/>
                                        <p:tgtEl>
                                          <p:spTgt spid="65"/>
                                        </p:tgtEl>
                                        <p:attrNameLst>
                                          <p:attrName>ppt_x</p:attrName>
                                        </p:attrNameLst>
                                      </p:cBhvr>
                                      <p:tavLst>
                                        <p:tav tm="0">
                                          <p:val>
                                            <p:strVal val="0-#ppt_w/2"/>
                                          </p:val>
                                        </p:tav>
                                        <p:tav tm="100000">
                                          <p:val>
                                            <p:strVal val="#ppt_x"/>
                                          </p:val>
                                        </p:tav>
                                      </p:tavLst>
                                    </p:anim>
                                    <p:anim calcmode="lin" valueType="num">
                                      <p:cBhvr additive="base">
                                        <p:cTn id="15" dur="750" fill="hold"/>
                                        <p:tgtEl>
                                          <p:spTgt spid="65"/>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50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750" fill="hold"/>
                                        <p:tgtEl>
                                          <p:spTgt spid="21"/>
                                        </p:tgtEl>
                                        <p:attrNameLst>
                                          <p:attrName>ppt_x</p:attrName>
                                        </p:attrNameLst>
                                      </p:cBhvr>
                                      <p:tavLst>
                                        <p:tav tm="0">
                                          <p:val>
                                            <p:strVal val="0-#ppt_w/2"/>
                                          </p:val>
                                        </p:tav>
                                        <p:tav tm="100000">
                                          <p:val>
                                            <p:strVal val="#ppt_x"/>
                                          </p:val>
                                        </p:tav>
                                      </p:tavLst>
                                    </p:anim>
                                    <p:anim calcmode="lin" valueType="num">
                                      <p:cBhvr additive="base">
                                        <p:cTn id="19" dur="750" fill="hold"/>
                                        <p:tgtEl>
                                          <p:spTgt spid="21"/>
                                        </p:tgtEl>
                                        <p:attrNameLst>
                                          <p:attrName>ppt_y</p:attrName>
                                        </p:attrNameLst>
                                      </p:cBhvr>
                                      <p:tavLst>
                                        <p:tav tm="0">
                                          <p:val>
                                            <p:strVal val="#ppt_y"/>
                                          </p:val>
                                        </p:tav>
                                        <p:tav tm="100000">
                                          <p:val>
                                            <p:strVal val="#ppt_y"/>
                                          </p:val>
                                        </p:tav>
                                      </p:tavLst>
                                    </p:anim>
                                  </p:childTnLst>
                                </p:cTn>
                              </p:par>
                              <p:par>
                                <p:cTn id="20" presetID="18" presetClass="entr" presetSubtype="6" fill="hold" nodeType="withEffect">
                                  <p:stCondLst>
                                    <p:cond delay="500"/>
                                  </p:stCondLst>
                                  <p:childTnLst>
                                    <p:set>
                                      <p:cBhvr>
                                        <p:cTn id="21" dur="1" fill="hold">
                                          <p:stCondLst>
                                            <p:cond delay="0"/>
                                          </p:stCondLst>
                                        </p:cTn>
                                        <p:tgtEl>
                                          <p:spTgt spid="34"/>
                                        </p:tgtEl>
                                        <p:attrNameLst>
                                          <p:attrName>style.visibility</p:attrName>
                                        </p:attrNameLst>
                                      </p:cBhvr>
                                      <p:to>
                                        <p:strVal val="visible"/>
                                      </p:to>
                                    </p:set>
                                    <p:animEffect transition="in" filter="strips(downRight)">
                                      <p:cBhvr>
                                        <p:cTn id="22" dur="1250"/>
                                        <p:tgtEl>
                                          <p:spTgt spid="34"/>
                                        </p:tgtEl>
                                      </p:cBhvr>
                                    </p:animEffect>
                                  </p:childTnLst>
                                </p:cTn>
                              </p:par>
                              <p:par>
                                <p:cTn id="23" presetID="53" presetClass="entr" presetSubtype="16" fill="hold" nodeType="withEffect">
                                  <p:stCondLst>
                                    <p:cond delay="75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par>
                                <p:cTn id="28" presetID="53" presetClass="entr" presetSubtype="16" fill="hold" nodeType="withEffect">
                                  <p:stCondLst>
                                    <p:cond delay="750"/>
                                  </p:stCondLst>
                                  <p:childTnLst>
                                    <p:set>
                                      <p:cBhvr>
                                        <p:cTn id="29" dur="1" fill="hold">
                                          <p:stCondLst>
                                            <p:cond delay="0"/>
                                          </p:stCondLst>
                                        </p:cTn>
                                        <p:tgtEl>
                                          <p:spTgt spid="111"/>
                                        </p:tgtEl>
                                        <p:attrNameLst>
                                          <p:attrName>style.visibility</p:attrName>
                                        </p:attrNameLst>
                                      </p:cBhvr>
                                      <p:to>
                                        <p:strVal val="visible"/>
                                      </p:to>
                                    </p:set>
                                    <p:anim calcmode="lin" valueType="num">
                                      <p:cBhvr>
                                        <p:cTn id="30" dur="500" fill="hold"/>
                                        <p:tgtEl>
                                          <p:spTgt spid="111"/>
                                        </p:tgtEl>
                                        <p:attrNameLst>
                                          <p:attrName>ppt_w</p:attrName>
                                        </p:attrNameLst>
                                      </p:cBhvr>
                                      <p:tavLst>
                                        <p:tav tm="0">
                                          <p:val>
                                            <p:fltVal val="0"/>
                                          </p:val>
                                        </p:tav>
                                        <p:tav tm="100000">
                                          <p:val>
                                            <p:strVal val="#ppt_w"/>
                                          </p:val>
                                        </p:tav>
                                      </p:tavLst>
                                    </p:anim>
                                    <p:anim calcmode="lin" valueType="num">
                                      <p:cBhvr>
                                        <p:cTn id="31" dur="500" fill="hold"/>
                                        <p:tgtEl>
                                          <p:spTgt spid="111"/>
                                        </p:tgtEl>
                                        <p:attrNameLst>
                                          <p:attrName>ppt_h</p:attrName>
                                        </p:attrNameLst>
                                      </p:cBhvr>
                                      <p:tavLst>
                                        <p:tav tm="0">
                                          <p:val>
                                            <p:fltVal val="0"/>
                                          </p:val>
                                        </p:tav>
                                        <p:tav tm="100000">
                                          <p:val>
                                            <p:strVal val="#ppt_h"/>
                                          </p:val>
                                        </p:tav>
                                      </p:tavLst>
                                    </p:anim>
                                    <p:animEffect transition="in" filter="fade">
                                      <p:cBhvr>
                                        <p:cTn id="32" dur="500"/>
                                        <p:tgtEl>
                                          <p:spTgt spid="111"/>
                                        </p:tgtEl>
                                      </p:cBhvr>
                                    </p:animEffect>
                                  </p:childTnLst>
                                </p:cTn>
                              </p:par>
                              <p:par>
                                <p:cTn id="33" presetID="53" presetClass="entr" presetSubtype="16" fill="hold" nodeType="withEffect">
                                  <p:stCondLst>
                                    <p:cond delay="75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53" presetClass="entr" presetSubtype="16" fill="hold" grpId="0" nodeType="withEffect">
                                  <p:stCondLst>
                                    <p:cond delay="750"/>
                                  </p:stCondLst>
                                  <p:childTnLst>
                                    <p:set>
                                      <p:cBhvr>
                                        <p:cTn id="39" dur="1" fill="hold">
                                          <p:stCondLst>
                                            <p:cond delay="0"/>
                                          </p:stCondLst>
                                        </p:cTn>
                                        <p:tgtEl>
                                          <p:spTgt spid="59"/>
                                        </p:tgtEl>
                                        <p:attrNameLst>
                                          <p:attrName>style.visibility</p:attrName>
                                        </p:attrNameLst>
                                      </p:cBhvr>
                                      <p:to>
                                        <p:strVal val="visible"/>
                                      </p:to>
                                    </p:set>
                                    <p:anim calcmode="lin" valueType="num">
                                      <p:cBhvr>
                                        <p:cTn id="40" dur="1000" fill="hold"/>
                                        <p:tgtEl>
                                          <p:spTgt spid="59"/>
                                        </p:tgtEl>
                                        <p:attrNameLst>
                                          <p:attrName>ppt_w</p:attrName>
                                        </p:attrNameLst>
                                      </p:cBhvr>
                                      <p:tavLst>
                                        <p:tav tm="0">
                                          <p:val>
                                            <p:fltVal val="0"/>
                                          </p:val>
                                        </p:tav>
                                        <p:tav tm="100000">
                                          <p:val>
                                            <p:strVal val="#ppt_w"/>
                                          </p:val>
                                        </p:tav>
                                      </p:tavLst>
                                    </p:anim>
                                    <p:anim calcmode="lin" valueType="num">
                                      <p:cBhvr>
                                        <p:cTn id="41" dur="1000" fill="hold"/>
                                        <p:tgtEl>
                                          <p:spTgt spid="59"/>
                                        </p:tgtEl>
                                        <p:attrNameLst>
                                          <p:attrName>ppt_h</p:attrName>
                                        </p:attrNameLst>
                                      </p:cBhvr>
                                      <p:tavLst>
                                        <p:tav tm="0">
                                          <p:val>
                                            <p:fltVal val="0"/>
                                          </p:val>
                                        </p:tav>
                                        <p:tav tm="100000">
                                          <p:val>
                                            <p:strVal val="#ppt_h"/>
                                          </p:val>
                                        </p:tav>
                                      </p:tavLst>
                                    </p:anim>
                                    <p:animEffect transition="in" filter="fade">
                                      <p:cBhvr>
                                        <p:cTn id="42" dur="1000"/>
                                        <p:tgtEl>
                                          <p:spTgt spid="59"/>
                                        </p:tgtEl>
                                      </p:cBhvr>
                                    </p:animEffect>
                                  </p:childTnLst>
                                </p:cTn>
                              </p:par>
                              <p:par>
                                <p:cTn id="43" presetID="2" presetClass="entr" presetSubtype="2" decel="100000" fill="hold" nodeType="withEffect">
                                  <p:stCondLst>
                                    <p:cond delay="1500"/>
                                  </p:stCondLst>
                                  <p:childTnLst>
                                    <p:set>
                                      <p:cBhvr>
                                        <p:cTn id="44" dur="1" fill="hold">
                                          <p:stCondLst>
                                            <p:cond delay="0"/>
                                          </p:stCondLst>
                                        </p:cTn>
                                        <p:tgtEl>
                                          <p:spTgt spid="115"/>
                                        </p:tgtEl>
                                        <p:attrNameLst>
                                          <p:attrName>style.visibility</p:attrName>
                                        </p:attrNameLst>
                                      </p:cBhvr>
                                      <p:to>
                                        <p:strVal val="visible"/>
                                      </p:to>
                                    </p:set>
                                    <p:anim calcmode="lin" valueType="num">
                                      <p:cBhvr additive="base">
                                        <p:cTn id="45" dur="750" fill="hold"/>
                                        <p:tgtEl>
                                          <p:spTgt spid="115"/>
                                        </p:tgtEl>
                                        <p:attrNameLst>
                                          <p:attrName>ppt_x</p:attrName>
                                        </p:attrNameLst>
                                      </p:cBhvr>
                                      <p:tavLst>
                                        <p:tav tm="0">
                                          <p:val>
                                            <p:strVal val="1+#ppt_w/2"/>
                                          </p:val>
                                        </p:tav>
                                        <p:tav tm="100000">
                                          <p:val>
                                            <p:strVal val="#ppt_x"/>
                                          </p:val>
                                        </p:tav>
                                      </p:tavLst>
                                    </p:anim>
                                    <p:anim calcmode="lin" valueType="num">
                                      <p:cBhvr additive="base">
                                        <p:cTn id="46" dur="750" fill="hold"/>
                                        <p:tgtEl>
                                          <p:spTgt spid="115"/>
                                        </p:tgtEl>
                                        <p:attrNameLst>
                                          <p:attrName>ppt_y</p:attrName>
                                        </p:attrNameLst>
                                      </p:cBhvr>
                                      <p:tavLst>
                                        <p:tav tm="0">
                                          <p:val>
                                            <p:strVal val="#ppt_y"/>
                                          </p:val>
                                        </p:tav>
                                        <p:tav tm="100000">
                                          <p:val>
                                            <p:strVal val="#ppt_y"/>
                                          </p:val>
                                        </p:tav>
                                      </p:tavLst>
                                    </p:anim>
                                  </p:childTnLst>
                                </p:cTn>
                              </p:par>
                              <p:par>
                                <p:cTn id="47" presetID="2" presetClass="entr" presetSubtype="2" decel="100000" fill="hold" nodeType="withEffect">
                                  <p:stCondLst>
                                    <p:cond delay="1750"/>
                                  </p:stCondLst>
                                  <p:childTnLst>
                                    <p:set>
                                      <p:cBhvr>
                                        <p:cTn id="48" dur="1" fill="hold">
                                          <p:stCondLst>
                                            <p:cond delay="0"/>
                                          </p:stCondLst>
                                        </p:cTn>
                                        <p:tgtEl>
                                          <p:spTgt spid="116"/>
                                        </p:tgtEl>
                                        <p:attrNameLst>
                                          <p:attrName>style.visibility</p:attrName>
                                        </p:attrNameLst>
                                      </p:cBhvr>
                                      <p:to>
                                        <p:strVal val="visible"/>
                                      </p:to>
                                    </p:set>
                                    <p:anim calcmode="lin" valueType="num">
                                      <p:cBhvr additive="base">
                                        <p:cTn id="49" dur="750" fill="hold"/>
                                        <p:tgtEl>
                                          <p:spTgt spid="116"/>
                                        </p:tgtEl>
                                        <p:attrNameLst>
                                          <p:attrName>ppt_x</p:attrName>
                                        </p:attrNameLst>
                                      </p:cBhvr>
                                      <p:tavLst>
                                        <p:tav tm="0">
                                          <p:val>
                                            <p:strVal val="1+#ppt_w/2"/>
                                          </p:val>
                                        </p:tav>
                                        <p:tav tm="100000">
                                          <p:val>
                                            <p:strVal val="#ppt_x"/>
                                          </p:val>
                                        </p:tav>
                                      </p:tavLst>
                                    </p:anim>
                                    <p:anim calcmode="lin" valueType="num">
                                      <p:cBhvr additive="base">
                                        <p:cTn id="50" dur="750" fill="hold"/>
                                        <p:tgtEl>
                                          <p:spTgt spid="116"/>
                                        </p:tgtEl>
                                        <p:attrNameLst>
                                          <p:attrName>ppt_y</p:attrName>
                                        </p:attrNameLst>
                                      </p:cBhvr>
                                      <p:tavLst>
                                        <p:tav tm="0">
                                          <p:val>
                                            <p:strVal val="#ppt_y"/>
                                          </p:val>
                                        </p:tav>
                                        <p:tav tm="100000">
                                          <p:val>
                                            <p:strVal val="#ppt_y"/>
                                          </p:val>
                                        </p:tav>
                                      </p:tavLst>
                                    </p:anim>
                                  </p:childTnLst>
                                </p:cTn>
                              </p:par>
                              <p:par>
                                <p:cTn id="51" presetID="2" presetClass="entr" presetSubtype="2" decel="100000" fill="hold" nodeType="withEffect">
                                  <p:stCondLst>
                                    <p:cond delay="2000"/>
                                  </p:stCondLst>
                                  <p:childTnLst>
                                    <p:set>
                                      <p:cBhvr>
                                        <p:cTn id="52" dur="1" fill="hold">
                                          <p:stCondLst>
                                            <p:cond delay="0"/>
                                          </p:stCondLst>
                                        </p:cTn>
                                        <p:tgtEl>
                                          <p:spTgt spid="118"/>
                                        </p:tgtEl>
                                        <p:attrNameLst>
                                          <p:attrName>style.visibility</p:attrName>
                                        </p:attrNameLst>
                                      </p:cBhvr>
                                      <p:to>
                                        <p:strVal val="visible"/>
                                      </p:to>
                                    </p:set>
                                    <p:anim calcmode="lin" valueType="num">
                                      <p:cBhvr additive="base">
                                        <p:cTn id="53" dur="750" fill="hold"/>
                                        <p:tgtEl>
                                          <p:spTgt spid="118"/>
                                        </p:tgtEl>
                                        <p:attrNameLst>
                                          <p:attrName>ppt_x</p:attrName>
                                        </p:attrNameLst>
                                      </p:cBhvr>
                                      <p:tavLst>
                                        <p:tav tm="0">
                                          <p:val>
                                            <p:strVal val="1+#ppt_w/2"/>
                                          </p:val>
                                        </p:tav>
                                        <p:tav tm="100000">
                                          <p:val>
                                            <p:strVal val="#ppt_x"/>
                                          </p:val>
                                        </p:tav>
                                      </p:tavLst>
                                    </p:anim>
                                    <p:anim calcmode="lin" valueType="num">
                                      <p:cBhvr additive="base">
                                        <p:cTn id="54" dur="750" fill="hold"/>
                                        <p:tgtEl>
                                          <p:spTgt spid="118"/>
                                        </p:tgtEl>
                                        <p:attrNameLst>
                                          <p:attrName>ppt_y</p:attrName>
                                        </p:attrNameLst>
                                      </p:cBhvr>
                                      <p:tavLst>
                                        <p:tav tm="0">
                                          <p:val>
                                            <p:strVal val="#ppt_y"/>
                                          </p:val>
                                        </p:tav>
                                        <p:tav tm="100000">
                                          <p:val>
                                            <p:strVal val="#ppt_y"/>
                                          </p:val>
                                        </p:tav>
                                      </p:tavLst>
                                    </p:anim>
                                  </p:childTnLst>
                                </p:cTn>
                              </p:par>
                              <p:par>
                                <p:cTn id="55" presetID="2" presetClass="entr" presetSubtype="2" decel="100000" fill="hold" nodeType="withEffect">
                                  <p:stCondLst>
                                    <p:cond delay="2250"/>
                                  </p:stCondLst>
                                  <p:childTnLst>
                                    <p:set>
                                      <p:cBhvr>
                                        <p:cTn id="56" dur="1" fill="hold">
                                          <p:stCondLst>
                                            <p:cond delay="0"/>
                                          </p:stCondLst>
                                        </p:cTn>
                                        <p:tgtEl>
                                          <p:spTgt spid="117"/>
                                        </p:tgtEl>
                                        <p:attrNameLst>
                                          <p:attrName>style.visibility</p:attrName>
                                        </p:attrNameLst>
                                      </p:cBhvr>
                                      <p:to>
                                        <p:strVal val="visible"/>
                                      </p:to>
                                    </p:set>
                                    <p:anim calcmode="lin" valueType="num">
                                      <p:cBhvr additive="base">
                                        <p:cTn id="57" dur="750" fill="hold"/>
                                        <p:tgtEl>
                                          <p:spTgt spid="117"/>
                                        </p:tgtEl>
                                        <p:attrNameLst>
                                          <p:attrName>ppt_x</p:attrName>
                                        </p:attrNameLst>
                                      </p:cBhvr>
                                      <p:tavLst>
                                        <p:tav tm="0">
                                          <p:val>
                                            <p:strVal val="1+#ppt_w/2"/>
                                          </p:val>
                                        </p:tav>
                                        <p:tav tm="100000">
                                          <p:val>
                                            <p:strVal val="#ppt_x"/>
                                          </p:val>
                                        </p:tav>
                                      </p:tavLst>
                                    </p:anim>
                                    <p:anim calcmode="lin" valueType="num">
                                      <p:cBhvr additive="base">
                                        <p:cTn id="58" dur="750" fill="hold"/>
                                        <p:tgtEl>
                                          <p:spTgt spid="117"/>
                                        </p:tgtEl>
                                        <p:attrNameLst>
                                          <p:attrName>ppt_y</p:attrName>
                                        </p:attrNameLst>
                                      </p:cBhvr>
                                      <p:tavLst>
                                        <p:tav tm="0">
                                          <p:val>
                                            <p:strVal val="#ppt_y"/>
                                          </p:val>
                                        </p:tav>
                                        <p:tav tm="100000">
                                          <p:val>
                                            <p:strVal val="#ppt_y"/>
                                          </p:val>
                                        </p:tav>
                                      </p:tavLst>
                                    </p:anim>
                                  </p:childTnLst>
                                </p:cTn>
                              </p:par>
                            </p:childTnLst>
                          </p:cTn>
                        </p:par>
                        <p:par>
                          <p:cTn id="59" fill="hold">
                            <p:stCondLst>
                              <p:cond delay="3000"/>
                            </p:stCondLst>
                            <p:childTnLst>
                              <p:par>
                                <p:cTn id="60" presetID="16" presetClass="entr" presetSubtype="37" fill="hold" grpId="0" nodeType="afterEffect">
                                  <p:stCondLst>
                                    <p:cond delay="0"/>
                                  </p:stCondLst>
                                  <p:childTnLst>
                                    <p:set>
                                      <p:cBhvr>
                                        <p:cTn id="61" dur="1" fill="hold">
                                          <p:stCondLst>
                                            <p:cond delay="0"/>
                                          </p:stCondLst>
                                        </p:cTn>
                                        <p:tgtEl>
                                          <p:spTgt spid="68"/>
                                        </p:tgtEl>
                                        <p:attrNameLst>
                                          <p:attrName>style.visibility</p:attrName>
                                        </p:attrNameLst>
                                      </p:cBhvr>
                                      <p:to>
                                        <p:strVal val="visible"/>
                                      </p:to>
                                    </p:set>
                                    <p:animEffect transition="in" filter="barn(outVertical)">
                                      <p:cBhvr>
                                        <p:cTn id="62" dur="500"/>
                                        <p:tgtEl>
                                          <p:spTgt spid="68"/>
                                        </p:tgtEl>
                                      </p:cBhvr>
                                    </p:animEffect>
                                  </p:childTnLst>
                                </p:cTn>
                              </p:par>
                              <p:par>
                                <p:cTn id="63" presetID="16" presetClass="entr" presetSubtype="37" fill="hold" nodeType="with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barn(outVertical)">
                                      <p:cBhvr>
                                        <p:cTn id="65" dur="500"/>
                                        <p:tgtEl>
                                          <p:spTgt spid="71"/>
                                        </p:tgtEl>
                                      </p:cBhvr>
                                    </p:animEffect>
                                  </p:childTnLst>
                                </p:cTn>
                              </p:par>
                              <p:par>
                                <p:cTn id="66" presetID="16" presetClass="entr" presetSubtype="37" fill="hold" nodeType="withEffect">
                                  <p:stCondLst>
                                    <p:cond delay="0"/>
                                  </p:stCondLst>
                                  <p:childTnLst>
                                    <p:set>
                                      <p:cBhvr>
                                        <p:cTn id="67" dur="1" fill="hold">
                                          <p:stCondLst>
                                            <p:cond delay="0"/>
                                          </p:stCondLst>
                                        </p:cTn>
                                        <p:tgtEl>
                                          <p:spTgt spid="74"/>
                                        </p:tgtEl>
                                        <p:attrNameLst>
                                          <p:attrName>style.visibility</p:attrName>
                                        </p:attrNameLst>
                                      </p:cBhvr>
                                      <p:to>
                                        <p:strVal val="visible"/>
                                      </p:to>
                                    </p:set>
                                    <p:animEffect transition="in" filter="barn(outVertical)">
                                      <p:cBhvr>
                                        <p:cTn id="68" dur="500"/>
                                        <p:tgtEl>
                                          <p:spTgt spid="74"/>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barn(outVertical)">
                                      <p:cBhvr>
                                        <p:cTn id="71" dur="500"/>
                                        <p:tgtEl>
                                          <p:spTgt spid="69"/>
                                        </p:tgtEl>
                                      </p:cBhvr>
                                    </p:animEffect>
                                  </p:childTnLst>
                                </p:cTn>
                              </p:par>
                              <p:par>
                                <p:cTn id="72" presetID="22" presetClass="entr" presetSubtype="8" fill="hold" nodeType="withEffect">
                                  <p:stCondLst>
                                    <p:cond delay="0"/>
                                  </p:stCondLst>
                                  <p:childTnLst>
                                    <p:set>
                                      <p:cBhvr>
                                        <p:cTn id="73" dur="1" fill="hold">
                                          <p:stCondLst>
                                            <p:cond delay="0"/>
                                          </p:stCondLst>
                                        </p:cTn>
                                        <p:tgtEl>
                                          <p:spTgt spid="120"/>
                                        </p:tgtEl>
                                        <p:attrNameLst>
                                          <p:attrName>style.visibility</p:attrName>
                                        </p:attrNameLst>
                                      </p:cBhvr>
                                      <p:to>
                                        <p:strVal val="visible"/>
                                      </p:to>
                                    </p:set>
                                    <p:animEffect transition="in" filter="wipe(left)">
                                      <p:cBhvr>
                                        <p:cTn id="74" dur="750"/>
                                        <p:tgtEl>
                                          <p:spTgt spid="120"/>
                                        </p:tgtEl>
                                      </p:cBhvr>
                                    </p:animEffect>
                                  </p:childTnLst>
                                </p:cTn>
                              </p:par>
                              <p:par>
                                <p:cTn id="75" presetID="22" presetClass="entr" presetSubtype="8" fill="hold" nodeType="withEffect">
                                  <p:stCondLst>
                                    <p:cond delay="0"/>
                                  </p:stCondLst>
                                  <p:childTnLst>
                                    <p:set>
                                      <p:cBhvr>
                                        <p:cTn id="76" dur="1" fill="hold">
                                          <p:stCondLst>
                                            <p:cond delay="0"/>
                                          </p:stCondLst>
                                        </p:cTn>
                                        <p:tgtEl>
                                          <p:spTgt spid="121"/>
                                        </p:tgtEl>
                                        <p:attrNameLst>
                                          <p:attrName>style.visibility</p:attrName>
                                        </p:attrNameLst>
                                      </p:cBhvr>
                                      <p:to>
                                        <p:strVal val="visible"/>
                                      </p:to>
                                    </p:set>
                                    <p:animEffect transition="in" filter="wipe(left)">
                                      <p:cBhvr>
                                        <p:cTn id="77" dur="750"/>
                                        <p:tgtEl>
                                          <p:spTgt spid="121"/>
                                        </p:tgtEl>
                                      </p:cBhvr>
                                    </p:animEffect>
                                  </p:childTnLst>
                                </p:cTn>
                              </p:par>
                              <p:par>
                                <p:cTn id="78" presetID="22" presetClass="entr" presetSubtype="8" fill="hold" nodeType="withEffect">
                                  <p:stCondLst>
                                    <p:cond delay="0"/>
                                  </p:stCondLst>
                                  <p:childTnLst>
                                    <p:set>
                                      <p:cBhvr>
                                        <p:cTn id="79" dur="1" fill="hold">
                                          <p:stCondLst>
                                            <p:cond delay="0"/>
                                          </p:stCondLst>
                                        </p:cTn>
                                        <p:tgtEl>
                                          <p:spTgt spid="122"/>
                                        </p:tgtEl>
                                        <p:attrNameLst>
                                          <p:attrName>style.visibility</p:attrName>
                                        </p:attrNameLst>
                                      </p:cBhvr>
                                      <p:to>
                                        <p:strVal val="visible"/>
                                      </p:to>
                                    </p:set>
                                    <p:animEffect transition="in" filter="wipe(left)">
                                      <p:cBhvr>
                                        <p:cTn id="80" dur="750"/>
                                        <p:tgtEl>
                                          <p:spTgt spid="122"/>
                                        </p:tgtEl>
                                      </p:cBhvr>
                                    </p:animEffect>
                                  </p:childTnLst>
                                </p:cTn>
                              </p:par>
                              <p:par>
                                <p:cTn id="81" presetID="22" presetClass="entr" presetSubtype="8" fill="hold" nodeType="withEffect">
                                  <p:stCondLst>
                                    <p:cond delay="0"/>
                                  </p:stCondLst>
                                  <p:childTnLst>
                                    <p:set>
                                      <p:cBhvr>
                                        <p:cTn id="82" dur="1" fill="hold">
                                          <p:stCondLst>
                                            <p:cond delay="0"/>
                                          </p:stCondLst>
                                        </p:cTn>
                                        <p:tgtEl>
                                          <p:spTgt spid="123"/>
                                        </p:tgtEl>
                                        <p:attrNameLst>
                                          <p:attrName>style.visibility</p:attrName>
                                        </p:attrNameLst>
                                      </p:cBhvr>
                                      <p:to>
                                        <p:strVal val="visible"/>
                                      </p:to>
                                    </p:set>
                                    <p:animEffect transition="in" filter="wipe(left)">
                                      <p:cBhvr>
                                        <p:cTn id="83" dur="750"/>
                                        <p:tgtEl>
                                          <p:spTgt spid="123"/>
                                        </p:tgtEl>
                                      </p:cBhvr>
                                    </p:animEffect>
                                  </p:childTnLst>
                                </p:cTn>
                              </p:par>
                            </p:childTnLst>
                          </p:cTn>
                        </p:par>
                        <p:par>
                          <p:cTn id="84" fill="hold">
                            <p:stCondLst>
                              <p:cond delay="3750"/>
                            </p:stCondLst>
                            <p:childTnLst>
                              <p:par>
                                <p:cTn id="85" presetID="2" presetClass="entr" presetSubtype="2" decel="100000" fill="hold" nodeType="afterEffect">
                                  <p:stCondLst>
                                    <p:cond delay="1250"/>
                                  </p:stCondLst>
                                  <p:childTnLst>
                                    <p:set>
                                      <p:cBhvr>
                                        <p:cTn id="86" dur="1" fill="hold">
                                          <p:stCondLst>
                                            <p:cond delay="0"/>
                                          </p:stCondLst>
                                        </p:cTn>
                                        <p:tgtEl>
                                          <p:spTgt spid="127"/>
                                        </p:tgtEl>
                                        <p:attrNameLst>
                                          <p:attrName>style.visibility</p:attrName>
                                        </p:attrNameLst>
                                      </p:cBhvr>
                                      <p:to>
                                        <p:strVal val="visible"/>
                                      </p:to>
                                    </p:set>
                                    <p:anim calcmode="lin" valueType="num">
                                      <p:cBhvr additive="base">
                                        <p:cTn id="87" dur="1250" fill="hold"/>
                                        <p:tgtEl>
                                          <p:spTgt spid="127"/>
                                        </p:tgtEl>
                                        <p:attrNameLst>
                                          <p:attrName>ppt_x</p:attrName>
                                        </p:attrNameLst>
                                      </p:cBhvr>
                                      <p:tavLst>
                                        <p:tav tm="0">
                                          <p:val>
                                            <p:strVal val="1+#ppt_w/2"/>
                                          </p:val>
                                        </p:tav>
                                        <p:tav tm="100000">
                                          <p:val>
                                            <p:strVal val="#ppt_x"/>
                                          </p:val>
                                        </p:tav>
                                      </p:tavLst>
                                    </p:anim>
                                    <p:anim calcmode="lin" valueType="num">
                                      <p:cBhvr additive="base">
                                        <p:cTn id="88" dur="1250" fill="hold"/>
                                        <p:tgtEl>
                                          <p:spTgt spid="127"/>
                                        </p:tgtEl>
                                        <p:attrNameLst>
                                          <p:attrName>ppt_y</p:attrName>
                                        </p:attrNameLst>
                                      </p:cBhvr>
                                      <p:tavLst>
                                        <p:tav tm="0">
                                          <p:val>
                                            <p:strVal val="#ppt_y"/>
                                          </p:val>
                                        </p:tav>
                                        <p:tav tm="100000">
                                          <p:val>
                                            <p:strVal val="#ppt_y"/>
                                          </p:val>
                                        </p:tav>
                                      </p:tavLst>
                                    </p:anim>
                                  </p:childTnLst>
                                </p:cTn>
                              </p:par>
                              <p:par>
                                <p:cTn id="89" presetID="2" presetClass="entr" presetSubtype="4" decel="100000" fill="hold" nodeType="withEffect">
                                  <p:stCondLst>
                                    <p:cond delay="1250"/>
                                  </p:stCondLst>
                                  <p:childTnLst>
                                    <p:set>
                                      <p:cBhvr>
                                        <p:cTn id="90" dur="1" fill="hold">
                                          <p:stCondLst>
                                            <p:cond delay="0"/>
                                          </p:stCondLst>
                                        </p:cTn>
                                        <p:tgtEl>
                                          <p:spTgt spid="126"/>
                                        </p:tgtEl>
                                        <p:attrNameLst>
                                          <p:attrName>style.visibility</p:attrName>
                                        </p:attrNameLst>
                                      </p:cBhvr>
                                      <p:to>
                                        <p:strVal val="visible"/>
                                      </p:to>
                                    </p:set>
                                    <p:anim calcmode="lin" valueType="num">
                                      <p:cBhvr additive="base">
                                        <p:cTn id="91" dur="1250" fill="hold"/>
                                        <p:tgtEl>
                                          <p:spTgt spid="126"/>
                                        </p:tgtEl>
                                        <p:attrNameLst>
                                          <p:attrName>ppt_x</p:attrName>
                                        </p:attrNameLst>
                                      </p:cBhvr>
                                      <p:tavLst>
                                        <p:tav tm="0">
                                          <p:val>
                                            <p:strVal val="#ppt_x"/>
                                          </p:val>
                                        </p:tav>
                                        <p:tav tm="100000">
                                          <p:val>
                                            <p:strVal val="#ppt_x"/>
                                          </p:val>
                                        </p:tav>
                                      </p:tavLst>
                                    </p:anim>
                                    <p:anim calcmode="lin" valueType="num">
                                      <p:cBhvr additive="base">
                                        <p:cTn id="92" dur="1250" fill="hold"/>
                                        <p:tgtEl>
                                          <p:spTgt spid="126"/>
                                        </p:tgtEl>
                                        <p:attrNameLst>
                                          <p:attrName>ppt_y</p:attrName>
                                        </p:attrNameLst>
                                      </p:cBhvr>
                                      <p:tavLst>
                                        <p:tav tm="0">
                                          <p:val>
                                            <p:strVal val="1+#ppt_h/2"/>
                                          </p:val>
                                        </p:tav>
                                        <p:tav tm="100000">
                                          <p:val>
                                            <p:strVal val="#ppt_y"/>
                                          </p:val>
                                        </p:tav>
                                      </p:tavLst>
                                    </p:anim>
                                  </p:childTnLst>
                                </p:cTn>
                              </p:par>
                              <p:par>
                                <p:cTn id="93" presetID="2" presetClass="entr" presetSubtype="8" decel="100000" fill="hold" nodeType="withEffect">
                                  <p:stCondLst>
                                    <p:cond delay="1250"/>
                                  </p:stCondLst>
                                  <p:childTnLst>
                                    <p:set>
                                      <p:cBhvr>
                                        <p:cTn id="94" dur="1" fill="hold">
                                          <p:stCondLst>
                                            <p:cond delay="0"/>
                                          </p:stCondLst>
                                        </p:cTn>
                                        <p:tgtEl>
                                          <p:spTgt spid="124"/>
                                        </p:tgtEl>
                                        <p:attrNameLst>
                                          <p:attrName>style.visibility</p:attrName>
                                        </p:attrNameLst>
                                      </p:cBhvr>
                                      <p:to>
                                        <p:strVal val="visible"/>
                                      </p:to>
                                    </p:set>
                                    <p:anim calcmode="lin" valueType="num">
                                      <p:cBhvr additive="base">
                                        <p:cTn id="95" dur="1250" fill="hold"/>
                                        <p:tgtEl>
                                          <p:spTgt spid="124"/>
                                        </p:tgtEl>
                                        <p:attrNameLst>
                                          <p:attrName>ppt_x</p:attrName>
                                        </p:attrNameLst>
                                      </p:cBhvr>
                                      <p:tavLst>
                                        <p:tav tm="0">
                                          <p:val>
                                            <p:strVal val="0-#ppt_w/2"/>
                                          </p:val>
                                        </p:tav>
                                        <p:tav tm="100000">
                                          <p:val>
                                            <p:strVal val="#ppt_x"/>
                                          </p:val>
                                        </p:tav>
                                      </p:tavLst>
                                    </p:anim>
                                    <p:anim calcmode="lin" valueType="num">
                                      <p:cBhvr additive="base">
                                        <p:cTn id="96" dur="1250" fill="hold"/>
                                        <p:tgtEl>
                                          <p:spTgt spid="1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8" grpId="0" animBg="1"/>
      <p:bldP spid="69" grpId="0" animBg="1"/>
      <p:bldP spid="21" grpId="0" animBg="1"/>
      <p:bldP spid="22" grpId="0" animBg="1"/>
      <p:bldP spid="6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98EF697C-6A88-26D7-D78D-D2B2FC0F33B2}"/>
              </a:ext>
            </a:extLst>
          </p:cNvPr>
          <p:cNvGrpSpPr/>
          <p:nvPr/>
        </p:nvGrpSpPr>
        <p:grpSpPr>
          <a:xfrm>
            <a:off x="5284261" y="2922428"/>
            <a:ext cx="1987723" cy="1963378"/>
            <a:chOff x="5346440" y="2941882"/>
            <a:chExt cx="1919059" cy="1982977"/>
          </a:xfrm>
        </p:grpSpPr>
        <p:pic>
          <p:nvPicPr>
            <p:cNvPr id="3" name="Picture 2">
              <a:extLst>
                <a:ext uri="{FF2B5EF4-FFF2-40B4-BE49-F238E27FC236}">
                  <a16:creationId xmlns:a16="http://schemas.microsoft.com/office/drawing/2014/main" id="{EBB06034-6AD7-9148-2138-E8AD3B3045B7}"/>
                </a:ext>
              </a:extLst>
            </p:cNvPr>
            <p:cNvPicPr>
              <a:picLocks noChangeAspect="1"/>
            </p:cNvPicPr>
            <p:nvPr/>
          </p:nvPicPr>
          <p:blipFill rotWithShape="1">
            <a:blip r:embed="rId3" cstate="screen">
              <a:alphaModFix/>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5349264" y="2969954"/>
              <a:ext cx="1916235" cy="1916235"/>
            </a:xfrm>
            <a:prstGeom prst="ellipse">
              <a:avLst/>
            </a:prstGeom>
            <a:solidFill>
              <a:schemeClr val="bg1"/>
            </a:solidFill>
            <a:ln w="34925">
              <a:noFill/>
            </a:ln>
          </p:spPr>
        </p:pic>
        <p:sp>
          <p:nvSpPr>
            <p:cNvPr id="12" name="Oval 11">
              <a:extLst>
                <a:ext uri="{FF2B5EF4-FFF2-40B4-BE49-F238E27FC236}">
                  <a16:creationId xmlns:a16="http://schemas.microsoft.com/office/drawing/2014/main" id="{FC28899F-C8DA-DB8C-864D-5DAD58523012}"/>
                </a:ext>
              </a:extLst>
            </p:cNvPr>
            <p:cNvSpPr>
              <a:spLocks noChangeAspect="1"/>
            </p:cNvSpPr>
            <p:nvPr/>
          </p:nvSpPr>
          <p:spPr>
            <a:xfrm>
              <a:off x="5346440" y="2941882"/>
              <a:ext cx="1908264" cy="1982977"/>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bg1"/>
                </a:solidFill>
              </a:endParaRPr>
            </a:p>
          </p:txBody>
        </p:sp>
      </p:grpSp>
      <p:sp>
        <p:nvSpPr>
          <p:cNvPr id="309" name="TextBox 308">
            <a:extLst>
              <a:ext uri="{FF2B5EF4-FFF2-40B4-BE49-F238E27FC236}">
                <a16:creationId xmlns:a16="http://schemas.microsoft.com/office/drawing/2014/main" id="{985CDFA6-BA71-B732-81CB-AC4BE487D799}"/>
              </a:ext>
            </a:extLst>
          </p:cNvPr>
          <p:cNvSpPr txBox="1"/>
          <p:nvPr/>
        </p:nvSpPr>
        <p:spPr>
          <a:xfrm>
            <a:off x="5548471" y="3427674"/>
            <a:ext cx="1422539" cy="92333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effectLst/>
                <a:uLnTx/>
                <a:uFillTx/>
                <a:latin typeface="Impact"/>
                <a:cs typeface="Akkurat LL Light" panose="020B0404020101010102" pitchFamily="34" charset="-126"/>
              </a:rPr>
              <a:t>Ecosystem Distributed Architecture</a:t>
            </a:r>
            <a:endParaRPr lang="en-GB" b="1" i="0" u="none" strike="noStrike" kern="1200" cap="none" spc="0" normalizeH="0" baseline="0" noProof="0" dirty="0">
              <a:ln>
                <a:noFill/>
              </a:ln>
              <a:effectLst/>
              <a:uLnTx/>
              <a:uFillTx/>
              <a:latin typeface="Impact"/>
              <a:cs typeface="Akkurat LL Light" panose="020B0404020101010102" pitchFamily="34" charset="-126"/>
            </a:endParaRPr>
          </a:p>
        </p:txBody>
      </p:sp>
      <p:sp>
        <p:nvSpPr>
          <p:cNvPr id="11" name="Title 10">
            <a:extLst>
              <a:ext uri="{FF2B5EF4-FFF2-40B4-BE49-F238E27FC236}">
                <a16:creationId xmlns:a16="http://schemas.microsoft.com/office/drawing/2014/main" id="{1F9F569D-7E42-CEBC-A510-EE5178F3DF83}"/>
              </a:ext>
            </a:extLst>
          </p:cNvPr>
          <p:cNvSpPr>
            <a:spLocks noGrp="1"/>
          </p:cNvSpPr>
          <p:nvPr>
            <p:ph type="title"/>
          </p:nvPr>
        </p:nvSpPr>
        <p:spPr>
          <a:xfrm>
            <a:off x="188627" y="629630"/>
            <a:ext cx="5267815" cy="690638"/>
          </a:xfrm>
        </p:spPr>
        <p:txBody>
          <a:bodyPr>
            <a:normAutofit fontScale="90000"/>
          </a:bodyPr>
          <a:lstStyle/>
          <a:p>
            <a:r>
              <a:rPr lang="en-US" sz="4400" dirty="0">
                <a:latin typeface="Impact" panose="020B0806030902050204" pitchFamily="34" charset="0"/>
              </a:rPr>
              <a:t>Journey towards</a:t>
            </a:r>
            <a:br>
              <a:rPr lang="en-US" sz="4400" dirty="0">
                <a:latin typeface="Impact" panose="020B0806030902050204" pitchFamily="34" charset="0"/>
              </a:rPr>
            </a:br>
            <a:r>
              <a:rPr lang="en-US" sz="4400" dirty="0">
                <a:solidFill>
                  <a:schemeClr val="accent3"/>
                </a:solidFill>
                <a:latin typeface="Impact" panose="020B0806030902050204" pitchFamily="34" charset="0"/>
              </a:rPr>
              <a:t>connected </a:t>
            </a:r>
            <a:br>
              <a:rPr lang="en-US" sz="4400" dirty="0">
                <a:solidFill>
                  <a:schemeClr val="accent3"/>
                </a:solidFill>
                <a:latin typeface="Impact" panose="020B0806030902050204" pitchFamily="34" charset="0"/>
              </a:rPr>
            </a:br>
            <a:r>
              <a:rPr lang="en-US" sz="4400" dirty="0">
                <a:solidFill>
                  <a:schemeClr val="accent3"/>
                </a:solidFill>
                <a:latin typeface="Impact" panose="020B0806030902050204" pitchFamily="34" charset="0"/>
              </a:rPr>
              <a:t>digital twins </a:t>
            </a:r>
          </a:p>
        </p:txBody>
      </p:sp>
      <p:sp>
        <p:nvSpPr>
          <p:cNvPr id="197" name="Rectangle: Rounded Corners 196">
            <a:extLst>
              <a:ext uri="{FF2B5EF4-FFF2-40B4-BE49-F238E27FC236}">
                <a16:creationId xmlns:a16="http://schemas.microsoft.com/office/drawing/2014/main" id="{F0C7B8D0-0165-5BBE-2957-572D5A88D18F}"/>
              </a:ext>
            </a:extLst>
          </p:cNvPr>
          <p:cNvSpPr/>
          <p:nvPr/>
        </p:nvSpPr>
        <p:spPr>
          <a:xfrm rot="2700000">
            <a:off x="4302549" y="4424554"/>
            <a:ext cx="1141574" cy="1799157"/>
          </a:xfrm>
          <a:prstGeom prst="roundRect">
            <a:avLst>
              <a:gd name="adj" fmla="val 50000"/>
            </a:avLst>
          </a:prstGeom>
          <a:solidFill>
            <a:schemeClr val="bg1"/>
          </a:solidFill>
          <a:ln w="38100">
            <a:gradFill flip="none" rotWithShape="1">
              <a:gsLst>
                <a:gs pos="0">
                  <a:srgbClr val="5213AE"/>
                </a:gs>
                <a:gs pos="67000">
                  <a:srgbClr val="5213AE"/>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sp>
        <p:nvSpPr>
          <p:cNvPr id="199" name="Rectangle: Rounded Corners 198">
            <a:extLst>
              <a:ext uri="{FF2B5EF4-FFF2-40B4-BE49-F238E27FC236}">
                <a16:creationId xmlns:a16="http://schemas.microsoft.com/office/drawing/2014/main" id="{91E6EDE2-3366-33DC-32FD-65A592D0D8F3}"/>
              </a:ext>
            </a:extLst>
          </p:cNvPr>
          <p:cNvSpPr/>
          <p:nvPr/>
        </p:nvSpPr>
        <p:spPr>
          <a:xfrm rot="8100000">
            <a:off x="4317789" y="1685313"/>
            <a:ext cx="1141574" cy="1799157"/>
          </a:xfrm>
          <a:prstGeom prst="roundRect">
            <a:avLst>
              <a:gd name="adj" fmla="val 50000"/>
            </a:avLst>
          </a:prstGeom>
          <a:solidFill>
            <a:schemeClr val="bg1"/>
          </a:solidFill>
          <a:ln w="38100">
            <a:gradFill flip="none" rotWithShape="1">
              <a:gsLst>
                <a:gs pos="0">
                  <a:srgbClr val="961321"/>
                </a:gs>
                <a:gs pos="100000">
                  <a:srgbClr val="EB8D1C"/>
                </a:gs>
              </a:gsLst>
              <a:lin ang="54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sp>
        <p:nvSpPr>
          <p:cNvPr id="83" name="TextBox 82">
            <a:extLst>
              <a:ext uri="{FF2B5EF4-FFF2-40B4-BE49-F238E27FC236}">
                <a16:creationId xmlns:a16="http://schemas.microsoft.com/office/drawing/2014/main" id="{B87B5575-2B15-2844-7B6E-11239AA95A42}"/>
              </a:ext>
            </a:extLst>
          </p:cNvPr>
          <p:cNvSpPr txBox="1"/>
          <p:nvPr/>
        </p:nvSpPr>
        <p:spPr>
          <a:xfrm rot="18900000">
            <a:off x="3593067" y="1674719"/>
            <a:ext cx="1057486" cy="276999"/>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latin typeface="Akkurat LL Light" panose="020B0404020101010102" pitchFamily="34" charset="-126"/>
                <a:cs typeface="Akkurat LL Light" panose="020B0404020101010102" pitchFamily="34" charset="-126"/>
              </a:rPr>
              <a:t>Energy</a:t>
            </a:r>
          </a:p>
        </p:txBody>
      </p:sp>
      <p:sp>
        <p:nvSpPr>
          <p:cNvPr id="85" name="TextBox 84">
            <a:extLst>
              <a:ext uri="{FF2B5EF4-FFF2-40B4-BE49-F238E27FC236}">
                <a16:creationId xmlns:a16="http://schemas.microsoft.com/office/drawing/2014/main" id="{BCAD4AB5-F057-BC8D-39D1-069F14277AD4}"/>
              </a:ext>
            </a:extLst>
          </p:cNvPr>
          <p:cNvSpPr txBox="1"/>
          <p:nvPr/>
        </p:nvSpPr>
        <p:spPr>
          <a:xfrm rot="2700000">
            <a:off x="3579213" y="5889563"/>
            <a:ext cx="1057486" cy="276999"/>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rPr>
              <a:t>Telecoms</a:t>
            </a:r>
            <a:endParaRPr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endParaRPr>
          </a:p>
        </p:txBody>
      </p:sp>
      <p:pic>
        <p:nvPicPr>
          <p:cNvPr id="16" name="Graphic 15">
            <a:extLst>
              <a:ext uri="{FF2B5EF4-FFF2-40B4-BE49-F238E27FC236}">
                <a16:creationId xmlns:a16="http://schemas.microsoft.com/office/drawing/2014/main" id="{ADB07E80-38F1-27B9-73CF-A56CE55F6E0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808912" y="4886984"/>
            <a:ext cx="428625" cy="485775"/>
          </a:xfrm>
          <a:prstGeom prst="rect">
            <a:avLst/>
          </a:prstGeom>
        </p:spPr>
      </p:pic>
      <p:grpSp>
        <p:nvGrpSpPr>
          <p:cNvPr id="47" name="Group 46">
            <a:extLst>
              <a:ext uri="{FF2B5EF4-FFF2-40B4-BE49-F238E27FC236}">
                <a16:creationId xmlns:a16="http://schemas.microsoft.com/office/drawing/2014/main" id="{386B737F-B7F6-9A94-F5A9-638A58D1C7FF}"/>
              </a:ext>
            </a:extLst>
          </p:cNvPr>
          <p:cNvGrpSpPr/>
          <p:nvPr/>
        </p:nvGrpSpPr>
        <p:grpSpPr>
          <a:xfrm rot="18172063">
            <a:off x="4484864" y="5021223"/>
            <a:ext cx="601805" cy="758218"/>
            <a:chOff x="3568513" y="3025870"/>
            <a:chExt cx="601805" cy="758218"/>
          </a:xfrm>
        </p:grpSpPr>
        <p:grpSp>
          <p:nvGrpSpPr>
            <p:cNvPr id="54" name="Group 53">
              <a:extLst>
                <a:ext uri="{FF2B5EF4-FFF2-40B4-BE49-F238E27FC236}">
                  <a16:creationId xmlns:a16="http://schemas.microsoft.com/office/drawing/2014/main" id="{004084F2-566A-A8B1-E90F-5F5CE0E048D8}"/>
                </a:ext>
              </a:extLst>
            </p:cNvPr>
            <p:cNvGrpSpPr/>
            <p:nvPr/>
          </p:nvGrpSpPr>
          <p:grpSpPr>
            <a:xfrm flipH="1">
              <a:off x="3568513" y="3626049"/>
              <a:ext cx="575059" cy="158039"/>
              <a:chOff x="3604421" y="3662921"/>
              <a:chExt cx="575059" cy="158039"/>
            </a:xfrm>
          </p:grpSpPr>
          <p:sp>
            <p:nvSpPr>
              <p:cNvPr id="61" name="Freeform: Shape 60">
                <a:extLst>
                  <a:ext uri="{FF2B5EF4-FFF2-40B4-BE49-F238E27FC236}">
                    <a16:creationId xmlns:a16="http://schemas.microsoft.com/office/drawing/2014/main" id="{A8EAD63B-B57D-D170-9A6D-83AC4BAE76F6}"/>
                  </a:ext>
                </a:extLst>
              </p:cNvPr>
              <p:cNvSpPr/>
              <p:nvPr/>
            </p:nvSpPr>
            <p:spPr>
              <a:xfrm rot="5402037">
                <a:off x="3815313" y="3487282"/>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25717" cap="rnd">
                <a:solidFill>
                  <a:srgbClr val="78EDF7"/>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nvGrpSpPr>
              <p:cNvPr id="62" name="Graphic 20">
                <a:extLst>
                  <a:ext uri="{FF2B5EF4-FFF2-40B4-BE49-F238E27FC236}">
                    <a16:creationId xmlns:a16="http://schemas.microsoft.com/office/drawing/2014/main" id="{4777A430-83D5-0814-3395-2E2B51C55C74}"/>
                  </a:ext>
                </a:extLst>
              </p:cNvPr>
              <p:cNvGrpSpPr/>
              <p:nvPr/>
            </p:nvGrpSpPr>
            <p:grpSpPr>
              <a:xfrm rot="5402037">
                <a:off x="3813331" y="3454021"/>
                <a:ext cx="157249" cy="575049"/>
                <a:chOff x="3798476" y="3455099"/>
                <a:chExt cx="157249" cy="575049"/>
              </a:xfrm>
            </p:grpSpPr>
            <p:sp>
              <p:nvSpPr>
                <p:cNvPr id="67" name="Freeform: Shape 66">
                  <a:extLst>
                    <a:ext uri="{FF2B5EF4-FFF2-40B4-BE49-F238E27FC236}">
                      <a16:creationId xmlns:a16="http://schemas.microsoft.com/office/drawing/2014/main" id="{0384AC12-4168-8608-5D8A-DE29D4DA078B}"/>
                    </a:ext>
                  </a:extLst>
                </p:cNvPr>
                <p:cNvSpPr/>
                <p:nvPr/>
              </p:nvSpPr>
              <p:spPr>
                <a:xfrm>
                  <a:off x="3832939" y="3485578"/>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8572" cap="rnd">
                  <a:solidFill>
                    <a:srgbClr val="078896"/>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69" name="Freeform: Shape 68">
                  <a:extLst>
                    <a:ext uri="{FF2B5EF4-FFF2-40B4-BE49-F238E27FC236}">
                      <a16:creationId xmlns:a16="http://schemas.microsoft.com/office/drawing/2014/main" id="{ED4DA844-7A13-EAEA-0363-4278CE2798CE}"/>
                    </a:ext>
                  </a:extLst>
                </p:cNvPr>
                <p:cNvSpPr/>
                <p:nvPr/>
              </p:nvSpPr>
              <p:spPr>
                <a:xfrm>
                  <a:off x="3798476" y="3455099"/>
                  <a:ext cx="62605" cy="60613"/>
                </a:xfrm>
                <a:custGeom>
                  <a:avLst/>
                  <a:gdLst>
                    <a:gd name="connsiteX0" fmla="*/ 62605 w 62605"/>
                    <a:gd name="connsiteY0" fmla="*/ 12729 h 60613"/>
                    <a:gd name="connsiteX1" fmla="*/ 0 w 62605"/>
                    <a:gd name="connsiteY1" fmla="*/ 0 h 60613"/>
                    <a:gd name="connsiteX2" fmla="*/ 20262 w 62605"/>
                    <a:gd name="connsiteY2" fmla="*/ 60614 h 60613"/>
                    <a:gd name="connsiteX3" fmla="*/ 62605 w 62605"/>
                    <a:gd name="connsiteY3" fmla="*/ 12729 h 60613"/>
                  </a:gdLst>
                  <a:ahLst/>
                  <a:cxnLst>
                    <a:cxn ang="0">
                      <a:pos x="connsiteX0" y="connsiteY0"/>
                    </a:cxn>
                    <a:cxn ang="0">
                      <a:pos x="connsiteX1" y="connsiteY1"/>
                    </a:cxn>
                    <a:cxn ang="0">
                      <a:pos x="connsiteX2" y="connsiteY2"/>
                    </a:cxn>
                    <a:cxn ang="0">
                      <a:pos x="connsiteX3" y="connsiteY3"/>
                    </a:cxn>
                  </a:cxnLst>
                  <a:rect l="l" t="t" r="r" b="b"/>
                  <a:pathLst>
                    <a:path w="62605" h="60613">
                      <a:moveTo>
                        <a:pt x="62605" y="12729"/>
                      </a:moveTo>
                      <a:lnTo>
                        <a:pt x="0" y="0"/>
                      </a:lnTo>
                      <a:lnTo>
                        <a:pt x="20262" y="60614"/>
                      </a:lnTo>
                      <a:lnTo>
                        <a:pt x="62605" y="12729"/>
                      </a:lnTo>
                      <a:close/>
                    </a:path>
                  </a:pathLst>
                </a:custGeom>
                <a:solidFill>
                  <a:srgbClr val="078896"/>
                </a:solidFill>
                <a:ln w="8572" cap="flat">
                  <a:no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grpSp>
        <p:pic>
          <p:nvPicPr>
            <p:cNvPr id="60" name="Graphic 59">
              <a:extLst>
                <a:ext uri="{FF2B5EF4-FFF2-40B4-BE49-F238E27FC236}">
                  <a16:creationId xmlns:a16="http://schemas.microsoft.com/office/drawing/2014/main" id="{EB2CF262-0B8D-58EE-D206-33B790CD820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2037" flipH="1">
              <a:off x="3797977" y="2818052"/>
              <a:ext cx="164523" cy="580159"/>
            </a:xfrm>
            <a:prstGeom prst="rect">
              <a:avLst/>
            </a:prstGeom>
          </p:spPr>
        </p:pic>
      </p:grpSp>
      <p:pic>
        <p:nvPicPr>
          <p:cNvPr id="91" name="Graphic 90">
            <a:extLst>
              <a:ext uri="{FF2B5EF4-FFF2-40B4-BE49-F238E27FC236}">
                <a16:creationId xmlns:a16="http://schemas.microsoft.com/office/drawing/2014/main" id="{E147B24D-6454-A84D-5AFA-BB1DE61E952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356296" y="5514139"/>
            <a:ext cx="419100" cy="476250"/>
          </a:xfrm>
          <a:prstGeom prst="rect">
            <a:avLst/>
          </a:prstGeom>
        </p:spPr>
      </p:pic>
      <p:grpSp>
        <p:nvGrpSpPr>
          <p:cNvPr id="209" name="Group 208">
            <a:extLst>
              <a:ext uri="{FF2B5EF4-FFF2-40B4-BE49-F238E27FC236}">
                <a16:creationId xmlns:a16="http://schemas.microsoft.com/office/drawing/2014/main" id="{51A694E3-7AF4-F2FE-A13A-70E382C5E511}"/>
              </a:ext>
            </a:extLst>
          </p:cNvPr>
          <p:cNvGrpSpPr/>
          <p:nvPr/>
        </p:nvGrpSpPr>
        <p:grpSpPr>
          <a:xfrm>
            <a:off x="7084971" y="4401294"/>
            <a:ext cx="2061826" cy="1799157"/>
            <a:chOff x="6915152" y="4218412"/>
            <a:chExt cx="2061826" cy="1799157"/>
          </a:xfrm>
        </p:grpSpPr>
        <p:sp>
          <p:nvSpPr>
            <p:cNvPr id="198" name="Rectangle: Rounded Corners 197">
              <a:extLst>
                <a:ext uri="{FF2B5EF4-FFF2-40B4-BE49-F238E27FC236}">
                  <a16:creationId xmlns:a16="http://schemas.microsoft.com/office/drawing/2014/main" id="{67F48C9B-BBEF-A522-930D-F17C8F0ADE30}"/>
                </a:ext>
              </a:extLst>
            </p:cNvPr>
            <p:cNvSpPr/>
            <p:nvPr/>
          </p:nvSpPr>
          <p:spPr>
            <a:xfrm rot="8100000">
              <a:off x="6921702" y="4218412"/>
              <a:ext cx="1141574" cy="1799157"/>
            </a:xfrm>
            <a:prstGeom prst="roundRect">
              <a:avLst>
                <a:gd name="adj" fmla="val 50000"/>
              </a:avLst>
            </a:prstGeom>
            <a:solidFill>
              <a:srgbClr val="F2FAF5"/>
            </a:solidFill>
            <a:ln w="38100">
              <a:solidFill>
                <a:srgbClr val="006E5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sp>
          <p:nvSpPr>
            <p:cNvPr id="86" name="TextBox 85">
              <a:extLst>
                <a:ext uri="{FF2B5EF4-FFF2-40B4-BE49-F238E27FC236}">
                  <a16:creationId xmlns:a16="http://schemas.microsoft.com/office/drawing/2014/main" id="{780013D0-85B0-C8C8-17BF-2BD740AB239A}"/>
                </a:ext>
              </a:extLst>
            </p:cNvPr>
            <p:cNvSpPr txBox="1"/>
            <p:nvPr/>
          </p:nvSpPr>
          <p:spPr>
            <a:xfrm rot="18900000">
              <a:off x="7554439" y="5718811"/>
              <a:ext cx="1422539" cy="276999"/>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rPr>
                <a:t>Climate data</a:t>
              </a:r>
              <a:endParaRPr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endParaRPr>
            </a:p>
          </p:txBody>
        </p:sp>
        <p:pic>
          <p:nvPicPr>
            <p:cNvPr id="48" name="Graphic 47">
              <a:extLst>
                <a:ext uri="{FF2B5EF4-FFF2-40B4-BE49-F238E27FC236}">
                  <a16:creationId xmlns:a16="http://schemas.microsoft.com/office/drawing/2014/main" id="{35612379-61B6-BE92-777A-9B0096D5373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15152" y="4573265"/>
              <a:ext cx="592162" cy="409130"/>
            </a:xfrm>
            <a:prstGeom prst="rect">
              <a:avLst/>
            </a:prstGeom>
          </p:spPr>
        </p:pic>
        <p:pic>
          <p:nvPicPr>
            <p:cNvPr id="256" name="Graphic 255">
              <a:extLst>
                <a:ext uri="{FF2B5EF4-FFF2-40B4-BE49-F238E27FC236}">
                  <a16:creationId xmlns:a16="http://schemas.microsoft.com/office/drawing/2014/main" id="{DE47308B-2882-FC60-0FEA-01389D9BE62E}"/>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52256" y="5217915"/>
              <a:ext cx="590119" cy="404340"/>
            </a:xfrm>
            <a:prstGeom prst="rect">
              <a:avLst/>
            </a:prstGeom>
          </p:spPr>
        </p:pic>
        <p:grpSp>
          <p:nvGrpSpPr>
            <p:cNvPr id="257" name="Group 256">
              <a:extLst>
                <a:ext uri="{FF2B5EF4-FFF2-40B4-BE49-F238E27FC236}">
                  <a16:creationId xmlns:a16="http://schemas.microsoft.com/office/drawing/2014/main" id="{0BAF432D-F1A3-2F47-5C23-A834B31F8B6D}"/>
                </a:ext>
              </a:extLst>
            </p:cNvPr>
            <p:cNvGrpSpPr/>
            <p:nvPr/>
          </p:nvGrpSpPr>
          <p:grpSpPr>
            <a:xfrm rot="13672063">
              <a:off x="7183187" y="4704092"/>
              <a:ext cx="601805" cy="758218"/>
              <a:chOff x="3568513" y="3025870"/>
              <a:chExt cx="601805" cy="758218"/>
            </a:xfrm>
          </p:grpSpPr>
          <p:grpSp>
            <p:nvGrpSpPr>
              <p:cNvPr id="258" name="Group 257">
                <a:extLst>
                  <a:ext uri="{FF2B5EF4-FFF2-40B4-BE49-F238E27FC236}">
                    <a16:creationId xmlns:a16="http://schemas.microsoft.com/office/drawing/2014/main" id="{BE507AED-19BA-8E1C-D5CF-AFBB40586628}"/>
                  </a:ext>
                </a:extLst>
              </p:cNvPr>
              <p:cNvGrpSpPr/>
              <p:nvPr/>
            </p:nvGrpSpPr>
            <p:grpSpPr>
              <a:xfrm flipH="1">
                <a:off x="3568513" y="3626049"/>
                <a:ext cx="575059" cy="158039"/>
                <a:chOff x="3604421" y="3662921"/>
                <a:chExt cx="575059" cy="158039"/>
              </a:xfrm>
            </p:grpSpPr>
            <p:sp>
              <p:nvSpPr>
                <p:cNvPr id="260" name="Freeform: Shape 259">
                  <a:extLst>
                    <a:ext uri="{FF2B5EF4-FFF2-40B4-BE49-F238E27FC236}">
                      <a16:creationId xmlns:a16="http://schemas.microsoft.com/office/drawing/2014/main" id="{E06D577E-B34A-1C02-098E-CD2C5B8DF3E1}"/>
                    </a:ext>
                  </a:extLst>
                </p:cNvPr>
                <p:cNvSpPr/>
                <p:nvPr/>
              </p:nvSpPr>
              <p:spPr>
                <a:xfrm rot="5402037">
                  <a:off x="3815313" y="3487282"/>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25717" cap="rnd">
                  <a:solidFill>
                    <a:srgbClr val="78EDF7"/>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nvGrpSpPr>
                <p:cNvPr id="261" name="Graphic 20">
                  <a:extLst>
                    <a:ext uri="{FF2B5EF4-FFF2-40B4-BE49-F238E27FC236}">
                      <a16:creationId xmlns:a16="http://schemas.microsoft.com/office/drawing/2014/main" id="{1ECC51BD-3571-9108-50E3-FB718668A67B}"/>
                    </a:ext>
                  </a:extLst>
                </p:cNvPr>
                <p:cNvGrpSpPr/>
                <p:nvPr/>
              </p:nvGrpSpPr>
              <p:grpSpPr>
                <a:xfrm rot="5402037">
                  <a:off x="3813331" y="3454021"/>
                  <a:ext cx="157249" cy="575049"/>
                  <a:chOff x="3798476" y="3455099"/>
                  <a:chExt cx="157249" cy="575049"/>
                </a:xfrm>
              </p:grpSpPr>
              <p:sp>
                <p:nvSpPr>
                  <p:cNvPr id="262" name="Freeform: Shape 261">
                    <a:extLst>
                      <a:ext uri="{FF2B5EF4-FFF2-40B4-BE49-F238E27FC236}">
                        <a16:creationId xmlns:a16="http://schemas.microsoft.com/office/drawing/2014/main" id="{5F6A36A9-BB70-F5E8-DC74-F2AAE9380CB0}"/>
                      </a:ext>
                    </a:extLst>
                  </p:cNvPr>
                  <p:cNvSpPr/>
                  <p:nvPr/>
                </p:nvSpPr>
                <p:spPr>
                  <a:xfrm>
                    <a:off x="3832939" y="3485578"/>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8572" cap="rnd">
                    <a:solidFill>
                      <a:srgbClr val="078896"/>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263" name="Freeform: Shape 262">
                    <a:extLst>
                      <a:ext uri="{FF2B5EF4-FFF2-40B4-BE49-F238E27FC236}">
                        <a16:creationId xmlns:a16="http://schemas.microsoft.com/office/drawing/2014/main" id="{D912E41B-8E5B-56C3-584A-489D5F78DB66}"/>
                      </a:ext>
                    </a:extLst>
                  </p:cNvPr>
                  <p:cNvSpPr/>
                  <p:nvPr/>
                </p:nvSpPr>
                <p:spPr>
                  <a:xfrm>
                    <a:off x="3798476" y="3455099"/>
                    <a:ext cx="62605" cy="60613"/>
                  </a:xfrm>
                  <a:custGeom>
                    <a:avLst/>
                    <a:gdLst>
                      <a:gd name="connsiteX0" fmla="*/ 62605 w 62605"/>
                      <a:gd name="connsiteY0" fmla="*/ 12729 h 60613"/>
                      <a:gd name="connsiteX1" fmla="*/ 0 w 62605"/>
                      <a:gd name="connsiteY1" fmla="*/ 0 h 60613"/>
                      <a:gd name="connsiteX2" fmla="*/ 20262 w 62605"/>
                      <a:gd name="connsiteY2" fmla="*/ 60614 h 60613"/>
                      <a:gd name="connsiteX3" fmla="*/ 62605 w 62605"/>
                      <a:gd name="connsiteY3" fmla="*/ 12729 h 60613"/>
                    </a:gdLst>
                    <a:ahLst/>
                    <a:cxnLst>
                      <a:cxn ang="0">
                        <a:pos x="connsiteX0" y="connsiteY0"/>
                      </a:cxn>
                      <a:cxn ang="0">
                        <a:pos x="connsiteX1" y="connsiteY1"/>
                      </a:cxn>
                      <a:cxn ang="0">
                        <a:pos x="connsiteX2" y="connsiteY2"/>
                      </a:cxn>
                      <a:cxn ang="0">
                        <a:pos x="connsiteX3" y="connsiteY3"/>
                      </a:cxn>
                    </a:cxnLst>
                    <a:rect l="l" t="t" r="r" b="b"/>
                    <a:pathLst>
                      <a:path w="62605" h="60613">
                        <a:moveTo>
                          <a:pt x="62605" y="12729"/>
                        </a:moveTo>
                        <a:lnTo>
                          <a:pt x="0" y="0"/>
                        </a:lnTo>
                        <a:lnTo>
                          <a:pt x="20262" y="60614"/>
                        </a:lnTo>
                        <a:lnTo>
                          <a:pt x="62605" y="12729"/>
                        </a:lnTo>
                        <a:close/>
                      </a:path>
                    </a:pathLst>
                  </a:custGeom>
                  <a:solidFill>
                    <a:srgbClr val="078896"/>
                  </a:solidFill>
                  <a:ln w="8572" cap="flat">
                    <a:no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grpSp>
          <p:pic>
            <p:nvPicPr>
              <p:cNvPr id="259" name="Graphic 258">
                <a:extLst>
                  <a:ext uri="{FF2B5EF4-FFF2-40B4-BE49-F238E27FC236}">
                    <a16:creationId xmlns:a16="http://schemas.microsoft.com/office/drawing/2014/main" id="{F21CA42B-10E7-1C43-BE9A-45EAFE19A10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2037" flipH="1">
                <a:off x="3797977" y="2818052"/>
                <a:ext cx="164523" cy="580159"/>
              </a:xfrm>
              <a:prstGeom prst="rect">
                <a:avLst/>
              </a:prstGeom>
            </p:spPr>
          </p:pic>
        </p:grpSp>
      </p:grpSp>
      <p:grpSp>
        <p:nvGrpSpPr>
          <p:cNvPr id="207" name="Group 206">
            <a:extLst>
              <a:ext uri="{FF2B5EF4-FFF2-40B4-BE49-F238E27FC236}">
                <a16:creationId xmlns:a16="http://schemas.microsoft.com/office/drawing/2014/main" id="{479D2DBA-546B-3B49-248F-71AEBF77FD1C}"/>
              </a:ext>
            </a:extLst>
          </p:cNvPr>
          <p:cNvGrpSpPr/>
          <p:nvPr/>
        </p:nvGrpSpPr>
        <p:grpSpPr>
          <a:xfrm>
            <a:off x="4477207" y="2029212"/>
            <a:ext cx="826071" cy="975794"/>
            <a:chOff x="4143763" y="1332455"/>
            <a:chExt cx="826071" cy="975794"/>
          </a:xfrm>
        </p:grpSpPr>
        <p:grpSp>
          <p:nvGrpSpPr>
            <p:cNvPr id="208" name="Group 207">
              <a:extLst>
                <a:ext uri="{FF2B5EF4-FFF2-40B4-BE49-F238E27FC236}">
                  <a16:creationId xmlns:a16="http://schemas.microsoft.com/office/drawing/2014/main" id="{7223AA2E-AE18-A1F0-C3B8-473D24072CD1}"/>
                </a:ext>
              </a:extLst>
            </p:cNvPr>
            <p:cNvGrpSpPr/>
            <p:nvPr/>
          </p:nvGrpSpPr>
          <p:grpSpPr>
            <a:xfrm>
              <a:off x="4177020" y="1558587"/>
              <a:ext cx="792814" cy="749662"/>
              <a:chOff x="4177020" y="1558587"/>
              <a:chExt cx="792814" cy="749662"/>
            </a:xfrm>
          </p:grpSpPr>
          <p:pic>
            <p:nvPicPr>
              <p:cNvPr id="213" name="Graphic 212">
                <a:extLst>
                  <a:ext uri="{FF2B5EF4-FFF2-40B4-BE49-F238E27FC236}">
                    <a16:creationId xmlns:a16="http://schemas.microsoft.com/office/drawing/2014/main" id="{0E90A52D-B2AA-8C9F-F00F-1FAD6FD4330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579309" y="1870099"/>
                <a:ext cx="390525" cy="438150"/>
              </a:xfrm>
              <a:prstGeom prst="rect">
                <a:avLst/>
              </a:prstGeom>
            </p:spPr>
          </p:pic>
          <p:grpSp>
            <p:nvGrpSpPr>
              <p:cNvPr id="214" name="Group 213">
                <a:extLst>
                  <a:ext uri="{FF2B5EF4-FFF2-40B4-BE49-F238E27FC236}">
                    <a16:creationId xmlns:a16="http://schemas.microsoft.com/office/drawing/2014/main" id="{2F75B5FF-D4D5-FBB4-00B5-61F61E57E9A4}"/>
                  </a:ext>
                </a:extLst>
              </p:cNvPr>
              <p:cNvGrpSpPr/>
              <p:nvPr/>
            </p:nvGrpSpPr>
            <p:grpSpPr>
              <a:xfrm rot="2872063">
                <a:off x="4255226" y="1480381"/>
                <a:ext cx="601805" cy="758218"/>
                <a:chOff x="3568513" y="3025870"/>
                <a:chExt cx="601805" cy="758218"/>
              </a:xfrm>
            </p:grpSpPr>
            <p:grpSp>
              <p:nvGrpSpPr>
                <p:cNvPr id="215" name="Group 214">
                  <a:extLst>
                    <a:ext uri="{FF2B5EF4-FFF2-40B4-BE49-F238E27FC236}">
                      <a16:creationId xmlns:a16="http://schemas.microsoft.com/office/drawing/2014/main" id="{CEBADFF6-607D-D9E6-1137-C0584AADCCE0}"/>
                    </a:ext>
                  </a:extLst>
                </p:cNvPr>
                <p:cNvGrpSpPr/>
                <p:nvPr/>
              </p:nvGrpSpPr>
              <p:grpSpPr>
                <a:xfrm flipH="1">
                  <a:off x="3568513" y="3626049"/>
                  <a:ext cx="575059" cy="158039"/>
                  <a:chOff x="3604421" y="3662921"/>
                  <a:chExt cx="575059" cy="158039"/>
                </a:xfrm>
              </p:grpSpPr>
              <p:sp>
                <p:nvSpPr>
                  <p:cNvPr id="221" name="Freeform: Shape 220">
                    <a:extLst>
                      <a:ext uri="{FF2B5EF4-FFF2-40B4-BE49-F238E27FC236}">
                        <a16:creationId xmlns:a16="http://schemas.microsoft.com/office/drawing/2014/main" id="{1D1C3610-EC85-3C62-2FA7-ECFC4336D9EE}"/>
                      </a:ext>
                    </a:extLst>
                  </p:cNvPr>
                  <p:cNvSpPr/>
                  <p:nvPr/>
                </p:nvSpPr>
                <p:spPr>
                  <a:xfrm rot="5402037">
                    <a:off x="3815313" y="3487282"/>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25717" cap="rnd">
                    <a:solidFill>
                      <a:srgbClr val="78EDF7"/>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nvGrpSpPr>
                  <p:cNvPr id="222" name="Graphic 20">
                    <a:extLst>
                      <a:ext uri="{FF2B5EF4-FFF2-40B4-BE49-F238E27FC236}">
                        <a16:creationId xmlns:a16="http://schemas.microsoft.com/office/drawing/2014/main" id="{955C7F38-AE52-1909-E2AA-45618B1F17DE}"/>
                      </a:ext>
                    </a:extLst>
                  </p:cNvPr>
                  <p:cNvGrpSpPr/>
                  <p:nvPr/>
                </p:nvGrpSpPr>
                <p:grpSpPr>
                  <a:xfrm rot="5402037">
                    <a:off x="3813331" y="3454021"/>
                    <a:ext cx="157249" cy="575049"/>
                    <a:chOff x="3798476" y="3455099"/>
                    <a:chExt cx="157249" cy="575049"/>
                  </a:xfrm>
                </p:grpSpPr>
                <p:sp>
                  <p:nvSpPr>
                    <p:cNvPr id="223" name="Freeform: Shape 222">
                      <a:extLst>
                        <a:ext uri="{FF2B5EF4-FFF2-40B4-BE49-F238E27FC236}">
                          <a16:creationId xmlns:a16="http://schemas.microsoft.com/office/drawing/2014/main" id="{59EB88E8-3F73-DB00-A34B-3C4E8D5210A7}"/>
                        </a:ext>
                      </a:extLst>
                    </p:cNvPr>
                    <p:cNvSpPr/>
                    <p:nvPr/>
                  </p:nvSpPr>
                  <p:spPr>
                    <a:xfrm>
                      <a:off x="3832939" y="3485578"/>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8572" cap="rnd">
                      <a:solidFill>
                        <a:srgbClr val="078896"/>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sp>
                  <p:nvSpPr>
                    <p:cNvPr id="225" name="Freeform: Shape 224">
                      <a:extLst>
                        <a:ext uri="{FF2B5EF4-FFF2-40B4-BE49-F238E27FC236}">
                          <a16:creationId xmlns:a16="http://schemas.microsoft.com/office/drawing/2014/main" id="{4107E3C4-32DF-5A70-AE2A-6AFE42DB9D63}"/>
                        </a:ext>
                      </a:extLst>
                    </p:cNvPr>
                    <p:cNvSpPr/>
                    <p:nvPr/>
                  </p:nvSpPr>
                  <p:spPr>
                    <a:xfrm>
                      <a:off x="3798476" y="3455099"/>
                      <a:ext cx="62605" cy="60613"/>
                    </a:xfrm>
                    <a:custGeom>
                      <a:avLst/>
                      <a:gdLst>
                        <a:gd name="connsiteX0" fmla="*/ 62605 w 62605"/>
                        <a:gd name="connsiteY0" fmla="*/ 12729 h 60613"/>
                        <a:gd name="connsiteX1" fmla="*/ 0 w 62605"/>
                        <a:gd name="connsiteY1" fmla="*/ 0 h 60613"/>
                        <a:gd name="connsiteX2" fmla="*/ 20262 w 62605"/>
                        <a:gd name="connsiteY2" fmla="*/ 60614 h 60613"/>
                        <a:gd name="connsiteX3" fmla="*/ 62605 w 62605"/>
                        <a:gd name="connsiteY3" fmla="*/ 12729 h 60613"/>
                      </a:gdLst>
                      <a:ahLst/>
                      <a:cxnLst>
                        <a:cxn ang="0">
                          <a:pos x="connsiteX0" y="connsiteY0"/>
                        </a:cxn>
                        <a:cxn ang="0">
                          <a:pos x="connsiteX1" y="connsiteY1"/>
                        </a:cxn>
                        <a:cxn ang="0">
                          <a:pos x="connsiteX2" y="connsiteY2"/>
                        </a:cxn>
                        <a:cxn ang="0">
                          <a:pos x="connsiteX3" y="connsiteY3"/>
                        </a:cxn>
                      </a:cxnLst>
                      <a:rect l="l" t="t" r="r" b="b"/>
                      <a:pathLst>
                        <a:path w="62605" h="60613">
                          <a:moveTo>
                            <a:pt x="62605" y="12729"/>
                          </a:moveTo>
                          <a:lnTo>
                            <a:pt x="0" y="0"/>
                          </a:lnTo>
                          <a:lnTo>
                            <a:pt x="20262" y="60614"/>
                          </a:lnTo>
                          <a:lnTo>
                            <a:pt x="62605" y="12729"/>
                          </a:lnTo>
                          <a:close/>
                        </a:path>
                      </a:pathLst>
                    </a:custGeom>
                    <a:solidFill>
                      <a:srgbClr val="078896"/>
                    </a:solidFill>
                    <a:ln w="8572" cap="flat">
                      <a:noFill/>
                      <a:prstDash val="solid"/>
                      <a:miter/>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grpSp>
            <p:pic>
              <p:nvPicPr>
                <p:cNvPr id="216" name="Graphic 215">
                  <a:extLst>
                    <a:ext uri="{FF2B5EF4-FFF2-40B4-BE49-F238E27FC236}">
                      <a16:creationId xmlns:a16="http://schemas.microsoft.com/office/drawing/2014/main" id="{B56622B6-B1E1-D372-F766-1A8200EC408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2037" flipH="1">
                  <a:off x="3797977" y="2818052"/>
                  <a:ext cx="164523" cy="580159"/>
                </a:xfrm>
                <a:prstGeom prst="rect">
                  <a:avLst/>
                </a:prstGeom>
              </p:spPr>
            </p:pic>
          </p:grpSp>
        </p:grpSp>
        <p:pic>
          <p:nvPicPr>
            <p:cNvPr id="212" name="Graphic 211">
              <a:extLst>
                <a:ext uri="{FF2B5EF4-FFF2-40B4-BE49-F238E27FC236}">
                  <a16:creationId xmlns:a16="http://schemas.microsoft.com/office/drawing/2014/main" id="{4DACEBC8-3D88-E759-323C-6D3615A3968E}"/>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4143763" y="1332455"/>
              <a:ext cx="381000" cy="428625"/>
            </a:xfrm>
            <a:prstGeom prst="rect">
              <a:avLst/>
            </a:prstGeom>
          </p:spPr>
        </p:pic>
      </p:grpSp>
      <p:grpSp>
        <p:nvGrpSpPr>
          <p:cNvPr id="7" name="Group 6">
            <a:extLst>
              <a:ext uri="{FF2B5EF4-FFF2-40B4-BE49-F238E27FC236}">
                <a16:creationId xmlns:a16="http://schemas.microsoft.com/office/drawing/2014/main" id="{03B5BBFE-7EBC-96C7-5E4F-1C31BAEBF38D}"/>
              </a:ext>
            </a:extLst>
          </p:cNvPr>
          <p:cNvGrpSpPr/>
          <p:nvPr/>
        </p:nvGrpSpPr>
        <p:grpSpPr>
          <a:xfrm rot="13500000">
            <a:off x="5308135" y="4583315"/>
            <a:ext cx="223075" cy="361244"/>
            <a:chOff x="10235716" y="1841702"/>
            <a:chExt cx="223074" cy="361245"/>
          </a:xfrm>
        </p:grpSpPr>
        <p:sp>
          <p:nvSpPr>
            <p:cNvPr id="8" name="Freeform: Shape 7">
              <a:extLst>
                <a:ext uri="{FF2B5EF4-FFF2-40B4-BE49-F238E27FC236}">
                  <a16:creationId xmlns:a16="http://schemas.microsoft.com/office/drawing/2014/main" id="{36B049E7-6CBC-C164-F6CC-22DC1026CD3A}"/>
                </a:ext>
              </a:extLst>
            </p:cNvPr>
            <p:cNvSpPr/>
            <p:nvPr/>
          </p:nvSpPr>
          <p:spPr>
            <a:xfrm>
              <a:off x="10235716" y="1964010"/>
              <a:ext cx="223074" cy="238937"/>
            </a:xfrm>
            <a:custGeom>
              <a:avLst/>
              <a:gdLst>
                <a:gd name="connsiteX0" fmla="*/ 0 w 125920"/>
                <a:gd name="connsiteY0" fmla="*/ 115824 h 134874"/>
                <a:gd name="connsiteX1" fmla="*/ 62675 w 125920"/>
                <a:gd name="connsiteY1" fmla="*/ 134874 h 134874"/>
                <a:gd name="connsiteX2" fmla="*/ 125921 w 125920"/>
                <a:gd name="connsiteY2" fmla="*/ 115824 h 134874"/>
                <a:gd name="connsiteX3" fmla="*/ 125921 w 125920"/>
                <a:gd name="connsiteY3" fmla="*/ 9525 h 134874"/>
                <a:gd name="connsiteX4" fmla="*/ 62675 w 125920"/>
                <a:gd name="connsiteY4" fmla="*/ 0 h 134874"/>
                <a:gd name="connsiteX5" fmla="*/ 0 w 125920"/>
                <a:gd name="connsiteY5" fmla="*/ 9525 h 134874"/>
                <a:gd name="connsiteX6" fmla="*/ 0 w 125920"/>
                <a:gd name="connsiteY6" fmla="*/ 115824 h 13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920" h="134874">
                  <a:moveTo>
                    <a:pt x="0" y="115824"/>
                  </a:moveTo>
                  <a:lnTo>
                    <a:pt x="62675" y="134874"/>
                  </a:lnTo>
                  <a:lnTo>
                    <a:pt x="125921" y="115824"/>
                  </a:lnTo>
                  <a:lnTo>
                    <a:pt x="125921" y="9525"/>
                  </a:lnTo>
                  <a:lnTo>
                    <a:pt x="62675" y="0"/>
                  </a:lnTo>
                  <a:lnTo>
                    <a:pt x="0" y="9525"/>
                  </a:lnTo>
                  <a:lnTo>
                    <a:pt x="0" y="115824"/>
                  </a:lnTo>
                  <a:close/>
                </a:path>
              </a:pathLst>
            </a:custGeom>
            <a:solidFill>
              <a:srgbClr val="6D1AE6"/>
            </a:solidFill>
            <a:ln w="1905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9" name="Freeform: Shape 8">
              <a:extLst>
                <a:ext uri="{FF2B5EF4-FFF2-40B4-BE49-F238E27FC236}">
                  <a16:creationId xmlns:a16="http://schemas.microsoft.com/office/drawing/2014/main" id="{8EF84069-B5F7-895F-CDF2-56C41E0D7726}"/>
                </a:ext>
              </a:extLst>
            </p:cNvPr>
            <p:cNvSpPr/>
            <p:nvPr/>
          </p:nvSpPr>
          <p:spPr>
            <a:xfrm>
              <a:off x="10320255" y="2043994"/>
              <a:ext cx="53659" cy="76608"/>
            </a:xfrm>
            <a:custGeom>
              <a:avLst/>
              <a:gdLst>
                <a:gd name="connsiteX0" fmla="*/ 30290 w 30289"/>
                <a:gd name="connsiteY0" fmla="*/ 15145 h 43243"/>
                <a:gd name="connsiteX1" fmla="*/ 15145 w 30289"/>
                <a:gd name="connsiteY1" fmla="*/ 0 h 43243"/>
                <a:gd name="connsiteX2" fmla="*/ 0 w 30289"/>
                <a:gd name="connsiteY2" fmla="*/ 15145 h 43243"/>
                <a:gd name="connsiteX3" fmla="*/ 8763 w 30289"/>
                <a:gd name="connsiteY3" fmla="*/ 28766 h 43243"/>
                <a:gd name="connsiteX4" fmla="*/ 8763 w 30289"/>
                <a:gd name="connsiteY4" fmla="*/ 43244 h 43243"/>
                <a:gd name="connsiteX5" fmla="*/ 21527 w 30289"/>
                <a:gd name="connsiteY5" fmla="*/ 43244 h 43243"/>
                <a:gd name="connsiteX6" fmla="*/ 21527 w 30289"/>
                <a:gd name="connsiteY6" fmla="*/ 28766 h 43243"/>
                <a:gd name="connsiteX7" fmla="*/ 30290 w 30289"/>
                <a:gd name="connsiteY7" fmla="*/ 15145 h 4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89" h="43243">
                  <a:moveTo>
                    <a:pt x="30290" y="15145"/>
                  </a:moveTo>
                  <a:cubicBezTo>
                    <a:pt x="30290" y="6763"/>
                    <a:pt x="23527" y="0"/>
                    <a:pt x="15145" y="0"/>
                  </a:cubicBezTo>
                  <a:cubicBezTo>
                    <a:pt x="6763" y="0"/>
                    <a:pt x="0" y="6763"/>
                    <a:pt x="0" y="15145"/>
                  </a:cubicBezTo>
                  <a:cubicBezTo>
                    <a:pt x="0" y="21241"/>
                    <a:pt x="3620" y="26384"/>
                    <a:pt x="8763" y="28766"/>
                  </a:cubicBezTo>
                  <a:lnTo>
                    <a:pt x="8763" y="43244"/>
                  </a:lnTo>
                  <a:lnTo>
                    <a:pt x="21527" y="43244"/>
                  </a:lnTo>
                  <a:lnTo>
                    <a:pt x="21527" y="28766"/>
                  </a:lnTo>
                  <a:cubicBezTo>
                    <a:pt x="26670" y="26384"/>
                    <a:pt x="30290" y="21241"/>
                    <a:pt x="30290" y="15145"/>
                  </a:cubicBezTo>
                  <a:close/>
                </a:path>
              </a:pathLst>
            </a:custGeom>
            <a:noFill/>
            <a:ln w="19050" cap="flat">
              <a:solidFill>
                <a:schemeClr val="tx1"/>
              </a:solid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10" name="Freeform: Shape 9">
              <a:extLst>
                <a:ext uri="{FF2B5EF4-FFF2-40B4-BE49-F238E27FC236}">
                  <a16:creationId xmlns:a16="http://schemas.microsoft.com/office/drawing/2014/main" id="{C783DE34-B4C6-8FE6-DD12-468FAC4C7287}"/>
                </a:ext>
              </a:extLst>
            </p:cNvPr>
            <p:cNvSpPr/>
            <p:nvPr/>
          </p:nvSpPr>
          <p:spPr>
            <a:xfrm>
              <a:off x="10275880" y="1841702"/>
              <a:ext cx="138366" cy="132630"/>
            </a:xfrm>
            <a:custGeom>
              <a:avLst/>
              <a:gdLst>
                <a:gd name="connsiteX0" fmla="*/ 0 w 78104"/>
                <a:gd name="connsiteY0" fmla="*/ 74867 h 74866"/>
                <a:gd name="connsiteX1" fmla="*/ 0 w 78104"/>
                <a:gd name="connsiteY1" fmla="*/ 38957 h 74866"/>
                <a:gd name="connsiteX2" fmla="*/ 38957 w 78104"/>
                <a:gd name="connsiteY2" fmla="*/ 0 h 74866"/>
                <a:gd name="connsiteX3" fmla="*/ 38957 w 78104"/>
                <a:gd name="connsiteY3" fmla="*/ 0 h 74866"/>
                <a:gd name="connsiteX4" fmla="*/ 75629 w 78104"/>
                <a:gd name="connsiteY4" fmla="*/ 25622 h 74866"/>
                <a:gd name="connsiteX5" fmla="*/ 78105 w 78104"/>
                <a:gd name="connsiteY5" fmla="*/ 32957 h 74866"/>
                <a:gd name="connsiteX6" fmla="*/ 78105 w 78104"/>
                <a:gd name="connsiteY6" fmla="*/ 70104 h 7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104" h="74866">
                  <a:moveTo>
                    <a:pt x="0" y="74867"/>
                  </a:moveTo>
                  <a:lnTo>
                    <a:pt x="0" y="38957"/>
                  </a:lnTo>
                  <a:cubicBezTo>
                    <a:pt x="0" y="17431"/>
                    <a:pt x="17431" y="0"/>
                    <a:pt x="38957" y="0"/>
                  </a:cubicBezTo>
                  <a:lnTo>
                    <a:pt x="38957" y="0"/>
                  </a:lnTo>
                  <a:cubicBezTo>
                    <a:pt x="55816" y="0"/>
                    <a:pt x="70485" y="10478"/>
                    <a:pt x="75629" y="25622"/>
                  </a:cubicBezTo>
                  <a:lnTo>
                    <a:pt x="78105" y="32957"/>
                  </a:lnTo>
                  <a:lnTo>
                    <a:pt x="78105" y="70104"/>
                  </a:lnTo>
                </a:path>
              </a:pathLst>
            </a:custGeom>
            <a:noFill/>
            <a:ln w="1905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sp>
        <p:nvSpPr>
          <p:cNvPr id="14" name="Freeform: Shape 13">
            <a:extLst>
              <a:ext uri="{FF2B5EF4-FFF2-40B4-BE49-F238E27FC236}">
                <a16:creationId xmlns:a16="http://schemas.microsoft.com/office/drawing/2014/main" id="{1114DA2E-CB25-B0C5-4BD3-3C530F1AE313}"/>
              </a:ext>
            </a:extLst>
          </p:cNvPr>
          <p:cNvSpPr/>
          <p:nvPr/>
        </p:nvSpPr>
        <p:spPr>
          <a:xfrm rot="18900000">
            <a:off x="5294056" y="2941116"/>
            <a:ext cx="145565" cy="139531"/>
          </a:xfrm>
          <a:custGeom>
            <a:avLst/>
            <a:gdLst>
              <a:gd name="connsiteX0" fmla="*/ 0 w 78104"/>
              <a:gd name="connsiteY0" fmla="*/ 74867 h 74866"/>
              <a:gd name="connsiteX1" fmla="*/ 0 w 78104"/>
              <a:gd name="connsiteY1" fmla="*/ 38957 h 74866"/>
              <a:gd name="connsiteX2" fmla="*/ 38957 w 78104"/>
              <a:gd name="connsiteY2" fmla="*/ 0 h 74866"/>
              <a:gd name="connsiteX3" fmla="*/ 38957 w 78104"/>
              <a:gd name="connsiteY3" fmla="*/ 0 h 74866"/>
              <a:gd name="connsiteX4" fmla="*/ 75629 w 78104"/>
              <a:gd name="connsiteY4" fmla="*/ 25622 h 74866"/>
              <a:gd name="connsiteX5" fmla="*/ 78105 w 78104"/>
              <a:gd name="connsiteY5" fmla="*/ 32957 h 74866"/>
              <a:gd name="connsiteX6" fmla="*/ 78105 w 78104"/>
              <a:gd name="connsiteY6" fmla="*/ 70104 h 74866"/>
              <a:gd name="connsiteX0" fmla="*/ 0 w 78105"/>
              <a:gd name="connsiteY0" fmla="*/ 74867 h 74867"/>
              <a:gd name="connsiteX1" fmla="*/ 0 w 78105"/>
              <a:gd name="connsiteY1" fmla="*/ 38957 h 74867"/>
              <a:gd name="connsiteX2" fmla="*/ 38957 w 78105"/>
              <a:gd name="connsiteY2" fmla="*/ 0 h 74867"/>
              <a:gd name="connsiteX3" fmla="*/ 38957 w 78105"/>
              <a:gd name="connsiteY3" fmla="*/ 0 h 74867"/>
              <a:gd name="connsiteX4" fmla="*/ 75629 w 78105"/>
              <a:gd name="connsiteY4" fmla="*/ 25622 h 74867"/>
              <a:gd name="connsiteX5" fmla="*/ 78105 w 78105"/>
              <a:gd name="connsiteY5" fmla="*/ 32957 h 74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105" h="74867">
                <a:moveTo>
                  <a:pt x="0" y="74867"/>
                </a:moveTo>
                <a:lnTo>
                  <a:pt x="0" y="38957"/>
                </a:lnTo>
                <a:cubicBezTo>
                  <a:pt x="0" y="17431"/>
                  <a:pt x="17431" y="0"/>
                  <a:pt x="38957" y="0"/>
                </a:cubicBezTo>
                <a:lnTo>
                  <a:pt x="38957" y="0"/>
                </a:lnTo>
                <a:cubicBezTo>
                  <a:pt x="55816" y="0"/>
                  <a:pt x="70485" y="10478"/>
                  <a:pt x="75629" y="25622"/>
                </a:cubicBezTo>
                <a:lnTo>
                  <a:pt x="78105" y="32957"/>
                </a:lnTo>
              </a:path>
            </a:pathLst>
          </a:custGeom>
          <a:noFill/>
          <a:ln w="1651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cxnSp>
        <p:nvCxnSpPr>
          <p:cNvPr id="17" name="Straight Connector 16">
            <a:extLst>
              <a:ext uri="{FF2B5EF4-FFF2-40B4-BE49-F238E27FC236}">
                <a16:creationId xmlns:a16="http://schemas.microsoft.com/office/drawing/2014/main" id="{FD4546E1-3015-2814-9725-325DEDCD15B6}"/>
              </a:ext>
            </a:extLst>
          </p:cNvPr>
          <p:cNvCxnSpPr/>
          <p:nvPr/>
        </p:nvCxnSpPr>
        <p:spPr>
          <a:xfrm>
            <a:off x="5415481" y="2959991"/>
            <a:ext cx="91381" cy="91381"/>
          </a:xfrm>
          <a:prstGeom prst="line">
            <a:avLst/>
          </a:prstGeom>
          <a:noFill/>
          <a:ln w="19050" cap="rnd">
            <a:solidFill>
              <a:schemeClr val="tx1"/>
            </a:solidFill>
            <a:prstDash val="solid"/>
            <a:round/>
          </a:ln>
        </p:spPr>
      </p:cxnSp>
      <p:grpSp>
        <p:nvGrpSpPr>
          <p:cNvPr id="20" name="Group 19">
            <a:extLst>
              <a:ext uri="{FF2B5EF4-FFF2-40B4-BE49-F238E27FC236}">
                <a16:creationId xmlns:a16="http://schemas.microsoft.com/office/drawing/2014/main" id="{3959DB4D-81FB-18C3-C851-475A16D74D34}"/>
              </a:ext>
            </a:extLst>
          </p:cNvPr>
          <p:cNvGrpSpPr/>
          <p:nvPr/>
        </p:nvGrpSpPr>
        <p:grpSpPr>
          <a:xfrm>
            <a:off x="5377873" y="3002087"/>
            <a:ext cx="235567" cy="252318"/>
            <a:chOff x="5778040" y="3705309"/>
            <a:chExt cx="457318" cy="489838"/>
          </a:xfrm>
          <a:gradFill>
            <a:gsLst>
              <a:gs pos="1000">
                <a:srgbClr val="961321"/>
              </a:gs>
              <a:gs pos="100000">
                <a:srgbClr val="EB8D1C"/>
              </a:gs>
            </a:gsLst>
            <a:lin ang="0" scaled="1"/>
          </a:gradFill>
        </p:grpSpPr>
        <p:sp>
          <p:nvSpPr>
            <p:cNvPr id="23" name="Freeform: Shape 22">
              <a:extLst>
                <a:ext uri="{FF2B5EF4-FFF2-40B4-BE49-F238E27FC236}">
                  <a16:creationId xmlns:a16="http://schemas.microsoft.com/office/drawing/2014/main" id="{EA6F9396-F5C4-00EA-65B3-CD13827C40DB}"/>
                </a:ext>
              </a:extLst>
            </p:cNvPr>
            <p:cNvSpPr/>
            <p:nvPr/>
          </p:nvSpPr>
          <p:spPr>
            <a:xfrm rot="18900000">
              <a:off x="5778040" y="3705309"/>
              <a:ext cx="457318" cy="489838"/>
            </a:xfrm>
            <a:custGeom>
              <a:avLst/>
              <a:gdLst>
                <a:gd name="connsiteX0" fmla="*/ 0 w 125920"/>
                <a:gd name="connsiteY0" fmla="*/ 115824 h 134874"/>
                <a:gd name="connsiteX1" fmla="*/ 62675 w 125920"/>
                <a:gd name="connsiteY1" fmla="*/ 134874 h 134874"/>
                <a:gd name="connsiteX2" fmla="*/ 125921 w 125920"/>
                <a:gd name="connsiteY2" fmla="*/ 115824 h 134874"/>
                <a:gd name="connsiteX3" fmla="*/ 125921 w 125920"/>
                <a:gd name="connsiteY3" fmla="*/ 9525 h 134874"/>
                <a:gd name="connsiteX4" fmla="*/ 62675 w 125920"/>
                <a:gd name="connsiteY4" fmla="*/ 0 h 134874"/>
                <a:gd name="connsiteX5" fmla="*/ 0 w 125920"/>
                <a:gd name="connsiteY5" fmla="*/ 9525 h 134874"/>
                <a:gd name="connsiteX6" fmla="*/ 0 w 125920"/>
                <a:gd name="connsiteY6" fmla="*/ 115824 h 13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920" h="134874">
                  <a:moveTo>
                    <a:pt x="0" y="115824"/>
                  </a:moveTo>
                  <a:lnTo>
                    <a:pt x="62675" y="134874"/>
                  </a:lnTo>
                  <a:lnTo>
                    <a:pt x="125921" y="115824"/>
                  </a:lnTo>
                  <a:lnTo>
                    <a:pt x="125921" y="9525"/>
                  </a:lnTo>
                  <a:lnTo>
                    <a:pt x="62675" y="0"/>
                  </a:lnTo>
                  <a:lnTo>
                    <a:pt x="0" y="9525"/>
                  </a:lnTo>
                  <a:lnTo>
                    <a:pt x="0" y="115824"/>
                  </a:lnTo>
                  <a:close/>
                </a:path>
              </a:pathLst>
            </a:custGeom>
            <a:grpFill/>
            <a:ln w="1651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26" name="Freeform: Shape 25">
              <a:extLst>
                <a:ext uri="{FF2B5EF4-FFF2-40B4-BE49-F238E27FC236}">
                  <a16:creationId xmlns:a16="http://schemas.microsoft.com/office/drawing/2014/main" id="{F0DFA992-3131-0C0A-52C3-B5FAA362E6DD}"/>
                </a:ext>
              </a:extLst>
            </p:cNvPr>
            <p:cNvSpPr/>
            <p:nvPr/>
          </p:nvSpPr>
          <p:spPr>
            <a:xfrm rot="18900000">
              <a:off x="5949741" y="3870235"/>
              <a:ext cx="110005" cy="157052"/>
            </a:xfrm>
            <a:custGeom>
              <a:avLst/>
              <a:gdLst>
                <a:gd name="connsiteX0" fmla="*/ 30290 w 30289"/>
                <a:gd name="connsiteY0" fmla="*/ 15145 h 43243"/>
                <a:gd name="connsiteX1" fmla="*/ 15145 w 30289"/>
                <a:gd name="connsiteY1" fmla="*/ 0 h 43243"/>
                <a:gd name="connsiteX2" fmla="*/ 0 w 30289"/>
                <a:gd name="connsiteY2" fmla="*/ 15145 h 43243"/>
                <a:gd name="connsiteX3" fmla="*/ 8763 w 30289"/>
                <a:gd name="connsiteY3" fmla="*/ 28766 h 43243"/>
                <a:gd name="connsiteX4" fmla="*/ 8763 w 30289"/>
                <a:gd name="connsiteY4" fmla="*/ 43244 h 43243"/>
                <a:gd name="connsiteX5" fmla="*/ 21527 w 30289"/>
                <a:gd name="connsiteY5" fmla="*/ 43244 h 43243"/>
                <a:gd name="connsiteX6" fmla="*/ 21527 w 30289"/>
                <a:gd name="connsiteY6" fmla="*/ 28766 h 43243"/>
                <a:gd name="connsiteX7" fmla="*/ 30290 w 30289"/>
                <a:gd name="connsiteY7" fmla="*/ 15145 h 4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89" h="43243">
                  <a:moveTo>
                    <a:pt x="30290" y="15145"/>
                  </a:moveTo>
                  <a:cubicBezTo>
                    <a:pt x="30290" y="6763"/>
                    <a:pt x="23527" y="0"/>
                    <a:pt x="15145" y="0"/>
                  </a:cubicBezTo>
                  <a:cubicBezTo>
                    <a:pt x="6763" y="0"/>
                    <a:pt x="0" y="6763"/>
                    <a:pt x="0" y="15145"/>
                  </a:cubicBezTo>
                  <a:cubicBezTo>
                    <a:pt x="0" y="21241"/>
                    <a:pt x="3620" y="26384"/>
                    <a:pt x="8763" y="28766"/>
                  </a:cubicBezTo>
                  <a:lnTo>
                    <a:pt x="8763" y="43244"/>
                  </a:lnTo>
                  <a:lnTo>
                    <a:pt x="21527" y="43244"/>
                  </a:lnTo>
                  <a:lnTo>
                    <a:pt x="21527" y="28766"/>
                  </a:lnTo>
                  <a:cubicBezTo>
                    <a:pt x="26670" y="26384"/>
                    <a:pt x="30290" y="21241"/>
                    <a:pt x="30290" y="15145"/>
                  </a:cubicBezTo>
                  <a:close/>
                </a:path>
              </a:pathLst>
            </a:custGeom>
            <a:grpFill/>
            <a:ln w="16510" cap="flat">
              <a:solidFill>
                <a:schemeClr val="tx1"/>
              </a:solid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grpSp>
        <p:nvGrpSpPr>
          <p:cNvPr id="211" name="Group 210">
            <a:extLst>
              <a:ext uri="{FF2B5EF4-FFF2-40B4-BE49-F238E27FC236}">
                <a16:creationId xmlns:a16="http://schemas.microsoft.com/office/drawing/2014/main" id="{643AE28D-5FF9-142E-1CB6-187F532C62B9}"/>
              </a:ext>
            </a:extLst>
          </p:cNvPr>
          <p:cNvGrpSpPr/>
          <p:nvPr/>
        </p:nvGrpSpPr>
        <p:grpSpPr>
          <a:xfrm>
            <a:off x="5695032" y="4916339"/>
            <a:ext cx="1141574" cy="1842736"/>
            <a:chOff x="5525213" y="4733457"/>
            <a:chExt cx="1141574" cy="1842736"/>
          </a:xfrm>
        </p:grpSpPr>
        <p:sp>
          <p:nvSpPr>
            <p:cNvPr id="28" name="Rectangle: Rounded Corners 27">
              <a:extLst>
                <a:ext uri="{FF2B5EF4-FFF2-40B4-BE49-F238E27FC236}">
                  <a16:creationId xmlns:a16="http://schemas.microsoft.com/office/drawing/2014/main" id="{A187B4B8-23A8-08E3-C2D8-FDF86B5A5818}"/>
                </a:ext>
              </a:extLst>
            </p:cNvPr>
            <p:cNvSpPr/>
            <p:nvPr/>
          </p:nvSpPr>
          <p:spPr>
            <a:xfrm>
              <a:off x="5525213" y="4777036"/>
              <a:ext cx="1141574" cy="1799157"/>
            </a:xfrm>
            <a:prstGeom prst="roundRect">
              <a:avLst>
                <a:gd name="adj" fmla="val 50000"/>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grpSp>
          <p:nvGrpSpPr>
            <p:cNvPr id="41" name="Group 40">
              <a:extLst>
                <a:ext uri="{FF2B5EF4-FFF2-40B4-BE49-F238E27FC236}">
                  <a16:creationId xmlns:a16="http://schemas.microsoft.com/office/drawing/2014/main" id="{B8517B25-1655-6574-C57E-39DC522AF913}"/>
                </a:ext>
              </a:extLst>
            </p:cNvPr>
            <p:cNvGrpSpPr/>
            <p:nvPr/>
          </p:nvGrpSpPr>
          <p:grpSpPr>
            <a:xfrm rot="10800000">
              <a:off x="5997913" y="4733457"/>
              <a:ext cx="202795" cy="328404"/>
              <a:chOff x="10235716" y="1841702"/>
              <a:chExt cx="223074" cy="361245"/>
            </a:xfrm>
          </p:grpSpPr>
          <p:sp>
            <p:nvSpPr>
              <p:cNvPr id="43" name="Freeform: Shape 42">
                <a:extLst>
                  <a:ext uri="{FF2B5EF4-FFF2-40B4-BE49-F238E27FC236}">
                    <a16:creationId xmlns:a16="http://schemas.microsoft.com/office/drawing/2014/main" id="{D508F85B-CEC6-C009-60BB-816EF1D24F71}"/>
                  </a:ext>
                </a:extLst>
              </p:cNvPr>
              <p:cNvSpPr/>
              <p:nvPr/>
            </p:nvSpPr>
            <p:spPr>
              <a:xfrm>
                <a:off x="10235716" y="1964010"/>
                <a:ext cx="223074" cy="238937"/>
              </a:xfrm>
              <a:custGeom>
                <a:avLst/>
                <a:gdLst>
                  <a:gd name="connsiteX0" fmla="*/ 0 w 125920"/>
                  <a:gd name="connsiteY0" fmla="*/ 115824 h 134874"/>
                  <a:gd name="connsiteX1" fmla="*/ 62675 w 125920"/>
                  <a:gd name="connsiteY1" fmla="*/ 134874 h 134874"/>
                  <a:gd name="connsiteX2" fmla="*/ 125921 w 125920"/>
                  <a:gd name="connsiteY2" fmla="*/ 115824 h 134874"/>
                  <a:gd name="connsiteX3" fmla="*/ 125921 w 125920"/>
                  <a:gd name="connsiteY3" fmla="*/ 9525 h 134874"/>
                  <a:gd name="connsiteX4" fmla="*/ 62675 w 125920"/>
                  <a:gd name="connsiteY4" fmla="*/ 0 h 134874"/>
                  <a:gd name="connsiteX5" fmla="*/ 0 w 125920"/>
                  <a:gd name="connsiteY5" fmla="*/ 9525 h 134874"/>
                  <a:gd name="connsiteX6" fmla="*/ 0 w 125920"/>
                  <a:gd name="connsiteY6" fmla="*/ 115824 h 13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920" h="134874">
                    <a:moveTo>
                      <a:pt x="0" y="115824"/>
                    </a:moveTo>
                    <a:lnTo>
                      <a:pt x="62675" y="134874"/>
                    </a:lnTo>
                    <a:lnTo>
                      <a:pt x="125921" y="115824"/>
                    </a:lnTo>
                    <a:lnTo>
                      <a:pt x="125921" y="9525"/>
                    </a:lnTo>
                    <a:lnTo>
                      <a:pt x="62675" y="0"/>
                    </a:lnTo>
                    <a:lnTo>
                      <a:pt x="0" y="9525"/>
                    </a:lnTo>
                    <a:lnTo>
                      <a:pt x="0" y="115824"/>
                    </a:lnTo>
                    <a:close/>
                  </a:path>
                </a:pathLst>
              </a:custGeom>
              <a:solidFill>
                <a:schemeClr val="accent1"/>
              </a:solidFill>
              <a:ln w="19050" cap="rnd">
                <a:solidFill>
                  <a:schemeClr val="accent2">
                    <a:lumMod val="50000"/>
                  </a:schemeClr>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44" name="Freeform: Shape 43">
                <a:extLst>
                  <a:ext uri="{FF2B5EF4-FFF2-40B4-BE49-F238E27FC236}">
                    <a16:creationId xmlns:a16="http://schemas.microsoft.com/office/drawing/2014/main" id="{F3FAE7AF-2FEF-D77F-A1B7-42C5102D1760}"/>
                  </a:ext>
                </a:extLst>
              </p:cNvPr>
              <p:cNvSpPr/>
              <p:nvPr/>
            </p:nvSpPr>
            <p:spPr>
              <a:xfrm>
                <a:off x="10320255" y="2043994"/>
                <a:ext cx="53659" cy="76608"/>
              </a:xfrm>
              <a:custGeom>
                <a:avLst/>
                <a:gdLst>
                  <a:gd name="connsiteX0" fmla="*/ 30290 w 30289"/>
                  <a:gd name="connsiteY0" fmla="*/ 15145 h 43243"/>
                  <a:gd name="connsiteX1" fmla="*/ 15145 w 30289"/>
                  <a:gd name="connsiteY1" fmla="*/ 0 h 43243"/>
                  <a:gd name="connsiteX2" fmla="*/ 0 w 30289"/>
                  <a:gd name="connsiteY2" fmla="*/ 15145 h 43243"/>
                  <a:gd name="connsiteX3" fmla="*/ 8763 w 30289"/>
                  <a:gd name="connsiteY3" fmla="*/ 28766 h 43243"/>
                  <a:gd name="connsiteX4" fmla="*/ 8763 w 30289"/>
                  <a:gd name="connsiteY4" fmla="*/ 43244 h 43243"/>
                  <a:gd name="connsiteX5" fmla="*/ 21527 w 30289"/>
                  <a:gd name="connsiteY5" fmla="*/ 43244 h 43243"/>
                  <a:gd name="connsiteX6" fmla="*/ 21527 w 30289"/>
                  <a:gd name="connsiteY6" fmla="*/ 28766 h 43243"/>
                  <a:gd name="connsiteX7" fmla="*/ 30290 w 30289"/>
                  <a:gd name="connsiteY7" fmla="*/ 15145 h 4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89" h="43243">
                    <a:moveTo>
                      <a:pt x="30290" y="15145"/>
                    </a:moveTo>
                    <a:cubicBezTo>
                      <a:pt x="30290" y="6763"/>
                      <a:pt x="23527" y="0"/>
                      <a:pt x="15145" y="0"/>
                    </a:cubicBezTo>
                    <a:cubicBezTo>
                      <a:pt x="6763" y="0"/>
                      <a:pt x="0" y="6763"/>
                      <a:pt x="0" y="15145"/>
                    </a:cubicBezTo>
                    <a:cubicBezTo>
                      <a:pt x="0" y="21241"/>
                      <a:pt x="3620" y="26384"/>
                      <a:pt x="8763" y="28766"/>
                    </a:cubicBezTo>
                    <a:lnTo>
                      <a:pt x="8763" y="43244"/>
                    </a:lnTo>
                    <a:lnTo>
                      <a:pt x="21527" y="43244"/>
                    </a:lnTo>
                    <a:lnTo>
                      <a:pt x="21527" y="28766"/>
                    </a:lnTo>
                    <a:cubicBezTo>
                      <a:pt x="26670" y="26384"/>
                      <a:pt x="30290" y="21241"/>
                      <a:pt x="30290" y="15145"/>
                    </a:cubicBezTo>
                    <a:close/>
                  </a:path>
                </a:pathLst>
              </a:custGeom>
              <a:noFill/>
              <a:ln w="19050" cap="flat">
                <a:solidFill>
                  <a:schemeClr val="accent2">
                    <a:lumMod val="50000"/>
                  </a:schemeClr>
                </a:solid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45" name="Freeform: Shape 44">
                <a:extLst>
                  <a:ext uri="{FF2B5EF4-FFF2-40B4-BE49-F238E27FC236}">
                    <a16:creationId xmlns:a16="http://schemas.microsoft.com/office/drawing/2014/main" id="{701C37E9-FE8C-7D5F-BEC2-214E3F744B55}"/>
                  </a:ext>
                </a:extLst>
              </p:cNvPr>
              <p:cNvSpPr/>
              <p:nvPr/>
            </p:nvSpPr>
            <p:spPr>
              <a:xfrm>
                <a:off x="10275880" y="1841702"/>
                <a:ext cx="138366" cy="132630"/>
              </a:xfrm>
              <a:custGeom>
                <a:avLst/>
                <a:gdLst>
                  <a:gd name="connsiteX0" fmla="*/ 0 w 78104"/>
                  <a:gd name="connsiteY0" fmla="*/ 74867 h 74866"/>
                  <a:gd name="connsiteX1" fmla="*/ 0 w 78104"/>
                  <a:gd name="connsiteY1" fmla="*/ 38957 h 74866"/>
                  <a:gd name="connsiteX2" fmla="*/ 38957 w 78104"/>
                  <a:gd name="connsiteY2" fmla="*/ 0 h 74866"/>
                  <a:gd name="connsiteX3" fmla="*/ 38957 w 78104"/>
                  <a:gd name="connsiteY3" fmla="*/ 0 h 74866"/>
                  <a:gd name="connsiteX4" fmla="*/ 75629 w 78104"/>
                  <a:gd name="connsiteY4" fmla="*/ 25622 h 74866"/>
                  <a:gd name="connsiteX5" fmla="*/ 78105 w 78104"/>
                  <a:gd name="connsiteY5" fmla="*/ 32957 h 74866"/>
                  <a:gd name="connsiteX6" fmla="*/ 78105 w 78104"/>
                  <a:gd name="connsiteY6" fmla="*/ 70104 h 7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104" h="74866">
                    <a:moveTo>
                      <a:pt x="0" y="74867"/>
                    </a:moveTo>
                    <a:lnTo>
                      <a:pt x="0" y="38957"/>
                    </a:lnTo>
                    <a:cubicBezTo>
                      <a:pt x="0" y="17431"/>
                      <a:pt x="17431" y="0"/>
                      <a:pt x="38957" y="0"/>
                    </a:cubicBezTo>
                    <a:lnTo>
                      <a:pt x="38957" y="0"/>
                    </a:lnTo>
                    <a:cubicBezTo>
                      <a:pt x="55816" y="0"/>
                      <a:pt x="70485" y="10478"/>
                      <a:pt x="75629" y="25622"/>
                    </a:cubicBezTo>
                    <a:lnTo>
                      <a:pt x="78105" y="32957"/>
                    </a:lnTo>
                    <a:lnTo>
                      <a:pt x="78105" y="70104"/>
                    </a:lnTo>
                  </a:path>
                </a:pathLst>
              </a:custGeom>
              <a:noFill/>
              <a:ln w="19050" cap="rnd">
                <a:solidFill>
                  <a:schemeClr val="accent2">
                    <a:lumMod val="50000"/>
                  </a:schemeClr>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grpSp>
          <p:nvGrpSpPr>
            <p:cNvPr id="68" name="Group 67">
              <a:extLst>
                <a:ext uri="{FF2B5EF4-FFF2-40B4-BE49-F238E27FC236}">
                  <a16:creationId xmlns:a16="http://schemas.microsoft.com/office/drawing/2014/main" id="{23415EDF-E97C-4C9F-4FF1-963890F86906}"/>
                </a:ext>
              </a:extLst>
            </p:cNvPr>
            <p:cNvGrpSpPr/>
            <p:nvPr/>
          </p:nvGrpSpPr>
          <p:grpSpPr>
            <a:xfrm>
              <a:off x="5705148" y="5463471"/>
              <a:ext cx="781705" cy="536535"/>
              <a:chOff x="13005280" y="5400716"/>
              <a:chExt cx="607720" cy="417117"/>
            </a:xfrm>
          </p:grpSpPr>
          <p:grpSp>
            <p:nvGrpSpPr>
              <p:cNvPr id="55" name="Graphic 12">
                <a:extLst>
                  <a:ext uri="{FF2B5EF4-FFF2-40B4-BE49-F238E27FC236}">
                    <a16:creationId xmlns:a16="http://schemas.microsoft.com/office/drawing/2014/main" id="{08A16524-3923-5CD9-CC06-2731C312CC2D}"/>
                  </a:ext>
                </a:extLst>
              </p:cNvPr>
              <p:cNvGrpSpPr/>
              <p:nvPr/>
            </p:nvGrpSpPr>
            <p:grpSpPr>
              <a:xfrm>
                <a:off x="13014499" y="5549640"/>
                <a:ext cx="598501" cy="268193"/>
                <a:chOff x="738002" y="1118043"/>
                <a:chExt cx="2715235" cy="1216716"/>
              </a:xfrm>
              <a:solidFill>
                <a:schemeClr val="accent1"/>
              </a:solidFill>
            </p:grpSpPr>
            <p:sp>
              <p:nvSpPr>
                <p:cNvPr id="59" name="Freeform: Shape 58">
                  <a:extLst>
                    <a:ext uri="{FF2B5EF4-FFF2-40B4-BE49-F238E27FC236}">
                      <a16:creationId xmlns:a16="http://schemas.microsoft.com/office/drawing/2014/main" id="{82BD96F9-C742-8217-F369-56FE7CD1DECB}"/>
                    </a:ext>
                  </a:extLst>
                </p:cNvPr>
                <p:cNvSpPr/>
                <p:nvPr/>
              </p:nvSpPr>
              <p:spPr>
                <a:xfrm>
                  <a:off x="738002" y="1118043"/>
                  <a:ext cx="432357" cy="1216716"/>
                </a:xfrm>
                <a:custGeom>
                  <a:avLst/>
                  <a:gdLst>
                    <a:gd name="connsiteX0" fmla="*/ 432358 w 432357"/>
                    <a:gd name="connsiteY0" fmla="*/ 671611 h 1216716"/>
                    <a:gd name="connsiteX1" fmla="*/ 432358 w 432357"/>
                    <a:gd name="connsiteY1" fmla="*/ 1054354 h 1216716"/>
                    <a:gd name="connsiteX2" fmla="*/ 269995 w 432357"/>
                    <a:gd name="connsiteY2" fmla="*/ 1216716 h 1216716"/>
                    <a:gd name="connsiteX3" fmla="*/ 162363 w 432357"/>
                    <a:gd name="connsiteY3" fmla="*/ 1216716 h 1216716"/>
                    <a:gd name="connsiteX4" fmla="*/ 0 w 432357"/>
                    <a:gd name="connsiteY4" fmla="*/ 1054354 h 1216716"/>
                    <a:gd name="connsiteX5" fmla="*/ 0 w 432357"/>
                    <a:gd name="connsiteY5" fmla="*/ 162363 h 1216716"/>
                    <a:gd name="connsiteX6" fmla="*/ 162363 w 432357"/>
                    <a:gd name="connsiteY6" fmla="*/ 0 h 1216716"/>
                    <a:gd name="connsiteX7" fmla="*/ 266586 w 432357"/>
                    <a:gd name="connsiteY7" fmla="*/ 0 h 1216716"/>
                    <a:gd name="connsiteX8" fmla="*/ 428949 w 432357"/>
                    <a:gd name="connsiteY8" fmla="*/ 162363 h 1216716"/>
                    <a:gd name="connsiteX9" fmla="*/ 428949 w 432357"/>
                    <a:gd name="connsiteY9" fmla="*/ 519476 h 1216716"/>
                    <a:gd name="connsiteX10" fmla="*/ 256359 w 432357"/>
                    <a:gd name="connsiteY10" fmla="*/ 519476 h 1216716"/>
                    <a:gd name="connsiteX11" fmla="*/ 256359 w 432357"/>
                    <a:gd name="connsiteY11" fmla="*/ 181113 h 1216716"/>
                    <a:gd name="connsiteX12" fmla="*/ 225615 w 432357"/>
                    <a:gd name="connsiteY12" fmla="*/ 150370 h 1216716"/>
                    <a:gd name="connsiteX13" fmla="*/ 206804 w 432357"/>
                    <a:gd name="connsiteY13" fmla="*/ 150370 h 1216716"/>
                    <a:gd name="connsiteX14" fmla="*/ 174356 w 432357"/>
                    <a:gd name="connsiteY14" fmla="*/ 181113 h 1216716"/>
                    <a:gd name="connsiteX15" fmla="*/ 174356 w 432357"/>
                    <a:gd name="connsiteY15" fmla="*/ 1035481 h 1216716"/>
                    <a:gd name="connsiteX16" fmla="*/ 206804 w 432357"/>
                    <a:gd name="connsiteY16" fmla="*/ 1066225 h 1216716"/>
                    <a:gd name="connsiteX17" fmla="*/ 229024 w 432357"/>
                    <a:gd name="connsiteY17" fmla="*/ 1066225 h 1216716"/>
                    <a:gd name="connsiteX18" fmla="*/ 259768 w 432357"/>
                    <a:gd name="connsiteY18" fmla="*/ 1035481 h 1216716"/>
                    <a:gd name="connsiteX19" fmla="*/ 259768 w 432357"/>
                    <a:gd name="connsiteY19" fmla="*/ 671489 h 1216716"/>
                    <a:gd name="connsiteX20" fmla="*/ 432358 w 432357"/>
                    <a:gd name="connsiteY20" fmla="*/ 671489 h 1216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32357" h="1216716">
                      <a:moveTo>
                        <a:pt x="432358" y="671611"/>
                      </a:moveTo>
                      <a:lnTo>
                        <a:pt x="432358" y="1054354"/>
                      </a:lnTo>
                      <a:cubicBezTo>
                        <a:pt x="432358" y="1161987"/>
                        <a:pt x="379394" y="1216716"/>
                        <a:pt x="269995" y="1216716"/>
                      </a:cubicBezTo>
                      <a:lnTo>
                        <a:pt x="162363" y="1216716"/>
                      </a:lnTo>
                      <a:cubicBezTo>
                        <a:pt x="54730" y="1216716"/>
                        <a:pt x="0" y="1162047"/>
                        <a:pt x="0" y="1054354"/>
                      </a:cubicBezTo>
                      <a:lnTo>
                        <a:pt x="0" y="162363"/>
                      </a:lnTo>
                      <a:cubicBezTo>
                        <a:pt x="0" y="54730"/>
                        <a:pt x="54669" y="0"/>
                        <a:pt x="162363" y="0"/>
                      </a:cubicBezTo>
                      <a:lnTo>
                        <a:pt x="266586" y="0"/>
                      </a:lnTo>
                      <a:cubicBezTo>
                        <a:pt x="375924" y="0"/>
                        <a:pt x="428949" y="54669"/>
                        <a:pt x="428949" y="162363"/>
                      </a:cubicBezTo>
                      <a:lnTo>
                        <a:pt x="428949" y="519476"/>
                      </a:lnTo>
                      <a:lnTo>
                        <a:pt x="256359" y="519476"/>
                      </a:lnTo>
                      <a:lnTo>
                        <a:pt x="256359" y="181113"/>
                      </a:lnTo>
                      <a:cubicBezTo>
                        <a:pt x="256359" y="160597"/>
                        <a:pt x="247836" y="150370"/>
                        <a:pt x="225615" y="150370"/>
                      </a:cubicBezTo>
                      <a:lnTo>
                        <a:pt x="206804" y="150370"/>
                      </a:lnTo>
                      <a:cubicBezTo>
                        <a:pt x="184583" y="150370"/>
                        <a:pt x="174356" y="160597"/>
                        <a:pt x="174356" y="181113"/>
                      </a:cubicBezTo>
                      <a:lnTo>
                        <a:pt x="174356" y="1035481"/>
                      </a:lnTo>
                      <a:cubicBezTo>
                        <a:pt x="174356" y="1055997"/>
                        <a:pt x="184583" y="1066225"/>
                        <a:pt x="206804" y="1066225"/>
                      </a:cubicBezTo>
                      <a:lnTo>
                        <a:pt x="229024" y="1066225"/>
                      </a:lnTo>
                      <a:cubicBezTo>
                        <a:pt x="249540" y="1066225"/>
                        <a:pt x="259768" y="1055997"/>
                        <a:pt x="259768" y="1035481"/>
                      </a:cubicBezTo>
                      <a:lnTo>
                        <a:pt x="259768" y="671489"/>
                      </a:lnTo>
                      <a:lnTo>
                        <a:pt x="432358" y="671489"/>
                      </a:lnTo>
                      <a:close/>
                    </a:path>
                  </a:pathLst>
                </a:custGeom>
                <a:grpFill/>
                <a:ln w="6077"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AF207C24-6E84-1E0F-803C-9D389A90D44A}"/>
                    </a:ext>
                  </a:extLst>
                </p:cNvPr>
                <p:cNvSpPr/>
                <p:nvPr/>
              </p:nvSpPr>
              <p:spPr>
                <a:xfrm>
                  <a:off x="1330957" y="1128393"/>
                  <a:ext cx="425478" cy="1196139"/>
                </a:xfrm>
                <a:custGeom>
                  <a:avLst/>
                  <a:gdLst>
                    <a:gd name="connsiteX0" fmla="*/ 425479 w 425478"/>
                    <a:gd name="connsiteY0" fmla="*/ 743326 h 1196139"/>
                    <a:gd name="connsiteX1" fmla="*/ 425479 w 425478"/>
                    <a:gd name="connsiteY1" fmla="*/ 1196139 h 1196139"/>
                    <a:gd name="connsiteX2" fmla="*/ 251184 w 425478"/>
                    <a:gd name="connsiteY2" fmla="*/ 1196139 h 1196139"/>
                    <a:gd name="connsiteX3" fmla="*/ 251184 w 425478"/>
                    <a:gd name="connsiteY3" fmla="*/ 745030 h 1196139"/>
                    <a:gd name="connsiteX4" fmla="*/ 218736 w 425478"/>
                    <a:gd name="connsiteY4" fmla="*/ 714287 h 1196139"/>
                    <a:gd name="connsiteX5" fmla="*/ 175999 w 425478"/>
                    <a:gd name="connsiteY5" fmla="*/ 714287 h 1196139"/>
                    <a:gd name="connsiteX6" fmla="*/ 175999 w 425478"/>
                    <a:gd name="connsiteY6" fmla="*/ 1196139 h 1196139"/>
                    <a:gd name="connsiteX7" fmla="*/ 0 w 425478"/>
                    <a:gd name="connsiteY7" fmla="*/ 1196139 h 1196139"/>
                    <a:gd name="connsiteX8" fmla="*/ 0 w 425478"/>
                    <a:gd name="connsiteY8" fmla="*/ 0 h 1196139"/>
                    <a:gd name="connsiteX9" fmla="*/ 261412 w 425478"/>
                    <a:gd name="connsiteY9" fmla="*/ 0 h 1196139"/>
                    <a:gd name="connsiteX10" fmla="*/ 423774 w 425478"/>
                    <a:gd name="connsiteY10" fmla="*/ 162363 h 1196139"/>
                    <a:gd name="connsiteX11" fmla="*/ 423774 w 425478"/>
                    <a:gd name="connsiteY11" fmla="*/ 500725 h 1196139"/>
                    <a:gd name="connsiteX12" fmla="*/ 348589 w 425478"/>
                    <a:gd name="connsiteY12" fmla="*/ 630579 h 1196139"/>
                    <a:gd name="connsiteX13" fmla="*/ 425479 w 425478"/>
                    <a:gd name="connsiteY13" fmla="*/ 743386 h 1196139"/>
                    <a:gd name="connsiteX14" fmla="*/ 217031 w 425478"/>
                    <a:gd name="connsiteY14" fmla="*/ 152074 h 1196139"/>
                    <a:gd name="connsiteX15" fmla="*/ 175999 w 425478"/>
                    <a:gd name="connsiteY15" fmla="*/ 152074 h 1196139"/>
                    <a:gd name="connsiteX16" fmla="*/ 175999 w 425478"/>
                    <a:gd name="connsiteY16" fmla="*/ 565621 h 1196139"/>
                    <a:gd name="connsiteX17" fmla="*/ 217031 w 425478"/>
                    <a:gd name="connsiteY17" fmla="*/ 565621 h 1196139"/>
                    <a:gd name="connsiteX18" fmla="*/ 249479 w 425478"/>
                    <a:gd name="connsiteY18" fmla="*/ 533173 h 1196139"/>
                    <a:gd name="connsiteX19" fmla="*/ 249479 w 425478"/>
                    <a:gd name="connsiteY19" fmla="*/ 182879 h 1196139"/>
                    <a:gd name="connsiteX20" fmla="*/ 217031 w 425478"/>
                    <a:gd name="connsiteY20" fmla="*/ 152135 h 1196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25478" h="1196139">
                      <a:moveTo>
                        <a:pt x="425479" y="743326"/>
                      </a:moveTo>
                      <a:lnTo>
                        <a:pt x="425479" y="1196139"/>
                      </a:lnTo>
                      <a:lnTo>
                        <a:pt x="251184" y="1196139"/>
                      </a:lnTo>
                      <a:lnTo>
                        <a:pt x="251184" y="745030"/>
                      </a:lnTo>
                      <a:cubicBezTo>
                        <a:pt x="251184" y="724514"/>
                        <a:pt x="240957" y="714287"/>
                        <a:pt x="218736" y="714287"/>
                      </a:cubicBezTo>
                      <a:lnTo>
                        <a:pt x="175999" y="714287"/>
                      </a:lnTo>
                      <a:lnTo>
                        <a:pt x="175999" y="1196139"/>
                      </a:lnTo>
                      <a:lnTo>
                        <a:pt x="0" y="1196139"/>
                      </a:lnTo>
                      <a:lnTo>
                        <a:pt x="0" y="0"/>
                      </a:lnTo>
                      <a:lnTo>
                        <a:pt x="261412" y="0"/>
                      </a:lnTo>
                      <a:cubicBezTo>
                        <a:pt x="370749" y="0"/>
                        <a:pt x="423774" y="54669"/>
                        <a:pt x="423774" y="162363"/>
                      </a:cubicBezTo>
                      <a:lnTo>
                        <a:pt x="423774" y="500725"/>
                      </a:lnTo>
                      <a:cubicBezTo>
                        <a:pt x="423774" y="575910"/>
                        <a:pt x="396440" y="613533"/>
                        <a:pt x="348589" y="630579"/>
                      </a:cubicBezTo>
                      <a:cubicBezTo>
                        <a:pt x="403258" y="645981"/>
                        <a:pt x="425479" y="680134"/>
                        <a:pt x="425479" y="743386"/>
                      </a:cubicBezTo>
                      <a:close/>
                      <a:moveTo>
                        <a:pt x="217031" y="152074"/>
                      </a:moveTo>
                      <a:lnTo>
                        <a:pt x="175999" y="152074"/>
                      </a:lnTo>
                      <a:lnTo>
                        <a:pt x="175999" y="565621"/>
                      </a:lnTo>
                      <a:lnTo>
                        <a:pt x="217031" y="565621"/>
                      </a:lnTo>
                      <a:cubicBezTo>
                        <a:pt x="239252" y="565621"/>
                        <a:pt x="249479" y="555394"/>
                        <a:pt x="249479" y="533173"/>
                      </a:cubicBezTo>
                      <a:lnTo>
                        <a:pt x="249479" y="182879"/>
                      </a:lnTo>
                      <a:cubicBezTo>
                        <a:pt x="249479" y="162363"/>
                        <a:pt x="239252" y="152135"/>
                        <a:pt x="217031" y="152135"/>
                      </a:cubicBezTo>
                      <a:close/>
                    </a:path>
                  </a:pathLst>
                </a:custGeom>
                <a:grpFill/>
                <a:ln w="6077"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16006BB2-E765-5B51-F868-D653F8A5E6A4}"/>
                    </a:ext>
                  </a:extLst>
                </p:cNvPr>
                <p:cNvSpPr/>
                <p:nvPr/>
              </p:nvSpPr>
              <p:spPr>
                <a:xfrm>
                  <a:off x="1911980" y="1328256"/>
                  <a:ext cx="389560" cy="1006442"/>
                </a:xfrm>
                <a:custGeom>
                  <a:avLst/>
                  <a:gdLst>
                    <a:gd name="connsiteX0" fmla="*/ 162302 w 389560"/>
                    <a:gd name="connsiteY0" fmla="*/ 563917 h 1006442"/>
                    <a:gd name="connsiteX1" fmla="*/ 162302 w 389560"/>
                    <a:gd name="connsiteY1" fmla="*/ 835617 h 1006442"/>
                    <a:gd name="connsiteX2" fmla="*/ 189636 w 389560"/>
                    <a:gd name="connsiteY2" fmla="*/ 862952 h 1006442"/>
                    <a:gd name="connsiteX3" fmla="*/ 203334 w 389560"/>
                    <a:gd name="connsiteY3" fmla="*/ 862952 h 1006442"/>
                    <a:gd name="connsiteX4" fmla="*/ 232373 w 389560"/>
                    <a:gd name="connsiteY4" fmla="*/ 835617 h 1006442"/>
                    <a:gd name="connsiteX5" fmla="*/ 232373 w 389560"/>
                    <a:gd name="connsiteY5" fmla="*/ 640806 h 1006442"/>
                    <a:gd name="connsiteX6" fmla="*/ 389561 w 389560"/>
                    <a:gd name="connsiteY6" fmla="*/ 640806 h 1006442"/>
                    <a:gd name="connsiteX7" fmla="*/ 389561 w 389560"/>
                    <a:gd name="connsiteY7" fmla="*/ 852663 h 1006442"/>
                    <a:gd name="connsiteX8" fmla="*/ 237486 w 389560"/>
                    <a:gd name="connsiteY8" fmla="*/ 1006442 h 1006442"/>
                    <a:gd name="connsiteX9" fmla="*/ 152074 w 389560"/>
                    <a:gd name="connsiteY9" fmla="*/ 1006442 h 1006442"/>
                    <a:gd name="connsiteX10" fmla="*/ 0 w 389560"/>
                    <a:gd name="connsiteY10" fmla="*/ 852663 h 1006442"/>
                    <a:gd name="connsiteX11" fmla="*/ 0 w 389560"/>
                    <a:gd name="connsiteY11" fmla="*/ 152074 h 1006442"/>
                    <a:gd name="connsiteX12" fmla="*/ 152074 w 389560"/>
                    <a:gd name="connsiteY12" fmla="*/ 0 h 1006442"/>
                    <a:gd name="connsiteX13" fmla="*/ 237486 w 389560"/>
                    <a:gd name="connsiteY13" fmla="*/ 0 h 1006442"/>
                    <a:gd name="connsiteX14" fmla="*/ 389561 w 389560"/>
                    <a:gd name="connsiteY14" fmla="*/ 152074 h 1006442"/>
                    <a:gd name="connsiteX15" fmla="*/ 389561 w 389560"/>
                    <a:gd name="connsiteY15" fmla="*/ 563917 h 1006442"/>
                    <a:gd name="connsiteX16" fmla="*/ 162302 w 389560"/>
                    <a:gd name="connsiteY16" fmla="*/ 563917 h 1006442"/>
                    <a:gd name="connsiteX17" fmla="*/ 162302 w 389560"/>
                    <a:gd name="connsiteY17" fmla="*/ 435768 h 1006442"/>
                    <a:gd name="connsiteX18" fmla="*/ 228963 w 389560"/>
                    <a:gd name="connsiteY18" fmla="*/ 435768 h 1006442"/>
                    <a:gd name="connsiteX19" fmla="*/ 228963 w 389560"/>
                    <a:gd name="connsiteY19" fmla="*/ 167477 h 1006442"/>
                    <a:gd name="connsiteX20" fmla="*/ 201629 w 389560"/>
                    <a:gd name="connsiteY20" fmla="*/ 140142 h 1006442"/>
                    <a:gd name="connsiteX21" fmla="*/ 189697 w 389560"/>
                    <a:gd name="connsiteY21" fmla="*/ 140142 h 1006442"/>
                    <a:gd name="connsiteX22" fmla="*/ 162363 w 389560"/>
                    <a:gd name="connsiteY22" fmla="*/ 167477 h 1006442"/>
                    <a:gd name="connsiteX23" fmla="*/ 162363 w 389560"/>
                    <a:gd name="connsiteY23" fmla="*/ 435768 h 100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9560" h="1006442">
                      <a:moveTo>
                        <a:pt x="162302" y="563917"/>
                      </a:moveTo>
                      <a:lnTo>
                        <a:pt x="162302" y="835617"/>
                      </a:lnTo>
                      <a:cubicBezTo>
                        <a:pt x="162302" y="854429"/>
                        <a:pt x="170825" y="862952"/>
                        <a:pt x="189636" y="862952"/>
                      </a:cubicBezTo>
                      <a:lnTo>
                        <a:pt x="203334" y="862952"/>
                      </a:lnTo>
                      <a:cubicBezTo>
                        <a:pt x="222145" y="862952"/>
                        <a:pt x="232373" y="854429"/>
                        <a:pt x="232373" y="835617"/>
                      </a:cubicBezTo>
                      <a:lnTo>
                        <a:pt x="232373" y="640806"/>
                      </a:lnTo>
                      <a:lnTo>
                        <a:pt x="389561" y="640806"/>
                      </a:lnTo>
                      <a:lnTo>
                        <a:pt x="389561" y="852663"/>
                      </a:lnTo>
                      <a:cubicBezTo>
                        <a:pt x="389561" y="955183"/>
                        <a:pt x="338301" y="1006442"/>
                        <a:pt x="237486" y="1006442"/>
                      </a:cubicBezTo>
                      <a:lnTo>
                        <a:pt x="152074" y="1006442"/>
                      </a:lnTo>
                      <a:cubicBezTo>
                        <a:pt x="51260" y="1006442"/>
                        <a:pt x="0" y="955183"/>
                        <a:pt x="0" y="852663"/>
                      </a:cubicBezTo>
                      <a:lnTo>
                        <a:pt x="0" y="152074"/>
                      </a:lnTo>
                      <a:cubicBezTo>
                        <a:pt x="0" y="51260"/>
                        <a:pt x="51260" y="0"/>
                        <a:pt x="152074" y="0"/>
                      </a:cubicBezTo>
                      <a:lnTo>
                        <a:pt x="237486" y="0"/>
                      </a:lnTo>
                      <a:cubicBezTo>
                        <a:pt x="338301" y="0"/>
                        <a:pt x="389561" y="51260"/>
                        <a:pt x="389561" y="152074"/>
                      </a:cubicBezTo>
                      <a:lnTo>
                        <a:pt x="389561" y="563917"/>
                      </a:lnTo>
                      <a:lnTo>
                        <a:pt x="162302" y="563917"/>
                      </a:lnTo>
                      <a:close/>
                      <a:moveTo>
                        <a:pt x="162302" y="435768"/>
                      </a:moveTo>
                      <a:lnTo>
                        <a:pt x="228963" y="435768"/>
                      </a:lnTo>
                      <a:lnTo>
                        <a:pt x="228963" y="167477"/>
                      </a:lnTo>
                      <a:cubicBezTo>
                        <a:pt x="228963" y="148665"/>
                        <a:pt x="220440" y="140142"/>
                        <a:pt x="201629" y="140142"/>
                      </a:cubicBezTo>
                      <a:lnTo>
                        <a:pt x="189697" y="140142"/>
                      </a:lnTo>
                      <a:cubicBezTo>
                        <a:pt x="170885" y="140142"/>
                        <a:pt x="162363" y="148665"/>
                        <a:pt x="162363" y="167477"/>
                      </a:cubicBezTo>
                      <a:lnTo>
                        <a:pt x="162363" y="435768"/>
                      </a:lnTo>
                      <a:close/>
                    </a:path>
                  </a:pathLst>
                </a:custGeom>
                <a:grpFill/>
                <a:ln w="6077"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29EDE1D9-0639-84DD-9E97-A8716BC0C7CC}"/>
                    </a:ext>
                  </a:extLst>
                </p:cNvPr>
                <p:cNvSpPr/>
                <p:nvPr/>
              </p:nvSpPr>
              <p:spPr>
                <a:xfrm>
                  <a:off x="2460494" y="1128393"/>
                  <a:ext cx="434062" cy="1196200"/>
                </a:xfrm>
                <a:custGeom>
                  <a:avLst/>
                  <a:gdLst>
                    <a:gd name="connsiteX0" fmla="*/ 0 w 434062"/>
                    <a:gd name="connsiteY0" fmla="*/ 0 h 1196200"/>
                    <a:gd name="connsiteX1" fmla="*/ 246070 w 434062"/>
                    <a:gd name="connsiteY1" fmla="*/ 0 h 1196200"/>
                    <a:gd name="connsiteX2" fmla="*/ 434063 w 434062"/>
                    <a:gd name="connsiteY2" fmla="*/ 187993 h 1196200"/>
                    <a:gd name="connsiteX3" fmla="*/ 434063 w 434062"/>
                    <a:gd name="connsiteY3" fmla="*/ 1008208 h 1196200"/>
                    <a:gd name="connsiteX4" fmla="*/ 246070 w 434062"/>
                    <a:gd name="connsiteY4" fmla="*/ 1196200 h 1196200"/>
                    <a:gd name="connsiteX5" fmla="*/ 0 w 434062"/>
                    <a:gd name="connsiteY5" fmla="*/ 1196200 h 1196200"/>
                    <a:gd name="connsiteX6" fmla="*/ 0 w 434062"/>
                    <a:gd name="connsiteY6" fmla="*/ 0 h 1196200"/>
                    <a:gd name="connsiteX7" fmla="*/ 175999 w 434062"/>
                    <a:gd name="connsiteY7" fmla="*/ 1045770 h 1196200"/>
                    <a:gd name="connsiteX8" fmla="*/ 210152 w 434062"/>
                    <a:gd name="connsiteY8" fmla="*/ 1045770 h 1196200"/>
                    <a:gd name="connsiteX9" fmla="*/ 259707 w 434062"/>
                    <a:gd name="connsiteY9" fmla="*/ 997919 h 1196200"/>
                    <a:gd name="connsiteX10" fmla="*/ 259707 w 434062"/>
                    <a:gd name="connsiteY10" fmla="*/ 198220 h 1196200"/>
                    <a:gd name="connsiteX11" fmla="*/ 210152 w 434062"/>
                    <a:gd name="connsiteY11" fmla="*/ 150370 h 1196200"/>
                    <a:gd name="connsiteX12" fmla="*/ 175999 w 434062"/>
                    <a:gd name="connsiteY12" fmla="*/ 150370 h 1196200"/>
                    <a:gd name="connsiteX13" fmla="*/ 175999 w 434062"/>
                    <a:gd name="connsiteY13" fmla="*/ 1045770 h 119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4062" h="1196200">
                      <a:moveTo>
                        <a:pt x="0" y="0"/>
                      </a:moveTo>
                      <a:lnTo>
                        <a:pt x="246070" y="0"/>
                      </a:lnTo>
                      <a:cubicBezTo>
                        <a:pt x="374219" y="0"/>
                        <a:pt x="434063" y="61487"/>
                        <a:pt x="434063" y="187993"/>
                      </a:cubicBezTo>
                      <a:lnTo>
                        <a:pt x="434063" y="1008208"/>
                      </a:lnTo>
                      <a:cubicBezTo>
                        <a:pt x="434063" y="1134652"/>
                        <a:pt x="374280" y="1196200"/>
                        <a:pt x="246070" y="1196200"/>
                      </a:cubicBezTo>
                      <a:lnTo>
                        <a:pt x="0" y="1196200"/>
                      </a:lnTo>
                      <a:lnTo>
                        <a:pt x="0" y="0"/>
                      </a:lnTo>
                      <a:close/>
                      <a:moveTo>
                        <a:pt x="175999" y="1045770"/>
                      </a:moveTo>
                      <a:lnTo>
                        <a:pt x="210152" y="1045770"/>
                      </a:lnTo>
                      <a:cubicBezTo>
                        <a:pt x="244305" y="1045770"/>
                        <a:pt x="259707" y="1032072"/>
                        <a:pt x="259707" y="997919"/>
                      </a:cubicBezTo>
                      <a:lnTo>
                        <a:pt x="259707" y="198220"/>
                      </a:lnTo>
                      <a:cubicBezTo>
                        <a:pt x="259707" y="164067"/>
                        <a:pt x="244305" y="150370"/>
                        <a:pt x="210152" y="150370"/>
                      </a:cubicBezTo>
                      <a:lnTo>
                        <a:pt x="175999" y="150370"/>
                      </a:lnTo>
                      <a:lnTo>
                        <a:pt x="175999" y="1045770"/>
                      </a:lnTo>
                      <a:close/>
                    </a:path>
                  </a:pathLst>
                </a:custGeom>
                <a:grpFill/>
                <a:ln w="6077"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7687C2DD-9588-37B8-A140-6233063F14D5}"/>
                    </a:ext>
                  </a:extLst>
                </p:cNvPr>
                <p:cNvSpPr/>
                <p:nvPr/>
              </p:nvSpPr>
              <p:spPr>
                <a:xfrm>
                  <a:off x="3051683" y="1328317"/>
                  <a:ext cx="401553" cy="1006442"/>
                </a:xfrm>
                <a:custGeom>
                  <a:avLst/>
                  <a:gdLst>
                    <a:gd name="connsiteX0" fmla="*/ 152074 w 401553"/>
                    <a:gd name="connsiteY0" fmla="*/ 1006442 h 1006442"/>
                    <a:gd name="connsiteX1" fmla="*/ 0 w 401553"/>
                    <a:gd name="connsiteY1" fmla="*/ 852663 h 1006442"/>
                    <a:gd name="connsiteX2" fmla="*/ 0 w 401553"/>
                    <a:gd name="connsiteY2" fmla="*/ 152074 h 1006442"/>
                    <a:gd name="connsiteX3" fmla="*/ 152074 w 401553"/>
                    <a:gd name="connsiteY3" fmla="*/ 0 h 1006442"/>
                    <a:gd name="connsiteX4" fmla="*/ 249479 w 401553"/>
                    <a:gd name="connsiteY4" fmla="*/ 0 h 1006442"/>
                    <a:gd name="connsiteX5" fmla="*/ 401554 w 401553"/>
                    <a:gd name="connsiteY5" fmla="*/ 152074 h 1006442"/>
                    <a:gd name="connsiteX6" fmla="*/ 401554 w 401553"/>
                    <a:gd name="connsiteY6" fmla="*/ 852663 h 1006442"/>
                    <a:gd name="connsiteX7" fmla="*/ 249479 w 401553"/>
                    <a:gd name="connsiteY7" fmla="*/ 1006442 h 1006442"/>
                    <a:gd name="connsiteX8" fmla="*/ 152074 w 401553"/>
                    <a:gd name="connsiteY8" fmla="*/ 1006442 h 1006442"/>
                    <a:gd name="connsiteX9" fmla="*/ 191401 w 401553"/>
                    <a:gd name="connsiteY9" fmla="*/ 145195 h 1006442"/>
                    <a:gd name="connsiteX10" fmla="*/ 164067 w 401553"/>
                    <a:gd name="connsiteY10" fmla="*/ 172529 h 1006442"/>
                    <a:gd name="connsiteX11" fmla="*/ 164067 w 401553"/>
                    <a:gd name="connsiteY11" fmla="*/ 833852 h 1006442"/>
                    <a:gd name="connsiteX12" fmla="*/ 191401 w 401553"/>
                    <a:gd name="connsiteY12" fmla="*/ 861186 h 1006442"/>
                    <a:gd name="connsiteX13" fmla="*/ 210213 w 401553"/>
                    <a:gd name="connsiteY13" fmla="*/ 861186 h 1006442"/>
                    <a:gd name="connsiteX14" fmla="*/ 237547 w 401553"/>
                    <a:gd name="connsiteY14" fmla="*/ 833852 h 1006442"/>
                    <a:gd name="connsiteX15" fmla="*/ 237547 w 401553"/>
                    <a:gd name="connsiteY15" fmla="*/ 172529 h 1006442"/>
                    <a:gd name="connsiteX16" fmla="*/ 210213 w 401553"/>
                    <a:gd name="connsiteY16" fmla="*/ 145195 h 1006442"/>
                    <a:gd name="connsiteX17" fmla="*/ 191401 w 401553"/>
                    <a:gd name="connsiteY17" fmla="*/ 145195 h 100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01553" h="1006442">
                      <a:moveTo>
                        <a:pt x="152074" y="1006442"/>
                      </a:moveTo>
                      <a:cubicBezTo>
                        <a:pt x="51259" y="1006442"/>
                        <a:pt x="0" y="955183"/>
                        <a:pt x="0" y="852663"/>
                      </a:cubicBezTo>
                      <a:lnTo>
                        <a:pt x="0" y="152074"/>
                      </a:lnTo>
                      <a:cubicBezTo>
                        <a:pt x="0" y="51260"/>
                        <a:pt x="51259" y="0"/>
                        <a:pt x="152074" y="0"/>
                      </a:cubicBezTo>
                      <a:lnTo>
                        <a:pt x="249479" y="0"/>
                      </a:lnTo>
                      <a:cubicBezTo>
                        <a:pt x="351998" y="0"/>
                        <a:pt x="401554" y="51260"/>
                        <a:pt x="401554" y="152074"/>
                      </a:cubicBezTo>
                      <a:lnTo>
                        <a:pt x="401554" y="852663"/>
                      </a:lnTo>
                      <a:cubicBezTo>
                        <a:pt x="401554" y="955183"/>
                        <a:pt x="351998" y="1006442"/>
                        <a:pt x="249479" y="1006442"/>
                      </a:cubicBezTo>
                      <a:lnTo>
                        <a:pt x="152074" y="1006442"/>
                      </a:lnTo>
                      <a:close/>
                      <a:moveTo>
                        <a:pt x="191401" y="145195"/>
                      </a:moveTo>
                      <a:cubicBezTo>
                        <a:pt x="172590" y="145195"/>
                        <a:pt x="164067" y="153718"/>
                        <a:pt x="164067" y="172529"/>
                      </a:cubicBezTo>
                      <a:lnTo>
                        <a:pt x="164067" y="833852"/>
                      </a:lnTo>
                      <a:cubicBezTo>
                        <a:pt x="164067" y="852663"/>
                        <a:pt x="172590" y="861186"/>
                        <a:pt x="191401" y="861186"/>
                      </a:cubicBezTo>
                      <a:lnTo>
                        <a:pt x="210213" y="861186"/>
                      </a:lnTo>
                      <a:cubicBezTo>
                        <a:pt x="229024" y="861186"/>
                        <a:pt x="237547" y="852663"/>
                        <a:pt x="237547" y="833852"/>
                      </a:cubicBezTo>
                      <a:lnTo>
                        <a:pt x="237547" y="172529"/>
                      </a:lnTo>
                      <a:cubicBezTo>
                        <a:pt x="237547" y="153718"/>
                        <a:pt x="229024" y="145195"/>
                        <a:pt x="210213" y="145195"/>
                      </a:cubicBezTo>
                      <a:lnTo>
                        <a:pt x="191401" y="145195"/>
                      </a:lnTo>
                      <a:close/>
                    </a:path>
                  </a:pathLst>
                </a:custGeom>
                <a:grpFill/>
                <a:ln w="6077" cap="flat">
                  <a:noFill/>
                  <a:prstDash val="solid"/>
                  <a:miter/>
                </a:ln>
              </p:spPr>
              <p:txBody>
                <a:bodyPr rtlCol="0" anchor="ctr"/>
                <a:lstStyle/>
                <a:p>
                  <a:endParaRPr lang="en-US"/>
                </a:p>
              </p:txBody>
            </p:sp>
          </p:grpSp>
          <p:sp>
            <p:nvSpPr>
              <p:cNvPr id="56" name="Freeform: Shape 55">
                <a:extLst>
                  <a:ext uri="{FF2B5EF4-FFF2-40B4-BE49-F238E27FC236}">
                    <a16:creationId xmlns:a16="http://schemas.microsoft.com/office/drawing/2014/main" id="{12EDC200-4B8C-8C4C-42A6-31E3F5CB51AD}"/>
                  </a:ext>
                </a:extLst>
              </p:cNvPr>
              <p:cNvSpPr/>
              <p:nvPr/>
            </p:nvSpPr>
            <p:spPr>
              <a:xfrm>
                <a:off x="13005280" y="5400716"/>
                <a:ext cx="478173" cy="98630"/>
              </a:xfrm>
              <a:custGeom>
                <a:avLst/>
                <a:gdLst>
                  <a:gd name="connsiteX0" fmla="*/ 1945611 w 2169338"/>
                  <a:gd name="connsiteY0" fmla="*/ 0 h 447456"/>
                  <a:gd name="connsiteX1" fmla="*/ 1723892 w 2169338"/>
                  <a:gd name="connsiteY1" fmla="*/ 194141 h 447456"/>
                  <a:gd name="connsiteX2" fmla="*/ 1049969 w 2169338"/>
                  <a:gd name="connsiteY2" fmla="*/ 194141 h 447456"/>
                  <a:gd name="connsiteX3" fmla="*/ 828250 w 2169338"/>
                  <a:gd name="connsiteY3" fmla="*/ 0 h 447456"/>
                  <a:gd name="connsiteX4" fmla="*/ 606531 w 2169338"/>
                  <a:gd name="connsiteY4" fmla="*/ 194141 h 447456"/>
                  <a:gd name="connsiteX5" fmla="*/ 445325 w 2169338"/>
                  <a:gd name="connsiteY5" fmla="*/ 194141 h 447456"/>
                  <a:gd name="connsiteX6" fmla="*/ 223728 w 2169338"/>
                  <a:gd name="connsiteY6" fmla="*/ 0 h 447456"/>
                  <a:gd name="connsiteX7" fmla="*/ 0 w 2169338"/>
                  <a:gd name="connsiteY7" fmla="*/ 223728 h 447456"/>
                  <a:gd name="connsiteX8" fmla="*/ 223728 w 2169338"/>
                  <a:gd name="connsiteY8" fmla="*/ 447456 h 447456"/>
                  <a:gd name="connsiteX9" fmla="*/ 441794 w 2169338"/>
                  <a:gd name="connsiteY9" fmla="*/ 273527 h 447456"/>
                  <a:gd name="connsiteX10" fmla="*/ 610245 w 2169338"/>
                  <a:gd name="connsiteY10" fmla="*/ 273527 h 447456"/>
                  <a:gd name="connsiteX11" fmla="*/ 828311 w 2169338"/>
                  <a:gd name="connsiteY11" fmla="*/ 447456 h 447456"/>
                  <a:gd name="connsiteX12" fmla="*/ 1046377 w 2169338"/>
                  <a:gd name="connsiteY12" fmla="*/ 273527 h 447456"/>
                  <a:gd name="connsiteX13" fmla="*/ 1727545 w 2169338"/>
                  <a:gd name="connsiteY13" fmla="*/ 273527 h 447456"/>
                  <a:gd name="connsiteX14" fmla="*/ 1945611 w 2169338"/>
                  <a:gd name="connsiteY14" fmla="*/ 447456 h 447456"/>
                  <a:gd name="connsiteX15" fmla="*/ 2169339 w 2169338"/>
                  <a:gd name="connsiteY15" fmla="*/ 223728 h 447456"/>
                  <a:gd name="connsiteX16" fmla="*/ 1945611 w 2169338"/>
                  <a:gd name="connsiteY16" fmla="*/ 0 h 447456"/>
                  <a:gd name="connsiteX17" fmla="*/ 223728 w 2169338"/>
                  <a:gd name="connsiteY17" fmla="*/ 368071 h 447456"/>
                  <a:gd name="connsiteX18" fmla="*/ 79324 w 2169338"/>
                  <a:gd name="connsiteY18" fmla="*/ 223667 h 447456"/>
                  <a:gd name="connsiteX19" fmla="*/ 223728 w 2169338"/>
                  <a:gd name="connsiteY19" fmla="*/ 79264 h 447456"/>
                  <a:gd name="connsiteX20" fmla="*/ 368131 w 2169338"/>
                  <a:gd name="connsiteY20" fmla="*/ 223667 h 447456"/>
                  <a:gd name="connsiteX21" fmla="*/ 223728 w 2169338"/>
                  <a:gd name="connsiteY21" fmla="*/ 368071 h 447456"/>
                  <a:gd name="connsiteX22" fmla="*/ 828311 w 2169338"/>
                  <a:gd name="connsiteY22" fmla="*/ 368071 h 447456"/>
                  <a:gd name="connsiteX23" fmla="*/ 683907 w 2169338"/>
                  <a:gd name="connsiteY23" fmla="*/ 223667 h 447456"/>
                  <a:gd name="connsiteX24" fmla="*/ 828311 w 2169338"/>
                  <a:gd name="connsiteY24" fmla="*/ 79264 h 447456"/>
                  <a:gd name="connsiteX25" fmla="*/ 972714 w 2169338"/>
                  <a:gd name="connsiteY25" fmla="*/ 223667 h 447456"/>
                  <a:gd name="connsiteX26" fmla="*/ 828311 w 2169338"/>
                  <a:gd name="connsiteY26" fmla="*/ 368071 h 447456"/>
                  <a:gd name="connsiteX27" fmla="*/ 1945611 w 2169338"/>
                  <a:gd name="connsiteY27" fmla="*/ 368071 h 447456"/>
                  <a:gd name="connsiteX28" fmla="*/ 1801208 w 2169338"/>
                  <a:gd name="connsiteY28" fmla="*/ 223667 h 447456"/>
                  <a:gd name="connsiteX29" fmla="*/ 1945611 w 2169338"/>
                  <a:gd name="connsiteY29" fmla="*/ 79264 h 447456"/>
                  <a:gd name="connsiteX30" fmla="*/ 2090014 w 2169338"/>
                  <a:gd name="connsiteY30" fmla="*/ 223667 h 447456"/>
                  <a:gd name="connsiteX31" fmla="*/ 1945611 w 2169338"/>
                  <a:gd name="connsiteY31" fmla="*/ 368071 h 447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169338" h="447456">
                    <a:moveTo>
                      <a:pt x="1945611" y="0"/>
                    </a:moveTo>
                    <a:cubicBezTo>
                      <a:pt x="1832073" y="0"/>
                      <a:pt x="1738381" y="84560"/>
                      <a:pt x="1723892" y="194141"/>
                    </a:cubicBezTo>
                    <a:lnTo>
                      <a:pt x="1049969" y="194141"/>
                    </a:lnTo>
                    <a:cubicBezTo>
                      <a:pt x="1035480" y="84560"/>
                      <a:pt x="941788" y="0"/>
                      <a:pt x="828250" y="0"/>
                    </a:cubicBezTo>
                    <a:cubicBezTo>
                      <a:pt x="714712" y="0"/>
                      <a:pt x="621020" y="84560"/>
                      <a:pt x="606531" y="194141"/>
                    </a:cubicBezTo>
                    <a:lnTo>
                      <a:pt x="445325" y="194141"/>
                    </a:lnTo>
                    <a:cubicBezTo>
                      <a:pt x="430958" y="84560"/>
                      <a:pt x="337266" y="0"/>
                      <a:pt x="223728" y="0"/>
                    </a:cubicBezTo>
                    <a:cubicBezTo>
                      <a:pt x="100145" y="0"/>
                      <a:pt x="0" y="100145"/>
                      <a:pt x="0" y="223728"/>
                    </a:cubicBezTo>
                    <a:cubicBezTo>
                      <a:pt x="0" y="347311"/>
                      <a:pt x="100145" y="447456"/>
                      <a:pt x="223728" y="447456"/>
                    </a:cubicBezTo>
                    <a:cubicBezTo>
                      <a:pt x="330143" y="447456"/>
                      <a:pt x="419147" y="373124"/>
                      <a:pt x="441794" y="273527"/>
                    </a:cubicBezTo>
                    <a:lnTo>
                      <a:pt x="610245" y="273527"/>
                    </a:lnTo>
                    <a:cubicBezTo>
                      <a:pt x="632891" y="373124"/>
                      <a:pt x="721895" y="447456"/>
                      <a:pt x="828311" y="447456"/>
                    </a:cubicBezTo>
                    <a:cubicBezTo>
                      <a:pt x="934726" y="447456"/>
                      <a:pt x="1023730" y="373124"/>
                      <a:pt x="1046377" y="273527"/>
                    </a:cubicBezTo>
                    <a:lnTo>
                      <a:pt x="1727545" y="273527"/>
                    </a:lnTo>
                    <a:cubicBezTo>
                      <a:pt x="1750192" y="373124"/>
                      <a:pt x="1839196" y="447456"/>
                      <a:pt x="1945611" y="447456"/>
                    </a:cubicBezTo>
                    <a:cubicBezTo>
                      <a:pt x="2069194" y="447456"/>
                      <a:pt x="2169339" y="347311"/>
                      <a:pt x="2169339" y="223728"/>
                    </a:cubicBezTo>
                    <a:cubicBezTo>
                      <a:pt x="2169339" y="100145"/>
                      <a:pt x="2069194" y="0"/>
                      <a:pt x="1945611" y="0"/>
                    </a:cubicBezTo>
                    <a:close/>
                    <a:moveTo>
                      <a:pt x="223728" y="368071"/>
                    </a:moveTo>
                    <a:cubicBezTo>
                      <a:pt x="144099" y="368071"/>
                      <a:pt x="79324" y="303296"/>
                      <a:pt x="79324" y="223667"/>
                    </a:cubicBezTo>
                    <a:cubicBezTo>
                      <a:pt x="79324" y="144038"/>
                      <a:pt x="144099" y="79264"/>
                      <a:pt x="223728" y="79264"/>
                    </a:cubicBezTo>
                    <a:cubicBezTo>
                      <a:pt x="303357" y="79264"/>
                      <a:pt x="368131" y="144038"/>
                      <a:pt x="368131" y="223667"/>
                    </a:cubicBezTo>
                    <a:cubicBezTo>
                      <a:pt x="368131" y="303296"/>
                      <a:pt x="303357" y="368071"/>
                      <a:pt x="223728" y="368071"/>
                    </a:cubicBezTo>
                    <a:close/>
                    <a:moveTo>
                      <a:pt x="828311" y="368071"/>
                    </a:moveTo>
                    <a:cubicBezTo>
                      <a:pt x="748682" y="368071"/>
                      <a:pt x="683907" y="303296"/>
                      <a:pt x="683907" y="223667"/>
                    </a:cubicBezTo>
                    <a:cubicBezTo>
                      <a:pt x="683907" y="144038"/>
                      <a:pt x="748682" y="79264"/>
                      <a:pt x="828311" y="79264"/>
                    </a:cubicBezTo>
                    <a:cubicBezTo>
                      <a:pt x="907940" y="79264"/>
                      <a:pt x="972714" y="144038"/>
                      <a:pt x="972714" y="223667"/>
                    </a:cubicBezTo>
                    <a:cubicBezTo>
                      <a:pt x="972714" y="303296"/>
                      <a:pt x="907940" y="368071"/>
                      <a:pt x="828311" y="368071"/>
                    </a:cubicBezTo>
                    <a:close/>
                    <a:moveTo>
                      <a:pt x="1945611" y="368071"/>
                    </a:moveTo>
                    <a:cubicBezTo>
                      <a:pt x="1865982" y="368071"/>
                      <a:pt x="1801208" y="303296"/>
                      <a:pt x="1801208" y="223667"/>
                    </a:cubicBezTo>
                    <a:cubicBezTo>
                      <a:pt x="1801208" y="144038"/>
                      <a:pt x="1865982" y="79264"/>
                      <a:pt x="1945611" y="79264"/>
                    </a:cubicBezTo>
                    <a:cubicBezTo>
                      <a:pt x="2025240" y="79264"/>
                      <a:pt x="2090014" y="144038"/>
                      <a:pt x="2090014" y="223667"/>
                    </a:cubicBezTo>
                    <a:cubicBezTo>
                      <a:pt x="2090014" y="303296"/>
                      <a:pt x="2025240" y="368071"/>
                      <a:pt x="1945611" y="368071"/>
                    </a:cubicBezTo>
                    <a:close/>
                  </a:path>
                </a:pathLst>
              </a:custGeom>
              <a:solidFill>
                <a:srgbClr val="2E2D2B"/>
              </a:solidFill>
              <a:ln w="6077" cap="flat">
                <a:noFill/>
                <a:prstDash val="solid"/>
                <a:miter/>
              </a:ln>
            </p:spPr>
            <p:txBody>
              <a:bodyPr rtlCol="0" anchor="ctr"/>
              <a:lstStyle/>
              <a:p>
                <a:endParaRPr lang="en-US"/>
              </a:p>
            </p:txBody>
          </p:sp>
        </p:grpSp>
      </p:grpSp>
      <p:grpSp>
        <p:nvGrpSpPr>
          <p:cNvPr id="204" name="Group 203">
            <a:extLst>
              <a:ext uri="{FF2B5EF4-FFF2-40B4-BE49-F238E27FC236}">
                <a16:creationId xmlns:a16="http://schemas.microsoft.com/office/drawing/2014/main" id="{170BC159-E6A0-CBCD-F94D-AD431FD8B289}"/>
              </a:ext>
            </a:extLst>
          </p:cNvPr>
          <p:cNvGrpSpPr/>
          <p:nvPr/>
        </p:nvGrpSpPr>
        <p:grpSpPr>
          <a:xfrm>
            <a:off x="5714776" y="785477"/>
            <a:ext cx="1141574" cy="2119320"/>
            <a:chOff x="5544957" y="583140"/>
            <a:chExt cx="1141574" cy="2119320"/>
          </a:xfrm>
        </p:grpSpPr>
        <p:sp>
          <p:nvSpPr>
            <p:cNvPr id="32" name="Rectangle: Rounded Corners 31">
              <a:extLst>
                <a:ext uri="{FF2B5EF4-FFF2-40B4-BE49-F238E27FC236}">
                  <a16:creationId xmlns:a16="http://schemas.microsoft.com/office/drawing/2014/main" id="{30CC7DC3-66CA-0E23-55EC-06A0AADF106A}"/>
                </a:ext>
              </a:extLst>
            </p:cNvPr>
            <p:cNvSpPr/>
            <p:nvPr/>
          </p:nvSpPr>
          <p:spPr>
            <a:xfrm>
              <a:off x="5544957" y="863394"/>
              <a:ext cx="1141574" cy="1799157"/>
            </a:xfrm>
            <a:prstGeom prst="roundRect">
              <a:avLst>
                <a:gd name="adj" fmla="val 50000"/>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grpSp>
          <p:nvGrpSpPr>
            <p:cNvPr id="46" name="Group 45">
              <a:extLst>
                <a:ext uri="{FF2B5EF4-FFF2-40B4-BE49-F238E27FC236}">
                  <a16:creationId xmlns:a16="http://schemas.microsoft.com/office/drawing/2014/main" id="{DAE3078B-AF93-9073-2900-6FC4C3F87D81}"/>
                </a:ext>
              </a:extLst>
            </p:cNvPr>
            <p:cNvGrpSpPr/>
            <p:nvPr/>
          </p:nvGrpSpPr>
          <p:grpSpPr>
            <a:xfrm>
              <a:off x="5997913" y="2374056"/>
              <a:ext cx="202795" cy="328404"/>
              <a:chOff x="10235716" y="1841702"/>
              <a:chExt cx="223074" cy="361245"/>
            </a:xfrm>
          </p:grpSpPr>
          <p:sp>
            <p:nvSpPr>
              <p:cNvPr id="49" name="Freeform: Shape 48">
                <a:extLst>
                  <a:ext uri="{FF2B5EF4-FFF2-40B4-BE49-F238E27FC236}">
                    <a16:creationId xmlns:a16="http://schemas.microsoft.com/office/drawing/2014/main" id="{15466D55-836B-86ED-95BC-5808B33495A2}"/>
                  </a:ext>
                </a:extLst>
              </p:cNvPr>
              <p:cNvSpPr/>
              <p:nvPr/>
            </p:nvSpPr>
            <p:spPr>
              <a:xfrm>
                <a:off x="10235716" y="1964010"/>
                <a:ext cx="223074" cy="238937"/>
              </a:xfrm>
              <a:custGeom>
                <a:avLst/>
                <a:gdLst>
                  <a:gd name="connsiteX0" fmla="*/ 0 w 125920"/>
                  <a:gd name="connsiteY0" fmla="*/ 115824 h 134874"/>
                  <a:gd name="connsiteX1" fmla="*/ 62675 w 125920"/>
                  <a:gd name="connsiteY1" fmla="*/ 134874 h 134874"/>
                  <a:gd name="connsiteX2" fmla="*/ 125921 w 125920"/>
                  <a:gd name="connsiteY2" fmla="*/ 115824 h 134874"/>
                  <a:gd name="connsiteX3" fmla="*/ 125921 w 125920"/>
                  <a:gd name="connsiteY3" fmla="*/ 9525 h 134874"/>
                  <a:gd name="connsiteX4" fmla="*/ 62675 w 125920"/>
                  <a:gd name="connsiteY4" fmla="*/ 0 h 134874"/>
                  <a:gd name="connsiteX5" fmla="*/ 0 w 125920"/>
                  <a:gd name="connsiteY5" fmla="*/ 9525 h 134874"/>
                  <a:gd name="connsiteX6" fmla="*/ 0 w 125920"/>
                  <a:gd name="connsiteY6" fmla="*/ 115824 h 13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920" h="134874">
                    <a:moveTo>
                      <a:pt x="0" y="115824"/>
                    </a:moveTo>
                    <a:lnTo>
                      <a:pt x="62675" y="134874"/>
                    </a:lnTo>
                    <a:lnTo>
                      <a:pt x="125921" y="115824"/>
                    </a:lnTo>
                    <a:lnTo>
                      <a:pt x="125921" y="9525"/>
                    </a:lnTo>
                    <a:lnTo>
                      <a:pt x="62675" y="0"/>
                    </a:lnTo>
                    <a:lnTo>
                      <a:pt x="0" y="9525"/>
                    </a:lnTo>
                    <a:lnTo>
                      <a:pt x="0" y="115824"/>
                    </a:lnTo>
                    <a:close/>
                  </a:path>
                </a:pathLst>
              </a:custGeom>
              <a:solidFill>
                <a:srgbClr val="C00000"/>
              </a:solidFill>
              <a:ln w="1905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50" name="Freeform: Shape 49">
                <a:extLst>
                  <a:ext uri="{FF2B5EF4-FFF2-40B4-BE49-F238E27FC236}">
                    <a16:creationId xmlns:a16="http://schemas.microsoft.com/office/drawing/2014/main" id="{E1CF87A4-E7CC-EE7E-BFC1-BEB9FEA691D4}"/>
                  </a:ext>
                </a:extLst>
              </p:cNvPr>
              <p:cNvSpPr/>
              <p:nvPr/>
            </p:nvSpPr>
            <p:spPr>
              <a:xfrm>
                <a:off x="10320255" y="2043994"/>
                <a:ext cx="53659" cy="76608"/>
              </a:xfrm>
              <a:custGeom>
                <a:avLst/>
                <a:gdLst>
                  <a:gd name="connsiteX0" fmla="*/ 30290 w 30289"/>
                  <a:gd name="connsiteY0" fmla="*/ 15145 h 43243"/>
                  <a:gd name="connsiteX1" fmla="*/ 15145 w 30289"/>
                  <a:gd name="connsiteY1" fmla="*/ 0 h 43243"/>
                  <a:gd name="connsiteX2" fmla="*/ 0 w 30289"/>
                  <a:gd name="connsiteY2" fmla="*/ 15145 h 43243"/>
                  <a:gd name="connsiteX3" fmla="*/ 8763 w 30289"/>
                  <a:gd name="connsiteY3" fmla="*/ 28766 h 43243"/>
                  <a:gd name="connsiteX4" fmla="*/ 8763 w 30289"/>
                  <a:gd name="connsiteY4" fmla="*/ 43244 h 43243"/>
                  <a:gd name="connsiteX5" fmla="*/ 21527 w 30289"/>
                  <a:gd name="connsiteY5" fmla="*/ 43244 h 43243"/>
                  <a:gd name="connsiteX6" fmla="*/ 21527 w 30289"/>
                  <a:gd name="connsiteY6" fmla="*/ 28766 h 43243"/>
                  <a:gd name="connsiteX7" fmla="*/ 30290 w 30289"/>
                  <a:gd name="connsiteY7" fmla="*/ 15145 h 4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89" h="43243">
                    <a:moveTo>
                      <a:pt x="30290" y="15145"/>
                    </a:moveTo>
                    <a:cubicBezTo>
                      <a:pt x="30290" y="6763"/>
                      <a:pt x="23527" y="0"/>
                      <a:pt x="15145" y="0"/>
                    </a:cubicBezTo>
                    <a:cubicBezTo>
                      <a:pt x="6763" y="0"/>
                      <a:pt x="0" y="6763"/>
                      <a:pt x="0" y="15145"/>
                    </a:cubicBezTo>
                    <a:cubicBezTo>
                      <a:pt x="0" y="21241"/>
                      <a:pt x="3620" y="26384"/>
                      <a:pt x="8763" y="28766"/>
                    </a:cubicBezTo>
                    <a:lnTo>
                      <a:pt x="8763" y="43244"/>
                    </a:lnTo>
                    <a:lnTo>
                      <a:pt x="21527" y="43244"/>
                    </a:lnTo>
                    <a:lnTo>
                      <a:pt x="21527" y="28766"/>
                    </a:lnTo>
                    <a:cubicBezTo>
                      <a:pt x="26670" y="26384"/>
                      <a:pt x="30290" y="21241"/>
                      <a:pt x="30290" y="15145"/>
                    </a:cubicBezTo>
                    <a:close/>
                  </a:path>
                </a:pathLst>
              </a:custGeom>
              <a:noFill/>
              <a:ln w="19050" cap="flat">
                <a:solidFill>
                  <a:schemeClr val="tx1"/>
                </a:solid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51" name="Freeform: Shape 50">
                <a:extLst>
                  <a:ext uri="{FF2B5EF4-FFF2-40B4-BE49-F238E27FC236}">
                    <a16:creationId xmlns:a16="http://schemas.microsoft.com/office/drawing/2014/main" id="{CFB4B886-067C-3CC7-8A47-26225412DB87}"/>
                  </a:ext>
                </a:extLst>
              </p:cNvPr>
              <p:cNvSpPr/>
              <p:nvPr/>
            </p:nvSpPr>
            <p:spPr>
              <a:xfrm>
                <a:off x="10275880" y="1841702"/>
                <a:ext cx="138366" cy="132630"/>
              </a:xfrm>
              <a:custGeom>
                <a:avLst/>
                <a:gdLst>
                  <a:gd name="connsiteX0" fmla="*/ 0 w 78104"/>
                  <a:gd name="connsiteY0" fmla="*/ 74867 h 74866"/>
                  <a:gd name="connsiteX1" fmla="*/ 0 w 78104"/>
                  <a:gd name="connsiteY1" fmla="*/ 38957 h 74866"/>
                  <a:gd name="connsiteX2" fmla="*/ 38957 w 78104"/>
                  <a:gd name="connsiteY2" fmla="*/ 0 h 74866"/>
                  <a:gd name="connsiteX3" fmla="*/ 38957 w 78104"/>
                  <a:gd name="connsiteY3" fmla="*/ 0 h 74866"/>
                  <a:gd name="connsiteX4" fmla="*/ 75629 w 78104"/>
                  <a:gd name="connsiteY4" fmla="*/ 25622 h 74866"/>
                  <a:gd name="connsiteX5" fmla="*/ 78105 w 78104"/>
                  <a:gd name="connsiteY5" fmla="*/ 32957 h 74866"/>
                  <a:gd name="connsiteX6" fmla="*/ 78105 w 78104"/>
                  <a:gd name="connsiteY6" fmla="*/ 70104 h 7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104" h="74866">
                    <a:moveTo>
                      <a:pt x="0" y="74867"/>
                    </a:moveTo>
                    <a:lnTo>
                      <a:pt x="0" y="38957"/>
                    </a:lnTo>
                    <a:cubicBezTo>
                      <a:pt x="0" y="17431"/>
                      <a:pt x="17431" y="0"/>
                      <a:pt x="38957" y="0"/>
                    </a:cubicBezTo>
                    <a:lnTo>
                      <a:pt x="38957" y="0"/>
                    </a:lnTo>
                    <a:cubicBezTo>
                      <a:pt x="55816" y="0"/>
                      <a:pt x="70485" y="10478"/>
                      <a:pt x="75629" y="25622"/>
                    </a:cubicBezTo>
                    <a:lnTo>
                      <a:pt x="78105" y="32957"/>
                    </a:lnTo>
                    <a:lnTo>
                      <a:pt x="78105" y="70104"/>
                    </a:lnTo>
                  </a:path>
                </a:pathLst>
              </a:custGeom>
              <a:noFill/>
              <a:ln w="1905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pic>
          <p:nvPicPr>
            <p:cNvPr id="73" name="Graphic 72">
              <a:extLst>
                <a:ext uri="{FF2B5EF4-FFF2-40B4-BE49-F238E27FC236}">
                  <a16:creationId xmlns:a16="http://schemas.microsoft.com/office/drawing/2014/main" id="{A50843B1-086E-E7AB-821A-F1A294762C80}"/>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5906276" y="1894398"/>
              <a:ext cx="390525" cy="438150"/>
            </a:xfrm>
            <a:prstGeom prst="rect">
              <a:avLst/>
            </a:prstGeom>
          </p:spPr>
        </p:pic>
        <p:sp>
          <p:nvSpPr>
            <p:cNvPr id="74" name="TextBox 73">
              <a:extLst>
                <a:ext uri="{FF2B5EF4-FFF2-40B4-BE49-F238E27FC236}">
                  <a16:creationId xmlns:a16="http://schemas.microsoft.com/office/drawing/2014/main" id="{2A1CDDAE-3FA0-9FD5-FD73-6C82850A1906}"/>
                </a:ext>
              </a:extLst>
            </p:cNvPr>
            <p:cNvSpPr txBox="1"/>
            <p:nvPr/>
          </p:nvSpPr>
          <p:spPr>
            <a:xfrm>
              <a:off x="5594362" y="583140"/>
              <a:ext cx="1057486" cy="276999"/>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latin typeface="Akkurat LL Light" panose="020B0404020101010102" pitchFamily="34" charset="-126"/>
                  <a:cs typeface="Akkurat LL Light" panose="020B0404020101010102" pitchFamily="34" charset="-126"/>
                </a:rPr>
                <a:t>Transport</a:t>
              </a:r>
              <a:endParaRPr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endParaRPr>
            </a:p>
          </p:txBody>
        </p:sp>
        <p:pic>
          <p:nvPicPr>
            <p:cNvPr id="77" name="Graphic 76">
              <a:extLst>
                <a:ext uri="{FF2B5EF4-FFF2-40B4-BE49-F238E27FC236}">
                  <a16:creationId xmlns:a16="http://schemas.microsoft.com/office/drawing/2014/main" id="{1B4D7C0B-825C-4CB6-6BB3-6B0B573C002E}"/>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5911038" y="1112485"/>
              <a:ext cx="381000" cy="428625"/>
            </a:xfrm>
            <a:prstGeom prst="rect">
              <a:avLst/>
            </a:prstGeom>
          </p:spPr>
        </p:pic>
        <p:grpSp>
          <p:nvGrpSpPr>
            <p:cNvPr id="82" name="Group 81">
              <a:extLst>
                <a:ext uri="{FF2B5EF4-FFF2-40B4-BE49-F238E27FC236}">
                  <a16:creationId xmlns:a16="http://schemas.microsoft.com/office/drawing/2014/main" id="{A262C55F-993B-DF56-FE35-2DDC76BD0C69}"/>
                </a:ext>
              </a:extLst>
            </p:cNvPr>
            <p:cNvGrpSpPr/>
            <p:nvPr/>
          </p:nvGrpSpPr>
          <p:grpSpPr>
            <a:xfrm rot="5126977">
              <a:off x="5799405" y="1297995"/>
              <a:ext cx="601804" cy="758218"/>
              <a:chOff x="3568513" y="3025870"/>
              <a:chExt cx="601804" cy="758218"/>
            </a:xfrm>
          </p:grpSpPr>
          <p:grpSp>
            <p:nvGrpSpPr>
              <p:cNvPr id="87" name="Group 86">
                <a:extLst>
                  <a:ext uri="{FF2B5EF4-FFF2-40B4-BE49-F238E27FC236}">
                    <a16:creationId xmlns:a16="http://schemas.microsoft.com/office/drawing/2014/main" id="{5A456AFB-0697-C095-E6D9-8CD679D32477}"/>
                  </a:ext>
                </a:extLst>
              </p:cNvPr>
              <p:cNvGrpSpPr/>
              <p:nvPr/>
            </p:nvGrpSpPr>
            <p:grpSpPr>
              <a:xfrm flipH="1">
                <a:off x="3568513" y="3626049"/>
                <a:ext cx="575059" cy="158039"/>
                <a:chOff x="3604421" y="3662921"/>
                <a:chExt cx="575059" cy="158039"/>
              </a:xfrm>
            </p:grpSpPr>
            <p:sp>
              <p:nvSpPr>
                <p:cNvPr id="90" name="Freeform: Shape 89">
                  <a:extLst>
                    <a:ext uri="{FF2B5EF4-FFF2-40B4-BE49-F238E27FC236}">
                      <a16:creationId xmlns:a16="http://schemas.microsoft.com/office/drawing/2014/main" id="{9D8F1A61-2D91-00F5-3214-1FF08CA9B27A}"/>
                    </a:ext>
                  </a:extLst>
                </p:cNvPr>
                <p:cNvSpPr/>
                <p:nvPr/>
              </p:nvSpPr>
              <p:spPr>
                <a:xfrm rot="5402037">
                  <a:off x="3815313" y="3487282"/>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25717" cap="rnd">
                  <a:solidFill>
                    <a:srgbClr val="78EDF7"/>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nvGrpSpPr>
                <p:cNvPr id="92" name="Graphic 20">
                  <a:extLst>
                    <a:ext uri="{FF2B5EF4-FFF2-40B4-BE49-F238E27FC236}">
                      <a16:creationId xmlns:a16="http://schemas.microsoft.com/office/drawing/2014/main" id="{4D596ADC-5061-9832-15CC-E092CE607F34}"/>
                    </a:ext>
                  </a:extLst>
                </p:cNvPr>
                <p:cNvGrpSpPr/>
                <p:nvPr/>
              </p:nvGrpSpPr>
              <p:grpSpPr>
                <a:xfrm rot="5402037">
                  <a:off x="3813331" y="3454021"/>
                  <a:ext cx="157249" cy="575049"/>
                  <a:chOff x="3798476" y="3455099"/>
                  <a:chExt cx="157249" cy="575049"/>
                </a:xfrm>
              </p:grpSpPr>
              <p:sp>
                <p:nvSpPr>
                  <p:cNvPr id="93" name="Freeform: Shape 92">
                    <a:extLst>
                      <a:ext uri="{FF2B5EF4-FFF2-40B4-BE49-F238E27FC236}">
                        <a16:creationId xmlns:a16="http://schemas.microsoft.com/office/drawing/2014/main" id="{1C98B419-51C6-1B27-7750-79BF4F9EE814}"/>
                      </a:ext>
                    </a:extLst>
                  </p:cNvPr>
                  <p:cNvSpPr/>
                  <p:nvPr/>
                </p:nvSpPr>
                <p:spPr>
                  <a:xfrm>
                    <a:off x="3832939" y="3485578"/>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8572" cap="rnd">
                    <a:solidFill>
                      <a:srgbClr val="078896"/>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sp>
                <p:nvSpPr>
                  <p:cNvPr id="103" name="Freeform: Shape 102">
                    <a:extLst>
                      <a:ext uri="{FF2B5EF4-FFF2-40B4-BE49-F238E27FC236}">
                        <a16:creationId xmlns:a16="http://schemas.microsoft.com/office/drawing/2014/main" id="{62496C9B-D3E0-68FB-2CDE-E978D2FB473E}"/>
                      </a:ext>
                    </a:extLst>
                  </p:cNvPr>
                  <p:cNvSpPr/>
                  <p:nvPr/>
                </p:nvSpPr>
                <p:spPr>
                  <a:xfrm>
                    <a:off x="3798476" y="3455099"/>
                    <a:ext cx="62605" cy="60613"/>
                  </a:xfrm>
                  <a:custGeom>
                    <a:avLst/>
                    <a:gdLst>
                      <a:gd name="connsiteX0" fmla="*/ 62605 w 62605"/>
                      <a:gd name="connsiteY0" fmla="*/ 12729 h 60613"/>
                      <a:gd name="connsiteX1" fmla="*/ 0 w 62605"/>
                      <a:gd name="connsiteY1" fmla="*/ 0 h 60613"/>
                      <a:gd name="connsiteX2" fmla="*/ 20262 w 62605"/>
                      <a:gd name="connsiteY2" fmla="*/ 60614 h 60613"/>
                      <a:gd name="connsiteX3" fmla="*/ 62605 w 62605"/>
                      <a:gd name="connsiteY3" fmla="*/ 12729 h 60613"/>
                    </a:gdLst>
                    <a:ahLst/>
                    <a:cxnLst>
                      <a:cxn ang="0">
                        <a:pos x="connsiteX0" y="connsiteY0"/>
                      </a:cxn>
                      <a:cxn ang="0">
                        <a:pos x="connsiteX1" y="connsiteY1"/>
                      </a:cxn>
                      <a:cxn ang="0">
                        <a:pos x="connsiteX2" y="connsiteY2"/>
                      </a:cxn>
                      <a:cxn ang="0">
                        <a:pos x="connsiteX3" y="connsiteY3"/>
                      </a:cxn>
                    </a:cxnLst>
                    <a:rect l="l" t="t" r="r" b="b"/>
                    <a:pathLst>
                      <a:path w="62605" h="60613">
                        <a:moveTo>
                          <a:pt x="62605" y="12729"/>
                        </a:moveTo>
                        <a:lnTo>
                          <a:pt x="0" y="0"/>
                        </a:lnTo>
                        <a:lnTo>
                          <a:pt x="20262" y="60614"/>
                        </a:lnTo>
                        <a:lnTo>
                          <a:pt x="62605" y="12729"/>
                        </a:lnTo>
                        <a:close/>
                      </a:path>
                    </a:pathLst>
                  </a:custGeom>
                  <a:solidFill>
                    <a:srgbClr val="078896"/>
                  </a:solidFill>
                  <a:ln w="8572" cap="flat">
                    <a:noFill/>
                    <a:prstDash val="solid"/>
                    <a:miter/>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grpSp>
          <p:pic>
            <p:nvPicPr>
              <p:cNvPr id="88" name="Graphic 87">
                <a:extLst>
                  <a:ext uri="{FF2B5EF4-FFF2-40B4-BE49-F238E27FC236}">
                    <a16:creationId xmlns:a16="http://schemas.microsoft.com/office/drawing/2014/main" id="{6720FEB6-F68B-27FB-5395-6FD27EE7D68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2037" flipH="1">
                <a:off x="3797976" y="2818052"/>
                <a:ext cx="164523" cy="580159"/>
              </a:xfrm>
              <a:prstGeom prst="rect">
                <a:avLst/>
              </a:prstGeom>
            </p:spPr>
          </p:pic>
        </p:grpSp>
      </p:grpSp>
      <p:grpSp>
        <p:nvGrpSpPr>
          <p:cNvPr id="205" name="Group 204">
            <a:extLst>
              <a:ext uri="{FF2B5EF4-FFF2-40B4-BE49-F238E27FC236}">
                <a16:creationId xmlns:a16="http://schemas.microsoft.com/office/drawing/2014/main" id="{29D3C072-35B2-1029-2F55-571EB4691DB8}"/>
              </a:ext>
            </a:extLst>
          </p:cNvPr>
          <p:cNvGrpSpPr/>
          <p:nvPr/>
        </p:nvGrpSpPr>
        <p:grpSpPr>
          <a:xfrm>
            <a:off x="6771910" y="1330097"/>
            <a:ext cx="1799157" cy="1937845"/>
            <a:chOff x="6602091" y="1147215"/>
            <a:chExt cx="1799157" cy="1937845"/>
          </a:xfrm>
        </p:grpSpPr>
        <p:sp>
          <p:nvSpPr>
            <p:cNvPr id="33" name="Rectangle: Rounded Corners 32">
              <a:extLst>
                <a:ext uri="{FF2B5EF4-FFF2-40B4-BE49-F238E27FC236}">
                  <a16:creationId xmlns:a16="http://schemas.microsoft.com/office/drawing/2014/main" id="{4F11C03E-AB95-947C-307C-18B84A43EC7E}"/>
                </a:ext>
              </a:extLst>
            </p:cNvPr>
            <p:cNvSpPr/>
            <p:nvPr/>
          </p:nvSpPr>
          <p:spPr>
            <a:xfrm rot="13500000" flipH="1">
              <a:off x="6930883" y="1505180"/>
              <a:ext cx="1141574" cy="1799157"/>
            </a:xfrm>
            <a:prstGeom prst="roundRect">
              <a:avLst>
                <a:gd name="adj" fmla="val 50000"/>
              </a:avLst>
            </a:prstGeom>
            <a:solidFill>
              <a:schemeClr val="bg1"/>
            </a:solidFill>
            <a:ln w="38100">
              <a:solidFill>
                <a:srgbClr val="1C7FBE"/>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grpSp>
          <p:nvGrpSpPr>
            <p:cNvPr id="34" name="Group 33">
              <a:extLst>
                <a:ext uri="{FF2B5EF4-FFF2-40B4-BE49-F238E27FC236}">
                  <a16:creationId xmlns:a16="http://schemas.microsoft.com/office/drawing/2014/main" id="{C4063417-94D7-F3E1-AB7E-AE77ADC9D3E0}"/>
                </a:ext>
              </a:extLst>
            </p:cNvPr>
            <p:cNvGrpSpPr/>
            <p:nvPr/>
          </p:nvGrpSpPr>
          <p:grpSpPr>
            <a:xfrm rot="2700000">
              <a:off x="6876911" y="2819461"/>
              <a:ext cx="202795" cy="328404"/>
              <a:chOff x="10235716" y="1841702"/>
              <a:chExt cx="223074" cy="361245"/>
            </a:xfrm>
          </p:grpSpPr>
          <p:sp>
            <p:nvSpPr>
              <p:cNvPr id="35" name="Freeform: Shape 34">
                <a:extLst>
                  <a:ext uri="{FF2B5EF4-FFF2-40B4-BE49-F238E27FC236}">
                    <a16:creationId xmlns:a16="http://schemas.microsoft.com/office/drawing/2014/main" id="{F66B5AC9-98DB-185A-46BE-08F8333E7645}"/>
                  </a:ext>
                </a:extLst>
              </p:cNvPr>
              <p:cNvSpPr/>
              <p:nvPr/>
            </p:nvSpPr>
            <p:spPr>
              <a:xfrm>
                <a:off x="10235716" y="1964010"/>
                <a:ext cx="223074" cy="238937"/>
              </a:xfrm>
              <a:custGeom>
                <a:avLst/>
                <a:gdLst>
                  <a:gd name="connsiteX0" fmla="*/ 0 w 125920"/>
                  <a:gd name="connsiteY0" fmla="*/ 115824 h 134874"/>
                  <a:gd name="connsiteX1" fmla="*/ 62675 w 125920"/>
                  <a:gd name="connsiteY1" fmla="*/ 134874 h 134874"/>
                  <a:gd name="connsiteX2" fmla="*/ 125921 w 125920"/>
                  <a:gd name="connsiteY2" fmla="*/ 115824 h 134874"/>
                  <a:gd name="connsiteX3" fmla="*/ 125921 w 125920"/>
                  <a:gd name="connsiteY3" fmla="*/ 9525 h 134874"/>
                  <a:gd name="connsiteX4" fmla="*/ 62675 w 125920"/>
                  <a:gd name="connsiteY4" fmla="*/ 0 h 134874"/>
                  <a:gd name="connsiteX5" fmla="*/ 0 w 125920"/>
                  <a:gd name="connsiteY5" fmla="*/ 9525 h 134874"/>
                  <a:gd name="connsiteX6" fmla="*/ 0 w 125920"/>
                  <a:gd name="connsiteY6" fmla="*/ 115824 h 13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920" h="134874">
                    <a:moveTo>
                      <a:pt x="0" y="115824"/>
                    </a:moveTo>
                    <a:lnTo>
                      <a:pt x="62675" y="134874"/>
                    </a:lnTo>
                    <a:lnTo>
                      <a:pt x="125921" y="115824"/>
                    </a:lnTo>
                    <a:lnTo>
                      <a:pt x="125921" y="9525"/>
                    </a:lnTo>
                    <a:lnTo>
                      <a:pt x="62675" y="0"/>
                    </a:lnTo>
                    <a:lnTo>
                      <a:pt x="0" y="9525"/>
                    </a:lnTo>
                    <a:lnTo>
                      <a:pt x="0" y="115824"/>
                    </a:lnTo>
                    <a:close/>
                  </a:path>
                </a:pathLst>
              </a:custGeom>
              <a:solidFill>
                <a:srgbClr val="1C7FBE"/>
              </a:solidFill>
              <a:ln w="19050" cap="rnd">
                <a:solidFill>
                  <a:schemeClr val="accent2">
                    <a:lumMod val="50000"/>
                  </a:schemeClr>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36" name="Freeform: Shape 35">
                <a:extLst>
                  <a:ext uri="{FF2B5EF4-FFF2-40B4-BE49-F238E27FC236}">
                    <a16:creationId xmlns:a16="http://schemas.microsoft.com/office/drawing/2014/main" id="{6A6B8700-51E6-AE26-1854-A5DCB8432AB4}"/>
                  </a:ext>
                </a:extLst>
              </p:cNvPr>
              <p:cNvSpPr/>
              <p:nvPr/>
            </p:nvSpPr>
            <p:spPr>
              <a:xfrm>
                <a:off x="10320255" y="2043994"/>
                <a:ext cx="53659" cy="76608"/>
              </a:xfrm>
              <a:custGeom>
                <a:avLst/>
                <a:gdLst>
                  <a:gd name="connsiteX0" fmla="*/ 30290 w 30289"/>
                  <a:gd name="connsiteY0" fmla="*/ 15145 h 43243"/>
                  <a:gd name="connsiteX1" fmla="*/ 15145 w 30289"/>
                  <a:gd name="connsiteY1" fmla="*/ 0 h 43243"/>
                  <a:gd name="connsiteX2" fmla="*/ 0 w 30289"/>
                  <a:gd name="connsiteY2" fmla="*/ 15145 h 43243"/>
                  <a:gd name="connsiteX3" fmla="*/ 8763 w 30289"/>
                  <a:gd name="connsiteY3" fmla="*/ 28766 h 43243"/>
                  <a:gd name="connsiteX4" fmla="*/ 8763 w 30289"/>
                  <a:gd name="connsiteY4" fmla="*/ 43244 h 43243"/>
                  <a:gd name="connsiteX5" fmla="*/ 21527 w 30289"/>
                  <a:gd name="connsiteY5" fmla="*/ 43244 h 43243"/>
                  <a:gd name="connsiteX6" fmla="*/ 21527 w 30289"/>
                  <a:gd name="connsiteY6" fmla="*/ 28766 h 43243"/>
                  <a:gd name="connsiteX7" fmla="*/ 30290 w 30289"/>
                  <a:gd name="connsiteY7" fmla="*/ 15145 h 4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89" h="43243">
                    <a:moveTo>
                      <a:pt x="30290" y="15145"/>
                    </a:moveTo>
                    <a:cubicBezTo>
                      <a:pt x="30290" y="6763"/>
                      <a:pt x="23527" y="0"/>
                      <a:pt x="15145" y="0"/>
                    </a:cubicBezTo>
                    <a:cubicBezTo>
                      <a:pt x="6763" y="0"/>
                      <a:pt x="0" y="6763"/>
                      <a:pt x="0" y="15145"/>
                    </a:cubicBezTo>
                    <a:cubicBezTo>
                      <a:pt x="0" y="21241"/>
                      <a:pt x="3620" y="26384"/>
                      <a:pt x="8763" y="28766"/>
                    </a:cubicBezTo>
                    <a:lnTo>
                      <a:pt x="8763" y="43244"/>
                    </a:lnTo>
                    <a:lnTo>
                      <a:pt x="21527" y="43244"/>
                    </a:lnTo>
                    <a:lnTo>
                      <a:pt x="21527" y="28766"/>
                    </a:lnTo>
                    <a:cubicBezTo>
                      <a:pt x="26670" y="26384"/>
                      <a:pt x="30290" y="21241"/>
                      <a:pt x="30290" y="15145"/>
                    </a:cubicBezTo>
                    <a:close/>
                  </a:path>
                </a:pathLst>
              </a:custGeom>
              <a:noFill/>
              <a:ln w="19050" cap="flat">
                <a:solidFill>
                  <a:schemeClr val="accent2">
                    <a:lumMod val="50000"/>
                  </a:schemeClr>
                </a:solid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39" name="Freeform: Shape 38">
                <a:extLst>
                  <a:ext uri="{FF2B5EF4-FFF2-40B4-BE49-F238E27FC236}">
                    <a16:creationId xmlns:a16="http://schemas.microsoft.com/office/drawing/2014/main" id="{3D045FD6-EB17-4045-AE2F-94640033AFA1}"/>
                  </a:ext>
                </a:extLst>
              </p:cNvPr>
              <p:cNvSpPr/>
              <p:nvPr/>
            </p:nvSpPr>
            <p:spPr>
              <a:xfrm>
                <a:off x="10275880" y="1841702"/>
                <a:ext cx="138366" cy="132630"/>
              </a:xfrm>
              <a:custGeom>
                <a:avLst/>
                <a:gdLst>
                  <a:gd name="connsiteX0" fmla="*/ 0 w 78104"/>
                  <a:gd name="connsiteY0" fmla="*/ 74867 h 74866"/>
                  <a:gd name="connsiteX1" fmla="*/ 0 w 78104"/>
                  <a:gd name="connsiteY1" fmla="*/ 38957 h 74866"/>
                  <a:gd name="connsiteX2" fmla="*/ 38957 w 78104"/>
                  <a:gd name="connsiteY2" fmla="*/ 0 h 74866"/>
                  <a:gd name="connsiteX3" fmla="*/ 38957 w 78104"/>
                  <a:gd name="connsiteY3" fmla="*/ 0 h 74866"/>
                  <a:gd name="connsiteX4" fmla="*/ 75629 w 78104"/>
                  <a:gd name="connsiteY4" fmla="*/ 25622 h 74866"/>
                  <a:gd name="connsiteX5" fmla="*/ 78105 w 78104"/>
                  <a:gd name="connsiteY5" fmla="*/ 32957 h 74866"/>
                  <a:gd name="connsiteX6" fmla="*/ 78105 w 78104"/>
                  <a:gd name="connsiteY6" fmla="*/ 70104 h 7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104" h="74866">
                    <a:moveTo>
                      <a:pt x="0" y="74867"/>
                    </a:moveTo>
                    <a:lnTo>
                      <a:pt x="0" y="38957"/>
                    </a:lnTo>
                    <a:cubicBezTo>
                      <a:pt x="0" y="17431"/>
                      <a:pt x="17431" y="0"/>
                      <a:pt x="38957" y="0"/>
                    </a:cubicBezTo>
                    <a:lnTo>
                      <a:pt x="38957" y="0"/>
                    </a:lnTo>
                    <a:cubicBezTo>
                      <a:pt x="55816" y="0"/>
                      <a:pt x="70485" y="10478"/>
                      <a:pt x="75629" y="25622"/>
                    </a:cubicBezTo>
                    <a:lnTo>
                      <a:pt x="78105" y="32957"/>
                    </a:lnTo>
                    <a:lnTo>
                      <a:pt x="78105" y="70104"/>
                    </a:lnTo>
                  </a:path>
                </a:pathLst>
              </a:custGeom>
              <a:noFill/>
              <a:ln w="19050" cap="rnd">
                <a:solidFill>
                  <a:schemeClr val="accent2">
                    <a:lumMod val="50000"/>
                  </a:schemeClr>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sp>
          <p:nvSpPr>
            <p:cNvPr id="104" name="TextBox 103">
              <a:extLst>
                <a:ext uri="{FF2B5EF4-FFF2-40B4-BE49-F238E27FC236}">
                  <a16:creationId xmlns:a16="http://schemas.microsoft.com/office/drawing/2014/main" id="{65B7D27D-FEBA-3EE6-05B2-868FB3CC3190}"/>
                </a:ext>
              </a:extLst>
            </p:cNvPr>
            <p:cNvSpPr txBox="1"/>
            <p:nvPr/>
          </p:nvSpPr>
          <p:spPr>
            <a:xfrm rot="2700000">
              <a:off x="7730580" y="1537458"/>
              <a:ext cx="1057486" cy="276999"/>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latin typeface="Akkurat LL Light" panose="020B0404020101010102" pitchFamily="34" charset="-126"/>
                  <a:cs typeface="Akkurat LL Light" panose="020B0404020101010102" pitchFamily="34" charset="-126"/>
                </a:rPr>
                <a:t>Health</a:t>
              </a:r>
              <a:endParaRPr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endParaRPr>
            </a:p>
          </p:txBody>
        </p:sp>
        <p:grpSp>
          <p:nvGrpSpPr>
            <p:cNvPr id="111" name="Group 110">
              <a:extLst>
                <a:ext uri="{FF2B5EF4-FFF2-40B4-BE49-F238E27FC236}">
                  <a16:creationId xmlns:a16="http://schemas.microsoft.com/office/drawing/2014/main" id="{DF2FE0B9-E543-6A3C-07E6-A2AEE95A1FD7}"/>
                </a:ext>
              </a:extLst>
            </p:cNvPr>
            <p:cNvGrpSpPr/>
            <p:nvPr/>
          </p:nvGrpSpPr>
          <p:grpSpPr>
            <a:xfrm rot="8154110">
              <a:off x="7271628" y="1960831"/>
              <a:ext cx="601804" cy="758218"/>
              <a:chOff x="3568513" y="3025870"/>
              <a:chExt cx="601804" cy="758218"/>
            </a:xfrm>
          </p:grpSpPr>
          <p:grpSp>
            <p:nvGrpSpPr>
              <p:cNvPr id="112" name="Group 111">
                <a:extLst>
                  <a:ext uri="{FF2B5EF4-FFF2-40B4-BE49-F238E27FC236}">
                    <a16:creationId xmlns:a16="http://schemas.microsoft.com/office/drawing/2014/main" id="{35A0952A-552F-4C07-39D8-850A678CB683}"/>
                  </a:ext>
                </a:extLst>
              </p:cNvPr>
              <p:cNvGrpSpPr/>
              <p:nvPr/>
            </p:nvGrpSpPr>
            <p:grpSpPr>
              <a:xfrm flipH="1">
                <a:off x="3568513" y="3626049"/>
                <a:ext cx="575059" cy="158039"/>
                <a:chOff x="3604421" y="3662921"/>
                <a:chExt cx="575059" cy="158039"/>
              </a:xfrm>
            </p:grpSpPr>
            <p:sp>
              <p:nvSpPr>
                <p:cNvPr id="114" name="Freeform: Shape 113">
                  <a:extLst>
                    <a:ext uri="{FF2B5EF4-FFF2-40B4-BE49-F238E27FC236}">
                      <a16:creationId xmlns:a16="http://schemas.microsoft.com/office/drawing/2014/main" id="{0512CD15-29D6-5DCB-B51A-BF321FDCA488}"/>
                    </a:ext>
                  </a:extLst>
                </p:cNvPr>
                <p:cNvSpPr/>
                <p:nvPr/>
              </p:nvSpPr>
              <p:spPr>
                <a:xfrm rot="5402037">
                  <a:off x="3815313" y="3487282"/>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25717" cap="rnd">
                  <a:solidFill>
                    <a:srgbClr val="78EDF7"/>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nvGrpSpPr>
                <p:cNvPr id="115" name="Graphic 20">
                  <a:extLst>
                    <a:ext uri="{FF2B5EF4-FFF2-40B4-BE49-F238E27FC236}">
                      <a16:creationId xmlns:a16="http://schemas.microsoft.com/office/drawing/2014/main" id="{0AB42B9C-787B-2ECB-4D86-9A72F1EFC6F5}"/>
                    </a:ext>
                  </a:extLst>
                </p:cNvPr>
                <p:cNvGrpSpPr/>
                <p:nvPr/>
              </p:nvGrpSpPr>
              <p:grpSpPr>
                <a:xfrm rot="5402037">
                  <a:off x="3813331" y="3454021"/>
                  <a:ext cx="157249" cy="575049"/>
                  <a:chOff x="3798476" y="3455099"/>
                  <a:chExt cx="157249" cy="575049"/>
                </a:xfrm>
              </p:grpSpPr>
              <p:sp>
                <p:nvSpPr>
                  <p:cNvPr id="116" name="Freeform: Shape 115">
                    <a:extLst>
                      <a:ext uri="{FF2B5EF4-FFF2-40B4-BE49-F238E27FC236}">
                        <a16:creationId xmlns:a16="http://schemas.microsoft.com/office/drawing/2014/main" id="{7251C9C9-CB5B-59A8-75F0-10893AEEA229}"/>
                      </a:ext>
                    </a:extLst>
                  </p:cNvPr>
                  <p:cNvSpPr/>
                  <p:nvPr/>
                </p:nvSpPr>
                <p:spPr>
                  <a:xfrm>
                    <a:off x="3832939" y="3485578"/>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8572" cap="rnd">
                    <a:solidFill>
                      <a:srgbClr val="078896"/>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sp>
                <p:nvSpPr>
                  <p:cNvPr id="117" name="Freeform: Shape 116">
                    <a:extLst>
                      <a:ext uri="{FF2B5EF4-FFF2-40B4-BE49-F238E27FC236}">
                        <a16:creationId xmlns:a16="http://schemas.microsoft.com/office/drawing/2014/main" id="{FD4821AC-DC6C-3486-B35D-90DA7AA20986}"/>
                      </a:ext>
                    </a:extLst>
                  </p:cNvPr>
                  <p:cNvSpPr/>
                  <p:nvPr/>
                </p:nvSpPr>
                <p:spPr>
                  <a:xfrm>
                    <a:off x="3798476" y="3455099"/>
                    <a:ext cx="62605" cy="60613"/>
                  </a:xfrm>
                  <a:custGeom>
                    <a:avLst/>
                    <a:gdLst>
                      <a:gd name="connsiteX0" fmla="*/ 62605 w 62605"/>
                      <a:gd name="connsiteY0" fmla="*/ 12729 h 60613"/>
                      <a:gd name="connsiteX1" fmla="*/ 0 w 62605"/>
                      <a:gd name="connsiteY1" fmla="*/ 0 h 60613"/>
                      <a:gd name="connsiteX2" fmla="*/ 20262 w 62605"/>
                      <a:gd name="connsiteY2" fmla="*/ 60614 h 60613"/>
                      <a:gd name="connsiteX3" fmla="*/ 62605 w 62605"/>
                      <a:gd name="connsiteY3" fmla="*/ 12729 h 60613"/>
                    </a:gdLst>
                    <a:ahLst/>
                    <a:cxnLst>
                      <a:cxn ang="0">
                        <a:pos x="connsiteX0" y="connsiteY0"/>
                      </a:cxn>
                      <a:cxn ang="0">
                        <a:pos x="connsiteX1" y="connsiteY1"/>
                      </a:cxn>
                      <a:cxn ang="0">
                        <a:pos x="connsiteX2" y="connsiteY2"/>
                      </a:cxn>
                      <a:cxn ang="0">
                        <a:pos x="connsiteX3" y="connsiteY3"/>
                      </a:cxn>
                    </a:cxnLst>
                    <a:rect l="l" t="t" r="r" b="b"/>
                    <a:pathLst>
                      <a:path w="62605" h="60613">
                        <a:moveTo>
                          <a:pt x="62605" y="12729"/>
                        </a:moveTo>
                        <a:lnTo>
                          <a:pt x="0" y="0"/>
                        </a:lnTo>
                        <a:lnTo>
                          <a:pt x="20262" y="60614"/>
                        </a:lnTo>
                        <a:lnTo>
                          <a:pt x="62605" y="12729"/>
                        </a:lnTo>
                        <a:close/>
                      </a:path>
                    </a:pathLst>
                  </a:custGeom>
                  <a:solidFill>
                    <a:srgbClr val="078896"/>
                  </a:solidFill>
                  <a:ln w="8572" cap="flat">
                    <a:noFill/>
                    <a:prstDash val="solid"/>
                    <a:miter/>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grpSp>
          <p:pic>
            <p:nvPicPr>
              <p:cNvPr id="113" name="Graphic 112">
                <a:extLst>
                  <a:ext uri="{FF2B5EF4-FFF2-40B4-BE49-F238E27FC236}">
                    <a16:creationId xmlns:a16="http://schemas.microsoft.com/office/drawing/2014/main" id="{9997BF27-4138-95F9-91B5-BB9646CEA56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2037" flipH="1">
                <a:off x="3797976" y="2818052"/>
                <a:ext cx="164523" cy="580159"/>
              </a:xfrm>
              <a:prstGeom prst="rect">
                <a:avLst/>
              </a:prstGeom>
            </p:spPr>
          </p:pic>
        </p:grpSp>
        <p:pic>
          <p:nvPicPr>
            <p:cNvPr id="195" name="Graphic 194">
              <a:extLst>
                <a:ext uri="{FF2B5EF4-FFF2-40B4-BE49-F238E27FC236}">
                  <a16:creationId xmlns:a16="http://schemas.microsoft.com/office/drawing/2014/main" id="{ADB204E6-C8AE-D88B-AD28-393E74093119}"/>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7704926" y="1806364"/>
              <a:ext cx="338711" cy="457718"/>
            </a:xfrm>
            <a:prstGeom prst="rect">
              <a:avLst/>
            </a:prstGeom>
          </p:spPr>
        </p:pic>
        <p:pic>
          <p:nvPicPr>
            <p:cNvPr id="201" name="Graphic 200">
              <a:extLst>
                <a:ext uri="{FF2B5EF4-FFF2-40B4-BE49-F238E27FC236}">
                  <a16:creationId xmlns:a16="http://schemas.microsoft.com/office/drawing/2014/main" id="{03B2CD48-31E3-618D-1EDE-E43930F65169}"/>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7115013" y="2383202"/>
              <a:ext cx="347865" cy="466872"/>
            </a:xfrm>
            <a:prstGeom prst="rect">
              <a:avLst/>
            </a:prstGeom>
          </p:spPr>
        </p:pic>
      </p:grpSp>
      <p:grpSp>
        <p:nvGrpSpPr>
          <p:cNvPr id="206" name="Group 205">
            <a:extLst>
              <a:ext uri="{FF2B5EF4-FFF2-40B4-BE49-F238E27FC236}">
                <a16:creationId xmlns:a16="http://schemas.microsoft.com/office/drawing/2014/main" id="{B8F0C966-88B2-B2C3-755B-7CD339CE9040}"/>
              </a:ext>
            </a:extLst>
          </p:cNvPr>
          <p:cNvGrpSpPr/>
          <p:nvPr/>
        </p:nvGrpSpPr>
        <p:grpSpPr>
          <a:xfrm>
            <a:off x="7292091" y="3362952"/>
            <a:ext cx="2155322" cy="1279559"/>
            <a:chOff x="7161182" y="3180070"/>
            <a:chExt cx="2155322" cy="1279559"/>
          </a:xfrm>
        </p:grpSpPr>
        <p:sp>
          <p:nvSpPr>
            <p:cNvPr id="40" name="Rectangle: Rounded Corners 39">
              <a:extLst>
                <a:ext uri="{FF2B5EF4-FFF2-40B4-BE49-F238E27FC236}">
                  <a16:creationId xmlns:a16="http://schemas.microsoft.com/office/drawing/2014/main" id="{5D609578-4FF4-3509-7318-D9459A6EE711}"/>
                </a:ext>
              </a:extLst>
            </p:cNvPr>
            <p:cNvSpPr/>
            <p:nvPr/>
          </p:nvSpPr>
          <p:spPr>
            <a:xfrm rot="5400000">
              <a:off x="7531078" y="2879673"/>
              <a:ext cx="1141574" cy="1799157"/>
            </a:xfrm>
            <a:prstGeom prst="roundRect">
              <a:avLst>
                <a:gd name="adj" fmla="val 50000"/>
              </a:avLst>
            </a:prstGeom>
            <a:solidFill>
              <a:schemeClr val="bg1"/>
            </a:solidFill>
            <a:ln w="38100">
              <a:solidFill>
                <a:srgbClr val="801F8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grpSp>
          <p:nvGrpSpPr>
            <p:cNvPr id="94" name="Group 93">
              <a:extLst>
                <a:ext uri="{FF2B5EF4-FFF2-40B4-BE49-F238E27FC236}">
                  <a16:creationId xmlns:a16="http://schemas.microsoft.com/office/drawing/2014/main" id="{54D2C3FE-3626-67EE-0F4F-5453D94688E7}"/>
                </a:ext>
              </a:extLst>
            </p:cNvPr>
            <p:cNvGrpSpPr/>
            <p:nvPr/>
          </p:nvGrpSpPr>
          <p:grpSpPr>
            <a:xfrm rot="5400000">
              <a:off x="7223986" y="3615054"/>
              <a:ext cx="202795" cy="328404"/>
              <a:chOff x="10235716" y="1841702"/>
              <a:chExt cx="223074" cy="361245"/>
            </a:xfrm>
          </p:grpSpPr>
          <p:sp>
            <p:nvSpPr>
              <p:cNvPr id="96" name="Freeform: Shape 95">
                <a:extLst>
                  <a:ext uri="{FF2B5EF4-FFF2-40B4-BE49-F238E27FC236}">
                    <a16:creationId xmlns:a16="http://schemas.microsoft.com/office/drawing/2014/main" id="{FC892476-AE6F-DA7C-5DC1-1F76AD04F367}"/>
                  </a:ext>
                </a:extLst>
              </p:cNvPr>
              <p:cNvSpPr/>
              <p:nvPr/>
            </p:nvSpPr>
            <p:spPr>
              <a:xfrm>
                <a:off x="10235716" y="1964010"/>
                <a:ext cx="223074" cy="238937"/>
              </a:xfrm>
              <a:custGeom>
                <a:avLst/>
                <a:gdLst>
                  <a:gd name="connsiteX0" fmla="*/ 0 w 125920"/>
                  <a:gd name="connsiteY0" fmla="*/ 115824 h 134874"/>
                  <a:gd name="connsiteX1" fmla="*/ 62675 w 125920"/>
                  <a:gd name="connsiteY1" fmla="*/ 134874 h 134874"/>
                  <a:gd name="connsiteX2" fmla="*/ 125921 w 125920"/>
                  <a:gd name="connsiteY2" fmla="*/ 115824 h 134874"/>
                  <a:gd name="connsiteX3" fmla="*/ 125921 w 125920"/>
                  <a:gd name="connsiteY3" fmla="*/ 9525 h 134874"/>
                  <a:gd name="connsiteX4" fmla="*/ 62675 w 125920"/>
                  <a:gd name="connsiteY4" fmla="*/ 0 h 134874"/>
                  <a:gd name="connsiteX5" fmla="*/ 0 w 125920"/>
                  <a:gd name="connsiteY5" fmla="*/ 9525 h 134874"/>
                  <a:gd name="connsiteX6" fmla="*/ 0 w 125920"/>
                  <a:gd name="connsiteY6" fmla="*/ 115824 h 13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920" h="134874">
                    <a:moveTo>
                      <a:pt x="0" y="115824"/>
                    </a:moveTo>
                    <a:lnTo>
                      <a:pt x="62675" y="134874"/>
                    </a:lnTo>
                    <a:lnTo>
                      <a:pt x="125921" y="115824"/>
                    </a:lnTo>
                    <a:lnTo>
                      <a:pt x="125921" y="9525"/>
                    </a:lnTo>
                    <a:lnTo>
                      <a:pt x="62675" y="0"/>
                    </a:lnTo>
                    <a:lnTo>
                      <a:pt x="0" y="9525"/>
                    </a:lnTo>
                    <a:lnTo>
                      <a:pt x="0" y="115824"/>
                    </a:lnTo>
                    <a:close/>
                  </a:path>
                </a:pathLst>
              </a:custGeom>
              <a:solidFill>
                <a:srgbClr val="801F8D"/>
              </a:solidFill>
              <a:ln w="19050" cap="rnd">
                <a:solidFill>
                  <a:schemeClr val="accent2">
                    <a:lumMod val="50000"/>
                  </a:schemeClr>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98" name="Freeform: Shape 97">
                <a:extLst>
                  <a:ext uri="{FF2B5EF4-FFF2-40B4-BE49-F238E27FC236}">
                    <a16:creationId xmlns:a16="http://schemas.microsoft.com/office/drawing/2014/main" id="{894C09FA-E436-356C-0890-EFC1E8F0B37A}"/>
                  </a:ext>
                </a:extLst>
              </p:cNvPr>
              <p:cNvSpPr/>
              <p:nvPr/>
            </p:nvSpPr>
            <p:spPr>
              <a:xfrm>
                <a:off x="10320255" y="2043994"/>
                <a:ext cx="53659" cy="76608"/>
              </a:xfrm>
              <a:custGeom>
                <a:avLst/>
                <a:gdLst>
                  <a:gd name="connsiteX0" fmla="*/ 30290 w 30289"/>
                  <a:gd name="connsiteY0" fmla="*/ 15145 h 43243"/>
                  <a:gd name="connsiteX1" fmla="*/ 15145 w 30289"/>
                  <a:gd name="connsiteY1" fmla="*/ 0 h 43243"/>
                  <a:gd name="connsiteX2" fmla="*/ 0 w 30289"/>
                  <a:gd name="connsiteY2" fmla="*/ 15145 h 43243"/>
                  <a:gd name="connsiteX3" fmla="*/ 8763 w 30289"/>
                  <a:gd name="connsiteY3" fmla="*/ 28766 h 43243"/>
                  <a:gd name="connsiteX4" fmla="*/ 8763 w 30289"/>
                  <a:gd name="connsiteY4" fmla="*/ 43244 h 43243"/>
                  <a:gd name="connsiteX5" fmla="*/ 21527 w 30289"/>
                  <a:gd name="connsiteY5" fmla="*/ 43244 h 43243"/>
                  <a:gd name="connsiteX6" fmla="*/ 21527 w 30289"/>
                  <a:gd name="connsiteY6" fmla="*/ 28766 h 43243"/>
                  <a:gd name="connsiteX7" fmla="*/ 30290 w 30289"/>
                  <a:gd name="connsiteY7" fmla="*/ 15145 h 4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89" h="43243">
                    <a:moveTo>
                      <a:pt x="30290" y="15145"/>
                    </a:moveTo>
                    <a:cubicBezTo>
                      <a:pt x="30290" y="6763"/>
                      <a:pt x="23527" y="0"/>
                      <a:pt x="15145" y="0"/>
                    </a:cubicBezTo>
                    <a:cubicBezTo>
                      <a:pt x="6763" y="0"/>
                      <a:pt x="0" y="6763"/>
                      <a:pt x="0" y="15145"/>
                    </a:cubicBezTo>
                    <a:cubicBezTo>
                      <a:pt x="0" y="21241"/>
                      <a:pt x="3620" y="26384"/>
                      <a:pt x="8763" y="28766"/>
                    </a:cubicBezTo>
                    <a:lnTo>
                      <a:pt x="8763" y="43244"/>
                    </a:lnTo>
                    <a:lnTo>
                      <a:pt x="21527" y="43244"/>
                    </a:lnTo>
                    <a:lnTo>
                      <a:pt x="21527" y="28766"/>
                    </a:lnTo>
                    <a:cubicBezTo>
                      <a:pt x="26670" y="26384"/>
                      <a:pt x="30290" y="21241"/>
                      <a:pt x="30290" y="15145"/>
                    </a:cubicBezTo>
                    <a:close/>
                  </a:path>
                </a:pathLst>
              </a:custGeom>
              <a:noFill/>
              <a:ln w="19050" cap="flat">
                <a:solidFill>
                  <a:schemeClr val="accent2">
                    <a:lumMod val="50000"/>
                  </a:schemeClr>
                </a:solid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99" name="Freeform: Shape 98">
                <a:extLst>
                  <a:ext uri="{FF2B5EF4-FFF2-40B4-BE49-F238E27FC236}">
                    <a16:creationId xmlns:a16="http://schemas.microsoft.com/office/drawing/2014/main" id="{79EEF989-D254-74B1-48FA-5E4618F41D6B}"/>
                  </a:ext>
                </a:extLst>
              </p:cNvPr>
              <p:cNvSpPr/>
              <p:nvPr/>
            </p:nvSpPr>
            <p:spPr>
              <a:xfrm>
                <a:off x="10275880" y="1841702"/>
                <a:ext cx="138366" cy="132630"/>
              </a:xfrm>
              <a:custGeom>
                <a:avLst/>
                <a:gdLst>
                  <a:gd name="connsiteX0" fmla="*/ 0 w 78104"/>
                  <a:gd name="connsiteY0" fmla="*/ 74867 h 74866"/>
                  <a:gd name="connsiteX1" fmla="*/ 0 w 78104"/>
                  <a:gd name="connsiteY1" fmla="*/ 38957 h 74866"/>
                  <a:gd name="connsiteX2" fmla="*/ 38957 w 78104"/>
                  <a:gd name="connsiteY2" fmla="*/ 0 h 74866"/>
                  <a:gd name="connsiteX3" fmla="*/ 38957 w 78104"/>
                  <a:gd name="connsiteY3" fmla="*/ 0 h 74866"/>
                  <a:gd name="connsiteX4" fmla="*/ 75629 w 78104"/>
                  <a:gd name="connsiteY4" fmla="*/ 25622 h 74866"/>
                  <a:gd name="connsiteX5" fmla="*/ 78105 w 78104"/>
                  <a:gd name="connsiteY5" fmla="*/ 32957 h 74866"/>
                  <a:gd name="connsiteX6" fmla="*/ 78105 w 78104"/>
                  <a:gd name="connsiteY6" fmla="*/ 70104 h 7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104" h="74866">
                    <a:moveTo>
                      <a:pt x="0" y="74867"/>
                    </a:moveTo>
                    <a:lnTo>
                      <a:pt x="0" y="38957"/>
                    </a:lnTo>
                    <a:cubicBezTo>
                      <a:pt x="0" y="17431"/>
                      <a:pt x="17431" y="0"/>
                      <a:pt x="38957" y="0"/>
                    </a:cubicBezTo>
                    <a:lnTo>
                      <a:pt x="38957" y="0"/>
                    </a:lnTo>
                    <a:cubicBezTo>
                      <a:pt x="55816" y="0"/>
                      <a:pt x="70485" y="10478"/>
                      <a:pt x="75629" y="25622"/>
                    </a:cubicBezTo>
                    <a:lnTo>
                      <a:pt x="78105" y="32957"/>
                    </a:lnTo>
                    <a:lnTo>
                      <a:pt x="78105" y="70104"/>
                    </a:lnTo>
                  </a:path>
                </a:pathLst>
              </a:custGeom>
              <a:noFill/>
              <a:ln w="19050" cap="rnd">
                <a:solidFill>
                  <a:schemeClr val="accent2">
                    <a:lumMod val="50000"/>
                  </a:schemeClr>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pic>
          <p:nvPicPr>
            <p:cNvPr id="119" name="Graphic 118">
              <a:extLst>
                <a:ext uri="{FF2B5EF4-FFF2-40B4-BE49-F238E27FC236}">
                  <a16:creationId xmlns:a16="http://schemas.microsoft.com/office/drawing/2014/main" id="{6AD25D8A-8010-6AC1-288E-0516BEE0F70A}"/>
                </a:ext>
              </a:extLst>
            </p:cNvPr>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8361255" y="3526771"/>
              <a:ext cx="447107" cy="478301"/>
            </a:xfrm>
            <a:prstGeom prst="rect">
              <a:avLst/>
            </a:prstGeom>
          </p:spPr>
        </p:pic>
        <p:pic>
          <p:nvPicPr>
            <p:cNvPr id="121" name="Graphic 120">
              <a:extLst>
                <a:ext uri="{FF2B5EF4-FFF2-40B4-BE49-F238E27FC236}">
                  <a16:creationId xmlns:a16="http://schemas.microsoft.com/office/drawing/2014/main" id="{BBE6CAA0-D413-EA2D-A45F-E46580CE9646}"/>
                </a:ext>
              </a:extLst>
            </p:cNvPr>
            <p:cNvPicPr>
              <a:picLocks noChangeAspect="1"/>
            </p:cNvPicPr>
            <p:nvPr/>
          </p:nvPicPr>
          <p:blipFill>
            <a:blip r:embed="rId28">
              <a:extLst>
                <a:ext uri="{96DAC541-7B7A-43D3-8B79-37D633B846F1}">
                  <asvg:svgBlip xmlns:asvg="http://schemas.microsoft.com/office/drawing/2016/SVG/main" r:embed="rId29"/>
                </a:ext>
              </a:extLst>
            </a:blip>
            <a:stretch>
              <a:fillRect/>
            </a:stretch>
          </p:blipFill>
          <p:spPr>
            <a:xfrm>
              <a:off x="7569583" y="3516373"/>
              <a:ext cx="457505" cy="488699"/>
            </a:xfrm>
            <a:prstGeom prst="rect">
              <a:avLst/>
            </a:prstGeom>
          </p:spPr>
        </p:pic>
        <p:grpSp>
          <p:nvGrpSpPr>
            <p:cNvPr id="122" name="Group 121">
              <a:extLst>
                <a:ext uri="{FF2B5EF4-FFF2-40B4-BE49-F238E27FC236}">
                  <a16:creationId xmlns:a16="http://schemas.microsoft.com/office/drawing/2014/main" id="{36A28CF1-C494-E8D6-883B-7E69B5CCC2B9}"/>
                </a:ext>
              </a:extLst>
            </p:cNvPr>
            <p:cNvGrpSpPr/>
            <p:nvPr/>
          </p:nvGrpSpPr>
          <p:grpSpPr>
            <a:xfrm rot="10854110">
              <a:off x="7811147" y="3436209"/>
              <a:ext cx="601804" cy="758218"/>
              <a:chOff x="3568513" y="3025870"/>
              <a:chExt cx="601804" cy="758218"/>
            </a:xfrm>
          </p:grpSpPr>
          <p:grpSp>
            <p:nvGrpSpPr>
              <p:cNvPr id="123" name="Group 122">
                <a:extLst>
                  <a:ext uri="{FF2B5EF4-FFF2-40B4-BE49-F238E27FC236}">
                    <a16:creationId xmlns:a16="http://schemas.microsoft.com/office/drawing/2014/main" id="{6ACF02E3-3B2D-F308-446D-9A48DDB16556}"/>
                  </a:ext>
                </a:extLst>
              </p:cNvPr>
              <p:cNvGrpSpPr/>
              <p:nvPr/>
            </p:nvGrpSpPr>
            <p:grpSpPr>
              <a:xfrm flipH="1">
                <a:off x="3568513" y="3626049"/>
                <a:ext cx="575059" cy="158039"/>
                <a:chOff x="3604421" y="3662921"/>
                <a:chExt cx="575059" cy="158039"/>
              </a:xfrm>
            </p:grpSpPr>
            <p:sp>
              <p:nvSpPr>
                <p:cNvPr id="125" name="Freeform: Shape 124">
                  <a:extLst>
                    <a:ext uri="{FF2B5EF4-FFF2-40B4-BE49-F238E27FC236}">
                      <a16:creationId xmlns:a16="http://schemas.microsoft.com/office/drawing/2014/main" id="{F8B88639-BA7B-5771-4D5B-A00BE7463D33}"/>
                    </a:ext>
                  </a:extLst>
                </p:cNvPr>
                <p:cNvSpPr/>
                <p:nvPr/>
              </p:nvSpPr>
              <p:spPr>
                <a:xfrm rot="5402037">
                  <a:off x="3815313" y="3487282"/>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25717" cap="rnd">
                  <a:solidFill>
                    <a:srgbClr val="78EDF7"/>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nvGrpSpPr>
                <p:cNvPr id="126" name="Graphic 20">
                  <a:extLst>
                    <a:ext uri="{FF2B5EF4-FFF2-40B4-BE49-F238E27FC236}">
                      <a16:creationId xmlns:a16="http://schemas.microsoft.com/office/drawing/2014/main" id="{B6D60FFB-C3C1-8313-39D8-4565D8723AA6}"/>
                    </a:ext>
                  </a:extLst>
                </p:cNvPr>
                <p:cNvGrpSpPr/>
                <p:nvPr/>
              </p:nvGrpSpPr>
              <p:grpSpPr>
                <a:xfrm rot="5402037">
                  <a:off x="3813331" y="3454021"/>
                  <a:ext cx="157249" cy="575049"/>
                  <a:chOff x="3798476" y="3455099"/>
                  <a:chExt cx="157249" cy="575049"/>
                </a:xfrm>
              </p:grpSpPr>
              <p:sp>
                <p:nvSpPr>
                  <p:cNvPr id="192" name="Freeform: Shape 191">
                    <a:extLst>
                      <a:ext uri="{FF2B5EF4-FFF2-40B4-BE49-F238E27FC236}">
                        <a16:creationId xmlns:a16="http://schemas.microsoft.com/office/drawing/2014/main" id="{1A00191D-D6F5-012B-F49F-25ADD1A5B558}"/>
                      </a:ext>
                    </a:extLst>
                  </p:cNvPr>
                  <p:cNvSpPr/>
                  <p:nvPr/>
                </p:nvSpPr>
                <p:spPr>
                  <a:xfrm>
                    <a:off x="3832939" y="3485578"/>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8572" cap="rnd">
                    <a:solidFill>
                      <a:srgbClr val="078896"/>
                    </a:solidFill>
                    <a:prstDash val="solid"/>
                    <a:round/>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sp>
                <p:nvSpPr>
                  <p:cNvPr id="193" name="Freeform: Shape 192">
                    <a:extLst>
                      <a:ext uri="{FF2B5EF4-FFF2-40B4-BE49-F238E27FC236}">
                        <a16:creationId xmlns:a16="http://schemas.microsoft.com/office/drawing/2014/main" id="{AF8525D6-D316-DCD0-C024-50C38C4BE250}"/>
                      </a:ext>
                    </a:extLst>
                  </p:cNvPr>
                  <p:cNvSpPr/>
                  <p:nvPr/>
                </p:nvSpPr>
                <p:spPr>
                  <a:xfrm>
                    <a:off x="3798476" y="3455099"/>
                    <a:ext cx="62605" cy="60613"/>
                  </a:xfrm>
                  <a:custGeom>
                    <a:avLst/>
                    <a:gdLst>
                      <a:gd name="connsiteX0" fmla="*/ 62605 w 62605"/>
                      <a:gd name="connsiteY0" fmla="*/ 12729 h 60613"/>
                      <a:gd name="connsiteX1" fmla="*/ 0 w 62605"/>
                      <a:gd name="connsiteY1" fmla="*/ 0 h 60613"/>
                      <a:gd name="connsiteX2" fmla="*/ 20262 w 62605"/>
                      <a:gd name="connsiteY2" fmla="*/ 60614 h 60613"/>
                      <a:gd name="connsiteX3" fmla="*/ 62605 w 62605"/>
                      <a:gd name="connsiteY3" fmla="*/ 12729 h 60613"/>
                    </a:gdLst>
                    <a:ahLst/>
                    <a:cxnLst>
                      <a:cxn ang="0">
                        <a:pos x="connsiteX0" y="connsiteY0"/>
                      </a:cxn>
                      <a:cxn ang="0">
                        <a:pos x="connsiteX1" y="connsiteY1"/>
                      </a:cxn>
                      <a:cxn ang="0">
                        <a:pos x="connsiteX2" y="connsiteY2"/>
                      </a:cxn>
                      <a:cxn ang="0">
                        <a:pos x="connsiteX3" y="connsiteY3"/>
                      </a:cxn>
                    </a:cxnLst>
                    <a:rect l="l" t="t" r="r" b="b"/>
                    <a:pathLst>
                      <a:path w="62605" h="60613">
                        <a:moveTo>
                          <a:pt x="62605" y="12729"/>
                        </a:moveTo>
                        <a:lnTo>
                          <a:pt x="0" y="0"/>
                        </a:lnTo>
                        <a:lnTo>
                          <a:pt x="20262" y="60614"/>
                        </a:lnTo>
                        <a:lnTo>
                          <a:pt x="62605" y="12729"/>
                        </a:lnTo>
                        <a:close/>
                      </a:path>
                    </a:pathLst>
                  </a:custGeom>
                  <a:solidFill>
                    <a:srgbClr val="078896"/>
                  </a:solidFill>
                  <a:ln w="8572" cap="flat">
                    <a:noFill/>
                    <a:prstDash val="solid"/>
                    <a:miter/>
                  </a:ln>
                </p:spPr>
                <p:txBody>
                  <a:bodyPr lIns="91440" tIns="45720" rIns="91440" bIns="45720" rtlCol="0" anchor="ctr"/>
                  <a:lstStyle/>
                  <a:p>
                    <a:endParaRPr lang="en-US">
                      <a:latin typeface="Akkurat LL Light" panose="020B0404020101010102" pitchFamily="34" charset="-126"/>
                      <a:cs typeface="Akkurat LL Light" panose="020B0404020101010102" pitchFamily="34" charset="-126"/>
                    </a:endParaRPr>
                  </a:p>
                </p:txBody>
              </p:sp>
            </p:grpSp>
          </p:grpSp>
          <p:pic>
            <p:nvPicPr>
              <p:cNvPr id="124" name="Graphic 123">
                <a:extLst>
                  <a:ext uri="{FF2B5EF4-FFF2-40B4-BE49-F238E27FC236}">
                    <a16:creationId xmlns:a16="http://schemas.microsoft.com/office/drawing/2014/main" id="{4BFBDDDF-6909-E99D-1CEE-05BA94C20A8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2037" flipH="1">
                <a:off x="3797976" y="2818052"/>
                <a:ext cx="164523" cy="580159"/>
              </a:xfrm>
              <a:prstGeom prst="rect">
                <a:avLst/>
              </a:prstGeom>
            </p:spPr>
          </p:pic>
        </p:grpSp>
        <p:sp>
          <p:nvSpPr>
            <p:cNvPr id="202" name="TextBox 201">
              <a:extLst>
                <a:ext uri="{FF2B5EF4-FFF2-40B4-BE49-F238E27FC236}">
                  <a16:creationId xmlns:a16="http://schemas.microsoft.com/office/drawing/2014/main" id="{CDE05536-6436-0076-5147-40A7C34DAA0C}"/>
                </a:ext>
              </a:extLst>
            </p:cNvPr>
            <p:cNvSpPr txBox="1"/>
            <p:nvPr/>
          </p:nvSpPr>
          <p:spPr>
            <a:xfrm rot="5400000">
              <a:off x="8533396" y="3676521"/>
              <a:ext cx="1279559" cy="286657"/>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latin typeface="Akkurat LL Light" panose="020B0404020101010102" pitchFamily="34" charset="-126"/>
                  <a:cs typeface="Akkurat LL Light" panose="020B0404020101010102" pitchFamily="34" charset="-126"/>
                </a:rPr>
                <a:t>Manufacturing</a:t>
              </a:r>
              <a:endParaRPr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endParaRPr>
            </a:p>
          </p:txBody>
        </p:sp>
      </p:grpSp>
      <p:sp>
        <p:nvSpPr>
          <p:cNvPr id="18" name="Rectangle 17">
            <a:extLst>
              <a:ext uri="{FF2B5EF4-FFF2-40B4-BE49-F238E27FC236}">
                <a16:creationId xmlns:a16="http://schemas.microsoft.com/office/drawing/2014/main" id="{62402775-97FF-BDDF-806E-FB9F318EDEE0}"/>
              </a:ext>
            </a:extLst>
          </p:cNvPr>
          <p:cNvSpPr/>
          <p:nvPr/>
        </p:nvSpPr>
        <p:spPr>
          <a:xfrm rot="18900000">
            <a:off x="6977817" y="4625070"/>
            <a:ext cx="169334" cy="101172"/>
          </a:xfrm>
          <a:prstGeom prst="rect">
            <a:avLst/>
          </a:prstGeom>
          <a:solidFill>
            <a:srgbClr val="F2FAF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400">
              <a:solidFill>
                <a:schemeClr val="bg1"/>
              </a:solidFill>
              <a:latin typeface="Akkurat LL Light" panose="020B0404020101010102" pitchFamily="34" charset="-126"/>
              <a:cs typeface="Akkurat LL Light" panose="020B0404020101010102" pitchFamily="34" charset="-126"/>
            </a:endParaRPr>
          </a:p>
        </p:txBody>
      </p:sp>
      <p:sp>
        <p:nvSpPr>
          <p:cNvPr id="196" name="Rectangle: Rounded Corners 195">
            <a:extLst>
              <a:ext uri="{FF2B5EF4-FFF2-40B4-BE49-F238E27FC236}">
                <a16:creationId xmlns:a16="http://schemas.microsoft.com/office/drawing/2014/main" id="{562A94D5-C8E9-D2F7-1D23-4CFDF4860E46}"/>
              </a:ext>
            </a:extLst>
          </p:cNvPr>
          <p:cNvSpPr/>
          <p:nvPr/>
        </p:nvSpPr>
        <p:spPr>
          <a:xfrm rot="5400000">
            <a:off x="3712220" y="3062554"/>
            <a:ext cx="1141574" cy="1799157"/>
          </a:xfrm>
          <a:prstGeom prst="roundRect">
            <a:avLst>
              <a:gd name="adj" fmla="val 50000"/>
            </a:avLst>
          </a:prstGeom>
          <a:solidFill>
            <a:schemeClr val="bg1"/>
          </a:solidFill>
          <a:ln w="38100">
            <a:gradFill flip="none" rotWithShape="1">
              <a:gsLst>
                <a:gs pos="0">
                  <a:srgbClr val="006CB1"/>
                </a:gs>
                <a:gs pos="67000">
                  <a:srgbClr val="72BAE6"/>
                </a:gs>
              </a:gsLst>
              <a:lin ang="54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a:solidFill>
                <a:schemeClr val="bg1"/>
              </a:solidFill>
              <a:latin typeface="Akkurat LL Light" panose="020B0404020101010102" pitchFamily="34" charset="-126"/>
              <a:cs typeface="Akkurat LL Light" panose="020B0404020101010102" pitchFamily="34" charset="-126"/>
            </a:endParaRPr>
          </a:p>
        </p:txBody>
      </p:sp>
      <p:sp>
        <p:nvSpPr>
          <p:cNvPr id="84" name="TextBox 83">
            <a:extLst>
              <a:ext uri="{FF2B5EF4-FFF2-40B4-BE49-F238E27FC236}">
                <a16:creationId xmlns:a16="http://schemas.microsoft.com/office/drawing/2014/main" id="{67B5DD6C-06C4-AB79-033D-B87FCE55FC9A}"/>
              </a:ext>
            </a:extLst>
          </p:cNvPr>
          <p:cNvSpPr txBox="1"/>
          <p:nvPr/>
        </p:nvSpPr>
        <p:spPr>
          <a:xfrm rot="16200000">
            <a:off x="2867276" y="3804433"/>
            <a:ext cx="714084" cy="276999"/>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rPr>
              <a:t>Water</a:t>
            </a:r>
            <a:endParaRPr lang="en-GB" sz="1200" b="0" i="0" u="none" strike="noStrike" kern="1200" cap="none" spc="0" normalizeH="0" baseline="0" noProof="0">
              <a:ln>
                <a:noFill/>
              </a:ln>
              <a:effectLst/>
              <a:uLnTx/>
              <a:uFillTx/>
              <a:latin typeface="Akkurat LL Light" panose="020B0404020101010102" pitchFamily="34" charset="-126"/>
              <a:cs typeface="Akkurat LL Light" panose="020B0404020101010102" pitchFamily="34" charset="-126"/>
            </a:endParaRPr>
          </a:p>
        </p:txBody>
      </p:sp>
      <p:grpSp>
        <p:nvGrpSpPr>
          <p:cNvPr id="106" name="Group 105">
            <a:extLst>
              <a:ext uri="{FF2B5EF4-FFF2-40B4-BE49-F238E27FC236}">
                <a16:creationId xmlns:a16="http://schemas.microsoft.com/office/drawing/2014/main" id="{5C01F83F-FD48-E0E5-F182-F89D9454D8CA}"/>
              </a:ext>
            </a:extLst>
          </p:cNvPr>
          <p:cNvGrpSpPr/>
          <p:nvPr/>
        </p:nvGrpSpPr>
        <p:grpSpPr>
          <a:xfrm rot="20872063">
            <a:off x="3934634" y="3559002"/>
            <a:ext cx="601805" cy="758218"/>
            <a:chOff x="3568513" y="3025870"/>
            <a:chExt cx="601805" cy="758218"/>
          </a:xfrm>
        </p:grpSpPr>
        <p:grpSp>
          <p:nvGrpSpPr>
            <p:cNvPr id="102" name="Group 101">
              <a:extLst>
                <a:ext uri="{FF2B5EF4-FFF2-40B4-BE49-F238E27FC236}">
                  <a16:creationId xmlns:a16="http://schemas.microsoft.com/office/drawing/2014/main" id="{27359374-3CE7-4CAB-B7BA-0F89B858C79D}"/>
                </a:ext>
              </a:extLst>
            </p:cNvPr>
            <p:cNvGrpSpPr/>
            <p:nvPr/>
          </p:nvGrpSpPr>
          <p:grpSpPr>
            <a:xfrm flipH="1">
              <a:off x="3568513" y="3626049"/>
              <a:ext cx="575059" cy="158039"/>
              <a:chOff x="3604421" y="3662921"/>
              <a:chExt cx="575059" cy="158039"/>
            </a:xfrm>
          </p:grpSpPr>
          <p:sp>
            <p:nvSpPr>
              <p:cNvPr id="95" name="Freeform: Shape 94">
                <a:extLst>
                  <a:ext uri="{FF2B5EF4-FFF2-40B4-BE49-F238E27FC236}">
                    <a16:creationId xmlns:a16="http://schemas.microsoft.com/office/drawing/2014/main" id="{EE593577-3497-2B14-3885-C5B3A2B33505}"/>
                  </a:ext>
                </a:extLst>
              </p:cNvPr>
              <p:cNvSpPr/>
              <p:nvPr/>
            </p:nvSpPr>
            <p:spPr>
              <a:xfrm rot="5402037">
                <a:off x="3815313" y="3487282"/>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25717" cap="rnd">
                <a:solidFill>
                  <a:srgbClr val="78EDF7"/>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nvGrpSpPr>
              <p:cNvPr id="97" name="Graphic 20">
                <a:extLst>
                  <a:ext uri="{FF2B5EF4-FFF2-40B4-BE49-F238E27FC236}">
                    <a16:creationId xmlns:a16="http://schemas.microsoft.com/office/drawing/2014/main" id="{1BC2D73F-3C2B-F308-1ED5-3CDA6179B24B}"/>
                  </a:ext>
                </a:extLst>
              </p:cNvPr>
              <p:cNvGrpSpPr/>
              <p:nvPr/>
            </p:nvGrpSpPr>
            <p:grpSpPr>
              <a:xfrm rot="5402037">
                <a:off x="3813331" y="3454021"/>
                <a:ext cx="157249" cy="575049"/>
                <a:chOff x="3798476" y="3455099"/>
                <a:chExt cx="157249" cy="575049"/>
              </a:xfrm>
            </p:grpSpPr>
            <p:sp>
              <p:nvSpPr>
                <p:cNvPr id="100" name="Freeform: Shape 99">
                  <a:extLst>
                    <a:ext uri="{FF2B5EF4-FFF2-40B4-BE49-F238E27FC236}">
                      <a16:creationId xmlns:a16="http://schemas.microsoft.com/office/drawing/2014/main" id="{78336C2C-18F4-9CD8-1432-501EDF1E97DF}"/>
                    </a:ext>
                  </a:extLst>
                </p:cNvPr>
                <p:cNvSpPr/>
                <p:nvPr/>
              </p:nvSpPr>
              <p:spPr>
                <a:xfrm>
                  <a:off x="3832939" y="3485578"/>
                  <a:ext cx="122786" cy="544570"/>
                </a:xfrm>
                <a:custGeom>
                  <a:avLst/>
                  <a:gdLst>
                    <a:gd name="connsiteX0" fmla="*/ 0 w 122786"/>
                    <a:gd name="connsiteY0" fmla="*/ 544570 h 544570"/>
                    <a:gd name="connsiteX1" fmla="*/ 122786 w 122786"/>
                    <a:gd name="connsiteY1" fmla="*/ 272242 h 544570"/>
                    <a:gd name="connsiteX2" fmla="*/ 0 w 122786"/>
                    <a:gd name="connsiteY2" fmla="*/ 0 h 544570"/>
                  </a:gdLst>
                  <a:ahLst/>
                  <a:cxnLst>
                    <a:cxn ang="0">
                      <a:pos x="connsiteX0" y="connsiteY0"/>
                    </a:cxn>
                    <a:cxn ang="0">
                      <a:pos x="connsiteX1" y="connsiteY1"/>
                    </a:cxn>
                    <a:cxn ang="0">
                      <a:pos x="connsiteX2" y="connsiteY2"/>
                    </a:cxn>
                  </a:cxnLst>
                  <a:rect l="l" t="t" r="r" b="b"/>
                  <a:pathLst>
                    <a:path w="122786" h="544570">
                      <a:moveTo>
                        <a:pt x="0" y="544570"/>
                      </a:moveTo>
                      <a:cubicBezTo>
                        <a:pt x="75248" y="477982"/>
                        <a:pt x="122786" y="380654"/>
                        <a:pt x="122786" y="272242"/>
                      </a:cubicBezTo>
                      <a:cubicBezTo>
                        <a:pt x="122786" y="163830"/>
                        <a:pt x="75248" y="66588"/>
                        <a:pt x="0" y="0"/>
                      </a:cubicBezTo>
                    </a:path>
                  </a:pathLst>
                </a:custGeom>
                <a:noFill/>
                <a:ln w="8572" cap="rnd">
                  <a:solidFill>
                    <a:srgbClr val="078896"/>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101" name="Freeform: Shape 100">
                  <a:extLst>
                    <a:ext uri="{FF2B5EF4-FFF2-40B4-BE49-F238E27FC236}">
                      <a16:creationId xmlns:a16="http://schemas.microsoft.com/office/drawing/2014/main" id="{549DADEF-9E55-398B-A1A6-A2D7C7D7A65F}"/>
                    </a:ext>
                  </a:extLst>
                </p:cNvPr>
                <p:cNvSpPr/>
                <p:nvPr/>
              </p:nvSpPr>
              <p:spPr>
                <a:xfrm>
                  <a:off x="3798476" y="3455099"/>
                  <a:ext cx="62605" cy="60613"/>
                </a:xfrm>
                <a:custGeom>
                  <a:avLst/>
                  <a:gdLst>
                    <a:gd name="connsiteX0" fmla="*/ 62605 w 62605"/>
                    <a:gd name="connsiteY0" fmla="*/ 12729 h 60613"/>
                    <a:gd name="connsiteX1" fmla="*/ 0 w 62605"/>
                    <a:gd name="connsiteY1" fmla="*/ 0 h 60613"/>
                    <a:gd name="connsiteX2" fmla="*/ 20262 w 62605"/>
                    <a:gd name="connsiteY2" fmla="*/ 60614 h 60613"/>
                    <a:gd name="connsiteX3" fmla="*/ 62605 w 62605"/>
                    <a:gd name="connsiteY3" fmla="*/ 12729 h 60613"/>
                  </a:gdLst>
                  <a:ahLst/>
                  <a:cxnLst>
                    <a:cxn ang="0">
                      <a:pos x="connsiteX0" y="connsiteY0"/>
                    </a:cxn>
                    <a:cxn ang="0">
                      <a:pos x="connsiteX1" y="connsiteY1"/>
                    </a:cxn>
                    <a:cxn ang="0">
                      <a:pos x="connsiteX2" y="connsiteY2"/>
                    </a:cxn>
                    <a:cxn ang="0">
                      <a:pos x="connsiteX3" y="connsiteY3"/>
                    </a:cxn>
                  </a:cxnLst>
                  <a:rect l="l" t="t" r="r" b="b"/>
                  <a:pathLst>
                    <a:path w="62605" h="60613">
                      <a:moveTo>
                        <a:pt x="62605" y="12729"/>
                      </a:moveTo>
                      <a:lnTo>
                        <a:pt x="0" y="0"/>
                      </a:lnTo>
                      <a:lnTo>
                        <a:pt x="20262" y="60614"/>
                      </a:lnTo>
                      <a:lnTo>
                        <a:pt x="62605" y="12729"/>
                      </a:lnTo>
                      <a:close/>
                    </a:path>
                  </a:pathLst>
                </a:custGeom>
                <a:solidFill>
                  <a:srgbClr val="078896"/>
                </a:solidFill>
                <a:ln w="8572" cap="flat">
                  <a:no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grpSp>
        <p:pic>
          <p:nvPicPr>
            <p:cNvPr id="22" name="Graphic 21">
              <a:extLst>
                <a:ext uri="{FF2B5EF4-FFF2-40B4-BE49-F238E27FC236}">
                  <a16:creationId xmlns:a16="http://schemas.microsoft.com/office/drawing/2014/main" id="{59C4C174-7A30-71A6-B0C9-09CDFC27656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2037" flipH="1">
              <a:off x="3797977" y="2818052"/>
              <a:ext cx="164523" cy="580159"/>
            </a:xfrm>
            <a:prstGeom prst="rect">
              <a:avLst/>
            </a:prstGeom>
          </p:spPr>
        </p:pic>
      </p:grpSp>
      <p:pic>
        <p:nvPicPr>
          <p:cNvPr id="21" name="Graphic 20">
            <a:extLst>
              <a:ext uri="{FF2B5EF4-FFF2-40B4-BE49-F238E27FC236}">
                <a16:creationId xmlns:a16="http://schemas.microsoft.com/office/drawing/2014/main" id="{2307D94F-EA0C-147E-1BCE-ED6F86674F4D}"/>
              </a:ext>
            </a:extLst>
          </p:cNvPr>
          <p:cNvPicPr>
            <a:picLocks noChangeAspect="1"/>
          </p:cNvPicPr>
          <p:nvPr/>
        </p:nvPicPr>
        <p:blipFill>
          <a:blip r:embed="rId30">
            <a:extLst>
              <a:ext uri="{96DAC541-7B7A-43D3-8B79-37D633B846F1}">
                <asvg:svgBlip xmlns:asvg="http://schemas.microsoft.com/office/drawing/2016/SVG/main" r:embed="rId31"/>
              </a:ext>
            </a:extLst>
          </a:blip>
          <a:stretch>
            <a:fillRect/>
          </a:stretch>
        </p:blipFill>
        <p:spPr>
          <a:xfrm>
            <a:off x="4380722" y="3781731"/>
            <a:ext cx="447675" cy="447675"/>
          </a:xfrm>
          <a:prstGeom prst="rect">
            <a:avLst/>
          </a:prstGeom>
        </p:spPr>
      </p:pic>
      <p:pic>
        <p:nvPicPr>
          <p:cNvPr id="105" name="Graphic 104">
            <a:extLst>
              <a:ext uri="{FF2B5EF4-FFF2-40B4-BE49-F238E27FC236}">
                <a16:creationId xmlns:a16="http://schemas.microsoft.com/office/drawing/2014/main" id="{461CD5F2-A58F-9B3B-217B-5D3ECA06DD19}"/>
              </a:ext>
            </a:extLst>
          </p:cNvPr>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3514857" y="3777331"/>
            <a:ext cx="438150" cy="438150"/>
          </a:xfrm>
          <a:prstGeom prst="rect">
            <a:avLst/>
          </a:prstGeom>
        </p:spPr>
      </p:pic>
      <p:grpSp>
        <p:nvGrpSpPr>
          <p:cNvPr id="2" name="Group 1">
            <a:extLst>
              <a:ext uri="{FF2B5EF4-FFF2-40B4-BE49-F238E27FC236}">
                <a16:creationId xmlns:a16="http://schemas.microsoft.com/office/drawing/2014/main" id="{97CAC5E1-ACE4-B4C5-A52B-A2D55564AAE0}"/>
              </a:ext>
            </a:extLst>
          </p:cNvPr>
          <p:cNvGrpSpPr/>
          <p:nvPr/>
        </p:nvGrpSpPr>
        <p:grpSpPr>
          <a:xfrm rot="16200000">
            <a:off x="4947950" y="3781510"/>
            <a:ext cx="223075" cy="361244"/>
            <a:chOff x="10235716" y="1841702"/>
            <a:chExt cx="223074" cy="361245"/>
          </a:xfrm>
        </p:grpSpPr>
        <p:sp>
          <p:nvSpPr>
            <p:cNvPr id="4" name="Freeform: Shape 3">
              <a:extLst>
                <a:ext uri="{FF2B5EF4-FFF2-40B4-BE49-F238E27FC236}">
                  <a16:creationId xmlns:a16="http://schemas.microsoft.com/office/drawing/2014/main" id="{61DA7AD7-B028-7A1B-23E7-6C1E5E3D602D}"/>
                </a:ext>
              </a:extLst>
            </p:cNvPr>
            <p:cNvSpPr/>
            <p:nvPr/>
          </p:nvSpPr>
          <p:spPr>
            <a:xfrm>
              <a:off x="10235716" y="1964010"/>
              <a:ext cx="223074" cy="238937"/>
            </a:xfrm>
            <a:custGeom>
              <a:avLst/>
              <a:gdLst>
                <a:gd name="connsiteX0" fmla="*/ 0 w 125920"/>
                <a:gd name="connsiteY0" fmla="*/ 115824 h 134874"/>
                <a:gd name="connsiteX1" fmla="*/ 62675 w 125920"/>
                <a:gd name="connsiteY1" fmla="*/ 134874 h 134874"/>
                <a:gd name="connsiteX2" fmla="*/ 125921 w 125920"/>
                <a:gd name="connsiteY2" fmla="*/ 115824 h 134874"/>
                <a:gd name="connsiteX3" fmla="*/ 125921 w 125920"/>
                <a:gd name="connsiteY3" fmla="*/ 9525 h 134874"/>
                <a:gd name="connsiteX4" fmla="*/ 62675 w 125920"/>
                <a:gd name="connsiteY4" fmla="*/ 0 h 134874"/>
                <a:gd name="connsiteX5" fmla="*/ 0 w 125920"/>
                <a:gd name="connsiteY5" fmla="*/ 9525 h 134874"/>
                <a:gd name="connsiteX6" fmla="*/ 0 w 125920"/>
                <a:gd name="connsiteY6" fmla="*/ 115824 h 134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920" h="134874">
                  <a:moveTo>
                    <a:pt x="0" y="115824"/>
                  </a:moveTo>
                  <a:lnTo>
                    <a:pt x="62675" y="134874"/>
                  </a:lnTo>
                  <a:lnTo>
                    <a:pt x="125921" y="115824"/>
                  </a:lnTo>
                  <a:lnTo>
                    <a:pt x="125921" y="9525"/>
                  </a:lnTo>
                  <a:lnTo>
                    <a:pt x="62675" y="0"/>
                  </a:lnTo>
                  <a:lnTo>
                    <a:pt x="0" y="9525"/>
                  </a:lnTo>
                  <a:lnTo>
                    <a:pt x="0" y="115824"/>
                  </a:lnTo>
                  <a:close/>
                </a:path>
              </a:pathLst>
            </a:custGeom>
            <a:gradFill>
              <a:gsLst>
                <a:gs pos="0">
                  <a:srgbClr val="72BAE6"/>
                </a:gs>
                <a:gs pos="100000">
                  <a:srgbClr val="056FB3"/>
                </a:gs>
              </a:gsLst>
              <a:lin ang="5400000" scaled="0"/>
            </a:gradFill>
            <a:ln w="1905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5" name="Freeform: Shape 4">
              <a:extLst>
                <a:ext uri="{FF2B5EF4-FFF2-40B4-BE49-F238E27FC236}">
                  <a16:creationId xmlns:a16="http://schemas.microsoft.com/office/drawing/2014/main" id="{96EB8D02-55A9-61E4-AADB-EFA351FA2890}"/>
                </a:ext>
              </a:extLst>
            </p:cNvPr>
            <p:cNvSpPr/>
            <p:nvPr/>
          </p:nvSpPr>
          <p:spPr>
            <a:xfrm>
              <a:off x="10320255" y="2043994"/>
              <a:ext cx="53659" cy="76608"/>
            </a:xfrm>
            <a:custGeom>
              <a:avLst/>
              <a:gdLst>
                <a:gd name="connsiteX0" fmla="*/ 30290 w 30289"/>
                <a:gd name="connsiteY0" fmla="*/ 15145 h 43243"/>
                <a:gd name="connsiteX1" fmla="*/ 15145 w 30289"/>
                <a:gd name="connsiteY1" fmla="*/ 0 h 43243"/>
                <a:gd name="connsiteX2" fmla="*/ 0 w 30289"/>
                <a:gd name="connsiteY2" fmla="*/ 15145 h 43243"/>
                <a:gd name="connsiteX3" fmla="*/ 8763 w 30289"/>
                <a:gd name="connsiteY3" fmla="*/ 28766 h 43243"/>
                <a:gd name="connsiteX4" fmla="*/ 8763 w 30289"/>
                <a:gd name="connsiteY4" fmla="*/ 43244 h 43243"/>
                <a:gd name="connsiteX5" fmla="*/ 21527 w 30289"/>
                <a:gd name="connsiteY5" fmla="*/ 43244 h 43243"/>
                <a:gd name="connsiteX6" fmla="*/ 21527 w 30289"/>
                <a:gd name="connsiteY6" fmla="*/ 28766 h 43243"/>
                <a:gd name="connsiteX7" fmla="*/ 30290 w 30289"/>
                <a:gd name="connsiteY7" fmla="*/ 15145 h 4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89" h="43243">
                  <a:moveTo>
                    <a:pt x="30290" y="15145"/>
                  </a:moveTo>
                  <a:cubicBezTo>
                    <a:pt x="30290" y="6763"/>
                    <a:pt x="23527" y="0"/>
                    <a:pt x="15145" y="0"/>
                  </a:cubicBezTo>
                  <a:cubicBezTo>
                    <a:pt x="6763" y="0"/>
                    <a:pt x="0" y="6763"/>
                    <a:pt x="0" y="15145"/>
                  </a:cubicBezTo>
                  <a:cubicBezTo>
                    <a:pt x="0" y="21241"/>
                    <a:pt x="3620" y="26384"/>
                    <a:pt x="8763" y="28766"/>
                  </a:cubicBezTo>
                  <a:lnTo>
                    <a:pt x="8763" y="43244"/>
                  </a:lnTo>
                  <a:lnTo>
                    <a:pt x="21527" y="43244"/>
                  </a:lnTo>
                  <a:lnTo>
                    <a:pt x="21527" y="28766"/>
                  </a:lnTo>
                  <a:cubicBezTo>
                    <a:pt x="26670" y="26384"/>
                    <a:pt x="30290" y="21241"/>
                    <a:pt x="30290" y="15145"/>
                  </a:cubicBezTo>
                  <a:close/>
                </a:path>
              </a:pathLst>
            </a:custGeom>
            <a:noFill/>
            <a:ln w="19050" cap="flat">
              <a:solidFill>
                <a:schemeClr val="tx1"/>
              </a:solidFill>
              <a:prstDash val="solid"/>
              <a:miter/>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sp>
          <p:nvSpPr>
            <p:cNvPr id="6" name="Freeform: Shape 5">
              <a:extLst>
                <a:ext uri="{FF2B5EF4-FFF2-40B4-BE49-F238E27FC236}">
                  <a16:creationId xmlns:a16="http://schemas.microsoft.com/office/drawing/2014/main" id="{710871A9-DA4E-1013-BCF1-C4897AD1F961}"/>
                </a:ext>
              </a:extLst>
            </p:cNvPr>
            <p:cNvSpPr/>
            <p:nvPr/>
          </p:nvSpPr>
          <p:spPr>
            <a:xfrm>
              <a:off x="10275880" y="1841702"/>
              <a:ext cx="138366" cy="132630"/>
            </a:xfrm>
            <a:custGeom>
              <a:avLst/>
              <a:gdLst>
                <a:gd name="connsiteX0" fmla="*/ 0 w 78104"/>
                <a:gd name="connsiteY0" fmla="*/ 74867 h 74866"/>
                <a:gd name="connsiteX1" fmla="*/ 0 w 78104"/>
                <a:gd name="connsiteY1" fmla="*/ 38957 h 74866"/>
                <a:gd name="connsiteX2" fmla="*/ 38957 w 78104"/>
                <a:gd name="connsiteY2" fmla="*/ 0 h 74866"/>
                <a:gd name="connsiteX3" fmla="*/ 38957 w 78104"/>
                <a:gd name="connsiteY3" fmla="*/ 0 h 74866"/>
                <a:gd name="connsiteX4" fmla="*/ 75629 w 78104"/>
                <a:gd name="connsiteY4" fmla="*/ 25622 h 74866"/>
                <a:gd name="connsiteX5" fmla="*/ 78105 w 78104"/>
                <a:gd name="connsiteY5" fmla="*/ 32957 h 74866"/>
                <a:gd name="connsiteX6" fmla="*/ 78105 w 78104"/>
                <a:gd name="connsiteY6" fmla="*/ 70104 h 74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104" h="74866">
                  <a:moveTo>
                    <a:pt x="0" y="74867"/>
                  </a:moveTo>
                  <a:lnTo>
                    <a:pt x="0" y="38957"/>
                  </a:lnTo>
                  <a:cubicBezTo>
                    <a:pt x="0" y="17431"/>
                    <a:pt x="17431" y="0"/>
                    <a:pt x="38957" y="0"/>
                  </a:cubicBezTo>
                  <a:lnTo>
                    <a:pt x="38957" y="0"/>
                  </a:lnTo>
                  <a:cubicBezTo>
                    <a:pt x="55816" y="0"/>
                    <a:pt x="70485" y="10478"/>
                    <a:pt x="75629" y="25622"/>
                  </a:cubicBezTo>
                  <a:lnTo>
                    <a:pt x="78105" y="32957"/>
                  </a:lnTo>
                  <a:lnTo>
                    <a:pt x="78105" y="70104"/>
                  </a:lnTo>
                </a:path>
              </a:pathLst>
            </a:custGeom>
            <a:noFill/>
            <a:ln w="19050" cap="rnd">
              <a:solidFill>
                <a:schemeClr val="tx1"/>
              </a:solidFill>
              <a:prstDash val="solid"/>
              <a:round/>
            </a:ln>
          </p:spPr>
          <p:txBody>
            <a:bodyPr lIns="91440" tIns="45720" rIns="91440" bIns="45720" rtlCol="0" anchor="ctr"/>
            <a:lstStyle/>
            <a:p>
              <a:endParaRPr lang="en-US" sz="1200">
                <a:latin typeface="Akkurat LL Light" panose="020B0404020101010102" pitchFamily="34" charset="-126"/>
                <a:cs typeface="Akkurat LL Light" panose="020B0404020101010102" pitchFamily="34" charset="-126"/>
              </a:endParaRPr>
            </a:p>
          </p:txBody>
        </p:sp>
      </p:grpSp>
    </p:spTree>
    <p:extLst>
      <p:ext uri="{BB962C8B-B14F-4D97-AF65-F5344CB8AC3E}">
        <p14:creationId xmlns:p14="http://schemas.microsoft.com/office/powerpoint/2010/main" val="41619736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75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4B63066-246A-3CAE-ABBE-8FADF43844E2}"/>
              </a:ext>
            </a:extLst>
          </p:cNvPr>
          <p:cNvSpPr>
            <a:spLocks noGrp="1"/>
          </p:cNvSpPr>
          <p:nvPr>
            <p:ph type="title"/>
          </p:nvPr>
        </p:nvSpPr>
        <p:spPr/>
        <p:txBody>
          <a:bodyPr>
            <a:normAutofit fontScale="90000"/>
          </a:bodyPr>
          <a:lstStyle/>
          <a:p>
            <a:r>
              <a:rPr lang="en-US" sz="4800" dirty="0">
                <a:latin typeface="Impact" panose="020B0806030902050204" pitchFamily="34" charset="0"/>
              </a:rPr>
              <a:t>Shared data enables connected understanding</a:t>
            </a:r>
          </a:p>
        </p:txBody>
      </p:sp>
      <p:pic>
        <p:nvPicPr>
          <p:cNvPr id="2" name="Graphic 1">
            <a:extLst>
              <a:ext uri="{FF2B5EF4-FFF2-40B4-BE49-F238E27FC236}">
                <a16:creationId xmlns:a16="http://schemas.microsoft.com/office/drawing/2014/main" id="{B50A063E-37C9-1EE5-DB33-F488C3BDA6C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629627" y="1720170"/>
            <a:ext cx="7162754" cy="4303259"/>
          </a:xfrm>
          <a:prstGeom prst="rect">
            <a:avLst/>
          </a:prstGeom>
        </p:spPr>
      </p:pic>
    </p:spTree>
    <p:extLst>
      <p:ext uri="{BB962C8B-B14F-4D97-AF65-F5344CB8AC3E}">
        <p14:creationId xmlns:p14="http://schemas.microsoft.com/office/powerpoint/2010/main" val="3601956731"/>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Map&#10;&#10;Description automatically generated">
            <a:extLst>
              <a:ext uri="{FF2B5EF4-FFF2-40B4-BE49-F238E27FC236}">
                <a16:creationId xmlns:a16="http://schemas.microsoft.com/office/drawing/2014/main" id="{E7EB0681-1A70-89D1-AD37-3BBFDF5B7D8E}"/>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b="-1"/>
          <a:stretch/>
        </p:blipFill>
        <p:spPr>
          <a:xfrm>
            <a:off x="3698695" y="1444111"/>
            <a:ext cx="7351107" cy="4847104"/>
          </a:xfrm>
          <a:prstGeom prst="roundRect">
            <a:avLst>
              <a:gd name="adj" fmla="val 4113"/>
            </a:avLst>
          </a:prstGeom>
          <a:ln w="57150">
            <a:solidFill>
              <a:schemeClr val="accent1"/>
            </a:solidFill>
          </a:ln>
        </p:spPr>
      </p:pic>
      <p:sp>
        <p:nvSpPr>
          <p:cNvPr id="4" name="Title 3">
            <a:extLst>
              <a:ext uri="{FF2B5EF4-FFF2-40B4-BE49-F238E27FC236}">
                <a16:creationId xmlns:a16="http://schemas.microsoft.com/office/drawing/2014/main" id="{64B63066-246A-3CAE-ABBE-8FADF43844E2}"/>
              </a:ext>
            </a:extLst>
          </p:cNvPr>
          <p:cNvSpPr>
            <a:spLocks noGrp="1"/>
          </p:cNvSpPr>
          <p:nvPr>
            <p:ph type="title"/>
          </p:nvPr>
        </p:nvSpPr>
        <p:spPr/>
        <p:txBody>
          <a:bodyPr/>
          <a:lstStyle/>
          <a:p>
            <a:r>
              <a:rPr lang="en-US" sz="4800" dirty="0">
                <a:latin typeface="Impact" panose="020B0806030902050204" pitchFamily="34" charset="0"/>
              </a:rPr>
              <a:t>System-Wide View </a:t>
            </a:r>
            <a:r>
              <a:rPr lang="en-US" sz="4800" dirty="0">
                <a:solidFill>
                  <a:srgbClr val="005EB8"/>
                </a:solidFill>
                <a:latin typeface="Impact" panose="020B0806030902050204" pitchFamily="34" charset="0"/>
              </a:rPr>
              <a:t>– </a:t>
            </a:r>
            <a:r>
              <a:rPr lang="en-US" sz="4800" dirty="0" err="1">
                <a:solidFill>
                  <a:srgbClr val="005EB8"/>
                </a:solidFill>
                <a:latin typeface="Impact" panose="020B0806030902050204" pitchFamily="34" charset="0"/>
              </a:rPr>
              <a:t>nhs</a:t>
            </a:r>
            <a:endParaRPr lang="en-US" sz="4800" dirty="0">
              <a:solidFill>
                <a:srgbClr val="005EB8"/>
              </a:solidFill>
              <a:latin typeface="Impact" panose="020B0806030902050204" pitchFamily="34" charset="0"/>
            </a:endParaRPr>
          </a:p>
        </p:txBody>
      </p:sp>
      <p:sp>
        <p:nvSpPr>
          <p:cNvPr id="14" name="Graphic 83">
            <a:extLst>
              <a:ext uri="{FF2B5EF4-FFF2-40B4-BE49-F238E27FC236}">
                <a16:creationId xmlns:a16="http://schemas.microsoft.com/office/drawing/2014/main" id="{E761DF6C-232B-6339-6034-B7C0F1479046}"/>
              </a:ext>
            </a:extLst>
          </p:cNvPr>
          <p:cNvSpPr/>
          <p:nvPr/>
        </p:nvSpPr>
        <p:spPr>
          <a:xfrm>
            <a:off x="4044297" y="1784887"/>
            <a:ext cx="2649098" cy="1991527"/>
          </a:xfrm>
          <a:custGeom>
            <a:avLst/>
            <a:gdLst>
              <a:gd name="connsiteX0" fmla="*/ 919842 w 3733353"/>
              <a:gd name="connsiteY0" fmla="*/ 239845 h 2589315"/>
              <a:gd name="connsiteX1" fmla="*/ 2570596 w 3733353"/>
              <a:gd name="connsiteY1" fmla="*/ 108832 h 2589315"/>
              <a:gd name="connsiteX2" fmla="*/ 3679803 w 3733353"/>
              <a:gd name="connsiteY2" fmla="*/ 589225 h 2589315"/>
              <a:gd name="connsiteX3" fmla="*/ 3155754 w 3733353"/>
              <a:gd name="connsiteY3" fmla="*/ 1925550 h 2589315"/>
              <a:gd name="connsiteX4" fmla="*/ 2064001 w 3733353"/>
              <a:gd name="connsiteY4" fmla="*/ 1680979 h 2589315"/>
              <a:gd name="connsiteX5" fmla="*/ 1478798 w 3733353"/>
              <a:gd name="connsiteY5" fmla="*/ 2301089 h 2589315"/>
              <a:gd name="connsiteX6" fmla="*/ 360842 w 3733353"/>
              <a:gd name="connsiteY6" fmla="*/ 2327292 h 2589315"/>
              <a:gd name="connsiteX7" fmla="*/ 116271 w 3733353"/>
              <a:gd name="connsiteY7" fmla="*/ 1349096 h 2589315"/>
              <a:gd name="connsiteX8" fmla="*/ 404498 w 3733353"/>
              <a:gd name="connsiteY8" fmla="*/ 659084 h 2589315"/>
              <a:gd name="connsiteX9" fmla="*/ 919798 w 3733353"/>
              <a:gd name="connsiteY9" fmla="*/ 239845 h 2589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33353" h="2589315">
                <a:moveTo>
                  <a:pt x="919842" y="239845"/>
                </a:moveTo>
                <a:cubicBezTo>
                  <a:pt x="1435450" y="102326"/>
                  <a:pt x="2168811" y="335906"/>
                  <a:pt x="2570596" y="108832"/>
                </a:cubicBezTo>
                <a:cubicBezTo>
                  <a:pt x="2972382" y="-118241"/>
                  <a:pt x="3574993" y="-4726"/>
                  <a:pt x="3679803" y="589225"/>
                </a:cubicBezTo>
                <a:cubicBezTo>
                  <a:pt x="3784613" y="1183177"/>
                  <a:pt x="3793362" y="1811991"/>
                  <a:pt x="3155754" y="1925550"/>
                </a:cubicBezTo>
                <a:cubicBezTo>
                  <a:pt x="2518147" y="2039109"/>
                  <a:pt x="2439540" y="1654777"/>
                  <a:pt x="2064001" y="1680979"/>
                </a:cubicBezTo>
                <a:cubicBezTo>
                  <a:pt x="1740207" y="1703577"/>
                  <a:pt x="1679713" y="1908052"/>
                  <a:pt x="1478798" y="2301089"/>
                </a:cubicBezTo>
                <a:cubicBezTo>
                  <a:pt x="1277884" y="2694126"/>
                  <a:pt x="483105" y="2667923"/>
                  <a:pt x="360842" y="2327292"/>
                </a:cubicBezTo>
                <a:cubicBezTo>
                  <a:pt x="238579" y="1986660"/>
                  <a:pt x="404498" y="1680979"/>
                  <a:pt x="116271" y="1349096"/>
                </a:cubicBezTo>
                <a:cubicBezTo>
                  <a:pt x="-171956" y="1017213"/>
                  <a:pt x="133725" y="746440"/>
                  <a:pt x="404498" y="659084"/>
                </a:cubicBezTo>
                <a:cubicBezTo>
                  <a:pt x="675271" y="571728"/>
                  <a:pt x="657774" y="309703"/>
                  <a:pt x="919798" y="239845"/>
                </a:cubicBezTo>
                <a:close/>
              </a:path>
            </a:pathLst>
          </a:custGeom>
          <a:solidFill>
            <a:srgbClr val="73CFF0"/>
          </a:solidFill>
          <a:ln w="4387" cap="flat">
            <a:noFill/>
            <a:prstDash val="solid"/>
            <a:miter/>
          </a:ln>
        </p:spPr>
        <p:txBody>
          <a:bodyPr rtlCol="0" anchor="ctr"/>
          <a:lstStyle/>
          <a:p>
            <a:endParaRPr lang="en-US"/>
          </a:p>
        </p:txBody>
      </p:sp>
      <p:grpSp>
        <p:nvGrpSpPr>
          <p:cNvPr id="83" name="Group 82">
            <a:extLst>
              <a:ext uri="{FF2B5EF4-FFF2-40B4-BE49-F238E27FC236}">
                <a16:creationId xmlns:a16="http://schemas.microsoft.com/office/drawing/2014/main" id="{E2EDA14D-960E-27D0-8F4A-3CFD0809A89A}"/>
              </a:ext>
            </a:extLst>
          </p:cNvPr>
          <p:cNvGrpSpPr/>
          <p:nvPr/>
        </p:nvGrpSpPr>
        <p:grpSpPr>
          <a:xfrm>
            <a:off x="5029496" y="2509412"/>
            <a:ext cx="5329829" cy="1941822"/>
            <a:chOff x="5029496" y="2509412"/>
            <a:chExt cx="5329829" cy="1941822"/>
          </a:xfrm>
        </p:grpSpPr>
        <p:grpSp>
          <p:nvGrpSpPr>
            <p:cNvPr id="3" name="Group 2">
              <a:extLst>
                <a:ext uri="{FF2B5EF4-FFF2-40B4-BE49-F238E27FC236}">
                  <a16:creationId xmlns:a16="http://schemas.microsoft.com/office/drawing/2014/main" id="{46E47946-D985-7284-8087-8569F0D78B85}"/>
                </a:ext>
              </a:extLst>
            </p:cNvPr>
            <p:cNvGrpSpPr/>
            <p:nvPr/>
          </p:nvGrpSpPr>
          <p:grpSpPr>
            <a:xfrm flipH="1">
              <a:off x="7316022" y="3379401"/>
              <a:ext cx="763511" cy="215608"/>
              <a:chOff x="4121044" y="2513924"/>
              <a:chExt cx="1021795" cy="288544"/>
            </a:xfrm>
          </p:grpSpPr>
          <p:cxnSp>
            <p:nvCxnSpPr>
              <p:cNvPr id="5" name="Straight Connector 4">
                <a:extLst>
                  <a:ext uri="{FF2B5EF4-FFF2-40B4-BE49-F238E27FC236}">
                    <a16:creationId xmlns:a16="http://schemas.microsoft.com/office/drawing/2014/main" id="{90EFDEAE-8C27-1E1B-46F6-E506DFB10C54}"/>
                  </a:ext>
                </a:extLst>
              </p:cNvPr>
              <p:cNvCxnSpPr>
                <a:cxnSpLocks/>
              </p:cNvCxnSpPr>
              <p:nvPr/>
            </p:nvCxnSpPr>
            <p:spPr>
              <a:xfrm>
                <a:off x="4121044" y="2658196"/>
                <a:ext cx="1021795" cy="0"/>
              </a:xfrm>
              <a:prstGeom prst="line">
                <a:avLst/>
              </a:prstGeom>
              <a:noFill/>
              <a:ln w="73025" cap="rnd">
                <a:solidFill>
                  <a:srgbClr val="0AACDB"/>
                </a:solidFill>
                <a:round/>
              </a:ln>
            </p:spPr>
            <p:style>
              <a:lnRef idx="2">
                <a:schemeClr val="accent1">
                  <a:shade val="50000"/>
                </a:schemeClr>
              </a:lnRef>
              <a:fillRef idx="1">
                <a:schemeClr val="accent1"/>
              </a:fillRef>
              <a:effectRef idx="0">
                <a:schemeClr val="accent1"/>
              </a:effectRef>
              <a:fontRef idx="minor">
                <a:schemeClr val="lt1"/>
              </a:fontRef>
            </p:style>
          </p:cxnSp>
          <p:sp>
            <p:nvSpPr>
              <p:cNvPr id="6" name="Freeform: Shape 5">
                <a:extLst>
                  <a:ext uri="{FF2B5EF4-FFF2-40B4-BE49-F238E27FC236}">
                    <a16:creationId xmlns:a16="http://schemas.microsoft.com/office/drawing/2014/main" id="{CB979842-C47B-EA28-704B-20AC06B405DB}"/>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0AAC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D7A23309-7917-3D7F-DB7F-0F4037A0BD7D}"/>
                </a:ext>
              </a:extLst>
            </p:cNvPr>
            <p:cNvGrpSpPr/>
            <p:nvPr/>
          </p:nvGrpSpPr>
          <p:grpSpPr>
            <a:xfrm>
              <a:off x="5389030" y="2602324"/>
              <a:ext cx="763512" cy="215608"/>
              <a:chOff x="4121044" y="2513924"/>
              <a:chExt cx="1021795" cy="288544"/>
            </a:xfrm>
          </p:grpSpPr>
          <p:cxnSp>
            <p:nvCxnSpPr>
              <p:cNvPr id="28" name="Straight Connector 27">
                <a:extLst>
                  <a:ext uri="{FF2B5EF4-FFF2-40B4-BE49-F238E27FC236}">
                    <a16:creationId xmlns:a16="http://schemas.microsoft.com/office/drawing/2014/main" id="{79EBE7DE-22E5-E3B7-0559-F6D6F2398C4E}"/>
                  </a:ext>
                </a:extLst>
              </p:cNvPr>
              <p:cNvCxnSpPr>
                <a:cxnSpLocks/>
              </p:cNvCxnSpPr>
              <p:nvPr/>
            </p:nvCxnSpPr>
            <p:spPr>
              <a:xfrm>
                <a:off x="4121044" y="2658196"/>
                <a:ext cx="1021795" cy="0"/>
              </a:xfrm>
              <a:prstGeom prst="line">
                <a:avLst/>
              </a:prstGeom>
              <a:noFill/>
              <a:ln w="73025" cap="rnd">
                <a:solidFill>
                  <a:srgbClr val="FFC014"/>
                </a:solidFill>
                <a:round/>
              </a:ln>
            </p:spPr>
            <p:style>
              <a:lnRef idx="2">
                <a:schemeClr val="accent1">
                  <a:shade val="50000"/>
                </a:schemeClr>
              </a:lnRef>
              <a:fillRef idx="1">
                <a:schemeClr val="accent1"/>
              </a:fillRef>
              <a:effectRef idx="0">
                <a:schemeClr val="accent1"/>
              </a:effectRef>
              <a:fontRef idx="minor">
                <a:schemeClr val="lt1"/>
              </a:fontRef>
            </p:style>
          </p:cxnSp>
          <p:sp>
            <p:nvSpPr>
              <p:cNvPr id="39" name="Freeform: Shape 38">
                <a:extLst>
                  <a:ext uri="{FF2B5EF4-FFF2-40B4-BE49-F238E27FC236}">
                    <a16:creationId xmlns:a16="http://schemas.microsoft.com/office/drawing/2014/main" id="{D7DF2AA7-6A09-264B-FE9D-A630E3C49213}"/>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FFC014"/>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4" name="Group 53">
              <a:extLst>
                <a:ext uri="{FF2B5EF4-FFF2-40B4-BE49-F238E27FC236}">
                  <a16:creationId xmlns:a16="http://schemas.microsoft.com/office/drawing/2014/main" id="{601C9478-6EAD-6325-43DB-BCF92F6DC549}"/>
                </a:ext>
              </a:extLst>
            </p:cNvPr>
            <p:cNvGrpSpPr/>
            <p:nvPr/>
          </p:nvGrpSpPr>
          <p:grpSpPr>
            <a:xfrm rot="13500000">
              <a:off x="6353061" y="2980544"/>
              <a:ext cx="763513" cy="215608"/>
              <a:chOff x="4121044" y="2513924"/>
              <a:chExt cx="1021795" cy="288544"/>
            </a:xfrm>
          </p:grpSpPr>
          <p:cxnSp>
            <p:nvCxnSpPr>
              <p:cNvPr id="55" name="Straight Connector 54">
                <a:extLst>
                  <a:ext uri="{FF2B5EF4-FFF2-40B4-BE49-F238E27FC236}">
                    <a16:creationId xmlns:a16="http://schemas.microsoft.com/office/drawing/2014/main" id="{80432122-40A8-328F-A98C-B66AC1B7B991}"/>
                  </a:ext>
                </a:extLst>
              </p:cNvPr>
              <p:cNvCxnSpPr>
                <a:cxnSpLocks/>
              </p:cNvCxnSpPr>
              <p:nvPr/>
            </p:nvCxnSpPr>
            <p:spPr>
              <a:xfrm>
                <a:off x="4121044" y="2658196"/>
                <a:ext cx="1021795" cy="0"/>
              </a:xfrm>
              <a:prstGeom prst="line">
                <a:avLst/>
              </a:prstGeom>
              <a:noFill/>
              <a:ln w="73025" cap="rnd">
                <a:solidFill>
                  <a:srgbClr val="FFC014"/>
                </a:solidFill>
                <a:round/>
              </a:ln>
            </p:spPr>
            <p:style>
              <a:lnRef idx="2">
                <a:schemeClr val="accent1">
                  <a:shade val="50000"/>
                </a:schemeClr>
              </a:lnRef>
              <a:fillRef idx="1">
                <a:schemeClr val="accent1"/>
              </a:fillRef>
              <a:effectRef idx="0">
                <a:schemeClr val="accent1"/>
              </a:effectRef>
              <a:fontRef idx="minor">
                <a:schemeClr val="lt1"/>
              </a:fontRef>
            </p:style>
          </p:cxnSp>
          <p:sp>
            <p:nvSpPr>
              <p:cNvPr id="56" name="Freeform: Shape 55">
                <a:extLst>
                  <a:ext uri="{FF2B5EF4-FFF2-40B4-BE49-F238E27FC236}">
                    <a16:creationId xmlns:a16="http://schemas.microsoft.com/office/drawing/2014/main" id="{2933625D-D9C4-67E5-D4A8-DDDF621EAE35}"/>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FFC014"/>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7" name="Group 56">
              <a:extLst>
                <a:ext uri="{FF2B5EF4-FFF2-40B4-BE49-F238E27FC236}">
                  <a16:creationId xmlns:a16="http://schemas.microsoft.com/office/drawing/2014/main" id="{1D1CED1F-06C6-06CA-08DC-DECD6EE8A633}"/>
                </a:ext>
              </a:extLst>
            </p:cNvPr>
            <p:cNvGrpSpPr/>
            <p:nvPr/>
          </p:nvGrpSpPr>
          <p:grpSpPr>
            <a:xfrm flipH="1">
              <a:off x="8440444" y="3379401"/>
              <a:ext cx="763511" cy="215608"/>
              <a:chOff x="4121044" y="2513924"/>
              <a:chExt cx="1021795" cy="288544"/>
            </a:xfrm>
          </p:grpSpPr>
          <p:cxnSp>
            <p:nvCxnSpPr>
              <p:cNvPr id="58" name="Straight Connector 57">
                <a:extLst>
                  <a:ext uri="{FF2B5EF4-FFF2-40B4-BE49-F238E27FC236}">
                    <a16:creationId xmlns:a16="http://schemas.microsoft.com/office/drawing/2014/main" id="{32589670-092D-48FE-CEA2-04AB811B77E0}"/>
                  </a:ext>
                </a:extLst>
              </p:cNvPr>
              <p:cNvCxnSpPr>
                <a:cxnSpLocks/>
              </p:cNvCxnSpPr>
              <p:nvPr/>
            </p:nvCxnSpPr>
            <p:spPr>
              <a:xfrm>
                <a:off x="4121044" y="2658196"/>
                <a:ext cx="1021795" cy="0"/>
              </a:xfrm>
              <a:prstGeom prst="line">
                <a:avLst/>
              </a:prstGeom>
              <a:noFill/>
              <a:ln w="73025" cap="rnd">
                <a:solidFill>
                  <a:srgbClr val="0AACDB"/>
                </a:solidFill>
                <a:round/>
              </a:ln>
            </p:spPr>
            <p:style>
              <a:lnRef idx="2">
                <a:schemeClr val="accent1">
                  <a:shade val="50000"/>
                </a:schemeClr>
              </a:lnRef>
              <a:fillRef idx="1">
                <a:schemeClr val="accent1"/>
              </a:fillRef>
              <a:effectRef idx="0">
                <a:schemeClr val="accent1"/>
              </a:effectRef>
              <a:fontRef idx="minor">
                <a:schemeClr val="lt1"/>
              </a:fontRef>
            </p:style>
          </p:cxnSp>
          <p:sp>
            <p:nvSpPr>
              <p:cNvPr id="59" name="Freeform: Shape 58">
                <a:extLst>
                  <a:ext uri="{FF2B5EF4-FFF2-40B4-BE49-F238E27FC236}">
                    <a16:creationId xmlns:a16="http://schemas.microsoft.com/office/drawing/2014/main" id="{B7BAA798-B3ED-75A8-619A-0A9CC058C60C}"/>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0AAC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Oval 59">
              <a:extLst>
                <a:ext uri="{FF2B5EF4-FFF2-40B4-BE49-F238E27FC236}">
                  <a16:creationId xmlns:a16="http://schemas.microsoft.com/office/drawing/2014/main" id="{5E52C892-B909-9E80-2E07-41D4C7FC1A28}"/>
                </a:ext>
              </a:extLst>
            </p:cNvPr>
            <p:cNvSpPr/>
            <p:nvPr/>
          </p:nvSpPr>
          <p:spPr>
            <a:xfrm>
              <a:off x="9233468" y="3326974"/>
              <a:ext cx="320462" cy="320462"/>
            </a:xfrm>
            <a:prstGeom prst="ellipse">
              <a:avLst/>
            </a:prstGeom>
            <a:solidFill>
              <a:srgbClr val="0AACDB"/>
            </a:solidFill>
            <a:ln w="66675">
              <a:gradFill>
                <a:gsLst>
                  <a:gs pos="0">
                    <a:srgbClr val="0AACDB"/>
                  </a:gs>
                  <a:gs pos="100000">
                    <a:srgbClr val="78EDF7"/>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61" name="Oval 60">
              <a:extLst>
                <a:ext uri="{FF2B5EF4-FFF2-40B4-BE49-F238E27FC236}">
                  <a16:creationId xmlns:a16="http://schemas.microsoft.com/office/drawing/2014/main" id="{AEC9AC3A-C734-C63D-16AF-474BDB3B17A7}"/>
                </a:ext>
              </a:extLst>
            </p:cNvPr>
            <p:cNvSpPr/>
            <p:nvPr/>
          </p:nvSpPr>
          <p:spPr>
            <a:xfrm>
              <a:off x="10038863" y="4130772"/>
              <a:ext cx="320462" cy="320462"/>
            </a:xfrm>
            <a:prstGeom prst="ellipse">
              <a:avLst/>
            </a:prstGeom>
            <a:solidFill>
              <a:srgbClr val="0AACDB"/>
            </a:solidFill>
            <a:ln w="66675">
              <a:gradFill>
                <a:gsLst>
                  <a:gs pos="0">
                    <a:srgbClr val="0AACDB"/>
                  </a:gs>
                  <a:gs pos="100000">
                    <a:srgbClr val="78EDF7"/>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62" name="Group 61">
              <a:extLst>
                <a:ext uri="{FF2B5EF4-FFF2-40B4-BE49-F238E27FC236}">
                  <a16:creationId xmlns:a16="http://schemas.microsoft.com/office/drawing/2014/main" id="{B24B8EC6-AFDD-838B-3DB8-685F09A7B6D1}"/>
                </a:ext>
              </a:extLst>
            </p:cNvPr>
            <p:cNvGrpSpPr/>
            <p:nvPr/>
          </p:nvGrpSpPr>
          <p:grpSpPr>
            <a:xfrm rot="13500000">
              <a:off x="9407300" y="3784342"/>
              <a:ext cx="763513" cy="215608"/>
              <a:chOff x="4121044" y="2513924"/>
              <a:chExt cx="1021795" cy="288544"/>
            </a:xfrm>
          </p:grpSpPr>
          <p:cxnSp>
            <p:nvCxnSpPr>
              <p:cNvPr id="63" name="Straight Connector 62">
                <a:extLst>
                  <a:ext uri="{FF2B5EF4-FFF2-40B4-BE49-F238E27FC236}">
                    <a16:creationId xmlns:a16="http://schemas.microsoft.com/office/drawing/2014/main" id="{2D9551DC-50CA-8D6F-1C3F-F737844D841D}"/>
                  </a:ext>
                </a:extLst>
              </p:cNvPr>
              <p:cNvCxnSpPr>
                <a:cxnSpLocks/>
              </p:cNvCxnSpPr>
              <p:nvPr/>
            </p:nvCxnSpPr>
            <p:spPr>
              <a:xfrm>
                <a:off x="4121044" y="2658196"/>
                <a:ext cx="1021795" cy="0"/>
              </a:xfrm>
              <a:prstGeom prst="line">
                <a:avLst/>
              </a:prstGeom>
              <a:noFill/>
              <a:ln w="73025" cap="rnd">
                <a:solidFill>
                  <a:srgbClr val="0AACDB"/>
                </a:solidFill>
                <a:round/>
              </a:ln>
            </p:spPr>
            <p:style>
              <a:lnRef idx="2">
                <a:schemeClr val="accent1">
                  <a:shade val="50000"/>
                </a:schemeClr>
              </a:lnRef>
              <a:fillRef idx="1">
                <a:schemeClr val="accent1"/>
              </a:fillRef>
              <a:effectRef idx="0">
                <a:schemeClr val="accent1"/>
              </a:effectRef>
              <a:fontRef idx="minor">
                <a:schemeClr val="lt1"/>
              </a:fontRef>
            </p:style>
          </p:cxnSp>
          <p:sp>
            <p:nvSpPr>
              <p:cNvPr id="64" name="Freeform: Shape 63">
                <a:extLst>
                  <a:ext uri="{FF2B5EF4-FFF2-40B4-BE49-F238E27FC236}">
                    <a16:creationId xmlns:a16="http://schemas.microsoft.com/office/drawing/2014/main" id="{68A6B6C4-8DC5-B749-21EB-E1A69B6CD50D}"/>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0AAC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5" name="Group 64">
              <a:extLst>
                <a:ext uri="{FF2B5EF4-FFF2-40B4-BE49-F238E27FC236}">
                  <a16:creationId xmlns:a16="http://schemas.microsoft.com/office/drawing/2014/main" id="{776C8F7A-FDC8-E67E-65C1-96C617EF3655}"/>
                </a:ext>
              </a:extLst>
            </p:cNvPr>
            <p:cNvGrpSpPr/>
            <p:nvPr/>
          </p:nvGrpSpPr>
          <p:grpSpPr>
            <a:xfrm>
              <a:off x="7143815" y="2509412"/>
              <a:ext cx="3166383" cy="686114"/>
              <a:chOff x="7143815" y="2509412"/>
              <a:chExt cx="3166383" cy="686114"/>
            </a:xfrm>
          </p:grpSpPr>
          <p:grpSp>
            <p:nvGrpSpPr>
              <p:cNvPr id="66" name="Group 65">
                <a:extLst>
                  <a:ext uri="{FF2B5EF4-FFF2-40B4-BE49-F238E27FC236}">
                    <a16:creationId xmlns:a16="http://schemas.microsoft.com/office/drawing/2014/main" id="{8899058C-345F-4326-0B76-7B58690808A1}"/>
                  </a:ext>
                </a:extLst>
              </p:cNvPr>
              <p:cNvGrpSpPr/>
              <p:nvPr/>
            </p:nvGrpSpPr>
            <p:grpSpPr>
              <a:xfrm rot="18900000" flipH="1">
                <a:off x="7143815" y="2979918"/>
                <a:ext cx="763511" cy="215608"/>
                <a:chOff x="4121044" y="2513924"/>
                <a:chExt cx="1021795" cy="288544"/>
              </a:xfrm>
            </p:grpSpPr>
            <p:cxnSp>
              <p:nvCxnSpPr>
                <p:cNvPr id="76" name="Straight Connector 75">
                  <a:extLst>
                    <a:ext uri="{FF2B5EF4-FFF2-40B4-BE49-F238E27FC236}">
                      <a16:creationId xmlns:a16="http://schemas.microsoft.com/office/drawing/2014/main" id="{19651FFC-DAF7-2DC9-882B-4A666309B821}"/>
                    </a:ext>
                  </a:extLst>
                </p:cNvPr>
                <p:cNvCxnSpPr>
                  <a:cxnSpLocks/>
                </p:cNvCxnSpPr>
                <p:nvPr/>
              </p:nvCxnSpPr>
              <p:spPr>
                <a:xfrm>
                  <a:off x="4121044" y="2658196"/>
                  <a:ext cx="1021795" cy="0"/>
                </a:xfrm>
                <a:prstGeom prst="line">
                  <a:avLst/>
                </a:prstGeom>
                <a:noFill/>
                <a:ln w="73025" cap="rnd">
                  <a:solidFill>
                    <a:srgbClr val="6D1AE6"/>
                  </a:solidFill>
                  <a:round/>
                </a:ln>
              </p:spPr>
              <p:style>
                <a:lnRef idx="2">
                  <a:schemeClr val="accent1">
                    <a:shade val="50000"/>
                  </a:schemeClr>
                </a:lnRef>
                <a:fillRef idx="1">
                  <a:schemeClr val="accent1"/>
                </a:fillRef>
                <a:effectRef idx="0">
                  <a:schemeClr val="accent1"/>
                </a:effectRef>
                <a:fontRef idx="minor">
                  <a:schemeClr val="lt1"/>
                </a:fontRef>
              </p:style>
            </p:cxnSp>
            <p:sp>
              <p:nvSpPr>
                <p:cNvPr id="77" name="Freeform: Shape 76">
                  <a:extLst>
                    <a:ext uri="{FF2B5EF4-FFF2-40B4-BE49-F238E27FC236}">
                      <a16:creationId xmlns:a16="http://schemas.microsoft.com/office/drawing/2014/main" id="{5B1AF80E-EDED-80FC-2665-0EDEB024E8F4}"/>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6D1AE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7" name="Oval 66">
                <a:extLst>
                  <a:ext uri="{FF2B5EF4-FFF2-40B4-BE49-F238E27FC236}">
                    <a16:creationId xmlns:a16="http://schemas.microsoft.com/office/drawing/2014/main" id="{759A5E52-8755-871C-4C75-6E505A462BB8}"/>
                  </a:ext>
                </a:extLst>
              </p:cNvPr>
              <p:cNvSpPr/>
              <p:nvPr/>
            </p:nvSpPr>
            <p:spPr>
              <a:xfrm>
                <a:off x="7779831" y="2524378"/>
                <a:ext cx="320462" cy="320462"/>
              </a:xfrm>
              <a:prstGeom prst="ellipse">
                <a:avLst/>
              </a:prstGeom>
              <a:solidFill>
                <a:srgbClr val="975DED"/>
              </a:solidFill>
              <a:ln w="66675">
                <a:solidFill>
                  <a:srgbClr val="6D1A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68" name="Group 67">
                <a:extLst>
                  <a:ext uri="{FF2B5EF4-FFF2-40B4-BE49-F238E27FC236}">
                    <a16:creationId xmlns:a16="http://schemas.microsoft.com/office/drawing/2014/main" id="{4B0AC5FA-BB53-8FE0-9705-31B8F2D412EF}"/>
                  </a:ext>
                </a:extLst>
              </p:cNvPr>
              <p:cNvGrpSpPr/>
              <p:nvPr/>
            </p:nvGrpSpPr>
            <p:grpSpPr>
              <a:xfrm flipH="1">
                <a:off x="8100292" y="2564110"/>
                <a:ext cx="763511" cy="215608"/>
                <a:chOff x="4121044" y="2513924"/>
                <a:chExt cx="1021795" cy="288544"/>
              </a:xfrm>
            </p:grpSpPr>
            <p:cxnSp>
              <p:nvCxnSpPr>
                <p:cNvPr id="74" name="Straight Connector 73">
                  <a:extLst>
                    <a:ext uri="{FF2B5EF4-FFF2-40B4-BE49-F238E27FC236}">
                      <a16:creationId xmlns:a16="http://schemas.microsoft.com/office/drawing/2014/main" id="{E01DD114-D3E7-1E80-BBD5-F0F630143E43}"/>
                    </a:ext>
                  </a:extLst>
                </p:cNvPr>
                <p:cNvCxnSpPr>
                  <a:cxnSpLocks/>
                </p:cNvCxnSpPr>
                <p:nvPr/>
              </p:nvCxnSpPr>
              <p:spPr>
                <a:xfrm>
                  <a:off x="4121044" y="2658196"/>
                  <a:ext cx="1021795" cy="0"/>
                </a:xfrm>
                <a:prstGeom prst="line">
                  <a:avLst/>
                </a:prstGeom>
                <a:noFill/>
                <a:ln w="73025" cap="rnd">
                  <a:solidFill>
                    <a:srgbClr val="6D1AE6"/>
                  </a:solidFill>
                  <a:round/>
                </a:ln>
              </p:spPr>
              <p:style>
                <a:lnRef idx="2">
                  <a:schemeClr val="accent1">
                    <a:shade val="50000"/>
                  </a:schemeClr>
                </a:lnRef>
                <a:fillRef idx="1">
                  <a:schemeClr val="accent1"/>
                </a:fillRef>
                <a:effectRef idx="0">
                  <a:schemeClr val="accent1"/>
                </a:effectRef>
                <a:fontRef idx="minor">
                  <a:schemeClr val="lt1"/>
                </a:fontRef>
              </p:style>
            </p:cxnSp>
            <p:sp>
              <p:nvSpPr>
                <p:cNvPr id="75" name="Freeform: Shape 74">
                  <a:extLst>
                    <a:ext uri="{FF2B5EF4-FFF2-40B4-BE49-F238E27FC236}">
                      <a16:creationId xmlns:a16="http://schemas.microsoft.com/office/drawing/2014/main" id="{BB37C1D6-103B-59C9-74E9-024C97878025}"/>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6D1AE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9" name="Oval 68">
                <a:extLst>
                  <a:ext uri="{FF2B5EF4-FFF2-40B4-BE49-F238E27FC236}">
                    <a16:creationId xmlns:a16="http://schemas.microsoft.com/office/drawing/2014/main" id="{FE1CB39C-5169-59B5-D197-B9C453343FEC}"/>
                  </a:ext>
                </a:extLst>
              </p:cNvPr>
              <p:cNvSpPr/>
              <p:nvPr/>
            </p:nvSpPr>
            <p:spPr>
              <a:xfrm>
                <a:off x="8889476" y="2524378"/>
                <a:ext cx="320462" cy="320462"/>
              </a:xfrm>
              <a:prstGeom prst="ellipse">
                <a:avLst/>
              </a:prstGeom>
              <a:solidFill>
                <a:srgbClr val="975DED"/>
              </a:solidFill>
              <a:ln w="66675">
                <a:solidFill>
                  <a:srgbClr val="6D1A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70" name="Oval 69">
                <a:extLst>
                  <a:ext uri="{FF2B5EF4-FFF2-40B4-BE49-F238E27FC236}">
                    <a16:creationId xmlns:a16="http://schemas.microsoft.com/office/drawing/2014/main" id="{2FE8B787-E241-C827-BFE3-60DA95C1EC2C}"/>
                  </a:ext>
                </a:extLst>
              </p:cNvPr>
              <p:cNvSpPr/>
              <p:nvPr/>
            </p:nvSpPr>
            <p:spPr>
              <a:xfrm>
                <a:off x="9989736" y="2509412"/>
                <a:ext cx="320462" cy="320462"/>
              </a:xfrm>
              <a:prstGeom prst="ellipse">
                <a:avLst/>
              </a:prstGeom>
              <a:solidFill>
                <a:srgbClr val="975DED"/>
              </a:solidFill>
              <a:ln w="66675">
                <a:solidFill>
                  <a:srgbClr val="6D1A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71" name="Group 70">
                <a:extLst>
                  <a:ext uri="{FF2B5EF4-FFF2-40B4-BE49-F238E27FC236}">
                    <a16:creationId xmlns:a16="http://schemas.microsoft.com/office/drawing/2014/main" id="{CDC33222-6399-35BF-8D27-71795813F60A}"/>
                  </a:ext>
                </a:extLst>
              </p:cNvPr>
              <p:cNvGrpSpPr/>
              <p:nvPr/>
            </p:nvGrpSpPr>
            <p:grpSpPr>
              <a:xfrm rot="10800000">
                <a:off x="9215366" y="2561839"/>
                <a:ext cx="763512" cy="215608"/>
                <a:chOff x="4121044" y="2513924"/>
                <a:chExt cx="1021795" cy="288544"/>
              </a:xfrm>
            </p:grpSpPr>
            <p:cxnSp>
              <p:nvCxnSpPr>
                <p:cNvPr id="72" name="Straight Connector 71">
                  <a:extLst>
                    <a:ext uri="{FF2B5EF4-FFF2-40B4-BE49-F238E27FC236}">
                      <a16:creationId xmlns:a16="http://schemas.microsoft.com/office/drawing/2014/main" id="{DE5CB21A-7098-C71B-45BD-9AC00CFE35D4}"/>
                    </a:ext>
                  </a:extLst>
                </p:cNvPr>
                <p:cNvCxnSpPr>
                  <a:cxnSpLocks/>
                </p:cNvCxnSpPr>
                <p:nvPr/>
              </p:nvCxnSpPr>
              <p:spPr>
                <a:xfrm>
                  <a:off x="4121044" y="2658196"/>
                  <a:ext cx="1021795" cy="0"/>
                </a:xfrm>
                <a:prstGeom prst="line">
                  <a:avLst/>
                </a:prstGeom>
                <a:noFill/>
                <a:ln w="73025" cap="rnd">
                  <a:solidFill>
                    <a:srgbClr val="6D1AE6"/>
                  </a:solidFill>
                  <a:round/>
                </a:ln>
              </p:spPr>
              <p:style>
                <a:lnRef idx="2">
                  <a:schemeClr val="accent1">
                    <a:shade val="50000"/>
                  </a:schemeClr>
                </a:lnRef>
                <a:fillRef idx="1">
                  <a:schemeClr val="accent1"/>
                </a:fillRef>
                <a:effectRef idx="0">
                  <a:schemeClr val="accent1"/>
                </a:effectRef>
                <a:fontRef idx="minor">
                  <a:schemeClr val="lt1"/>
                </a:fontRef>
              </p:style>
            </p:cxnSp>
            <p:sp>
              <p:nvSpPr>
                <p:cNvPr id="73" name="Freeform: Shape 72">
                  <a:extLst>
                    <a:ext uri="{FF2B5EF4-FFF2-40B4-BE49-F238E27FC236}">
                      <a16:creationId xmlns:a16="http://schemas.microsoft.com/office/drawing/2014/main" id="{C7E56A55-DE22-283C-05FC-77A2BD2685C0}"/>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6D1AE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79" name="Oval 78">
              <a:extLst>
                <a:ext uri="{FF2B5EF4-FFF2-40B4-BE49-F238E27FC236}">
                  <a16:creationId xmlns:a16="http://schemas.microsoft.com/office/drawing/2014/main" id="{1D458906-77EE-2E73-4121-6AAAA0B6E20B}"/>
                </a:ext>
              </a:extLst>
            </p:cNvPr>
            <p:cNvSpPr/>
            <p:nvPr/>
          </p:nvSpPr>
          <p:spPr>
            <a:xfrm>
              <a:off x="8109046" y="3326974"/>
              <a:ext cx="320462" cy="320462"/>
            </a:xfrm>
            <a:prstGeom prst="ellipse">
              <a:avLst/>
            </a:prstGeom>
            <a:solidFill>
              <a:srgbClr val="0AACDB"/>
            </a:solidFill>
            <a:ln w="66675">
              <a:gradFill>
                <a:gsLst>
                  <a:gs pos="0">
                    <a:srgbClr val="0AACDB"/>
                  </a:gs>
                  <a:gs pos="100000">
                    <a:srgbClr val="78EDF7"/>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0" name="Oval 79">
              <a:extLst>
                <a:ext uri="{FF2B5EF4-FFF2-40B4-BE49-F238E27FC236}">
                  <a16:creationId xmlns:a16="http://schemas.microsoft.com/office/drawing/2014/main" id="{AE0BDD5E-4273-6F96-F194-3F2561C19027}"/>
                </a:ext>
              </a:extLst>
            </p:cNvPr>
            <p:cNvSpPr/>
            <p:nvPr/>
          </p:nvSpPr>
          <p:spPr>
            <a:xfrm>
              <a:off x="5029496" y="2540147"/>
              <a:ext cx="320462" cy="320462"/>
            </a:xfrm>
            <a:prstGeom prst="ellipse">
              <a:avLst/>
            </a:prstGeom>
            <a:solidFill>
              <a:srgbClr val="FFC014"/>
            </a:solidFill>
            <a:ln w="66675">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1" name="Oval 80">
              <a:extLst>
                <a:ext uri="{FF2B5EF4-FFF2-40B4-BE49-F238E27FC236}">
                  <a16:creationId xmlns:a16="http://schemas.microsoft.com/office/drawing/2014/main" id="{82B36EC4-F357-1A1D-D984-BF312D442339}"/>
                </a:ext>
              </a:extLst>
            </p:cNvPr>
            <p:cNvSpPr/>
            <p:nvPr/>
          </p:nvSpPr>
          <p:spPr>
            <a:xfrm>
              <a:off x="6191615" y="2540147"/>
              <a:ext cx="320462" cy="320462"/>
            </a:xfrm>
            <a:prstGeom prst="ellipse">
              <a:avLst/>
            </a:prstGeom>
            <a:solidFill>
              <a:srgbClr val="FFC014"/>
            </a:solidFill>
            <a:ln w="66675">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2" name="Oval 81">
              <a:extLst>
                <a:ext uri="{FF2B5EF4-FFF2-40B4-BE49-F238E27FC236}">
                  <a16:creationId xmlns:a16="http://schemas.microsoft.com/office/drawing/2014/main" id="{F023E044-42FA-B9B4-85FF-D9EF64FD0DCB}"/>
                </a:ext>
              </a:extLst>
            </p:cNvPr>
            <p:cNvSpPr/>
            <p:nvPr/>
          </p:nvSpPr>
          <p:spPr>
            <a:xfrm>
              <a:off x="6984624" y="3326974"/>
              <a:ext cx="320462" cy="320462"/>
            </a:xfrm>
            <a:prstGeom prst="ellipse">
              <a:avLst/>
            </a:prstGeom>
            <a:solidFill>
              <a:srgbClr val="FFC014"/>
            </a:solidFill>
            <a:ln w="66675">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cxnSp>
        <p:nvCxnSpPr>
          <p:cNvPr id="131" name="Straight Arrow Connector 130">
            <a:extLst>
              <a:ext uri="{FF2B5EF4-FFF2-40B4-BE49-F238E27FC236}">
                <a16:creationId xmlns:a16="http://schemas.microsoft.com/office/drawing/2014/main" id="{9B93391F-8588-615B-D7F1-A082F4AE5664}"/>
              </a:ext>
            </a:extLst>
          </p:cNvPr>
          <p:cNvCxnSpPr>
            <a:cxnSpLocks/>
          </p:cNvCxnSpPr>
          <p:nvPr/>
        </p:nvCxnSpPr>
        <p:spPr>
          <a:xfrm>
            <a:off x="3094455" y="5876163"/>
            <a:ext cx="949842" cy="0"/>
          </a:xfrm>
          <a:prstGeom prst="straightConnector1">
            <a:avLst/>
          </a:prstGeom>
          <a:ln w="63500" cap="rnd">
            <a:solidFill>
              <a:srgbClr val="005EB8"/>
            </a:solidFill>
            <a:prstDash val="solid"/>
            <a:bevel/>
            <a:headEnd w="med" len="sm"/>
            <a:tailEnd type="arrow" w="med" len="sm"/>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61033224-F8D9-4AFC-3D0D-0C10D2DBC48D}"/>
              </a:ext>
            </a:extLst>
          </p:cNvPr>
          <p:cNvGrpSpPr/>
          <p:nvPr/>
        </p:nvGrpSpPr>
        <p:grpSpPr>
          <a:xfrm rot="16200000" flipH="1">
            <a:off x="6587028" y="4095750"/>
            <a:ext cx="1918881" cy="1124260"/>
            <a:chOff x="8440444" y="3326974"/>
            <a:chExt cx="1918881" cy="1124260"/>
          </a:xfrm>
        </p:grpSpPr>
        <p:grpSp>
          <p:nvGrpSpPr>
            <p:cNvPr id="7" name="Group 6">
              <a:extLst>
                <a:ext uri="{FF2B5EF4-FFF2-40B4-BE49-F238E27FC236}">
                  <a16:creationId xmlns:a16="http://schemas.microsoft.com/office/drawing/2014/main" id="{DD235700-7014-8CB0-5DFF-35DE1E1E135A}"/>
                </a:ext>
              </a:extLst>
            </p:cNvPr>
            <p:cNvGrpSpPr/>
            <p:nvPr/>
          </p:nvGrpSpPr>
          <p:grpSpPr>
            <a:xfrm flipH="1">
              <a:off x="8440444" y="3379401"/>
              <a:ext cx="763511" cy="215608"/>
              <a:chOff x="4121044" y="2513924"/>
              <a:chExt cx="1021795" cy="288544"/>
            </a:xfrm>
          </p:grpSpPr>
          <p:cxnSp>
            <p:nvCxnSpPr>
              <p:cNvPr id="40" name="Straight Connector 39">
                <a:extLst>
                  <a:ext uri="{FF2B5EF4-FFF2-40B4-BE49-F238E27FC236}">
                    <a16:creationId xmlns:a16="http://schemas.microsoft.com/office/drawing/2014/main" id="{E5DDC815-980F-61B7-416D-1FF2F00AEF78}"/>
                  </a:ext>
                </a:extLst>
              </p:cNvPr>
              <p:cNvCxnSpPr>
                <a:cxnSpLocks/>
              </p:cNvCxnSpPr>
              <p:nvPr/>
            </p:nvCxnSpPr>
            <p:spPr>
              <a:xfrm>
                <a:off x="4121044" y="2658196"/>
                <a:ext cx="1021795" cy="0"/>
              </a:xfrm>
              <a:prstGeom prst="line">
                <a:avLst/>
              </a:prstGeom>
              <a:noFill/>
              <a:ln w="73025" cap="rnd">
                <a:solidFill>
                  <a:srgbClr val="005EB8"/>
                </a:solidFill>
                <a:round/>
              </a:ln>
            </p:spPr>
            <p:style>
              <a:lnRef idx="2">
                <a:schemeClr val="accent1">
                  <a:shade val="50000"/>
                </a:schemeClr>
              </a:lnRef>
              <a:fillRef idx="1">
                <a:schemeClr val="accent1"/>
              </a:fillRef>
              <a:effectRef idx="0">
                <a:schemeClr val="accent1"/>
              </a:effectRef>
              <a:fontRef idx="minor">
                <a:schemeClr val="lt1"/>
              </a:fontRef>
            </p:style>
          </p:cxnSp>
          <p:sp>
            <p:nvSpPr>
              <p:cNvPr id="42" name="Freeform: Shape 41">
                <a:extLst>
                  <a:ext uri="{FF2B5EF4-FFF2-40B4-BE49-F238E27FC236}">
                    <a16:creationId xmlns:a16="http://schemas.microsoft.com/office/drawing/2014/main" id="{A90D6A81-3203-D54E-4CEB-F731D0E7457E}"/>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005EB8"/>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9">
              <a:extLst>
                <a:ext uri="{FF2B5EF4-FFF2-40B4-BE49-F238E27FC236}">
                  <a16:creationId xmlns:a16="http://schemas.microsoft.com/office/drawing/2014/main" id="{BEE09D17-02C4-B825-6800-9BA619EF480A}"/>
                </a:ext>
              </a:extLst>
            </p:cNvPr>
            <p:cNvGrpSpPr/>
            <p:nvPr/>
          </p:nvGrpSpPr>
          <p:grpSpPr>
            <a:xfrm rot="13500000">
              <a:off x="9407300" y="3784342"/>
              <a:ext cx="763513" cy="215608"/>
              <a:chOff x="4121044" y="2513924"/>
              <a:chExt cx="1021795" cy="288544"/>
            </a:xfrm>
          </p:grpSpPr>
          <p:cxnSp>
            <p:nvCxnSpPr>
              <p:cNvPr id="11" name="Straight Connector 10">
                <a:extLst>
                  <a:ext uri="{FF2B5EF4-FFF2-40B4-BE49-F238E27FC236}">
                    <a16:creationId xmlns:a16="http://schemas.microsoft.com/office/drawing/2014/main" id="{DA2A641C-448C-C86B-7DF1-88CDF882BBBB}"/>
                  </a:ext>
                </a:extLst>
              </p:cNvPr>
              <p:cNvCxnSpPr>
                <a:cxnSpLocks/>
              </p:cNvCxnSpPr>
              <p:nvPr/>
            </p:nvCxnSpPr>
            <p:spPr>
              <a:xfrm>
                <a:off x="4121044" y="2658196"/>
                <a:ext cx="1021795" cy="0"/>
              </a:xfrm>
              <a:prstGeom prst="line">
                <a:avLst/>
              </a:prstGeom>
              <a:noFill/>
              <a:ln w="73025" cap="rnd">
                <a:solidFill>
                  <a:srgbClr val="005EB8"/>
                </a:solidFill>
                <a:round/>
              </a:ln>
            </p:spPr>
            <p:style>
              <a:lnRef idx="2">
                <a:schemeClr val="accent1">
                  <a:shade val="50000"/>
                </a:schemeClr>
              </a:lnRef>
              <a:fillRef idx="1">
                <a:schemeClr val="accent1"/>
              </a:fillRef>
              <a:effectRef idx="0">
                <a:schemeClr val="accent1"/>
              </a:effectRef>
              <a:fontRef idx="minor">
                <a:schemeClr val="lt1"/>
              </a:fontRef>
            </p:style>
          </p:cxnSp>
          <p:sp>
            <p:nvSpPr>
              <p:cNvPr id="13" name="Freeform: Shape 12">
                <a:extLst>
                  <a:ext uri="{FF2B5EF4-FFF2-40B4-BE49-F238E27FC236}">
                    <a16:creationId xmlns:a16="http://schemas.microsoft.com/office/drawing/2014/main" id="{A297F017-6698-9A1A-140A-C8F98B696EF2}"/>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73025" cap="rnd">
                <a:solidFill>
                  <a:srgbClr val="005EB8"/>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Oval 7">
              <a:extLst>
                <a:ext uri="{FF2B5EF4-FFF2-40B4-BE49-F238E27FC236}">
                  <a16:creationId xmlns:a16="http://schemas.microsoft.com/office/drawing/2014/main" id="{0C6F4B10-908B-9120-AEA6-2E5C9BED15CD}"/>
                </a:ext>
              </a:extLst>
            </p:cNvPr>
            <p:cNvSpPr/>
            <p:nvPr/>
          </p:nvSpPr>
          <p:spPr>
            <a:xfrm>
              <a:off x="9233468" y="3326974"/>
              <a:ext cx="320462" cy="320462"/>
            </a:xfrm>
            <a:prstGeom prst="ellipse">
              <a:avLst/>
            </a:prstGeom>
            <a:solidFill>
              <a:srgbClr val="004F9E"/>
            </a:solidFill>
            <a:ln w="66675">
              <a:solidFill>
                <a:srgbClr val="005E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9" name="Oval 8">
              <a:extLst>
                <a:ext uri="{FF2B5EF4-FFF2-40B4-BE49-F238E27FC236}">
                  <a16:creationId xmlns:a16="http://schemas.microsoft.com/office/drawing/2014/main" id="{495FC4E2-767D-DEBA-BAC0-8AF5E42BF408}"/>
                </a:ext>
              </a:extLst>
            </p:cNvPr>
            <p:cNvSpPr/>
            <p:nvPr/>
          </p:nvSpPr>
          <p:spPr>
            <a:xfrm>
              <a:off x="10038863" y="4130772"/>
              <a:ext cx="320462" cy="320462"/>
            </a:xfrm>
            <a:prstGeom prst="ellipse">
              <a:avLst/>
            </a:prstGeom>
            <a:solidFill>
              <a:srgbClr val="004F9E"/>
            </a:solidFill>
            <a:ln w="66675">
              <a:solidFill>
                <a:srgbClr val="005E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grpSp>
        <p:nvGrpSpPr>
          <p:cNvPr id="52" name="Group 51">
            <a:extLst>
              <a:ext uri="{FF2B5EF4-FFF2-40B4-BE49-F238E27FC236}">
                <a16:creationId xmlns:a16="http://schemas.microsoft.com/office/drawing/2014/main" id="{67C8FE59-77EC-AA7C-E35D-E1542EB7BC82}"/>
              </a:ext>
            </a:extLst>
          </p:cNvPr>
          <p:cNvGrpSpPr/>
          <p:nvPr/>
        </p:nvGrpSpPr>
        <p:grpSpPr>
          <a:xfrm>
            <a:off x="6931588" y="3733147"/>
            <a:ext cx="1228613" cy="1935241"/>
            <a:chOff x="6931588" y="3733147"/>
            <a:chExt cx="1228613" cy="1935241"/>
          </a:xfrm>
        </p:grpSpPr>
        <p:grpSp>
          <p:nvGrpSpPr>
            <p:cNvPr id="53" name="Group 52">
              <a:extLst>
                <a:ext uri="{FF2B5EF4-FFF2-40B4-BE49-F238E27FC236}">
                  <a16:creationId xmlns:a16="http://schemas.microsoft.com/office/drawing/2014/main" id="{BF4430A9-23ED-6A1C-8138-00C471E42F80}"/>
                </a:ext>
              </a:extLst>
            </p:cNvPr>
            <p:cNvGrpSpPr/>
            <p:nvPr/>
          </p:nvGrpSpPr>
          <p:grpSpPr>
            <a:xfrm rot="16200000" flipH="1">
              <a:off x="6755810" y="4014105"/>
              <a:ext cx="1424887" cy="862972"/>
              <a:chOff x="8475150" y="3379401"/>
              <a:chExt cx="1424887" cy="862972"/>
            </a:xfrm>
          </p:grpSpPr>
          <p:grpSp>
            <p:nvGrpSpPr>
              <p:cNvPr id="90" name="Group 89">
                <a:extLst>
                  <a:ext uri="{FF2B5EF4-FFF2-40B4-BE49-F238E27FC236}">
                    <a16:creationId xmlns:a16="http://schemas.microsoft.com/office/drawing/2014/main" id="{AD5FFC41-9E7B-4132-046E-3066BDBD356B}"/>
                  </a:ext>
                </a:extLst>
              </p:cNvPr>
              <p:cNvGrpSpPr/>
              <p:nvPr/>
            </p:nvGrpSpPr>
            <p:grpSpPr>
              <a:xfrm flipH="1">
                <a:off x="8475150" y="3379401"/>
                <a:ext cx="694101" cy="215608"/>
                <a:chOff x="4167489" y="2513924"/>
                <a:chExt cx="928905" cy="288544"/>
              </a:xfrm>
            </p:grpSpPr>
            <p:cxnSp>
              <p:nvCxnSpPr>
                <p:cNvPr id="100" name="Straight Connector 99">
                  <a:extLst>
                    <a:ext uri="{FF2B5EF4-FFF2-40B4-BE49-F238E27FC236}">
                      <a16:creationId xmlns:a16="http://schemas.microsoft.com/office/drawing/2014/main" id="{BB0CBB27-556A-390E-5659-61BBE389F8A9}"/>
                    </a:ext>
                  </a:extLst>
                </p:cNvPr>
                <p:cNvCxnSpPr>
                  <a:cxnSpLocks/>
                </p:cNvCxnSpPr>
                <p:nvPr/>
              </p:nvCxnSpPr>
              <p:spPr>
                <a:xfrm>
                  <a:off x="4167489" y="2658196"/>
                  <a:ext cx="928905"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01" name="Freeform: Shape 100">
                  <a:extLst>
                    <a:ext uri="{FF2B5EF4-FFF2-40B4-BE49-F238E27FC236}">
                      <a16:creationId xmlns:a16="http://schemas.microsoft.com/office/drawing/2014/main" id="{E550F26F-6740-32C1-529E-DF328B369B33}"/>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1" name="Group 90">
                <a:extLst>
                  <a:ext uri="{FF2B5EF4-FFF2-40B4-BE49-F238E27FC236}">
                    <a16:creationId xmlns:a16="http://schemas.microsoft.com/office/drawing/2014/main" id="{4EAFC14D-0D35-706E-092D-407538CE084B}"/>
                  </a:ext>
                </a:extLst>
              </p:cNvPr>
              <p:cNvGrpSpPr/>
              <p:nvPr/>
            </p:nvGrpSpPr>
            <p:grpSpPr>
              <a:xfrm rot="13500000">
                <a:off x="9445181" y="3787518"/>
                <a:ext cx="694103" cy="215608"/>
                <a:chOff x="4161479" y="2513924"/>
                <a:chExt cx="928905" cy="288544"/>
              </a:xfrm>
            </p:grpSpPr>
            <p:cxnSp>
              <p:nvCxnSpPr>
                <p:cNvPr id="92" name="Straight Connector 91">
                  <a:extLst>
                    <a:ext uri="{FF2B5EF4-FFF2-40B4-BE49-F238E27FC236}">
                      <a16:creationId xmlns:a16="http://schemas.microsoft.com/office/drawing/2014/main" id="{714C7ACE-2D41-4C0D-4BB2-9D8D8DFB587B}"/>
                    </a:ext>
                  </a:extLst>
                </p:cNvPr>
                <p:cNvCxnSpPr>
                  <a:cxnSpLocks/>
                </p:cNvCxnSpPr>
                <p:nvPr/>
              </p:nvCxnSpPr>
              <p:spPr>
                <a:xfrm>
                  <a:off x="4161479" y="2658195"/>
                  <a:ext cx="928905"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93" name="Freeform: Shape 92">
                  <a:extLst>
                    <a:ext uri="{FF2B5EF4-FFF2-40B4-BE49-F238E27FC236}">
                      <a16:creationId xmlns:a16="http://schemas.microsoft.com/office/drawing/2014/main" id="{5B15EC92-FB18-B31C-9DB3-C4B2BBC7ED7B}"/>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88" name="Oval 87">
              <a:extLst>
                <a:ext uri="{FF2B5EF4-FFF2-40B4-BE49-F238E27FC236}">
                  <a16:creationId xmlns:a16="http://schemas.microsoft.com/office/drawing/2014/main" id="{C51869B6-56D9-8277-F353-0C168FF0E5C1}"/>
                </a:ext>
              </a:extLst>
            </p:cNvPr>
            <p:cNvSpPr/>
            <p:nvPr/>
          </p:nvSpPr>
          <p:spPr>
            <a:xfrm>
              <a:off x="6931588" y="4438426"/>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9" name="Oval 88">
              <a:extLst>
                <a:ext uri="{FF2B5EF4-FFF2-40B4-BE49-F238E27FC236}">
                  <a16:creationId xmlns:a16="http://schemas.microsoft.com/office/drawing/2014/main" id="{8DA196B4-FD53-D246-B451-365E492340C7}"/>
                </a:ext>
              </a:extLst>
            </p:cNvPr>
            <p:cNvSpPr/>
            <p:nvPr/>
          </p:nvSpPr>
          <p:spPr>
            <a:xfrm>
              <a:off x="7733666" y="5241853"/>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grpSp>
        <p:nvGrpSpPr>
          <p:cNvPr id="127" name="Group 126">
            <a:extLst>
              <a:ext uri="{FF2B5EF4-FFF2-40B4-BE49-F238E27FC236}">
                <a16:creationId xmlns:a16="http://schemas.microsoft.com/office/drawing/2014/main" id="{C82CB898-5657-5958-39E6-3578E66CFCB9}"/>
              </a:ext>
            </a:extLst>
          </p:cNvPr>
          <p:cNvGrpSpPr/>
          <p:nvPr/>
        </p:nvGrpSpPr>
        <p:grpSpPr>
          <a:xfrm>
            <a:off x="4976460" y="2456376"/>
            <a:ext cx="5435902" cy="2047895"/>
            <a:chOff x="4976460" y="2456376"/>
            <a:chExt cx="5435902" cy="2047895"/>
          </a:xfrm>
        </p:grpSpPr>
        <p:grpSp>
          <p:nvGrpSpPr>
            <p:cNvPr id="84" name="Group 83">
              <a:extLst>
                <a:ext uri="{FF2B5EF4-FFF2-40B4-BE49-F238E27FC236}">
                  <a16:creationId xmlns:a16="http://schemas.microsoft.com/office/drawing/2014/main" id="{142A96B9-E3F1-8A54-9368-8F7ABDC0F8E9}"/>
                </a:ext>
              </a:extLst>
            </p:cNvPr>
            <p:cNvGrpSpPr/>
            <p:nvPr/>
          </p:nvGrpSpPr>
          <p:grpSpPr>
            <a:xfrm>
              <a:off x="5423734" y="2602323"/>
              <a:ext cx="694102" cy="215608"/>
              <a:chOff x="4167489" y="2513924"/>
              <a:chExt cx="928905" cy="288544"/>
            </a:xfrm>
            <a:noFill/>
          </p:grpSpPr>
          <p:cxnSp>
            <p:nvCxnSpPr>
              <p:cNvPr id="85" name="Straight Connector 84">
                <a:extLst>
                  <a:ext uri="{FF2B5EF4-FFF2-40B4-BE49-F238E27FC236}">
                    <a16:creationId xmlns:a16="http://schemas.microsoft.com/office/drawing/2014/main" id="{4CAC89B7-C10F-E372-9416-7BD82DC1B01C}"/>
                  </a:ext>
                </a:extLst>
              </p:cNvPr>
              <p:cNvCxnSpPr>
                <a:cxnSpLocks/>
              </p:cNvCxnSpPr>
              <p:nvPr/>
            </p:nvCxnSpPr>
            <p:spPr>
              <a:xfrm>
                <a:off x="4167489" y="2658196"/>
                <a:ext cx="928905"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86" name="Freeform: Shape 85">
                <a:extLst>
                  <a:ext uri="{FF2B5EF4-FFF2-40B4-BE49-F238E27FC236}">
                    <a16:creationId xmlns:a16="http://schemas.microsoft.com/office/drawing/2014/main" id="{301C774A-0254-1800-361C-E94C6C11449E}"/>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6599BC05-2689-C3FC-144B-A5AEB7C0EEFE}"/>
                </a:ext>
              </a:extLst>
            </p:cNvPr>
            <p:cNvGrpSpPr/>
            <p:nvPr/>
          </p:nvGrpSpPr>
          <p:grpSpPr>
            <a:xfrm rot="13500000">
              <a:off x="6419318" y="2980545"/>
              <a:ext cx="631002" cy="215608"/>
              <a:chOff x="4209712" y="2513924"/>
              <a:chExt cx="844459" cy="288544"/>
            </a:xfrm>
            <a:noFill/>
          </p:grpSpPr>
          <p:cxnSp>
            <p:nvCxnSpPr>
              <p:cNvPr id="94" name="Straight Connector 93">
                <a:extLst>
                  <a:ext uri="{FF2B5EF4-FFF2-40B4-BE49-F238E27FC236}">
                    <a16:creationId xmlns:a16="http://schemas.microsoft.com/office/drawing/2014/main" id="{C71189AC-9562-A414-A0A0-207250244DFF}"/>
                  </a:ext>
                </a:extLst>
              </p:cNvPr>
              <p:cNvCxnSpPr>
                <a:cxnSpLocks/>
              </p:cNvCxnSpPr>
              <p:nvPr/>
            </p:nvCxnSpPr>
            <p:spPr>
              <a:xfrm>
                <a:off x="4209712" y="2658196"/>
                <a:ext cx="844459"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95" name="Freeform: Shape 94">
                <a:extLst>
                  <a:ext uri="{FF2B5EF4-FFF2-40B4-BE49-F238E27FC236}">
                    <a16:creationId xmlns:a16="http://schemas.microsoft.com/office/drawing/2014/main" id="{30472170-1803-61F2-EE99-5A076697FEAE}"/>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6" name="Group 95">
              <a:extLst>
                <a:ext uri="{FF2B5EF4-FFF2-40B4-BE49-F238E27FC236}">
                  <a16:creationId xmlns:a16="http://schemas.microsoft.com/office/drawing/2014/main" id="{79A35A91-306F-A014-D405-8EB5C606DF08}"/>
                </a:ext>
              </a:extLst>
            </p:cNvPr>
            <p:cNvGrpSpPr/>
            <p:nvPr/>
          </p:nvGrpSpPr>
          <p:grpSpPr>
            <a:xfrm rot="18900000" flipH="1">
              <a:off x="7210072" y="2979915"/>
              <a:ext cx="631001" cy="215608"/>
              <a:chOff x="4209712" y="2513924"/>
              <a:chExt cx="844459" cy="288544"/>
            </a:xfrm>
            <a:noFill/>
          </p:grpSpPr>
          <p:cxnSp>
            <p:nvCxnSpPr>
              <p:cNvPr id="97" name="Straight Connector 96">
                <a:extLst>
                  <a:ext uri="{FF2B5EF4-FFF2-40B4-BE49-F238E27FC236}">
                    <a16:creationId xmlns:a16="http://schemas.microsoft.com/office/drawing/2014/main" id="{A81503B9-4FEA-D2B7-4978-E3673A652052}"/>
                  </a:ext>
                </a:extLst>
              </p:cNvPr>
              <p:cNvCxnSpPr>
                <a:cxnSpLocks/>
              </p:cNvCxnSpPr>
              <p:nvPr/>
            </p:nvCxnSpPr>
            <p:spPr>
              <a:xfrm>
                <a:off x="4209712" y="2658196"/>
                <a:ext cx="844459"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98" name="Freeform: Shape 97">
                <a:extLst>
                  <a:ext uri="{FF2B5EF4-FFF2-40B4-BE49-F238E27FC236}">
                    <a16:creationId xmlns:a16="http://schemas.microsoft.com/office/drawing/2014/main" id="{E9C146DB-DA69-0AB1-34B2-346633C16578}"/>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9" name="Oval 98">
              <a:extLst>
                <a:ext uri="{FF2B5EF4-FFF2-40B4-BE49-F238E27FC236}">
                  <a16:creationId xmlns:a16="http://schemas.microsoft.com/office/drawing/2014/main" id="{C9558E3F-5CF2-D8F6-CE37-DB6F359859D0}"/>
                </a:ext>
              </a:extLst>
            </p:cNvPr>
            <p:cNvSpPr/>
            <p:nvPr/>
          </p:nvSpPr>
          <p:spPr>
            <a:xfrm>
              <a:off x="7726795" y="2471341"/>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104" name="Group 103">
              <a:extLst>
                <a:ext uri="{FF2B5EF4-FFF2-40B4-BE49-F238E27FC236}">
                  <a16:creationId xmlns:a16="http://schemas.microsoft.com/office/drawing/2014/main" id="{13700644-8497-64A2-307E-F1745A728AB3}"/>
                </a:ext>
              </a:extLst>
            </p:cNvPr>
            <p:cNvGrpSpPr/>
            <p:nvPr/>
          </p:nvGrpSpPr>
          <p:grpSpPr>
            <a:xfrm flipH="1">
              <a:off x="8166551" y="2564110"/>
              <a:ext cx="631001" cy="215608"/>
              <a:chOff x="4209712" y="2513924"/>
              <a:chExt cx="844459" cy="288544"/>
            </a:xfrm>
            <a:noFill/>
          </p:grpSpPr>
          <p:cxnSp>
            <p:nvCxnSpPr>
              <p:cNvPr id="105" name="Straight Connector 104">
                <a:extLst>
                  <a:ext uri="{FF2B5EF4-FFF2-40B4-BE49-F238E27FC236}">
                    <a16:creationId xmlns:a16="http://schemas.microsoft.com/office/drawing/2014/main" id="{37E6D2E4-7137-408A-EA69-331CDD485CBF}"/>
                  </a:ext>
                </a:extLst>
              </p:cNvPr>
              <p:cNvCxnSpPr>
                <a:cxnSpLocks/>
              </p:cNvCxnSpPr>
              <p:nvPr/>
            </p:nvCxnSpPr>
            <p:spPr>
              <a:xfrm>
                <a:off x="4209712" y="2658196"/>
                <a:ext cx="844459"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06" name="Freeform: Shape 105">
                <a:extLst>
                  <a:ext uri="{FF2B5EF4-FFF2-40B4-BE49-F238E27FC236}">
                    <a16:creationId xmlns:a16="http://schemas.microsoft.com/office/drawing/2014/main" id="{108211E9-935A-C94D-B149-7E4821419953}"/>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7" name="Oval 106">
              <a:extLst>
                <a:ext uri="{FF2B5EF4-FFF2-40B4-BE49-F238E27FC236}">
                  <a16:creationId xmlns:a16="http://schemas.microsoft.com/office/drawing/2014/main" id="{5AADCCB0-1E23-5082-B806-CF0B70158C63}"/>
                </a:ext>
              </a:extLst>
            </p:cNvPr>
            <p:cNvSpPr/>
            <p:nvPr/>
          </p:nvSpPr>
          <p:spPr>
            <a:xfrm>
              <a:off x="8836440" y="2471342"/>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08" name="Oval 107">
              <a:extLst>
                <a:ext uri="{FF2B5EF4-FFF2-40B4-BE49-F238E27FC236}">
                  <a16:creationId xmlns:a16="http://schemas.microsoft.com/office/drawing/2014/main" id="{C2A54FBB-6F39-1A01-EBD3-FE11FC9D7954}"/>
                </a:ext>
              </a:extLst>
            </p:cNvPr>
            <p:cNvSpPr/>
            <p:nvPr/>
          </p:nvSpPr>
          <p:spPr>
            <a:xfrm>
              <a:off x="9936700" y="2456376"/>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109" name="Group 108">
              <a:extLst>
                <a:ext uri="{FF2B5EF4-FFF2-40B4-BE49-F238E27FC236}">
                  <a16:creationId xmlns:a16="http://schemas.microsoft.com/office/drawing/2014/main" id="{8EB92360-8761-AB00-037A-4A01FC862D31}"/>
                </a:ext>
              </a:extLst>
            </p:cNvPr>
            <p:cNvGrpSpPr/>
            <p:nvPr/>
          </p:nvGrpSpPr>
          <p:grpSpPr>
            <a:xfrm rot="10800000">
              <a:off x="9281623" y="2561838"/>
              <a:ext cx="631002" cy="215608"/>
              <a:chOff x="4209712" y="2513924"/>
              <a:chExt cx="844459" cy="288544"/>
            </a:xfrm>
            <a:noFill/>
          </p:grpSpPr>
          <p:cxnSp>
            <p:nvCxnSpPr>
              <p:cNvPr id="110" name="Straight Connector 109">
                <a:extLst>
                  <a:ext uri="{FF2B5EF4-FFF2-40B4-BE49-F238E27FC236}">
                    <a16:creationId xmlns:a16="http://schemas.microsoft.com/office/drawing/2014/main" id="{F1B26589-7E4D-7081-6F46-425369B650E3}"/>
                  </a:ext>
                </a:extLst>
              </p:cNvPr>
              <p:cNvCxnSpPr>
                <a:cxnSpLocks/>
              </p:cNvCxnSpPr>
              <p:nvPr/>
            </p:nvCxnSpPr>
            <p:spPr>
              <a:xfrm>
                <a:off x="4209712" y="2658196"/>
                <a:ext cx="844459"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11" name="Freeform: Shape 110">
                <a:extLst>
                  <a:ext uri="{FF2B5EF4-FFF2-40B4-BE49-F238E27FC236}">
                    <a16:creationId xmlns:a16="http://schemas.microsoft.com/office/drawing/2014/main" id="{54E6583D-ED6F-CF58-B404-2123FC6B62BE}"/>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2" name="Group 111">
              <a:extLst>
                <a:ext uri="{FF2B5EF4-FFF2-40B4-BE49-F238E27FC236}">
                  <a16:creationId xmlns:a16="http://schemas.microsoft.com/office/drawing/2014/main" id="{53A0FDF2-CA4C-8564-C9E7-2FA2A485923B}"/>
                </a:ext>
              </a:extLst>
            </p:cNvPr>
            <p:cNvGrpSpPr/>
            <p:nvPr/>
          </p:nvGrpSpPr>
          <p:grpSpPr>
            <a:xfrm flipH="1">
              <a:off x="7388629" y="3379400"/>
              <a:ext cx="631001" cy="215608"/>
              <a:chOff x="4201214" y="2513924"/>
              <a:chExt cx="844459" cy="288544"/>
            </a:xfrm>
            <a:noFill/>
          </p:grpSpPr>
          <p:cxnSp>
            <p:nvCxnSpPr>
              <p:cNvPr id="113" name="Straight Connector 112">
                <a:extLst>
                  <a:ext uri="{FF2B5EF4-FFF2-40B4-BE49-F238E27FC236}">
                    <a16:creationId xmlns:a16="http://schemas.microsoft.com/office/drawing/2014/main" id="{092682F4-45D6-D8DE-7E83-04858F43D191}"/>
                  </a:ext>
                </a:extLst>
              </p:cNvPr>
              <p:cNvCxnSpPr>
                <a:cxnSpLocks/>
              </p:cNvCxnSpPr>
              <p:nvPr/>
            </p:nvCxnSpPr>
            <p:spPr>
              <a:xfrm>
                <a:off x="4201214" y="2658196"/>
                <a:ext cx="844459"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14" name="Freeform: Shape 113">
                <a:extLst>
                  <a:ext uri="{FF2B5EF4-FFF2-40B4-BE49-F238E27FC236}">
                    <a16:creationId xmlns:a16="http://schemas.microsoft.com/office/drawing/2014/main" id="{5F5EE914-63B3-D834-69D5-588E5C31B0BE}"/>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5" name="Group 114">
              <a:extLst>
                <a:ext uri="{FF2B5EF4-FFF2-40B4-BE49-F238E27FC236}">
                  <a16:creationId xmlns:a16="http://schemas.microsoft.com/office/drawing/2014/main" id="{77120101-05A7-65F9-92D4-8D958DFE6EDE}"/>
                </a:ext>
              </a:extLst>
            </p:cNvPr>
            <p:cNvGrpSpPr/>
            <p:nvPr/>
          </p:nvGrpSpPr>
          <p:grpSpPr>
            <a:xfrm flipH="1">
              <a:off x="8513052" y="3379400"/>
              <a:ext cx="631001" cy="215608"/>
              <a:chOff x="4201214" y="2513924"/>
              <a:chExt cx="844459" cy="288544"/>
            </a:xfrm>
            <a:noFill/>
          </p:grpSpPr>
          <p:cxnSp>
            <p:nvCxnSpPr>
              <p:cNvPr id="116" name="Straight Connector 115">
                <a:extLst>
                  <a:ext uri="{FF2B5EF4-FFF2-40B4-BE49-F238E27FC236}">
                    <a16:creationId xmlns:a16="http://schemas.microsoft.com/office/drawing/2014/main" id="{4C5E90CF-08AE-D9CB-8F34-4C6200D36B0D}"/>
                  </a:ext>
                </a:extLst>
              </p:cNvPr>
              <p:cNvCxnSpPr>
                <a:cxnSpLocks/>
              </p:cNvCxnSpPr>
              <p:nvPr/>
            </p:nvCxnSpPr>
            <p:spPr>
              <a:xfrm>
                <a:off x="4201214" y="2658196"/>
                <a:ext cx="844459"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17" name="Freeform: Shape 116">
                <a:extLst>
                  <a:ext uri="{FF2B5EF4-FFF2-40B4-BE49-F238E27FC236}">
                    <a16:creationId xmlns:a16="http://schemas.microsoft.com/office/drawing/2014/main" id="{1242A335-0119-3D27-73DB-1C6CEE17CDEB}"/>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8" name="Oval 117">
              <a:extLst>
                <a:ext uri="{FF2B5EF4-FFF2-40B4-BE49-F238E27FC236}">
                  <a16:creationId xmlns:a16="http://schemas.microsoft.com/office/drawing/2014/main" id="{C8697846-FFD1-F254-9A7F-81F6848B5A33}"/>
                </a:ext>
              </a:extLst>
            </p:cNvPr>
            <p:cNvSpPr/>
            <p:nvPr/>
          </p:nvSpPr>
          <p:spPr>
            <a:xfrm>
              <a:off x="9180432" y="3273938"/>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19" name="Oval 118">
              <a:extLst>
                <a:ext uri="{FF2B5EF4-FFF2-40B4-BE49-F238E27FC236}">
                  <a16:creationId xmlns:a16="http://schemas.microsoft.com/office/drawing/2014/main" id="{8B24821C-F0E7-F429-8A41-2A03681C1FE7}"/>
                </a:ext>
              </a:extLst>
            </p:cNvPr>
            <p:cNvSpPr/>
            <p:nvPr/>
          </p:nvSpPr>
          <p:spPr>
            <a:xfrm>
              <a:off x="9985827" y="4077736"/>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120" name="Group 119">
              <a:extLst>
                <a:ext uri="{FF2B5EF4-FFF2-40B4-BE49-F238E27FC236}">
                  <a16:creationId xmlns:a16="http://schemas.microsoft.com/office/drawing/2014/main" id="{F2F9DAF9-31CA-68AD-096E-A67C2A874FA7}"/>
                </a:ext>
              </a:extLst>
            </p:cNvPr>
            <p:cNvGrpSpPr/>
            <p:nvPr/>
          </p:nvGrpSpPr>
          <p:grpSpPr>
            <a:xfrm rot="13500000">
              <a:off x="9442006" y="3784341"/>
              <a:ext cx="694102" cy="215608"/>
              <a:chOff x="4167489" y="2513924"/>
              <a:chExt cx="928905" cy="288544"/>
            </a:xfrm>
            <a:noFill/>
          </p:grpSpPr>
          <p:cxnSp>
            <p:nvCxnSpPr>
              <p:cNvPr id="121" name="Straight Connector 120">
                <a:extLst>
                  <a:ext uri="{FF2B5EF4-FFF2-40B4-BE49-F238E27FC236}">
                    <a16:creationId xmlns:a16="http://schemas.microsoft.com/office/drawing/2014/main" id="{3EF79DD0-8E29-2116-BCA4-9E5CAB032A8A}"/>
                  </a:ext>
                </a:extLst>
              </p:cNvPr>
              <p:cNvCxnSpPr>
                <a:cxnSpLocks/>
              </p:cNvCxnSpPr>
              <p:nvPr/>
            </p:nvCxnSpPr>
            <p:spPr>
              <a:xfrm>
                <a:off x="4167489" y="2658196"/>
                <a:ext cx="928905" cy="0"/>
              </a:xfrm>
              <a:prstGeom prst="line">
                <a:avLst/>
              </a:pr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22" name="Freeform: Shape 121">
                <a:extLst>
                  <a:ext uri="{FF2B5EF4-FFF2-40B4-BE49-F238E27FC236}">
                    <a16:creationId xmlns:a16="http://schemas.microsoft.com/office/drawing/2014/main" id="{8F173818-F0D5-8A4A-AA18-C4EB6441AA76}"/>
                  </a:ext>
                </a:extLst>
              </p:cNvPr>
              <p:cNvSpPr/>
              <p:nvPr/>
            </p:nvSpPr>
            <p:spPr>
              <a:xfrm>
                <a:off x="4557178" y="2513924"/>
                <a:ext cx="149527" cy="28854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grpFill/>
              <a:ln w="73025" cap="rnd">
                <a:solidFill>
                  <a:srgbClr val="E6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3" name="Oval 122">
              <a:extLst>
                <a:ext uri="{FF2B5EF4-FFF2-40B4-BE49-F238E27FC236}">
                  <a16:creationId xmlns:a16="http://schemas.microsoft.com/office/drawing/2014/main" id="{2B02E6CD-A065-BC5B-7CE6-C956A9D7C63D}"/>
                </a:ext>
              </a:extLst>
            </p:cNvPr>
            <p:cNvSpPr/>
            <p:nvPr/>
          </p:nvSpPr>
          <p:spPr>
            <a:xfrm>
              <a:off x="8056010" y="3273938"/>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24" name="Oval 123">
              <a:extLst>
                <a:ext uri="{FF2B5EF4-FFF2-40B4-BE49-F238E27FC236}">
                  <a16:creationId xmlns:a16="http://schemas.microsoft.com/office/drawing/2014/main" id="{F3F4FCB5-966B-D543-E405-69CBE4C170C2}"/>
                </a:ext>
              </a:extLst>
            </p:cNvPr>
            <p:cNvSpPr/>
            <p:nvPr/>
          </p:nvSpPr>
          <p:spPr>
            <a:xfrm>
              <a:off x="4976460" y="2487111"/>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25" name="Oval 124">
              <a:extLst>
                <a:ext uri="{FF2B5EF4-FFF2-40B4-BE49-F238E27FC236}">
                  <a16:creationId xmlns:a16="http://schemas.microsoft.com/office/drawing/2014/main" id="{00FCF3BE-2136-F330-F0FB-BBA4501DED98}"/>
                </a:ext>
              </a:extLst>
            </p:cNvPr>
            <p:cNvSpPr/>
            <p:nvPr/>
          </p:nvSpPr>
          <p:spPr>
            <a:xfrm>
              <a:off x="6138579" y="2487111"/>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26" name="Oval 125">
              <a:extLst>
                <a:ext uri="{FF2B5EF4-FFF2-40B4-BE49-F238E27FC236}">
                  <a16:creationId xmlns:a16="http://schemas.microsoft.com/office/drawing/2014/main" id="{5649C225-C4DC-7E35-862D-B1FD6A4B5B90}"/>
                </a:ext>
              </a:extLst>
            </p:cNvPr>
            <p:cNvSpPr/>
            <p:nvPr/>
          </p:nvSpPr>
          <p:spPr>
            <a:xfrm>
              <a:off x="6931588" y="3273937"/>
              <a:ext cx="426535" cy="426535"/>
            </a:xfrm>
            <a:prstGeom prst="ellipse">
              <a:avLst/>
            </a:prstGeom>
            <a:noFill/>
            <a:ln w="66675">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pic>
        <p:nvPicPr>
          <p:cNvPr id="102" name="Picture 101">
            <a:extLst>
              <a:ext uri="{FF2B5EF4-FFF2-40B4-BE49-F238E27FC236}">
                <a16:creationId xmlns:a16="http://schemas.microsoft.com/office/drawing/2014/main" id="{F58F4BC6-BA92-9209-D9CF-4548F64C1F5F}"/>
              </a:ext>
            </a:extLst>
          </p:cNvPr>
          <p:cNvPicPr>
            <a:picLocks noChangeAspect="1"/>
          </p:cNvPicPr>
          <p:nvPr/>
        </p:nvPicPr>
        <p:blipFill>
          <a:blip r:embed="rId4"/>
          <a:stretch>
            <a:fillRect/>
          </a:stretch>
        </p:blipFill>
        <p:spPr>
          <a:xfrm>
            <a:off x="3009429" y="5703701"/>
            <a:ext cx="773712" cy="313430"/>
          </a:xfrm>
          <a:prstGeom prst="rect">
            <a:avLst/>
          </a:prstGeom>
        </p:spPr>
      </p:pic>
      <p:grpSp>
        <p:nvGrpSpPr>
          <p:cNvPr id="103" name="Group 102">
            <a:extLst>
              <a:ext uri="{FF2B5EF4-FFF2-40B4-BE49-F238E27FC236}">
                <a16:creationId xmlns:a16="http://schemas.microsoft.com/office/drawing/2014/main" id="{B43A54E8-4CE5-5049-1BB0-3DACE62482FD}"/>
              </a:ext>
            </a:extLst>
          </p:cNvPr>
          <p:cNvGrpSpPr/>
          <p:nvPr/>
        </p:nvGrpSpPr>
        <p:grpSpPr>
          <a:xfrm>
            <a:off x="307313" y="1829523"/>
            <a:ext cx="2745320" cy="4435473"/>
            <a:chOff x="307313" y="1829523"/>
            <a:chExt cx="2745320" cy="4435473"/>
          </a:xfrm>
        </p:grpSpPr>
        <p:grpSp>
          <p:nvGrpSpPr>
            <p:cNvPr id="128" name="Group 127">
              <a:extLst>
                <a:ext uri="{FF2B5EF4-FFF2-40B4-BE49-F238E27FC236}">
                  <a16:creationId xmlns:a16="http://schemas.microsoft.com/office/drawing/2014/main" id="{0CF34A88-C284-AAE4-38B0-A00B14998ED4}"/>
                </a:ext>
              </a:extLst>
            </p:cNvPr>
            <p:cNvGrpSpPr/>
            <p:nvPr/>
          </p:nvGrpSpPr>
          <p:grpSpPr>
            <a:xfrm>
              <a:off x="1137014" y="1829523"/>
              <a:ext cx="1915619" cy="1010869"/>
              <a:chOff x="8080666" y="1218415"/>
              <a:chExt cx="1915619" cy="1010869"/>
            </a:xfrm>
          </p:grpSpPr>
          <p:sp>
            <p:nvSpPr>
              <p:cNvPr id="159" name="Rounded Rectangle 8">
                <a:extLst>
                  <a:ext uri="{FF2B5EF4-FFF2-40B4-BE49-F238E27FC236}">
                    <a16:creationId xmlns:a16="http://schemas.microsoft.com/office/drawing/2014/main" id="{6984BCB5-515F-A3AA-E5C5-F972A31A1BA9}"/>
                  </a:ext>
                </a:extLst>
              </p:cNvPr>
              <p:cNvSpPr/>
              <p:nvPr/>
            </p:nvSpPr>
            <p:spPr>
              <a:xfrm>
                <a:off x="8208361" y="1443265"/>
                <a:ext cx="1668039" cy="786019"/>
              </a:xfrm>
              <a:prstGeom prst="roundRect">
                <a:avLst>
                  <a:gd name="adj" fmla="val 50000"/>
                </a:avLst>
              </a:prstGeom>
              <a:noFill/>
              <a:ln w="38100">
                <a:gradFill flip="none" rotWithShape="1">
                  <a:gsLst>
                    <a:gs pos="0">
                      <a:srgbClr val="006CB1"/>
                    </a:gs>
                    <a:gs pos="67000">
                      <a:srgbClr val="72BAE6"/>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solidFill>
                </a:endParaRPr>
              </a:p>
            </p:txBody>
          </p:sp>
          <p:sp>
            <p:nvSpPr>
              <p:cNvPr id="160" name="TextBox 159">
                <a:extLst>
                  <a:ext uri="{FF2B5EF4-FFF2-40B4-BE49-F238E27FC236}">
                    <a16:creationId xmlns:a16="http://schemas.microsoft.com/office/drawing/2014/main" id="{52EAD0AE-58CD-4D5D-E24D-0F2D0D4EFADC}"/>
                  </a:ext>
                </a:extLst>
              </p:cNvPr>
              <p:cNvSpPr txBox="1"/>
              <p:nvPr/>
            </p:nvSpPr>
            <p:spPr>
              <a:xfrm>
                <a:off x="8080666" y="1218415"/>
                <a:ext cx="1915619" cy="206375"/>
              </a:xfrm>
              <a:prstGeom prst="rect">
                <a:avLst/>
              </a:prstGeom>
              <a:noFill/>
            </p:spPr>
            <p:txBody>
              <a:bodyPr wrap="square" lIns="0" tIns="0" rIns="0" bIns="0" rtlCol="0">
                <a:noAutofit/>
              </a:bodyPr>
              <a:lstStyle/>
              <a:p>
                <a:pPr algn="ctr"/>
                <a:r>
                  <a:rPr lang="en-US" sz="1200">
                    <a:solidFill>
                      <a:srgbClr val="449AD1"/>
                    </a:solidFill>
                    <a:latin typeface="Akkurat LL Light" panose="020B0404020101010102" pitchFamily="34" charset="-126"/>
                    <a:ea typeface="Akkurat LL Light" panose="020B0404020101010102" pitchFamily="34" charset="-126"/>
                    <a:cs typeface="Akkurat LL Light" panose="020B0404020101010102" pitchFamily="34" charset="-126"/>
                  </a:rPr>
                  <a:t>Anglian Water’s servers</a:t>
                </a:r>
              </a:p>
            </p:txBody>
          </p:sp>
        </p:grpSp>
        <p:grpSp>
          <p:nvGrpSpPr>
            <p:cNvPr id="129" name="Group 128">
              <a:extLst>
                <a:ext uri="{FF2B5EF4-FFF2-40B4-BE49-F238E27FC236}">
                  <a16:creationId xmlns:a16="http://schemas.microsoft.com/office/drawing/2014/main" id="{FA2839B5-C390-3324-F926-DD545D8993AB}"/>
                </a:ext>
              </a:extLst>
            </p:cNvPr>
            <p:cNvGrpSpPr/>
            <p:nvPr/>
          </p:nvGrpSpPr>
          <p:grpSpPr>
            <a:xfrm>
              <a:off x="1264709" y="2978568"/>
              <a:ext cx="1668039" cy="1003359"/>
              <a:chOff x="8539586" y="2367460"/>
              <a:chExt cx="1668039" cy="1003359"/>
            </a:xfrm>
          </p:grpSpPr>
          <p:sp>
            <p:nvSpPr>
              <p:cNvPr id="157" name="Rounded Rectangle 22">
                <a:extLst>
                  <a:ext uri="{FF2B5EF4-FFF2-40B4-BE49-F238E27FC236}">
                    <a16:creationId xmlns:a16="http://schemas.microsoft.com/office/drawing/2014/main" id="{F1F343FD-F4D7-BE2E-27BA-6C37DD232960}"/>
                  </a:ext>
                </a:extLst>
              </p:cNvPr>
              <p:cNvSpPr/>
              <p:nvPr/>
            </p:nvSpPr>
            <p:spPr>
              <a:xfrm>
                <a:off x="8539586" y="2584800"/>
                <a:ext cx="1668039" cy="786019"/>
              </a:xfrm>
              <a:prstGeom prst="roundRect">
                <a:avLst>
                  <a:gd name="adj" fmla="val 50000"/>
                </a:avLst>
              </a:prstGeom>
              <a:noFill/>
              <a:ln w="38100">
                <a:gradFill flip="none" rotWithShape="1">
                  <a:gsLst>
                    <a:gs pos="0">
                      <a:srgbClr val="5213AE"/>
                    </a:gs>
                    <a:gs pos="67000">
                      <a:srgbClr val="5213AE"/>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solidFill>
                </a:endParaRPr>
              </a:p>
            </p:txBody>
          </p:sp>
          <p:sp>
            <p:nvSpPr>
              <p:cNvPr id="158" name="TextBox 157">
                <a:extLst>
                  <a:ext uri="{FF2B5EF4-FFF2-40B4-BE49-F238E27FC236}">
                    <a16:creationId xmlns:a16="http://schemas.microsoft.com/office/drawing/2014/main" id="{120DB64A-5CED-63E9-104D-CA250D42E3FB}"/>
                  </a:ext>
                </a:extLst>
              </p:cNvPr>
              <p:cNvSpPr txBox="1"/>
              <p:nvPr/>
            </p:nvSpPr>
            <p:spPr>
              <a:xfrm>
                <a:off x="8580927" y="2367460"/>
                <a:ext cx="1583156" cy="206375"/>
              </a:xfrm>
              <a:prstGeom prst="rect">
                <a:avLst/>
              </a:prstGeom>
              <a:noFill/>
            </p:spPr>
            <p:txBody>
              <a:bodyPr wrap="square" lIns="0" tIns="0" rIns="0" bIns="0" rtlCol="0">
                <a:noAutofit/>
              </a:bodyPr>
              <a:lstStyle/>
              <a:p>
                <a:pPr algn="ctr"/>
                <a:r>
                  <a:rPr lang="en-US" sz="1200">
                    <a:solidFill>
                      <a:srgbClr val="5213AE"/>
                    </a:solidFill>
                    <a:latin typeface="Akkurat LL Light" panose="020B0404020101010102" pitchFamily="34" charset="-126"/>
                    <a:ea typeface="Akkurat LL Light" panose="020B0404020101010102" pitchFamily="34" charset="-126"/>
                    <a:cs typeface="Akkurat LL Light" panose="020B0404020101010102" pitchFamily="34" charset="-126"/>
                  </a:rPr>
                  <a:t>BT’s servers</a:t>
                </a:r>
              </a:p>
            </p:txBody>
          </p:sp>
        </p:grpSp>
        <p:grpSp>
          <p:nvGrpSpPr>
            <p:cNvPr id="130" name="Group 129">
              <a:extLst>
                <a:ext uri="{FF2B5EF4-FFF2-40B4-BE49-F238E27FC236}">
                  <a16:creationId xmlns:a16="http://schemas.microsoft.com/office/drawing/2014/main" id="{C8F5E7EA-75BE-076A-3BE0-71453B4E8560}"/>
                </a:ext>
              </a:extLst>
            </p:cNvPr>
            <p:cNvGrpSpPr/>
            <p:nvPr/>
          </p:nvGrpSpPr>
          <p:grpSpPr>
            <a:xfrm>
              <a:off x="1264709" y="4125495"/>
              <a:ext cx="1668039" cy="997967"/>
              <a:chOff x="8539586" y="3514387"/>
              <a:chExt cx="1668039" cy="997967"/>
            </a:xfrm>
          </p:grpSpPr>
          <p:sp>
            <p:nvSpPr>
              <p:cNvPr id="155" name="Rounded Rectangle 29">
                <a:extLst>
                  <a:ext uri="{FF2B5EF4-FFF2-40B4-BE49-F238E27FC236}">
                    <a16:creationId xmlns:a16="http://schemas.microsoft.com/office/drawing/2014/main" id="{B6D2EC75-0D33-27EF-0A5E-0B96B905E7F0}"/>
                  </a:ext>
                </a:extLst>
              </p:cNvPr>
              <p:cNvSpPr/>
              <p:nvPr/>
            </p:nvSpPr>
            <p:spPr>
              <a:xfrm>
                <a:off x="8539586" y="3726335"/>
                <a:ext cx="1668039" cy="786019"/>
              </a:xfrm>
              <a:prstGeom prst="roundRect">
                <a:avLst>
                  <a:gd name="adj" fmla="val 50000"/>
                </a:avLst>
              </a:prstGeom>
              <a:noFill/>
              <a:ln w="38100">
                <a:gradFill flip="none" rotWithShape="1">
                  <a:gsLst>
                    <a:gs pos="1000">
                      <a:srgbClr val="961321"/>
                    </a:gs>
                    <a:gs pos="100000">
                      <a:srgbClr val="EB8D1C"/>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solidFill>
                </a:endParaRPr>
              </a:p>
            </p:txBody>
          </p:sp>
          <p:sp>
            <p:nvSpPr>
              <p:cNvPr id="156" name="TextBox 155">
                <a:extLst>
                  <a:ext uri="{FF2B5EF4-FFF2-40B4-BE49-F238E27FC236}">
                    <a16:creationId xmlns:a16="http://schemas.microsoft.com/office/drawing/2014/main" id="{BB403A10-DB2E-4901-C659-0324652D04C9}"/>
                  </a:ext>
                </a:extLst>
              </p:cNvPr>
              <p:cNvSpPr txBox="1"/>
              <p:nvPr/>
            </p:nvSpPr>
            <p:spPr>
              <a:xfrm>
                <a:off x="8594101" y="3514387"/>
                <a:ext cx="1583156" cy="206375"/>
              </a:xfrm>
              <a:prstGeom prst="rect">
                <a:avLst/>
              </a:prstGeom>
              <a:noFill/>
            </p:spPr>
            <p:txBody>
              <a:bodyPr wrap="square" lIns="0" tIns="0" rIns="0" bIns="0" rtlCol="0">
                <a:noAutofit/>
              </a:bodyPr>
              <a:lstStyle/>
              <a:p>
                <a:pPr algn="ctr"/>
                <a:r>
                  <a:rPr lang="en-US" sz="1200">
                    <a:solidFill>
                      <a:srgbClr val="A42820"/>
                    </a:solidFill>
                    <a:latin typeface="Akkurat LL Light" panose="020B0404020101010102" pitchFamily="34" charset="-126"/>
                    <a:ea typeface="Akkurat LL Light" panose="020B0404020101010102" pitchFamily="34" charset="-126"/>
                    <a:cs typeface="Akkurat LL Light" panose="020B0404020101010102" pitchFamily="34" charset="-126"/>
                  </a:rPr>
                  <a:t>UKPN’s servers</a:t>
                </a:r>
              </a:p>
            </p:txBody>
          </p:sp>
        </p:grpSp>
        <p:grpSp>
          <p:nvGrpSpPr>
            <p:cNvPr id="132" name="Group 131">
              <a:extLst>
                <a:ext uri="{FF2B5EF4-FFF2-40B4-BE49-F238E27FC236}">
                  <a16:creationId xmlns:a16="http://schemas.microsoft.com/office/drawing/2014/main" id="{8AD49B41-8691-E924-0A06-B0EA56E01BF1}"/>
                </a:ext>
              </a:extLst>
            </p:cNvPr>
            <p:cNvGrpSpPr/>
            <p:nvPr/>
          </p:nvGrpSpPr>
          <p:grpSpPr>
            <a:xfrm>
              <a:off x="1134135" y="5252479"/>
              <a:ext cx="1915619" cy="1012517"/>
              <a:chOff x="8077787" y="4641371"/>
              <a:chExt cx="1915619" cy="1012517"/>
            </a:xfrm>
          </p:grpSpPr>
          <p:sp>
            <p:nvSpPr>
              <p:cNvPr id="153" name="Rounded Rectangle 34">
                <a:extLst>
                  <a:ext uri="{FF2B5EF4-FFF2-40B4-BE49-F238E27FC236}">
                    <a16:creationId xmlns:a16="http://schemas.microsoft.com/office/drawing/2014/main" id="{00810497-B312-C75E-20E0-83A8D37797B8}"/>
                  </a:ext>
                </a:extLst>
              </p:cNvPr>
              <p:cNvSpPr/>
              <p:nvPr/>
            </p:nvSpPr>
            <p:spPr>
              <a:xfrm>
                <a:off x="8208361" y="4867869"/>
                <a:ext cx="1668039" cy="786019"/>
              </a:xfrm>
              <a:prstGeom prst="roundRect">
                <a:avLst>
                  <a:gd name="adj" fmla="val 50000"/>
                </a:avLst>
              </a:prstGeom>
              <a:solidFill>
                <a:srgbClr val="F2FAF5"/>
              </a:solidFill>
              <a:ln w="38100">
                <a:solidFill>
                  <a:srgbClr val="006E51"/>
                </a:solidFill>
              </a:ln>
            </p:spPr>
            <p:style>
              <a:lnRef idx="2">
                <a:schemeClr val="accent1">
                  <a:shade val="50000"/>
                </a:schemeClr>
              </a:lnRef>
              <a:fillRef idx="1">
                <a:schemeClr val="accent1"/>
              </a:fillRef>
              <a:effectRef idx="0">
                <a:schemeClr val="accent1"/>
              </a:effectRef>
              <a:fontRef idx="minor">
                <a:schemeClr val="lt1"/>
              </a:fontRef>
            </p:style>
            <p:txBody>
              <a:bodyPr lIns="540000" rIns="0" rtlCol="0" anchor="ctr"/>
              <a:lstStyle/>
              <a:p>
                <a:pPr algn="ctr"/>
                <a:endParaRPr lang="en-US" sz="1200">
                  <a:solidFill>
                    <a:schemeClr val="accent1"/>
                  </a:solidFill>
                </a:endParaRPr>
              </a:p>
            </p:txBody>
          </p:sp>
          <p:sp>
            <p:nvSpPr>
              <p:cNvPr id="154" name="TextBox 153">
                <a:extLst>
                  <a:ext uri="{FF2B5EF4-FFF2-40B4-BE49-F238E27FC236}">
                    <a16:creationId xmlns:a16="http://schemas.microsoft.com/office/drawing/2014/main" id="{6E757CF3-AB25-5F26-DF4C-A94225596835}"/>
                  </a:ext>
                </a:extLst>
              </p:cNvPr>
              <p:cNvSpPr txBox="1"/>
              <p:nvPr/>
            </p:nvSpPr>
            <p:spPr>
              <a:xfrm>
                <a:off x="8077787" y="4641371"/>
                <a:ext cx="1915619" cy="206375"/>
              </a:xfrm>
              <a:prstGeom prst="rect">
                <a:avLst/>
              </a:prstGeom>
              <a:noFill/>
            </p:spPr>
            <p:txBody>
              <a:bodyPr wrap="square" lIns="0" tIns="0" rIns="0" bIns="0" rtlCol="0">
                <a:noAutofit/>
              </a:bodyPr>
              <a:lstStyle/>
              <a:p>
                <a:pPr algn="ctr"/>
                <a:r>
                  <a:rPr lang="en-US" sz="1200">
                    <a:solidFill>
                      <a:srgbClr val="006E51"/>
                    </a:solidFill>
                    <a:latin typeface="Akkurat LL Light" panose="020B0404020101010102" pitchFamily="34" charset="-126"/>
                    <a:ea typeface="Akkurat LL Light" panose="020B0404020101010102" pitchFamily="34" charset="-126"/>
                    <a:cs typeface="Akkurat LL Light" panose="020B0404020101010102" pitchFamily="34" charset="-126"/>
                  </a:rPr>
                  <a:t>Other asset owner servers</a:t>
                </a:r>
              </a:p>
            </p:txBody>
          </p:sp>
        </p:grpSp>
        <p:grpSp>
          <p:nvGrpSpPr>
            <p:cNvPr id="133" name="Group 132">
              <a:extLst>
                <a:ext uri="{FF2B5EF4-FFF2-40B4-BE49-F238E27FC236}">
                  <a16:creationId xmlns:a16="http://schemas.microsoft.com/office/drawing/2014/main" id="{A2C7DC49-1875-D04F-A0BC-E6E85611D55A}"/>
                </a:ext>
              </a:extLst>
            </p:cNvPr>
            <p:cNvGrpSpPr/>
            <p:nvPr/>
          </p:nvGrpSpPr>
          <p:grpSpPr>
            <a:xfrm>
              <a:off x="1437040" y="4541810"/>
              <a:ext cx="1323377" cy="390525"/>
              <a:chOff x="8743383" y="3930702"/>
              <a:chExt cx="1323377" cy="390525"/>
            </a:xfrm>
          </p:grpSpPr>
          <p:cxnSp>
            <p:nvCxnSpPr>
              <p:cNvPr id="150" name="Straight Arrow Connector 149">
                <a:extLst>
                  <a:ext uri="{FF2B5EF4-FFF2-40B4-BE49-F238E27FC236}">
                    <a16:creationId xmlns:a16="http://schemas.microsoft.com/office/drawing/2014/main" id="{0BC71B7F-2AD7-83B4-CCAF-EF37962440FD}"/>
                  </a:ext>
                </a:extLst>
              </p:cNvPr>
              <p:cNvCxnSpPr>
                <a:cxnSpLocks/>
              </p:cNvCxnSpPr>
              <p:nvPr/>
            </p:nvCxnSpPr>
            <p:spPr>
              <a:xfrm>
                <a:off x="9264345" y="4122180"/>
                <a:ext cx="300359" cy="0"/>
              </a:xfrm>
              <a:prstGeom prst="straightConnector1">
                <a:avLst/>
              </a:prstGeom>
              <a:ln w="28575" cap="rnd">
                <a:gradFill>
                  <a:gsLst>
                    <a:gs pos="0">
                      <a:srgbClr val="961321"/>
                    </a:gs>
                    <a:gs pos="100000">
                      <a:srgbClr val="EB8D1C"/>
                    </a:gs>
                  </a:gsLst>
                  <a:lin ang="5400000" scaled="1"/>
                </a:gradFill>
                <a:bevel/>
                <a:tailEnd type="arrow" w="med" len="sm"/>
              </a:ln>
            </p:spPr>
            <p:style>
              <a:lnRef idx="1">
                <a:schemeClr val="accent1"/>
              </a:lnRef>
              <a:fillRef idx="0">
                <a:schemeClr val="accent1"/>
              </a:fillRef>
              <a:effectRef idx="0">
                <a:schemeClr val="accent1"/>
              </a:effectRef>
              <a:fontRef idx="minor">
                <a:schemeClr val="tx1"/>
              </a:fontRef>
            </p:style>
          </p:cxnSp>
          <p:pic>
            <p:nvPicPr>
              <p:cNvPr id="151" name="Graphic 150">
                <a:extLst>
                  <a:ext uri="{FF2B5EF4-FFF2-40B4-BE49-F238E27FC236}">
                    <a16:creationId xmlns:a16="http://schemas.microsoft.com/office/drawing/2014/main" id="{36E240D2-8599-F9E7-C266-58BA9AF7358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20446" y="3930702"/>
                <a:ext cx="446314" cy="390525"/>
              </a:xfrm>
              <a:prstGeom prst="rect">
                <a:avLst/>
              </a:prstGeom>
            </p:spPr>
          </p:pic>
          <p:pic>
            <p:nvPicPr>
              <p:cNvPr id="152" name="Graphic 151">
                <a:extLst>
                  <a:ext uri="{FF2B5EF4-FFF2-40B4-BE49-F238E27FC236}">
                    <a16:creationId xmlns:a16="http://schemas.microsoft.com/office/drawing/2014/main" id="{3EB42804-EBBE-1CD0-B966-9E505F46BF4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43383" y="3957292"/>
                <a:ext cx="406977" cy="355023"/>
              </a:xfrm>
              <a:prstGeom prst="rect">
                <a:avLst/>
              </a:prstGeom>
            </p:spPr>
          </p:pic>
        </p:grpSp>
        <p:grpSp>
          <p:nvGrpSpPr>
            <p:cNvPr id="134" name="Group 133">
              <a:extLst>
                <a:ext uri="{FF2B5EF4-FFF2-40B4-BE49-F238E27FC236}">
                  <a16:creationId xmlns:a16="http://schemas.microsoft.com/office/drawing/2014/main" id="{34ECDF22-3BBD-1271-43D3-5FAC61959012}"/>
                </a:ext>
              </a:extLst>
            </p:cNvPr>
            <p:cNvGrpSpPr/>
            <p:nvPr/>
          </p:nvGrpSpPr>
          <p:grpSpPr>
            <a:xfrm>
              <a:off x="1437040" y="3393655"/>
              <a:ext cx="1323377" cy="390525"/>
              <a:chOff x="8743383" y="2782547"/>
              <a:chExt cx="1323377" cy="390525"/>
            </a:xfrm>
          </p:grpSpPr>
          <p:cxnSp>
            <p:nvCxnSpPr>
              <p:cNvPr id="147" name="Straight Arrow Connector 146">
                <a:extLst>
                  <a:ext uri="{FF2B5EF4-FFF2-40B4-BE49-F238E27FC236}">
                    <a16:creationId xmlns:a16="http://schemas.microsoft.com/office/drawing/2014/main" id="{118BC5CC-48F0-B597-84C6-A54B49DBA0AD}"/>
                  </a:ext>
                </a:extLst>
              </p:cNvPr>
              <p:cNvCxnSpPr>
                <a:cxnSpLocks/>
              </p:cNvCxnSpPr>
              <p:nvPr/>
            </p:nvCxnSpPr>
            <p:spPr>
              <a:xfrm>
                <a:off x="9247413" y="2977809"/>
                <a:ext cx="300359" cy="0"/>
              </a:xfrm>
              <a:prstGeom prst="straightConnector1">
                <a:avLst/>
              </a:prstGeom>
              <a:ln w="28575" cap="rnd">
                <a:solidFill>
                  <a:srgbClr val="5213AE"/>
                </a:solidFill>
                <a:bevel/>
                <a:tailEnd type="arrow" w="med" len="sm"/>
              </a:ln>
            </p:spPr>
            <p:style>
              <a:lnRef idx="1">
                <a:schemeClr val="accent1"/>
              </a:lnRef>
              <a:fillRef idx="0">
                <a:schemeClr val="accent1"/>
              </a:fillRef>
              <a:effectRef idx="0">
                <a:schemeClr val="accent1"/>
              </a:effectRef>
              <a:fontRef idx="minor">
                <a:schemeClr val="tx1"/>
              </a:fontRef>
            </p:style>
          </p:cxnSp>
          <p:pic>
            <p:nvPicPr>
              <p:cNvPr id="148" name="Graphic 147">
                <a:extLst>
                  <a:ext uri="{FF2B5EF4-FFF2-40B4-BE49-F238E27FC236}">
                    <a16:creationId xmlns:a16="http://schemas.microsoft.com/office/drawing/2014/main" id="{8E13D9F4-5B7F-A0BB-1931-6EFBFC6B0DA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620446" y="2782547"/>
                <a:ext cx="446314" cy="390525"/>
              </a:xfrm>
              <a:prstGeom prst="rect">
                <a:avLst/>
              </a:prstGeom>
            </p:spPr>
          </p:pic>
          <p:pic>
            <p:nvPicPr>
              <p:cNvPr id="149" name="Graphic 148">
                <a:extLst>
                  <a:ext uri="{FF2B5EF4-FFF2-40B4-BE49-F238E27FC236}">
                    <a16:creationId xmlns:a16="http://schemas.microsoft.com/office/drawing/2014/main" id="{B738B71F-B91E-43CB-8B55-8F3B2FE960E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743383" y="2800298"/>
                <a:ext cx="406977" cy="355023"/>
              </a:xfrm>
              <a:prstGeom prst="rect">
                <a:avLst/>
              </a:prstGeom>
            </p:spPr>
          </p:pic>
        </p:grpSp>
        <p:grpSp>
          <p:nvGrpSpPr>
            <p:cNvPr id="135" name="Group 134">
              <a:extLst>
                <a:ext uri="{FF2B5EF4-FFF2-40B4-BE49-F238E27FC236}">
                  <a16:creationId xmlns:a16="http://schemas.microsoft.com/office/drawing/2014/main" id="{2EFCB62A-A7F5-5A6C-D050-6641B0CE2AE0}"/>
                </a:ext>
              </a:extLst>
            </p:cNvPr>
            <p:cNvGrpSpPr/>
            <p:nvPr/>
          </p:nvGrpSpPr>
          <p:grpSpPr>
            <a:xfrm>
              <a:off x="1437040" y="2271442"/>
              <a:ext cx="1323377" cy="390525"/>
              <a:chOff x="8393342" y="1660334"/>
              <a:chExt cx="1323377" cy="390525"/>
            </a:xfrm>
          </p:grpSpPr>
          <p:cxnSp>
            <p:nvCxnSpPr>
              <p:cNvPr id="144" name="Straight Arrow Connector 143">
                <a:extLst>
                  <a:ext uri="{FF2B5EF4-FFF2-40B4-BE49-F238E27FC236}">
                    <a16:creationId xmlns:a16="http://schemas.microsoft.com/office/drawing/2014/main" id="{B8824046-141F-709A-6383-01CF65DE62D5}"/>
                  </a:ext>
                </a:extLst>
              </p:cNvPr>
              <p:cNvCxnSpPr>
                <a:cxnSpLocks/>
              </p:cNvCxnSpPr>
              <p:nvPr/>
            </p:nvCxnSpPr>
            <p:spPr>
              <a:xfrm>
                <a:off x="8916188" y="1836274"/>
                <a:ext cx="300359" cy="0"/>
              </a:xfrm>
              <a:prstGeom prst="straightConnector1">
                <a:avLst/>
              </a:prstGeom>
              <a:ln w="28575" cap="rnd">
                <a:gradFill flip="none" rotWithShape="1">
                  <a:gsLst>
                    <a:gs pos="0">
                      <a:srgbClr val="006CB1"/>
                    </a:gs>
                    <a:gs pos="100000">
                      <a:srgbClr val="72BAE6"/>
                    </a:gs>
                  </a:gsLst>
                  <a:lin ang="0" scaled="1"/>
                  <a:tileRect/>
                </a:gradFill>
                <a:bevel/>
                <a:headEnd w="med" len="sm"/>
                <a:tailEnd type="arrow" w="med" len="sm"/>
              </a:ln>
            </p:spPr>
            <p:style>
              <a:lnRef idx="1">
                <a:schemeClr val="accent1"/>
              </a:lnRef>
              <a:fillRef idx="0">
                <a:schemeClr val="accent1"/>
              </a:fillRef>
              <a:effectRef idx="0">
                <a:schemeClr val="accent1"/>
              </a:effectRef>
              <a:fontRef idx="minor">
                <a:schemeClr val="tx1"/>
              </a:fontRef>
            </p:style>
          </p:cxnSp>
          <p:pic>
            <p:nvPicPr>
              <p:cNvPr id="145" name="Graphic 144">
                <a:extLst>
                  <a:ext uri="{FF2B5EF4-FFF2-40B4-BE49-F238E27FC236}">
                    <a16:creationId xmlns:a16="http://schemas.microsoft.com/office/drawing/2014/main" id="{B8160D88-D742-525C-05E8-DEC82685541A}"/>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270405" y="1660334"/>
                <a:ext cx="446314" cy="390525"/>
              </a:xfrm>
              <a:prstGeom prst="rect">
                <a:avLst/>
              </a:prstGeom>
            </p:spPr>
          </p:pic>
          <p:pic>
            <p:nvPicPr>
              <p:cNvPr id="146" name="Graphic 145">
                <a:extLst>
                  <a:ext uri="{FF2B5EF4-FFF2-40B4-BE49-F238E27FC236}">
                    <a16:creationId xmlns:a16="http://schemas.microsoft.com/office/drawing/2014/main" id="{CD40958C-32B0-CBF8-E320-C181515EE197}"/>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393342" y="1666604"/>
                <a:ext cx="406977" cy="355023"/>
              </a:xfrm>
              <a:prstGeom prst="rect">
                <a:avLst/>
              </a:prstGeom>
            </p:spPr>
          </p:pic>
        </p:grpSp>
        <p:grpSp>
          <p:nvGrpSpPr>
            <p:cNvPr id="136" name="Group 135">
              <a:extLst>
                <a:ext uri="{FF2B5EF4-FFF2-40B4-BE49-F238E27FC236}">
                  <a16:creationId xmlns:a16="http://schemas.microsoft.com/office/drawing/2014/main" id="{3FAD4A00-224E-0F38-6FF5-B8AEB5690A0A}"/>
                </a:ext>
              </a:extLst>
            </p:cNvPr>
            <p:cNvGrpSpPr/>
            <p:nvPr/>
          </p:nvGrpSpPr>
          <p:grpSpPr>
            <a:xfrm>
              <a:off x="1450375" y="5698358"/>
              <a:ext cx="1296707" cy="390525"/>
              <a:chOff x="8379004" y="5087250"/>
              <a:chExt cx="1296707" cy="390525"/>
            </a:xfrm>
          </p:grpSpPr>
          <p:cxnSp>
            <p:nvCxnSpPr>
              <p:cNvPr id="141" name="Straight Arrow Connector 140">
                <a:extLst>
                  <a:ext uri="{FF2B5EF4-FFF2-40B4-BE49-F238E27FC236}">
                    <a16:creationId xmlns:a16="http://schemas.microsoft.com/office/drawing/2014/main" id="{50BCB53E-0C35-BA57-B9A5-131B190A8A5C}"/>
                  </a:ext>
                </a:extLst>
              </p:cNvPr>
              <p:cNvCxnSpPr>
                <a:cxnSpLocks/>
              </p:cNvCxnSpPr>
              <p:nvPr/>
            </p:nvCxnSpPr>
            <p:spPr>
              <a:xfrm>
                <a:off x="8863270" y="5260878"/>
                <a:ext cx="300359" cy="0"/>
              </a:xfrm>
              <a:prstGeom prst="straightConnector1">
                <a:avLst/>
              </a:prstGeom>
              <a:ln w="28575" cap="rnd">
                <a:solidFill>
                  <a:srgbClr val="1A8A36"/>
                </a:solidFill>
                <a:bevel/>
                <a:tailEnd type="arrow" w="med" len="sm"/>
              </a:ln>
            </p:spPr>
            <p:style>
              <a:lnRef idx="1">
                <a:schemeClr val="accent1"/>
              </a:lnRef>
              <a:fillRef idx="0">
                <a:schemeClr val="accent1"/>
              </a:fillRef>
              <a:effectRef idx="0">
                <a:schemeClr val="accent1"/>
              </a:effectRef>
              <a:fontRef idx="minor">
                <a:schemeClr val="tx1"/>
              </a:fontRef>
            </p:style>
          </p:cxnSp>
          <p:pic>
            <p:nvPicPr>
              <p:cNvPr id="142" name="Graphic 141">
                <a:extLst>
                  <a:ext uri="{FF2B5EF4-FFF2-40B4-BE49-F238E27FC236}">
                    <a16:creationId xmlns:a16="http://schemas.microsoft.com/office/drawing/2014/main" id="{8DA702C4-9D2F-318D-969D-4424EC04BCCD}"/>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229397" y="5087250"/>
                <a:ext cx="446314" cy="390525"/>
              </a:xfrm>
              <a:prstGeom prst="rect">
                <a:avLst/>
              </a:prstGeom>
            </p:spPr>
          </p:pic>
          <p:pic>
            <p:nvPicPr>
              <p:cNvPr id="143" name="Graphic 142">
                <a:extLst>
                  <a:ext uri="{FF2B5EF4-FFF2-40B4-BE49-F238E27FC236}">
                    <a16:creationId xmlns:a16="http://schemas.microsoft.com/office/drawing/2014/main" id="{49BDF774-DEF0-33B1-BDAC-96BDE8F6BEC7}"/>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379004" y="5112570"/>
                <a:ext cx="406977" cy="355023"/>
              </a:xfrm>
              <a:prstGeom prst="rect">
                <a:avLst/>
              </a:prstGeom>
            </p:spPr>
          </p:pic>
        </p:grpSp>
        <p:sp>
          <p:nvSpPr>
            <p:cNvPr id="137" name="Freeform: Shape 136">
              <a:extLst>
                <a:ext uri="{FF2B5EF4-FFF2-40B4-BE49-F238E27FC236}">
                  <a16:creationId xmlns:a16="http://schemas.microsoft.com/office/drawing/2014/main" id="{88060552-0777-1D57-75EB-38A1F0BD1B78}"/>
                </a:ext>
              </a:extLst>
            </p:cNvPr>
            <p:cNvSpPr/>
            <p:nvPr/>
          </p:nvSpPr>
          <p:spPr>
            <a:xfrm>
              <a:off x="307313" y="2400201"/>
              <a:ext cx="878580" cy="1435720"/>
            </a:xfrm>
            <a:custGeom>
              <a:avLst/>
              <a:gdLst>
                <a:gd name="connsiteX0" fmla="*/ 0 w 770467"/>
                <a:gd name="connsiteY0" fmla="*/ 1498600 h 1498600"/>
                <a:gd name="connsiteX1" fmla="*/ 364067 w 770467"/>
                <a:gd name="connsiteY1" fmla="*/ 0 h 1498600"/>
                <a:gd name="connsiteX2" fmla="*/ 770467 w 770467"/>
                <a:gd name="connsiteY2" fmla="*/ 0 h 1498600"/>
              </a:gdLst>
              <a:ahLst/>
              <a:cxnLst>
                <a:cxn ang="0">
                  <a:pos x="connsiteX0" y="connsiteY0"/>
                </a:cxn>
                <a:cxn ang="0">
                  <a:pos x="connsiteX1" y="connsiteY1"/>
                </a:cxn>
                <a:cxn ang="0">
                  <a:pos x="connsiteX2" y="connsiteY2"/>
                </a:cxn>
              </a:cxnLst>
              <a:rect l="l" t="t" r="r" b="b"/>
              <a:pathLst>
                <a:path w="770467" h="1498600">
                  <a:moveTo>
                    <a:pt x="0" y="1498600"/>
                  </a:moveTo>
                  <a:lnTo>
                    <a:pt x="364067" y="0"/>
                  </a:lnTo>
                  <a:lnTo>
                    <a:pt x="770467" y="0"/>
                  </a:lnTo>
                </a:path>
              </a:pathLst>
            </a:custGeom>
            <a:noFill/>
            <a:ln w="38100">
              <a:solidFill>
                <a:srgbClr val="026DB2"/>
              </a:solidFill>
              <a:tailEnd type="arrow"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38" name="Freeform: Shape 137">
              <a:extLst>
                <a:ext uri="{FF2B5EF4-FFF2-40B4-BE49-F238E27FC236}">
                  <a16:creationId xmlns:a16="http://schemas.microsoft.com/office/drawing/2014/main" id="{C67352ED-F68C-7406-FFFE-A98FC724313A}"/>
                </a:ext>
              </a:extLst>
            </p:cNvPr>
            <p:cNvSpPr/>
            <p:nvPr/>
          </p:nvSpPr>
          <p:spPr>
            <a:xfrm>
              <a:off x="307313" y="3588916"/>
              <a:ext cx="878580" cy="446123"/>
            </a:xfrm>
            <a:custGeom>
              <a:avLst/>
              <a:gdLst>
                <a:gd name="connsiteX0" fmla="*/ 0 w 770467"/>
                <a:gd name="connsiteY0" fmla="*/ 1498600 h 1498600"/>
                <a:gd name="connsiteX1" fmla="*/ 364067 w 770467"/>
                <a:gd name="connsiteY1" fmla="*/ 0 h 1498600"/>
                <a:gd name="connsiteX2" fmla="*/ 770467 w 770467"/>
                <a:gd name="connsiteY2" fmla="*/ 0 h 1498600"/>
              </a:gdLst>
              <a:ahLst/>
              <a:cxnLst>
                <a:cxn ang="0">
                  <a:pos x="connsiteX0" y="connsiteY0"/>
                </a:cxn>
                <a:cxn ang="0">
                  <a:pos x="connsiteX1" y="connsiteY1"/>
                </a:cxn>
                <a:cxn ang="0">
                  <a:pos x="connsiteX2" y="connsiteY2"/>
                </a:cxn>
              </a:cxnLst>
              <a:rect l="l" t="t" r="r" b="b"/>
              <a:pathLst>
                <a:path w="770467" h="1498600">
                  <a:moveTo>
                    <a:pt x="0" y="1498600"/>
                  </a:moveTo>
                  <a:lnTo>
                    <a:pt x="364067" y="0"/>
                  </a:lnTo>
                  <a:lnTo>
                    <a:pt x="770467" y="0"/>
                  </a:lnTo>
                </a:path>
              </a:pathLst>
            </a:custGeom>
            <a:noFill/>
            <a:ln w="38100">
              <a:solidFill>
                <a:srgbClr val="5213AE"/>
              </a:solidFill>
              <a:tailEnd type="arrow"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39" name="Freeform: Shape 138">
              <a:extLst>
                <a:ext uri="{FF2B5EF4-FFF2-40B4-BE49-F238E27FC236}">
                  <a16:creationId xmlns:a16="http://schemas.microsoft.com/office/drawing/2014/main" id="{814BAB4B-FED0-8580-EE46-C9C323A24EC3}"/>
                </a:ext>
              </a:extLst>
            </p:cNvPr>
            <p:cNvSpPr/>
            <p:nvPr/>
          </p:nvSpPr>
          <p:spPr>
            <a:xfrm flipV="1">
              <a:off x="307313" y="4237148"/>
              <a:ext cx="878580" cy="496140"/>
            </a:xfrm>
            <a:custGeom>
              <a:avLst/>
              <a:gdLst>
                <a:gd name="connsiteX0" fmla="*/ 0 w 770467"/>
                <a:gd name="connsiteY0" fmla="*/ 1498600 h 1498600"/>
                <a:gd name="connsiteX1" fmla="*/ 364067 w 770467"/>
                <a:gd name="connsiteY1" fmla="*/ 0 h 1498600"/>
                <a:gd name="connsiteX2" fmla="*/ 770467 w 770467"/>
                <a:gd name="connsiteY2" fmla="*/ 0 h 1498600"/>
              </a:gdLst>
              <a:ahLst/>
              <a:cxnLst>
                <a:cxn ang="0">
                  <a:pos x="connsiteX0" y="connsiteY0"/>
                </a:cxn>
                <a:cxn ang="0">
                  <a:pos x="connsiteX1" y="connsiteY1"/>
                </a:cxn>
                <a:cxn ang="0">
                  <a:pos x="connsiteX2" y="connsiteY2"/>
                </a:cxn>
              </a:cxnLst>
              <a:rect l="l" t="t" r="r" b="b"/>
              <a:pathLst>
                <a:path w="770467" h="1498600">
                  <a:moveTo>
                    <a:pt x="0" y="1498600"/>
                  </a:moveTo>
                  <a:lnTo>
                    <a:pt x="364067" y="0"/>
                  </a:lnTo>
                  <a:lnTo>
                    <a:pt x="770467" y="0"/>
                  </a:lnTo>
                </a:path>
              </a:pathLst>
            </a:custGeom>
            <a:noFill/>
            <a:ln w="38100">
              <a:solidFill>
                <a:srgbClr val="981521"/>
              </a:solidFill>
              <a:tailEnd type="arrow"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40" name="Freeform: Shape 139">
              <a:extLst>
                <a:ext uri="{FF2B5EF4-FFF2-40B4-BE49-F238E27FC236}">
                  <a16:creationId xmlns:a16="http://schemas.microsoft.com/office/drawing/2014/main" id="{4ACD6087-506A-D0FC-478F-E9E87B25BE40}"/>
                </a:ext>
              </a:extLst>
            </p:cNvPr>
            <p:cNvSpPr/>
            <p:nvPr/>
          </p:nvSpPr>
          <p:spPr>
            <a:xfrm flipV="1">
              <a:off x="307313" y="4436267"/>
              <a:ext cx="878580" cy="1435720"/>
            </a:xfrm>
            <a:custGeom>
              <a:avLst/>
              <a:gdLst>
                <a:gd name="connsiteX0" fmla="*/ 0 w 770467"/>
                <a:gd name="connsiteY0" fmla="*/ 1498600 h 1498600"/>
                <a:gd name="connsiteX1" fmla="*/ 364067 w 770467"/>
                <a:gd name="connsiteY1" fmla="*/ 0 h 1498600"/>
                <a:gd name="connsiteX2" fmla="*/ 770467 w 770467"/>
                <a:gd name="connsiteY2" fmla="*/ 0 h 1498600"/>
              </a:gdLst>
              <a:ahLst/>
              <a:cxnLst>
                <a:cxn ang="0">
                  <a:pos x="connsiteX0" y="connsiteY0"/>
                </a:cxn>
                <a:cxn ang="0">
                  <a:pos x="connsiteX1" y="connsiteY1"/>
                </a:cxn>
                <a:cxn ang="0">
                  <a:pos x="connsiteX2" y="connsiteY2"/>
                </a:cxn>
              </a:cxnLst>
              <a:rect l="l" t="t" r="r" b="b"/>
              <a:pathLst>
                <a:path w="770467" h="1498600">
                  <a:moveTo>
                    <a:pt x="0" y="1498600"/>
                  </a:moveTo>
                  <a:lnTo>
                    <a:pt x="364067" y="0"/>
                  </a:lnTo>
                  <a:lnTo>
                    <a:pt x="770467" y="0"/>
                  </a:lnTo>
                </a:path>
              </a:pathLst>
            </a:custGeom>
            <a:noFill/>
            <a:ln w="38100">
              <a:solidFill>
                <a:schemeClr val="accent1"/>
              </a:solidFill>
              <a:tailEnd type="arrow"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grpSp>
    </p:spTree>
    <p:extLst>
      <p:ext uri="{BB962C8B-B14F-4D97-AF65-F5344CB8AC3E}">
        <p14:creationId xmlns:p14="http://schemas.microsoft.com/office/powerpoint/2010/main" val="2358776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1000" fill="hold"/>
                                        <p:tgtEl>
                                          <p:spTgt spid="102"/>
                                        </p:tgtEl>
                                        <p:attrNameLst>
                                          <p:attrName>ppt_x</p:attrName>
                                        </p:attrNameLst>
                                      </p:cBhvr>
                                      <p:tavLst>
                                        <p:tav tm="0">
                                          <p:val>
                                            <p:strVal val="0-#ppt_w/2"/>
                                          </p:val>
                                        </p:tav>
                                        <p:tav tm="100000">
                                          <p:val>
                                            <p:strVal val="#ppt_x"/>
                                          </p:val>
                                        </p:tav>
                                      </p:tavLst>
                                    </p:anim>
                                    <p:anim calcmode="lin" valueType="num">
                                      <p:cBhvr additive="base">
                                        <p:cTn id="8" dur="1000" fill="hold"/>
                                        <p:tgtEl>
                                          <p:spTgt spid="102"/>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131"/>
                                        </p:tgtEl>
                                        <p:attrNameLst>
                                          <p:attrName>style.visibility</p:attrName>
                                        </p:attrNameLst>
                                      </p:cBhvr>
                                      <p:to>
                                        <p:strVal val="visible"/>
                                      </p:to>
                                    </p:set>
                                    <p:animEffect transition="in" filter="wipe(left)">
                                      <p:cBhvr>
                                        <p:cTn id="11" dur="500"/>
                                        <p:tgtEl>
                                          <p:spTgt spid="131"/>
                                        </p:tgtEl>
                                      </p:cBhvr>
                                    </p:animEffect>
                                  </p:childTnLst>
                                </p:cTn>
                              </p:par>
                              <p:par>
                                <p:cTn id="12" presetID="22" presetClass="entr" presetSubtype="1" fill="hold" nodeType="withEffect">
                                  <p:stCondLst>
                                    <p:cond delay="125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1250"/>
                                        <p:tgtEl>
                                          <p:spTgt spid="2"/>
                                        </p:tgtEl>
                                      </p:cBhvr>
                                    </p:animEffect>
                                  </p:childTnLst>
                                </p:cTn>
                              </p:par>
                              <p:par>
                                <p:cTn id="15" presetID="22" presetClass="entr" presetSubtype="1" fill="hold" nodeType="withEffect">
                                  <p:stCondLst>
                                    <p:cond delay="2000"/>
                                  </p:stCondLst>
                                  <p:childTnLst>
                                    <p:set>
                                      <p:cBhvr>
                                        <p:cTn id="16" dur="1" fill="hold">
                                          <p:stCondLst>
                                            <p:cond delay="0"/>
                                          </p:stCondLst>
                                        </p:cTn>
                                        <p:tgtEl>
                                          <p:spTgt spid="52"/>
                                        </p:tgtEl>
                                        <p:attrNameLst>
                                          <p:attrName>style.visibility</p:attrName>
                                        </p:attrNameLst>
                                      </p:cBhvr>
                                      <p:to>
                                        <p:strVal val="visible"/>
                                      </p:to>
                                    </p:set>
                                    <p:animEffect transition="in" filter="wipe(up)">
                                      <p:cBhvr>
                                        <p:cTn id="17" dur="1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B921831-9067-3B4F-5437-CC637329B5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245650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A5D4CF8-5369-F0CC-7085-409F66DF7175}"/>
              </a:ext>
            </a:extLst>
          </p:cNvPr>
          <p:cNvPicPr>
            <a:picLocks noChangeAspect="1"/>
          </p:cNvPicPr>
          <p:nvPr/>
        </p:nvPicPr>
        <p:blipFill>
          <a:blip r:embed="rId3"/>
          <a:stretch>
            <a:fillRect/>
          </a:stretch>
        </p:blipFill>
        <p:spPr>
          <a:xfrm>
            <a:off x="0" y="0"/>
            <a:ext cx="12192000" cy="6858000"/>
          </a:xfrm>
          <a:prstGeom prst="rect">
            <a:avLst/>
          </a:prstGeom>
        </p:spPr>
      </p:pic>
      <p:sp>
        <p:nvSpPr>
          <p:cNvPr id="4" name="Oval 3">
            <a:extLst>
              <a:ext uri="{FF2B5EF4-FFF2-40B4-BE49-F238E27FC236}">
                <a16:creationId xmlns:a16="http://schemas.microsoft.com/office/drawing/2014/main" id="{B7005203-4781-9B76-A914-510CE1AEAD19}"/>
              </a:ext>
            </a:extLst>
          </p:cNvPr>
          <p:cNvSpPr>
            <a:spLocks noChangeAspect="1"/>
          </p:cNvSpPr>
          <p:nvPr/>
        </p:nvSpPr>
        <p:spPr>
          <a:xfrm>
            <a:off x="4883813" y="2434908"/>
            <a:ext cx="288000" cy="288000"/>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5490C1F-8B76-E8E1-3337-6E9375353850}"/>
              </a:ext>
            </a:extLst>
          </p:cNvPr>
          <p:cNvSpPr txBox="1"/>
          <p:nvPr/>
        </p:nvSpPr>
        <p:spPr>
          <a:xfrm>
            <a:off x="7987783" y="5493155"/>
            <a:ext cx="1222512" cy="307777"/>
          </a:xfrm>
          <a:prstGeom prst="rect">
            <a:avLst/>
          </a:prstGeom>
          <a:noFill/>
        </p:spPr>
        <p:txBody>
          <a:bodyPr wrap="square" rtlCol="0">
            <a:spAutoFit/>
          </a:bodyPr>
          <a:lstStyle/>
          <a:p>
            <a:r>
              <a:rPr lang="en-GB" sz="1400" b="1" dirty="0"/>
              <a:t>Selected site</a:t>
            </a:r>
          </a:p>
        </p:txBody>
      </p:sp>
      <p:cxnSp>
        <p:nvCxnSpPr>
          <p:cNvPr id="6" name="Straight Arrow Connector 5">
            <a:extLst>
              <a:ext uri="{FF2B5EF4-FFF2-40B4-BE49-F238E27FC236}">
                <a16:creationId xmlns:a16="http://schemas.microsoft.com/office/drawing/2014/main" id="{4EE976EC-BF27-FC8D-49F5-6D1E2EF6D372}"/>
              </a:ext>
            </a:extLst>
          </p:cNvPr>
          <p:cNvCxnSpPr>
            <a:cxnSpLocks/>
            <a:stCxn id="5" idx="1"/>
            <a:endCxn id="4" idx="5"/>
          </p:cNvCxnSpPr>
          <p:nvPr/>
        </p:nvCxnSpPr>
        <p:spPr>
          <a:xfrm flipH="1" flipV="1">
            <a:off x="5129636" y="2680731"/>
            <a:ext cx="2858147" cy="2966313"/>
          </a:xfrm>
          <a:prstGeom prst="straightConnector1">
            <a:avLst/>
          </a:prstGeom>
          <a:noFill/>
          <a:ln w="28575">
            <a:solidFill>
              <a:schemeClr val="tx1"/>
            </a:solidFill>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cxnSp>
      <p:sp>
        <p:nvSpPr>
          <p:cNvPr id="7" name="Rectangle 6">
            <a:extLst>
              <a:ext uri="{FF2B5EF4-FFF2-40B4-BE49-F238E27FC236}">
                <a16:creationId xmlns:a16="http://schemas.microsoft.com/office/drawing/2014/main" id="{EFB0B32A-99DE-8D4A-021F-2EF0F8502818}"/>
              </a:ext>
            </a:extLst>
          </p:cNvPr>
          <p:cNvSpPr/>
          <p:nvPr/>
        </p:nvSpPr>
        <p:spPr>
          <a:xfrm>
            <a:off x="11837683" y="814387"/>
            <a:ext cx="182854" cy="583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4C125D0-7584-CC1D-E28D-6D08663E1BC5}"/>
              </a:ext>
            </a:extLst>
          </p:cNvPr>
          <p:cNvSpPr txBox="1"/>
          <p:nvPr/>
        </p:nvSpPr>
        <p:spPr>
          <a:xfrm>
            <a:off x="10980420" y="1217566"/>
            <a:ext cx="1211580" cy="523220"/>
          </a:xfrm>
          <a:prstGeom prst="rect">
            <a:avLst/>
          </a:prstGeom>
          <a:noFill/>
        </p:spPr>
        <p:txBody>
          <a:bodyPr wrap="square" rtlCol="0">
            <a:spAutoFit/>
          </a:bodyPr>
          <a:lstStyle/>
          <a:p>
            <a:pPr algn="ctr"/>
            <a:r>
              <a:rPr lang="en-GB" sz="1400" b="1" dirty="0"/>
              <a:t>Metadata about asset</a:t>
            </a:r>
          </a:p>
        </p:txBody>
      </p:sp>
      <p:sp>
        <p:nvSpPr>
          <p:cNvPr id="11" name="TextBox 10">
            <a:extLst>
              <a:ext uri="{FF2B5EF4-FFF2-40B4-BE49-F238E27FC236}">
                <a16:creationId xmlns:a16="http://schemas.microsoft.com/office/drawing/2014/main" id="{894312A5-7BB2-5777-1D61-9591ECC49030}"/>
              </a:ext>
            </a:extLst>
          </p:cNvPr>
          <p:cNvSpPr txBox="1"/>
          <p:nvPr/>
        </p:nvSpPr>
        <p:spPr>
          <a:xfrm>
            <a:off x="10980420" y="2178861"/>
            <a:ext cx="1211579" cy="307777"/>
          </a:xfrm>
          <a:prstGeom prst="rect">
            <a:avLst/>
          </a:prstGeom>
          <a:noFill/>
        </p:spPr>
        <p:txBody>
          <a:bodyPr wrap="square" rtlCol="0">
            <a:spAutoFit/>
          </a:bodyPr>
          <a:lstStyle/>
          <a:p>
            <a:pPr algn="ctr"/>
            <a:r>
              <a:rPr lang="en-GB" sz="1400" b="1" dirty="0"/>
              <a:t>State of asset</a:t>
            </a:r>
          </a:p>
        </p:txBody>
      </p:sp>
      <p:sp>
        <p:nvSpPr>
          <p:cNvPr id="13" name="TextBox 12">
            <a:extLst>
              <a:ext uri="{FF2B5EF4-FFF2-40B4-BE49-F238E27FC236}">
                <a16:creationId xmlns:a16="http://schemas.microsoft.com/office/drawing/2014/main" id="{F4793E8F-F17D-0A9D-61C2-31B97D05E709}"/>
              </a:ext>
            </a:extLst>
          </p:cNvPr>
          <p:cNvSpPr txBox="1"/>
          <p:nvPr/>
        </p:nvSpPr>
        <p:spPr>
          <a:xfrm>
            <a:off x="10980419" y="3432703"/>
            <a:ext cx="1211579" cy="523220"/>
          </a:xfrm>
          <a:prstGeom prst="rect">
            <a:avLst/>
          </a:prstGeom>
          <a:noFill/>
        </p:spPr>
        <p:txBody>
          <a:bodyPr wrap="square" rtlCol="0">
            <a:spAutoFit/>
          </a:bodyPr>
          <a:lstStyle/>
          <a:p>
            <a:pPr algn="ctr"/>
            <a:r>
              <a:rPr lang="en-GB" sz="1400" b="1" dirty="0"/>
              <a:t>State of connections</a:t>
            </a:r>
          </a:p>
        </p:txBody>
      </p:sp>
      <p:cxnSp>
        <p:nvCxnSpPr>
          <p:cNvPr id="14" name="Straight Connector 13">
            <a:extLst>
              <a:ext uri="{FF2B5EF4-FFF2-40B4-BE49-F238E27FC236}">
                <a16:creationId xmlns:a16="http://schemas.microsoft.com/office/drawing/2014/main" id="{08B0EFBE-5123-0FC2-AD20-3ED13A88AB1A}"/>
              </a:ext>
            </a:extLst>
          </p:cNvPr>
          <p:cNvCxnSpPr>
            <a:cxnSpLocks/>
          </p:cNvCxnSpPr>
          <p:nvPr/>
        </p:nvCxnSpPr>
        <p:spPr>
          <a:xfrm>
            <a:off x="10980419" y="971550"/>
            <a:ext cx="0" cy="5657850"/>
          </a:xfrm>
          <a:prstGeom prst="lin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cxnSp>
      <p:sp>
        <p:nvSpPr>
          <p:cNvPr id="15" name="TextBox 14">
            <a:extLst>
              <a:ext uri="{FF2B5EF4-FFF2-40B4-BE49-F238E27FC236}">
                <a16:creationId xmlns:a16="http://schemas.microsoft.com/office/drawing/2014/main" id="{1149E11C-43CC-2575-E2F6-85A40D0C3AAD}"/>
              </a:ext>
            </a:extLst>
          </p:cNvPr>
          <p:cNvSpPr txBox="1"/>
          <p:nvPr/>
        </p:nvSpPr>
        <p:spPr>
          <a:xfrm>
            <a:off x="10980418" y="5442674"/>
            <a:ext cx="1211579" cy="523220"/>
          </a:xfrm>
          <a:prstGeom prst="rect">
            <a:avLst/>
          </a:prstGeom>
          <a:noFill/>
        </p:spPr>
        <p:txBody>
          <a:bodyPr wrap="square" rtlCol="0">
            <a:spAutoFit/>
          </a:bodyPr>
          <a:lstStyle/>
          <a:p>
            <a:pPr algn="ctr"/>
            <a:r>
              <a:rPr lang="en-GB" sz="1400" b="1" dirty="0"/>
              <a:t>Connectivity of asset</a:t>
            </a:r>
          </a:p>
        </p:txBody>
      </p:sp>
      <p:sp>
        <p:nvSpPr>
          <p:cNvPr id="24" name="Rectangle 23">
            <a:extLst>
              <a:ext uri="{FF2B5EF4-FFF2-40B4-BE49-F238E27FC236}">
                <a16:creationId xmlns:a16="http://schemas.microsoft.com/office/drawing/2014/main" id="{8243437D-043D-85BA-EDD4-556E634D92B4}"/>
              </a:ext>
            </a:extLst>
          </p:cNvPr>
          <p:cNvSpPr/>
          <p:nvPr/>
        </p:nvSpPr>
        <p:spPr>
          <a:xfrm rot="16200000">
            <a:off x="11080904" y="1784502"/>
            <a:ext cx="92563" cy="4659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33167F2D-FCF2-F299-598A-3A57F49D26C6}"/>
              </a:ext>
            </a:extLst>
          </p:cNvPr>
          <p:cNvSpPr/>
          <p:nvPr/>
        </p:nvSpPr>
        <p:spPr>
          <a:xfrm rot="16200000">
            <a:off x="11080905" y="2522699"/>
            <a:ext cx="92563" cy="4659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2F89587F-D3BF-98B4-E1EB-461D88D9BE9B}"/>
              </a:ext>
            </a:extLst>
          </p:cNvPr>
          <p:cNvSpPr/>
          <p:nvPr/>
        </p:nvSpPr>
        <p:spPr>
          <a:xfrm rot="16200000">
            <a:off x="11080904" y="4419239"/>
            <a:ext cx="92563" cy="4659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6141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3B787CF-3431-8441-26B7-AB91AF18F956}"/>
              </a:ext>
            </a:extLst>
          </p:cNvPr>
          <p:cNvPicPr>
            <a:picLocks noChangeAspect="1"/>
          </p:cNvPicPr>
          <p:nvPr/>
        </p:nvPicPr>
        <p:blipFill>
          <a:blip r:embed="rId3"/>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46FC09B0-03E0-7359-CFA3-F501A1CFFD3E}"/>
              </a:ext>
            </a:extLst>
          </p:cNvPr>
          <p:cNvSpPr txBox="1"/>
          <p:nvPr/>
        </p:nvSpPr>
        <p:spPr>
          <a:xfrm>
            <a:off x="7550869" y="4111706"/>
            <a:ext cx="1800521" cy="738664"/>
          </a:xfrm>
          <a:prstGeom prst="rect">
            <a:avLst/>
          </a:prstGeom>
          <a:noFill/>
        </p:spPr>
        <p:txBody>
          <a:bodyPr wrap="square" rtlCol="0">
            <a:spAutoFit/>
          </a:bodyPr>
          <a:lstStyle/>
          <a:p>
            <a:pPr algn="ctr"/>
            <a:r>
              <a:rPr lang="en-GB" sz="1400" b="1" dirty="0"/>
              <a:t>Primary sub-station 01 indirectly supplies </a:t>
            </a:r>
            <a:br>
              <a:rPr lang="en-GB" sz="1400" b="1" dirty="0"/>
            </a:br>
            <a:r>
              <a:rPr lang="en-GB" sz="1400" b="1" dirty="0"/>
              <a:t>two hospitals</a:t>
            </a:r>
          </a:p>
        </p:txBody>
      </p:sp>
      <p:cxnSp>
        <p:nvCxnSpPr>
          <p:cNvPr id="9" name="Straight Arrow Connector 8">
            <a:extLst>
              <a:ext uri="{FF2B5EF4-FFF2-40B4-BE49-F238E27FC236}">
                <a16:creationId xmlns:a16="http://schemas.microsoft.com/office/drawing/2014/main" id="{A03598A5-27AE-0FA3-E64D-5CBE536E7D0D}"/>
              </a:ext>
            </a:extLst>
          </p:cNvPr>
          <p:cNvCxnSpPr>
            <a:cxnSpLocks/>
            <a:stCxn id="8" idx="1"/>
          </p:cNvCxnSpPr>
          <p:nvPr/>
        </p:nvCxnSpPr>
        <p:spPr>
          <a:xfrm flipH="1" flipV="1">
            <a:off x="7192652" y="3553905"/>
            <a:ext cx="358217" cy="927133"/>
          </a:xfrm>
          <a:prstGeom prst="straightConnector1">
            <a:avLst/>
          </a:prstGeom>
          <a:noFill/>
          <a:ln w="28575">
            <a:solidFill>
              <a:schemeClr val="tx1"/>
            </a:solidFill>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cxnSp>
      <p:sp>
        <p:nvSpPr>
          <p:cNvPr id="23" name="Freeform: Shape 22">
            <a:extLst>
              <a:ext uri="{FF2B5EF4-FFF2-40B4-BE49-F238E27FC236}">
                <a16:creationId xmlns:a16="http://schemas.microsoft.com/office/drawing/2014/main" id="{C99D74AA-F434-2FB7-1335-9F1895D38D09}"/>
              </a:ext>
            </a:extLst>
          </p:cNvPr>
          <p:cNvSpPr/>
          <p:nvPr/>
        </p:nvSpPr>
        <p:spPr>
          <a:xfrm rot="18477044">
            <a:off x="4002013" y="2581798"/>
            <a:ext cx="5969929" cy="2208393"/>
          </a:xfrm>
          <a:custGeom>
            <a:avLst/>
            <a:gdLst>
              <a:gd name="connsiteX0" fmla="*/ 5939473 w 5969929"/>
              <a:gd name="connsiteY0" fmla="*/ 55449 h 2208393"/>
              <a:gd name="connsiteX1" fmla="*/ 5914481 w 5969929"/>
              <a:gd name="connsiteY1" fmla="*/ 257556 h 2208393"/>
              <a:gd name="connsiteX2" fmla="*/ 5808251 w 5969929"/>
              <a:gd name="connsiteY2" fmla="*/ 286918 h 2208393"/>
              <a:gd name="connsiteX3" fmla="*/ 5760607 w 5969929"/>
              <a:gd name="connsiteY3" fmla="*/ 271382 h 2208393"/>
              <a:gd name="connsiteX4" fmla="*/ 4445872 w 5969929"/>
              <a:gd name="connsiteY4" fmla="*/ 1022446 h 2208393"/>
              <a:gd name="connsiteX5" fmla="*/ 4447352 w 5969929"/>
              <a:gd name="connsiteY5" fmla="*/ 1043811 h 2208393"/>
              <a:gd name="connsiteX6" fmla="*/ 4392998 w 5969929"/>
              <a:gd name="connsiteY6" fmla="*/ 1139689 h 2208393"/>
              <a:gd name="connsiteX7" fmla="*/ 4190891 w 5969929"/>
              <a:gd name="connsiteY7" fmla="*/ 1114696 h 2208393"/>
              <a:gd name="connsiteX8" fmla="*/ 4179886 w 5969929"/>
              <a:gd name="connsiteY8" fmla="*/ 1092660 h 2208393"/>
              <a:gd name="connsiteX9" fmla="*/ 3397584 w 5969929"/>
              <a:gd name="connsiteY9" fmla="*/ 1092660 h 2208393"/>
              <a:gd name="connsiteX10" fmla="*/ 3361147 w 5969929"/>
              <a:gd name="connsiteY10" fmla="*/ 1135119 h 2208393"/>
              <a:gd name="connsiteX11" fmla="*/ 3202434 w 5969929"/>
              <a:gd name="connsiteY11" fmla="*/ 1147367 h 2208393"/>
              <a:gd name="connsiteX12" fmla="*/ 3200920 w 5969929"/>
              <a:gd name="connsiteY12" fmla="*/ 1146068 h 2208393"/>
              <a:gd name="connsiteX13" fmla="*/ 1911881 w 5969929"/>
              <a:gd name="connsiteY13" fmla="*/ 1930921 h 2208393"/>
              <a:gd name="connsiteX14" fmla="*/ 1912996 w 5969929"/>
              <a:gd name="connsiteY14" fmla="*/ 1947017 h 2208393"/>
              <a:gd name="connsiteX15" fmla="*/ 1858642 w 5969929"/>
              <a:gd name="connsiteY15" fmla="*/ 2042894 h 2208393"/>
              <a:gd name="connsiteX16" fmla="*/ 1656535 w 5969929"/>
              <a:gd name="connsiteY16" fmla="*/ 2017902 h 2208393"/>
              <a:gd name="connsiteX17" fmla="*/ 1653663 w 5969929"/>
              <a:gd name="connsiteY17" fmla="*/ 2012152 h 2208393"/>
              <a:gd name="connsiteX18" fmla="*/ 275776 w 5969929"/>
              <a:gd name="connsiteY18" fmla="*/ 2116227 h 2208393"/>
              <a:gd name="connsiteX19" fmla="*/ 269803 w 5969929"/>
              <a:gd name="connsiteY19" fmla="*/ 2134544 h 2208393"/>
              <a:gd name="connsiteX20" fmla="*/ 232563 w 5969929"/>
              <a:gd name="connsiteY20" fmla="*/ 2177937 h 2208393"/>
              <a:gd name="connsiteX21" fmla="*/ 30456 w 5969929"/>
              <a:gd name="connsiteY21" fmla="*/ 2152945 h 2208393"/>
              <a:gd name="connsiteX22" fmla="*/ 55448 w 5969929"/>
              <a:gd name="connsiteY22" fmla="*/ 1950838 h 2208393"/>
              <a:gd name="connsiteX23" fmla="*/ 214162 w 5969929"/>
              <a:gd name="connsiteY23" fmla="*/ 1938590 h 2208393"/>
              <a:gd name="connsiteX24" fmla="*/ 254731 w 5969929"/>
              <a:gd name="connsiteY24" fmla="*/ 1973406 h 2208393"/>
              <a:gd name="connsiteX25" fmla="*/ 1641191 w 5969929"/>
              <a:gd name="connsiteY25" fmla="*/ 1868684 h 2208393"/>
              <a:gd name="connsiteX26" fmla="*/ 1644287 w 5969929"/>
              <a:gd name="connsiteY26" fmla="*/ 1859189 h 2208393"/>
              <a:gd name="connsiteX27" fmla="*/ 1681527 w 5969929"/>
              <a:gd name="connsiteY27" fmla="*/ 1815795 h 2208393"/>
              <a:gd name="connsiteX28" fmla="*/ 1840240 w 5969929"/>
              <a:gd name="connsiteY28" fmla="*/ 1803547 h 2208393"/>
              <a:gd name="connsiteX29" fmla="*/ 1841877 w 5969929"/>
              <a:gd name="connsiteY29" fmla="*/ 1804952 h 2208393"/>
              <a:gd name="connsiteX30" fmla="*/ 3130805 w 5969929"/>
              <a:gd name="connsiteY30" fmla="*/ 1020167 h 2208393"/>
              <a:gd name="connsiteX31" fmla="*/ 3129678 w 5969929"/>
              <a:gd name="connsiteY31" fmla="*/ 1003897 h 2208393"/>
              <a:gd name="connsiteX32" fmla="*/ 3184031 w 5969929"/>
              <a:gd name="connsiteY32" fmla="*/ 908020 h 2208393"/>
              <a:gd name="connsiteX33" fmla="*/ 3386139 w 5969929"/>
              <a:gd name="connsiteY33" fmla="*/ 933012 h 2208393"/>
              <a:gd name="connsiteX34" fmla="*/ 3393953 w 5969929"/>
              <a:gd name="connsiteY34" fmla="*/ 948660 h 2208393"/>
              <a:gd name="connsiteX35" fmla="*/ 4184928 w 5969929"/>
              <a:gd name="connsiteY35" fmla="*/ 948660 h 2208393"/>
              <a:gd name="connsiteX36" fmla="*/ 4215883 w 5969929"/>
              <a:gd name="connsiteY36" fmla="*/ 912589 h 2208393"/>
              <a:gd name="connsiteX37" fmla="*/ 4322113 w 5969929"/>
              <a:gd name="connsiteY37" fmla="*/ 883227 h 2208393"/>
              <a:gd name="connsiteX38" fmla="*/ 4371233 w 5969929"/>
              <a:gd name="connsiteY38" fmla="*/ 899245 h 2208393"/>
              <a:gd name="connsiteX39" fmla="*/ 5684579 w 5969929"/>
              <a:gd name="connsiteY39" fmla="*/ 148973 h 2208393"/>
              <a:gd name="connsiteX40" fmla="*/ 5683011 w 5969929"/>
              <a:gd name="connsiteY40" fmla="*/ 126334 h 2208393"/>
              <a:gd name="connsiteX41" fmla="*/ 5737365 w 5969929"/>
              <a:gd name="connsiteY41" fmla="*/ 30456 h 2208393"/>
              <a:gd name="connsiteX42" fmla="*/ 5939473 w 5969929"/>
              <a:gd name="connsiteY42" fmla="*/ 55449 h 2208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969929" h="2208393">
                <a:moveTo>
                  <a:pt x="5939473" y="55449"/>
                </a:moveTo>
                <a:cubicBezTo>
                  <a:pt x="5988382" y="118160"/>
                  <a:pt x="5977192" y="208647"/>
                  <a:pt x="5914481" y="257556"/>
                </a:cubicBezTo>
                <a:cubicBezTo>
                  <a:pt x="5883125" y="282010"/>
                  <a:pt x="5844825" y="291441"/>
                  <a:pt x="5808251" y="286918"/>
                </a:cubicBezTo>
                <a:lnTo>
                  <a:pt x="5760607" y="271382"/>
                </a:lnTo>
                <a:lnTo>
                  <a:pt x="4445872" y="1022446"/>
                </a:lnTo>
                <a:lnTo>
                  <a:pt x="4447352" y="1043811"/>
                </a:lnTo>
                <a:cubicBezTo>
                  <a:pt x="4442830" y="1080385"/>
                  <a:pt x="4424354" y="1115234"/>
                  <a:pt x="4392998" y="1139689"/>
                </a:cubicBezTo>
                <a:cubicBezTo>
                  <a:pt x="4330287" y="1188598"/>
                  <a:pt x="4239800" y="1177408"/>
                  <a:pt x="4190891" y="1114696"/>
                </a:cubicBezTo>
                <a:lnTo>
                  <a:pt x="4179886" y="1092660"/>
                </a:lnTo>
                <a:lnTo>
                  <a:pt x="3397584" y="1092660"/>
                </a:lnTo>
                <a:lnTo>
                  <a:pt x="3361147" y="1135119"/>
                </a:lnTo>
                <a:cubicBezTo>
                  <a:pt x="3314113" y="1171801"/>
                  <a:pt x="3251456" y="1174677"/>
                  <a:pt x="3202434" y="1147367"/>
                </a:cubicBezTo>
                <a:lnTo>
                  <a:pt x="3200920" y="1146068"/>
                </a:lnTo>
                <a:lnTo>
                  <a:pt x="1911881" y="1930921"/>
                </a:lnTo>
                <a:lnTo>
                  <a:pt x="1912996" y="1947017"/>
                </a:lnTo>
                <a:cubicBezTo>
                  <a:pt x="1908473" y="1983591"/>
                  <a:pt x="1889998" y="2018440"/>
                  <a:pt x="1858642" y="2042894"/>
                </a:cubicBezTo>
                <a:cubicBezTo>
                  <a:pt x="1795930" y="2091804"/>
                  <a:pt x="1705444" y="2080614"/>
                  <a:pt x="1656535" y="2017902"/>
                </a:cubicBezTo>
                <a:lnTo>
                  <a:pt x="1653663" y="2012152"/>
                </a:lnTo>
                <a:lnTo>
                  <a:pt x="275776" y="2116227"/>
                </a:lnTo>
                <a:lnTo>
                  <a:pt x="269803" y="2134544"/>
                </a:lnTo>
                <a:cubicBezTo>
                  <a:pt x="260699" y="2150884"/>
                  <a:pt x="248241" y="2165710"/>
                  <a:pt x="232563" y="2177937"/>
                </a:cubicBezTo>
                <a:cubicBezTo>
                  <a:pt x="169852" y="2226846"/>
                  <a:pt x="79365" y="2215657"/>
                  <a:pt x="30456" y="2152945"/>
                </a:cubicBezTo>
                <a:cubicBezTo>
                  <a:pt x="-18453" y="2090234"/>
                  <a:pt x="-7264" y="1999747"/>
                  <a:pt x="55448" y="1950838"/>
                </a:cubicBezTo>
                <a:cubicBezTo>
                  <a:pt x="102482" y="1914156"/>
                  <a:pt x="165139" y="1911280"/>
                  <a:pt x="214162" y="1938590"/>
                </a:cubicBezTo>
                <a:lnTo>
                  <a:pt x="254731" y="1973406"/>
                </a:lnTo>
                <a:lnTo>
                  <a:pt x="1641191" y="1868684"/>
                </a:lnTo>
                <a:lnTo>
                  <a:pt x="1644287" y="1859189"/>
                </a:lnTo>
                <a:cubicBezTo>
                  <a:pt x="1653391" y="1842848"/>
                  <a:pt x="1665849" y="1828022"/>
                  <a:pt x="1681527" y="1815795"/>
                </a:cubicBezTo>
                <a:cubicBezTo>
                  <a:pt x="1728561" y="1779113"/>
                  <a:pt x="1791218" y="1776237"/>
                  <a:pt x="1840240" y="1803547"/>
                </a:cubicBezTo>
                <a:lnTo>
                  <a:pt x="1841877" y="1804952"/>
                </a:lnTo>
                <a:lnTo>
                  <a:pt x="3130805" y="1020167"/>
                </a:lnTo>
                <a:lnTo>
                  <a:pt x="3129678" y="1003897"/>
                </a:lnTo>
                <a:cubicBezTo>
                  <a:pt x="3134201" y="967323"/>
                  <a:pt x="3152676" y="932474"/>
                  <a:pt x="3184031" y="908020"/>
                </a:cubicBezTo>
                <a:cubicBezTo>
                  <a:pt x="3246743" y="859111"/>
                  <a:pt x="3337230" y="870300"/>
                  <a:pt x="3386139" y="933012"/>
                </a:cubicBezTo>
                <a:lnTo>
                  <a:pt x="3393953" y="948660"/>
                </a:lnTo>
                <a:lnTo>
                  <a:pt x="4184928" y="948660"/>
                </a:lnTo>
                <a:lnTo>
                  <a:pt x="4215883" y="912589"/>
                </a:lnTo>
                <a:cubicBezTo>
                  <a:pt x="4247239" y="888135"/>
                  <a:pt x="4285538" y="878705"/>
                  <a:pt x="4322113" y="883227"/>
                </a:cubicBezTo>
                <a:lnTo>
                  <a:pt x="4371233" y="899245"/>
                </a:lnTo>
                <a:lnTo>
                  <a:pt x="5684579" y="148973"/>
                </a:lnTo>
                <a:lnTo>
                  <a:pt x="5683011" y="126334"/>
                </a:lnTo>
                <a:cubicBezTo>
                  <a:pt x="5687534" y="89760"/>
                  <a:pt x="5706010" y="54911"/>
                  <a:pt x="5737365" y="30456"/>
                </a:cubicBezTo>
                <a:cubicBezTo>
                  <a:pt x="5800077" y="-18453"/>
                  <a:pt x="5890564" y="-7263"/>
                  <a:pt x="5939473" y="55449"/>
                </a:cubicBezTo>
                <a:close/>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812150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12558917-5481-95F5-C4B5-9E423D535BFB}"/>
              </a:ext>
            </a:extLst>
          </p:cNvPr>
          <p:cNvPicPr>
            <a:picLocks noChangeAspect="1"/>
          </p:cNvPicPr>
          <p:nvPr/>
        </p:nvPicPr>
        <p:blipFill>
          <a:blip r:embed="rId3"/>
          <a:stretch>
            <a:fillRect/>
          </a:stretch>
        </p:blipFill>
        <p:spPr>
          <a:xfrm>
            <a:off x="0" y="1"/>
            <a:ext cx="12192000" cy="6857999"/>
          </a:xfrm>
          <a:prstGeom prst="rect">
            <a:avLst/>
          </a:prstGeom>
        </p:spPr>
      </p:pic>
      <p:sp>
        <p:nvSpPr>
          <p:cNvPr id="13" name="TextBox 12">
            <a:extLst>
              <a:ext uri="{FF2B5EF4-FFF2-40B4-BE49-F238E27FC236}">
                <a16:creationId xmlns:a16="http://schemas.microsoft.com/office/drawing/2014/main" id="{496B8CF8-8A5E-2903-CB49-1E2AB517B4D5}"/>
              </a:ext>
            </a:extLst>
          </p:cNvPr>
          <p:cNvSpPr txBox="1"/>
          <p:nvPr/>
        </p:nvSpPr>
        <p:spPr>
          <a:xfrm>
            <a:off x="7550869" y="4111706"/>
            <a:ext cx="1800521" cy="738664"/>
          </a:xfrm>
          <a:prstGeom prst="rect">
            <a:avLst/>
          </a:prstGeom>
          <a:noFill/>
        </p:spPr>
        <p:txBody>
          <a:bodyPr wrap="square" rtlCol="0">
            <a:spAutoFit/>
          </a:bodyPr>
          <a:lstStyle/>
          <a:p>
            <a:pPr algn="ctr"/>
            <a:r>
              <a:rPr lang="en-GB" sz="1400" b="1" dirty="0"/>
              <a:t>Primary sub-station 01 indirectly supplies </a:t>
            </a:r>
            <a:br>
              <a:rPr lang="en-GB" sz="1400" b="1" dirty="0"/>
            </a:br>
            <a:r>
              <a:rPr lang="en-GB" sz="1400" b="1" dirty="0"/>
              <a:t>two hospitals</a:t>
            </a:r>
          </a:p>
        </p:txBody>
      </p:sp>
      <p:cxnSp>
        <p:nvCxnSpPr>
          <p:cNvPr id="14" name="Straight Arrow Connector 13">
            <a:extLst>
              <a:ext uri="{FF2B5EF4-FFF2-40B4-BE49-F238E27FC236}">
                <a16:creationId xmlns:a16="http://schemas.microsoft.com/office/drawing/2014/main" id="{2F73379B-87A3-541C-7CC1-1503877C7FAF}"/>
              </a:ext>
            </a:extLst>
          </p:cNvPr>
          <p:cNvCxnSpPr>
            <a:cxnSpLocks/>
            <a:stCxn id="13" idx="1"/>
          </p:cNvCxnSpPr>
          <p:nvPr/>
        </p:nvCxnSpPr>
        <p:spPr>
          <a:xfrm flipH="1" flipV="1">
            <a:off x="7192652" y="3553905"/>
            <a:ext cx="358217" cy="927133"/>
          </a:xfrm>
          <a:prstGeom prst="straightConnector1">
            <a:avLst/>
          </a:prstGeom>
          <a:noFill/>
          <a:ln w="28575">
            <a:solidFill>
              <a:schemeClr val="tx1"/>
            </a:solidFill>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cxnSp>
      <p:sp>
        <p:nvSpPr>
          <p:cNvPr id="15" name="Freeform: Shape 14">
            <a:extLst>
              <a:ext uri="{FF2B5EF4-FFF2-40B4-BE49-F238E27FC236}">
                <a16:creationId xmlns:a16="http://schemas.microsoft.com/office/drawing/2014/main" id="{B1EFA790-CD44-F7B4-E471-109BF9A6467F}"/>
              </a:ext>
            </a:extLst>
          </p:cNvPr>
          <p:cNvSpPr/>
          <p:nvPr/>
        </p:nvSpPr>
        <p:spPr>
          <a:xfrm rot="18477044">
            <a:off x="4002013" y="2581798"/>
            <a:ext cx="5969929" cy="2208393"/>
          </a:xfrm>
          <a:custGeom>
            <a:avLst/>
            <a:gdLst>
              <a:gd name="connsiteX0" fmla="*/ 5939473 w 5969929"/>
              <a:gd name="connsiteY0" fmla="*/ 55449 h 2208393"/>
              <a:gd name="connsiteX1" fmla="*/ 5914481 w 5969929"/>
              <a:gd name="connsiteY1" fmla="*/ 257556 h 2208393"/>
              <a:gd name="connsiteX2" fmla="*/ 5808251 w 5969929"/>
              <a:gd name="connsiteY2" fmla="*/ 286918 h 2208393"/>
              <a:gd name="connsiteX3" fmla="*/ 5760607 w 5969929"/>
              <a:gd name="connsiteY3" fmla="*/ 271382 h 2208393"/>
              <a:gd name="connsiteX4" fmla="*/ 4445872 w 5969929"/>
              <a:gd name="connsiteY4" fmla="*/ 1022446 h 2208393"/>
              <a:gd name="connsiteX5" fmla="*/ 4447352 w 5969929"/>
              <a:gd name="connsiteY5" fmla="*/ 1043811 h 2208393"/>
              <a:gd name="connsiteX6" fmla="*/ 4392998 w 5969929"/>
              <a:gd name="connsiteY6" fmla="*/ 1139689 h 2208393"/>
              <a:gd name="connsiteX7" fmla="*/ 4190891 w 5969929"/>
              <a:gd name="connsiteY7" fmla="*/ 1114696 h 2208393"/>
              <a:gd name="connsiteX8" fmla="*/ 4179886 w 5969929"/>
              <a:gd name="connsiteY8" fmla="*/ 1092660 h 2208393"/>
              <a:gd name="connsiteX9" fmla="*/ 3397584 w 5969929"/>
              <a:gd name="connsiteY9" fmla="*/ 1092660 h 2208393"/>
              <a:gd name="connsiteX10" fmla="*/ 3361147 w 5969929"/>
              <a:gd name="connsiteY10" fmla="*/ 1135119 h 2208393"/>
              <a:gd name="connsiteX11" fmla="*/ 3202434 w 5969929"/>
              <a:gd name="connsiteY11" fmla="*/ 1147367 h 2208393"/>
              <a:gd name="connsiteX12" fmla="*/ 3200920 w 5969929"/>
              <a:gd name="connsiteY12" fmla="*/ 1146068 h 2208393"/>
              <a:gd name="connsiteX13" fmla="*/ 1911881 w 5969929"/>
              <a:gd name="connsiteY13" fmla="*/ 1930921 h 2208393"/>
              <a:gd name="connsiteX14" fmla="*/ 1912996 w 5969929"/>
              <a:gd name="connsiteY14" fmla="*/ 1947017 h 2208393"/>
              <a:gd name="connsiteX15" fmla="*/ 1858642 w 5969929"/>
              <a:gd name="connsiteY15" fmla="*/ 2042894 h 2208393"/>
              <a:gd name="connsiteX16" fmla="*/ 1656535 w 5969929"/>
              <a:gd name="connsiteY16" fmla="*/ 2017902 h 2208393"/>
              <a:gd name="connsiteX17" fmla="*/ 1653663 w 5969929"/>
              <a:gd name="connsiteY17" fmla="*/ 2012152 h 2208393"/>
              <a:gd name="connsiteX18" fmla="*/ 275776 w 5969929"/>
              <a:gd name="connsiteY18" fmla="*/ 2116227 h 2208393"/>
              <a:gd name="connsiteX19" fmla="*/ 269803 w 5969929"/>
              <a:gd name="connsiteY19" fmla="*/ 2134544 h 2208393"/>
              <a:gd name="connsiteX20" fmla="*/ 232563 w 5969929"/>
              <a:gd name="connsiteY20" fmla="*/ 2177937 h 2208393"/>
              <a:gd name="connsiteX21" fmla="*/ 30456 w 5969929"/>
              <a:gd name="connsiteY21" fmla="*/ 2152945 h 2208393"/>
              <a:gd name="connsiteX22" fmla="*/ 55448 w 5969929"/>
              <a:gd name="connsiteY22" fmla="*/ 1950838 h 2208393"/>
              <a:gd name="connsiteX23" fmla="*/ 214162 w 5969929"/>
              <a:gd name="connsiteY23" fmla="*/ 1938590 h 2208393"/>
              <a:gd name="connsiteX24" fmla="*/ 254731 w 5969929"/>
              <a:gd name="connsiteY24" fmla="*/ 1973406 h 2208393"/>
              <a:gd name="connsiteX25" fmla="*/ 1641191 w 5969929"/>
              <a:gd name="connsiteY25" fmla="*/ 1868684 h 2208393"/>
              <a:gd name="connsiteX26" fmla="*/ 1644287 w 5969929"/>
              <a:gd name="connsiteY26" fmla="*/ 1859189 h 2208393"/>
              <a:gd name="connsiteX27" fmla="*/ 1681527 w 5969929"/>
              <a:gd name="connsiteY27" fmla="*/ 1815795 h 2208393"/>
              <a:gd name="connsiteX28" fmla="*/ 1840240 w 5969929"/>
              <a:gd name="connsiteY28" fmla="*/ 1803547 h 2208393"/>
              <a:gd name="connsiteX29" fmla="*/ 1841877 w 5969929"/>
              <a:gd name="connsiteY29" fmla="*/ 1804952 h 2208393"/>
              <a:gd name="connsiteX30" fmla="*/ 3130805 w 5969929"/>
              <a:gd name="connsiteY30" fmla="*/ 1020167 h 2208393"/>
              <a:gd name="connsiteX31" fmla="*/ 3129678 w 5969929"/>
              <a:gd name="connsiteY31" fmla="*/ 1003897 h 2208393"/>
              <a:gd name="connsiteX32" fmla="*/ 3184031 w 5969929"/>
              <a:gd name="connsiteY32" fmla="*/ 908020 h 2208393"/>
              <a:gd name="connsiteX33" fmla="*/ 3386139 w 5969929"/>
              <a:gd name="connsiteY33" fmla="*/ 933012 h 2208393"/>
              <a:gd name="connsiteX34" fmla="*/ 3393953 w 5969929"/>
              <a:gd name="connsiteY34" fmla="*/ 948660 h 2208393"/>
              <a:gd name="connsiteX35" fmla="*/ 4184928 w 5969929"/>
              <a:gd name="connsiteY35" fmla="*/ 948660 h 2208393"/>
              <a:gd name="connsiteX36" fmla="*/ 4215883 w 5969929"/>
              <a:gd name="connsiteY36" fmla="*/ 912589 h 2208393"/>
              <a:gd name="connsiteX37" fmla="*/ 4322113 w 5969929"/>
              <a:gd name="connsiteY37" fmla="*/ 883227 h 2208393"/>
              <a:gd name="connsiteX38" fmla="*/ 4371233 w 5969929"/>
              <a:gd name="connsiteY38" fmla="*/ 899245 h 2208393"/>
              <a:gd name="connsiteX39" fmla="*/ 5684579 w 5969929"/>
              <a:gd name="connsiteY39" fmla="*/ 148973 h 2208393"/>
              <a:gd name="connsiteX40" fmla="*/ 5683011 w 5969929"/>
              <a:gd name="connsiteY40" fmla="*/ 126334 h 2208393"/>
              <a:gd name="connsiteX41" fmla="*/ 5737365 w 5969929"/>
              <a:gd name="connsiteY41" fmla="*/ 30456 h 2208393"/>
              <a:gd name="connsiteX42" fmla="*/ 5939473 w 5969929"/>
              <a:gd name="connsiteY42" fmla="*/ 55449 h 2208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969929" h="2208393">
                <a:moveTo>
                  <a:pt x="5939473" y="55449"/>
                </a:moveTo>
                <a:cubicBezTo>
                  <a:pt x="5988382" y="118160"/>
                  <a:pt x="5977192" y="208647"/>
                  <a:pt x="5914481" y="257556"/>
                </a:cubicBezTo>
                <a:cubicBezTo>
                  <a:pt x="5883125" y="282010"/>
                  <a:pt x="5844825" y="291441"/>
                  <a:pt x="5808251" y="286918"/>
                </a:cubicBezTo>
                <a:lnTo>
                  <a:pt x="5760607" y="271382"/>
                </a:lnTo>
                <a:lnTo>
                  <a:pt x="4445872" y="1022446"/>
                </a:lnTo>
                <a:lnTo>
                  <a:pt x="4447352" y="1043811"/>
                </a:lnTo>
                <a:cubicBezTo>
                  <a:pt x="4442830" y="1080385"/>
                  <a:pt x="4424354" y="1115234"/>
                  <a:pt x="4392998" y="1139689"/>
                </a:cubicBezTo>
                <a:cubicBezTo>
                  <a:pt x="4330287" y="1188598"/>
                  <a:pt x="4239800" y="1177408"/>
                  <a:pt x="4190891" y="1114696"/>
                </a:cubicBezTo>
                <a:lnTo>
                  <a:pt x="4179886" y="1092660"/>
                </a:lnTo>
                <a:lnTo>
                  <a:pt x="3397584" y="1092660"/>
                </a:lnTo>
                <a:lnTo>
                  <a:pt x="3361147" y="1135119"/>
                </a:lnTo>
                <a:cubicBezTo>
                  <a:pt x="3314113" y="1171801"/>
                  <a:pt x="3251456" y="1174677"/>
                  <a:pt x="3202434" y="1147367"/>
                </a:cubicBezTo>
                <a:lnTo>
                  <a:pt x="3200920" y="1146068"/>
                </a:lnTo>
                <a:lnTo>
                  <a:pt x="1911881" y="1930921"/>
                </a:lnTo>
                <a:lnTo>
                  <a:pt x="1912996" y="1947017"/>
                </a:lnTo>
                <a:cubicBezTo>
                  <a:pt x="1908473" y="1983591"/>
                  <a:pt x="1889998" y="2018440"/>
                  <a:pt x="1858642" y="2042894"/>
                </a:cubicBezTo>
                <a:cubicBezTo>
                  <a:pt x="1795930" y="2091804"/>
                  <a:pt x="1705444" y="2080614"/>
                  <a:pt x="1656535" y="2017902"/>
                </a:cubicBezTo>
                <a:lnTo>
                  <a:pt x="1653663" y="2012152"/>
                </a:lnTo>
                <a:lnTo>
                  <a:pt x="275776" y="2116227"/>
                </a:lnTo>
                <a:lnTo>
                  <a:pt x="269803" y="2134544"/>
                </a:lnTo>
                <a:cubicBezTo>
                  <a:pt x="260699" y="2150884"/>
                  <a:pt x="248241" y="2165710"/>
                  <a:pt x="232563" y="2177937"/>
                </a:cubicBezTo>
                <a:cubicBezTo>
                  <a:pt x="169852" y="2226846"/>
                  <a:pt x="79365" y="2215657"/>
                  <a:pt x="30456" y="2152945"/>
                </a:cubicBezTo>
                <a:cubicBezTo>
                  <a:pt x="-18453" y="2090234"/>
                  <a:pt x="-7264" y="1999747"/>
                  <a:pt x="55448" y="1950838"/>
                </a:cubicBezTo>
                <a:cubicBezTo>
                  <a:pt x="102482" y="1914156"/>
                  <a:pt x="165139" y="1911280"/>
                  <a:pt x="214162" y="1938590"/>
                </a:cubicBezTo>
                <a:lnTo>
                  <a:pt x="254731" y="1973406"/>
                </a:lnTo>
                <a:lnTo>
                  <a:pt x="1641191" y="1868684"/>
                </a:lnTo>
                <a:lnTo>
                  <a:pt x="1644287" y="1859189"/>
                </a:lnTo>
                <a:cubicBezTo>
                  <a:pt x="1653391" y="1842848"/>
                  <a:pt x="1665849" y="1828022"/>
                  <a:pt x="1681527" y="1815795"/>
                </a:cubicBezTo>
                <a:cubicBezTo>
                  <a:pt x="1728561" y="1779113"/>
                  <a:pt x="1791218" y="1776237"/>
                  <a:pt x="1840240" y="1803547"/>
                </a:cubicBezTo>
                <a:lnTo>
                  <a:pt x="1841877" y="1804952"/>
                </a:lnTo>
                <a:lnTo>
                  <a:pt x="3130805" y="1020167"/>
                </a:lnTo>
                <a:lnTo>
                  <a:pt x="3129678" y="1003897"/>
                </a:lnTo>
                <a:cubicBezTo>
                  <a:pt x="3134201" y="967323"/>
                  <a:pt x="3152676" y="932474"/>
                  <a:pt x="3184031" y="908020"/>
                </a:cubicBezTo>
                <a:cubicBezTo>
                  <a:pt x="3246743" y="859111"/>
                  <a:pt x="3337230" y="870300"/>
                  <a:pt x="3386139" y="933012"/>
                </a:cubicBezTo>
                <a:lnTo>
                  <a:pt x="3393953" y="948660"/>
                </a:lnTo>
                <a:lnTo>
                  <a:pt x="4184928" y="948660"/>
                </a:lnTo>
                <a:lnTo>
                  <a:pt x="4215883" y="912589"/>
                </a:lnTo>
                <a:cubicBezTo>
                  <a:pt x="4247239" y="888135"/>
                  <a:pt x="4285538" y="878705"/>
                  <a:pt x="4322113" y="883227"/>
                </a:cubicBezTo>
                <a:lnTo>
                  <a:pt x="4371233" y="899245"/>
                </a:lnTo>
                <a:lnTo>
                  <a:pt x="5684579" y="148973"/>
                </a:lnTo>
                <a:lnTo>
                  <a:pt x="5683011" y="126334"/>
                </a:lnTo>
                <a:cubicBezTo>
                  <a:pt x="5687534" y="89760"/>
                  <a:pt x="5706010" y="54911"/>
                  <a:pt x="5737365" y="30456"/>
                </a:cubicBezTo>
                <a:cubicBezTo>
                  <a:pt x="5800077" y="-18453"/>
                  <a:pt x="5890564" y="-7263"/>
                  <a:pt x="5939473" y="55449"/>
                </a:cubicBezTo>
                <a:close/>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4146009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861D50A-2749-404F-5CCF-97128E56F8A6}"/>
              </a:ext>
            </a:extLst>
          </p:cNvPr>
          <p:cNvPicPr>
            <a:picLocks noChangeAspect="1"/>
          </p:cNvPicPr>
          <p:nvPr/>
        </p:nvPicPr>
        <p:blipFill>
          <a:blip r:embed="rId3"/>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5026E121-1D6D-46C1-0F64-951165F860CE}"/>
              </a:ext>
            </a:extLst>
          </p:cNvPr>
          <p:cNvSpPr/>
          <p:nvPr/>
        </p:nvSpPr>
        <p:spPr>
          <a:xfrm>
            <a:off x="210353" y="3134544"/>
            <a:ext cx="5844540" cy="14736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62FA2A98-3DAB-C9EE-0392-B82CCD5B2122}"/>
              </a:ext>
            </a:extLst>
          </p:cNvPr>
          <p:cNvSpPr txBox="1"/>
          <p:nvPr/>
        </p:nvSpPr>
        <p:spPr>
          <a:xfrm>
            <a:off x="2169476" y="4853330"/>
            <a:ext cx="1933894" cy="307777"/>
          </a:xfrm>
          <a:prstGeom prst="rect">
            <a:avLst/>
          </a:prstGeom>
          <a:noFill/>
        </p:spPr>
        <p:txBody>
          <a:bodyPr wrap="square" rtlCol="0">
            <a:spAutoFit/>
          </a:bodyPr>
          <a:lstStyle/>
          <a:p>
            <a:pPr algn="ctr"/>
            <a:r>
              <a:rPr lang="en-GB" sz="1400" b="1" dirty="0"/>
              <a:t>Primary sub-station 01</a:t>
            </a:r>
          </a:p>
        </p:txBody>
      </p:sp>
      <p:cxnSp>
        <p:nvCxnSpPr>
          <p:cNvPr id="6" name="Straight Arrow Connector 5">
            <a:extLst>
              <a:ext uri="{FF2B5EF4-FFF2-40B4-BE49-F238E27FC236}">
                <a16:creationId xmlns:a16="http://schemas.microsoft.com/office/drawing/2014/main" id="{C954C776-478E-B2C7-2516-8F848E8DC55A}"/>
              </a:ext>
            </a:extLst>
          </p:cNvPr>
          <p:cNvCxnSpPr>
            <a:cxnSpLocks/>
            <a:stCxn id="5" idx="0"/>
            <a:endCxn id="4" idx="2"/>
          </p:cNvCxnSpPr>
          <p:nvPr/>
        </p:nvCxnSpPr>
        <p:spPr>
          <a:xfrm flipH="1" flipV="1">
            <a:off x="3132623" y="3281911"/>
            <a:ext cx="0" cy="1571419"/>
          </a:xfrm>
          <a:prstGeom prst="straightConnector1">
            <a:avLst/>
          </a:prstGeom>
          <a:noFill/>
          <a:ln w="28575">
            <a:solidFill>
              <a:schemeClr val="tx1"/>
            </a:solidFill>
            <a:headEnd type="none" w="med" len="med"/>
            <a:tailEnd type="triangle" w="lg" len="lg"/>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638031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C8DB158C-CB9D-03C6-C824-40AD7CC4FACD}"/>
              </a:ext>
            </a:extLst>
          </p:cNvPr>
          <p:cNvSpPr/>
          <p:nvPr/>
        </p:nvSpPr>
        <p:spPr>
          <a:xfrm rot="19695256">
            <a:off x="-2439545" y="3025371"/>
            <a:ext cx="7055597" cy="394251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33" name="TextBox 32">
            <a:extLst>
              <a:ext uri="{FF2B5EF4-FFF2-40B4-BE49-F238E27FC236}">
                <a16:creationId xmlns:a16="http://schemas.microsoft.com/office/drawing/2014/main" id="{18FCA2C7-B05B-C8F1-85ED-1B5A34FFBE59}"/>
              </a:ext>
            </a:extLst>
          </p:cNvPr>
          <p:cNvSpPr txBox="1"/>
          <p:nvPr/>
        </p:nvSpPr>
        <p:spPr>
          <a:xfrm>
            <a:off x="5005201" y="5484088"/>
            <a:ext cx="3247433" cy="307777"/>
          </a:xfrm>
          <a:prstGeom prst="rect">
            <a:avLst/>
          </a:prstGeom>
          <a:solidFill>
            <a:srgbClr val="68AD9B"/>
          </a:solidFill>
        </p:spPr>
        <p:txBody>
          <a:bodyPr wrap="square">
            <a:spAutoFit/>
          </a:bodyPr>
          <a:lstStyle/>
          <a:p>
            <a:r>
              <a:rPr lang="en-GB" sz="1400" dirty="0">
                <a:solidFill>
                  <a:schemeClr val="bg1"/>
                </a:solidFill>
                <a:latin typeface="Akkurat LL" panose="020B0504020101010102" pitchFamily="34" charset="-126"/>
              </a:rPr>
              <a:t>Acknowledging Phase 1 contributors</a:t>
            </a:r>
          </a:p>
        </p:txBody>
      </p:sp>
      <p:grpSp>
        <p:nvGrpSpPr>
          <p:cNvPr id="2" name="Group 1">
            <a:extLst>
              <a:ext uri="{FF2B5EF4-FFF2-40B4-BE49-F238E27FC236}">
                <a16:creationId xmlns:a16="http://schemas.microsoft.com/office/drawing/2014/main" id="{1029011B-B56A-8A28-1433-61805F439CFF}"/>
              </a:ext>
            </a:extLst>
          </p:cNvPr>
          <p:cNvGrpSpPr/>
          <p:nvPr/>
        </p:nvGrpSpPr>
        <p:grpSpPr>
          <a:xfrm>
            <a:off x="4978109" y="2696592"/>
            <a:ext cx="1656667" cy="1137076"/>
            <a:chOff x="519842" y="405928"/>
            <a:chExt cx="1656667" cy="1137076"/>
          </a:xfrm>
        </p:grpSpPr>
        <p:grpSp>
          <p:nvGrpSpPr>
            <p:cNvPr id="6" name="Graphic 5">
              <a:extLst>
                <a:ext uri="{FF2B5EF4-FFF2-40B4-BE49-F238E27FC236}">
                  <a16:creationId xmlns:a16="http://schemas.microsoft.com/office/drawing/2014/main" id="{BA8C62B1-B811-AB55-E0B7-EC8A2F442186}"/>
                </a:ext>
              </a:extLst>
            </p:cNvPr>
            <p:cNvGrpSpPr/>
            <p:nvPr/>
          </p:nvGrpSpPr>
          <p:grpSpPr>
            <a:xfrm>
              <a:off x="544972" y="811901"/>
              <a:ext cx="1631537" cy="731103"/>
              <a:chOff x="442578" y="602099"/>
              <a:chExt cx="1607835" cy="720482"/>
            </a:xfrm>
            <a:solidFill>
              <a:schemeClr val="bg1"/>
            </a:solidFill>
          </p:grpSpPr>
          <p:sp>
            <p:nvSpPr>
              <p:cNvPr id="8" name="Freeform: Shape 7">
                <a:extLst>
                  <a:ext uri="{FF2B5EF4-FFF2-40B4-BE49-F238E27FC236}">
                    <a16:creationId xmlns:a16="http://schemas.microsoft.com/office/drawing/2014/main" id="{DB1558BF-9BD3-4F67-8EA0-1F4FF2367CC3}"/>
                  </a:ext>
                </a:extLst>
              </p:cNvPr>
              <p:cNvSpPr/>
              <p:nvPr/>
            </p:nvSpPr>
            <p:spPr>
              <a:xfrm>
                <a:off x="442578" y="602099"/>
                <a:ext cx="256022" cy="720482"/>
              </a:xfrm>
              <a:custGeom>
                <a:avLst/>
                <a:gdLst>
                  <a:gd name="connsiteX0" fmla="*/ 256022 w 256022"/>
                  <a:gd name="connsiteY0" fmla="*/ 397697 h 720482"/>
                  <a:gd name="connsiteX1" fmla="*/ 256022 w 256022"/>
                  <a:gd name="connsiteY1" fmla="*/ 624339 h 720482"/>
                  <a:gd name="connsiteX2" fmla="*/ 159879 w 256022"/>
                  <a:gd name="connsiteY2" fmla="*/ 720482 h 720482"/>
                  <a:gd name="connsiteX3" fmla="*/ 96144 w 256022"/>
                  <a:gd name="connsiteY3" fmla="*/ 720482 h 720482"/>
                  <a:gd name="connsiteX4" fmla="*/ 0 w 256022"/>
                  <a:gd name="connsiteY4" fmla="*/ 624339 h 720482"/>
                  <a:gd name="connsiteX5" fmla="*/ 0 w 256022"/>
                  <a:gd name="connsiteY5" fmla="*/ 96144 h 720482"/>
                  <a:gd name="connsiteX6" fmla="*/ 96144 w 256022"/>
                  <a:gd name="connsiteY6" fmla="*/ 0 h 720482"/>
                  <a:gd name="connsiteX7" fmla="*/ 157860 w 256022"/>
                  <a:gd name="connsiteY7" fmla="*/ 0 h 720482"/>
                  <a:gd name="connsiteX8" fmla="*/ 254003 w 256022"/>
                  <a:gd name="connsiteY8" fmla="*/ 96144 h 720482"/>
                  <a:gd name="connsiteX9" fmla="*/ 254003 w 256022"/>
                  <a:gd name="connsiteY9" fmla="*/ 307609 h 720482"/>
                  <a:gd name="connsiteX10" fmla="*/ 151804 w 256022"/>
                  <a:gd name="connsiteY10" fmla="*/ 307609 h 720482"/>
                  <a:gd name="connsiteX11" fmla="*/ 151804 w 256022"/>
                  <a:gd name="connsiteY11" fmla="*/ 107247 h 720482"/>
                  <a:gd name="connsiteX12" fmla="*/ 133599 w 256022"/>
                  <a:gd name="connsiteY12" fmla="*/ 89042 h 720482"/>
                  <a:gd name="connsiteX13" fmla="*/ 122460 w 256022"/>
                  <a:gd name="connsiteY13" fmla="*/ 89042 h 720482"/>
                  <a:gd name="connsiteX14" fmla="*/ 103245 w 256022"/>
                  <a:gd name="connsiteY14" fmla="*/ 107247 h 720482"/>
                  <a:gd name="connsiteX15" fmla="*/ 103245 w 256022"/>
                  <a:gd name="connsiteY15" fmla="*/ 613164 h 720482"/>
                  <a:gd name="connsiteX16" fmla="*/ 122460 w 256022"/>
                  <a:gd name="connsiteY16" fmla="*/ 631368 h 720482"/>
                  <a:gd name="connsiteX17" fmla="*/ 135618 w 256022"/>
                  <a:gd name="connsiteY17" fmla="*/ 631368 h 720482"/>
                  <a:gd name="connsiteX18" fmla="*/ 153822 w 256022"/>
                  <a:gd name="connsiteY18" fmla="*/ 613164 h 720482"/>
                  <a:gd name="connsiteX19" fmla="*/ 153822 w 256022"/>
                  <a:gd name="connsiteY19" fmla="*/ 397624 h 720482"/>
                  <a:gd name="connsiteX20" fmla="*/ 256022 w 256022"/>
                  <a:gd name="connsiteY20" fmla="*/ 397624 h 72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56022" h="720482">
                    <a:moveTo>
                      <a:pt x="256022" y="397697"/>
                    </a:moveTo>
                    <a:lnTo>
                      <a:pt x="256022" y="624339"/>
                    </a:lnTo>
                    <a:cubicBezTo>
                      <a:pt x="256022" y="688074"/>
                      <a:pt x="224659" y="720482"/>
                      <a:pt x="159879" y="720482"/>
                    </a:cubicBezTo>
                    <a:lnTo>
                      <a:pt x="96144" y="720482"/>
                    </a:lnTo>
                    <a:cubicBezTo>
                      <a:pt x="32408" y="720482"/>
                      <a:pt x="0" y="688110"/>
                      <a:pt x="0" y="624339"/>
                    </a:cubicBezTo>
                    <a:lnTo>
                      <a:pt x="0" y="96144"/>
                    </a:lnTo>
                    <a:cubicBezTo>
                      <a:pt x="0" y="32408"/>
                      <a:pt x="32372" y="0"/>
                      <a:pt x="96144" y="0"/>
                    </a:cubicBezTo>
                    <a:lnTo>
                      <a:pt x="157860" y="0"/>
                    </a:lnTo>
                    <a:cubicBezTo>
                      <a:pt x="222605" y="0"/>
                      <a:pt x="254003" y="32372"/>
                      <a:pt x="254003" y="96144"/>
                    </a:cubicBezTo>
                    <a:lnTo>
                      <a:pt x="254003" y="307609"/>
                    </a:lnTo>
                    <a:lnTo>
                      <a:pt x="151804" y="307609"/>
                    </a:lnTo>
                    <a:lnTo>
                      <a:pt x="151804" y="107247"/>
                    </a:lnTo>
                    <a:cubicBezTo>
                      <a:pt x="151804" y="95098"/>
                      <a:pt x="146757" y="89042"/>
                      <a:pt x="133599" y="89042"/>
                    </a:cubicBezTo>
                    <a:lnTo>
                      <a:pt x="122460" y="89042"/>
                    </a:lnTo>
                    <a:cubicBezTo>
                      <a:pt x="109302" y="89042"/>
                      <a:pt x="103245" y="95098"/>
                      <a:pt x="103245" y="107247"/>
                    </a:cubicBezTo>
                    <a:lnTo>
                      <a:pt x="103245" y="613164"/>
                    </a:lnTo>
                    <a:cubicBezTo>
                      <a:pt x="103245" y="625312"/>
                      <a:pt x="109302" y="631368"/>
                      <a:pt x="122460" y="631368"/>
                    </a:cubicBezTo>
                    <a:lnTo>
                      <a:pt x="135618" y="631368"/>
                    </a:lnTo>
                    <a:cubicBezTo>
                      <a:pt x="147766" y="631368"/>
                      <a:pt x="153822" y="625312"/>
                      <a:pt x="153822" y="613164"/>
                    </a:cubicBezTo>
                    <a:lnTo>
                      <a:pt x="153822" y="397624"/>
                    </a:lnTo>
                    <a:lnTo>
                      <a:pt x="256022" y="397624"/>
                    </a:lnTo>
                    <a:close/>
                  </a:path>
                </a:pathLst>
              </a:custGeom>
              <a:grpFill/>
              <a:ln w="3596" cap="flat">
                <a:noFill/>
                <a:prstDash val="solid"/>
                <a:miter/>
              </a:ln>
            </p:spPr>
            <p:txBody>
              <a:bodyPr rtlCol="0" anchor="ctr"/>
              <a:lstStyle/>
              <a:p>
                <a:endParaRPr lang="en-US" sz="3600"/>
              </a:p>
            </p:txBody>
          </p:sp>
          <p:sp>
            <p:nvSpPr>
              <p:cNvPr id="10" name="Freeform: Shape 9">
                <a:extLst>
                  <a:ext uri="{FF2B5EF4-FFF2-40B4-BE49-F238E27FC236}">
                    <a16:creationId xmlns:a16="http://schemas.microsoft.com/office/drawing/2014/main" id="{DC775DD2-E0D6-411B-7561-FBE32017EB21}"/>
                  </a:ext>
                </a:extLst>
              </p:cNvPr>
              <p:cNvSpPr/>
              <p:nvPr/>
            </p:nvSpPr>
            <p:spPr>
              <a:xfrm>
                <a:off x="793699" y="608228"/>
                <a:ext cx="251948" cy="708297"/>
              </a:xfrm>
              <a:custGeom>
                <a:avLst/>
                <a:gdLst>
                  <a:gd name="connsiteX0" fmla="*/ 251949 w 251948"/>
                  <a:gd name="connsiteY0" fmla="*/ 440163 h 708297"/>
                  <a:gd name="connsiteX1" fmla="*/ 251949 w 251948"/>
                  <a:gd name="connsiteY1" fmla="*/ 708298 h 708297"/>
                  <a:gd name="connsiteX2" fmla="*/ 148739 w 251948"/>
                  <a:gd name="connsiteY2" fmla="*/ 708298 h 708297"/>
                  <a:gd name="connsiteX3" fmla="*/ 148739 w 251948"/>
                  <a:gd name="connsiteY3" fmla="*/ 441172 h 708297"/>
                  <a:gd name="connsiteX4" fmla="*/ 129525 w 251948"/>
                  <a:gd name="connsiteY4" fmla="*/ 422967 h 708297"/>
                  <a:gd name="connsiteX5" fmla="*/ 104219 w 251948"/>
                  <a:gd name="connsiteY5" fmla="*/ 422967 h 708297"/>
                  <a:gd name="connsiteX6" fmla="*/ 104219 w 251948"/>
                  <a:gd name="connsiteY6" fmla="*/ 708298 h 708297"/>
                  <a:gd name="connsiteX7" fmla="*/ 0 w 251948"/>
                  <a:gd name="connsiteY7" fmla="*/ 708298 h 708297"/>
                  <a:gd name="connsiteX8" fmla="*/ 0 w 251948"/>
                  <a:gd name="connsiteY8" fmla="*/ 0 h 708297"/>
                  <a:gd name="connsiteX9" fmla="*/ 154796 w 251948"/>
                  <a:gd name="connsiteY9" fmla="*/ 0 h 708297"/>
                  <a:gd name="connsiteX10" fmla="*/ 250939 w 251948"/>
                  <a:gd name="connsiteY10" fmla="*/ 96144 h 708297"/>
                  <a:gd name="connsiteX11" fmla="*/ 250939 w 251948"/>
                  <a:gd name="connsiteY11" fmla="*/ 296506 h 708297"/>
                  <a:gd name="connsiteX12" fmla="*/ 206418 w 251948"/>
                  <a:gd name="connsiteY12" fmla="*/ 373399 h 708297"/>
                  <a:gd name="connsiteX13" fmla="*/ 251949 w 251948"/>
                  <a:gd name="connsiteY13" fmla="*/ 440199 h 708297"/>
                  <a:gd name="connsiteX14" fmla="*/ 128516 w 251948"/>
                  <a:gd name="connsiteY14" fmla="*/ 90051 h 708297"/>
                  <a:gd name="connsiteX15" fmla="*/ 104219 w 251948"/>
                  <a:gd name="connsiteY15" fmla="*/ 90051 h 708297"/>
                  <a:gd name="connsiteX16" fmla="*/ 104219 w 251948"/>
                  <a:gd name="connsiteY16" fmla="*/ 334935 h 708297"/>
                  <a:gd name="connsiteX17" fmla="*/ 128516 w 251948"/>
                  <a:gd name="connsiteY17" fmla="*/ 334935 h 708297"/>
                  <a:gd name="connsiteX18" fmla="*/ 147730 w 251948"/>
                  <a:gd name="connsiteY18" fmla="*/ 315720 h 708297"/>
                  <a:gd name="connsiteX19" fmla="*/ 147730 w 251948"/>
                  <a:gd name="connsiteY19" fmla="*/ 108292 h 708297"/>
                  <a:gd name="connsiteX20" fmla="*/ 128516 w 251948"/>
                  <a:gd name="connsiteY20" fmla="*/ 90087 h 708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51948" h="708297">
                    <a:moveTo>
                      <a:pt x="251949" y="440163"/>
                    </a:moveTo>
                    <a:lnTo>
                      <a:pt x="251949" y="708298"/>
                    </a:lnTo>
                    <a:lnTo>
                      <a:pt x="148739" y="708298"/>
                    </a:lnTo>
                    <a:lnTo>
                      <a:pt x="148739" y="441172"/>
                    </a:lnTo>
                    <a:cubicBezTo>
                      <a:pt x="148739" y="429023"/>
                      <a:pt x="142683" y="422967"/>
                      <a:pt x="129525" y="422967"/>
                    </a:cubicBezTo>
                    <a:lnTo>
                      <a:pt x="104219" y="422967"/>
                    </a:lnTo>
                    <a:lnTo>
                      <a:pt x="104219" y="708298"/>
                    </a:lnTo>
                    <a:lnTo>
                      <a:pt x="0" y="708298"/>
                    </a:lnTo>
                    <a:lnTo>
                      <a:pt x="0" y="0"/>
                    </a:lnTo>
                    <a:lnTo>
                      <a:pt x="154796" y="0"/>
                    </a:lnTo>
                    <a:cubicBezTo>
                      <a:pt x="219540" y="0"/>
                      <a:pt x="250939" y="32372"/>
                      <a:pt x="250939" y="96144"/>
                    </a:cubicBezTo>
                    <a:lnTo>
                      <a:pt x="250939" y="296506"/>
                    </a:lnTo>
                    <a:cubicBezTo>
                      <a:pt x="250939" y="341027"/>
                      <a:pt x="234753" y="363305"/>
                      <a:pt x="206418" y="373399"/>
                    </a:cubicBezTo>
                    <a:cubicBezTo>
                      <a:pt x="238791" y="382520"/>
                      <a:pt x="251949" y="402743"/>
                      <a:pt x="251949" y="440199"/>
                    </a:cubicBezTo>
                    <a:close/>
                    <a:moveTo>
                      <a:pt x="128516" y="90051"/>
                    </a:moveTo>
                    <a:lnTo>
                      <a:pt x="104219" y="90051"/>
                    </a:lnTo>
                    <a:lnTo>
                      <a:pt x="104219" y="334935"/>
                    </a:lnTo>
                    <a:lnTo>
                      <a:pt x="128516" y="334935"/>
                    </a:lnTo>
                    <a:cubicBezTo>
                      <a:pt x="141674" y="334935"/>
                      <a:pt x="147730" y="328878"/>
                      <a:pt x="147730" y="315720"/>
                    </a:cubicBezTo>
                    <a:lnTo>
                      <a:pt x="147730" y="108292"/>
                    </a:lnTo>
                    <a:cubicBezTo>
                      <a:pt x="147730" y="96144"/>
                      <a:pt x="141674" y="90087"/>
                      <a:pt x="128516" y="90087"/>
                    </a:cubicBezTo>
                    <a:close/>
                  </a:path>
                </a:pathLst>
              </a:custGeom>
              <a:grpFill/>
              <a:ln w="3596" cap="flat">
                <a:noFill/>
                <a:prstDash val="solid"/>
                <a:miter/>
              </a:ln>
            </p:spPr>
            <p:txBody>
              <a:bodyPr rtlCol="0" anchor="ctr"/>
              <a:lstStyle/>
              <a:p>
                <a:endParaRPr lang="en-US" sz="3600"/>
              </a:p>
            </p:txBody>
          </p:sp>
          <p:sp>
            <p:nvSpPr>
              <p:cNvPr id="12" name="Freeform: Shape 11">
                <a:extLst>
                  <a:ext uri="{FF2B5EF4-FFF2-40B4-BE49-F238E27FC236}">
                    <a16:creationId xmlns:a16="http://schemas.microsoft.com/office/drawing/2014/main" id="{7B632E98-4DB5-ED08-135C-9273B3AA0663}"/>
                  </a:ext>
                </a:extLst>
              </p:cNvPr>
              <p:cNvSpPr/>
              <p:nvPr/>
            </p:nvSpPr>
            <p:spPr>
              <a:xfrm>
                <a:off x="1137753" y="726578"/>
                <a:ext cx="230679" cy="595967"/>
              </a:xfrm>
              <a:custGeom>
                <a:avLst/>
                <a:gdLst>
                  <a:gd name="connsiteX0" fmla="*/ 96107 w 230679"/>
                  <a:gd name="connsiteY0" fmla="*/ 333925 h 595967"/>
                  <a:gd name="connsiteX1" fmla="*/ 96107 w 230679"/>
                  <a:gd name="connsiteY1" fmla="*/ 494813 h 595967"/>
                  <a:gd name="connsiteX2" fmla="*/ 112294 w 230679"/>
                  <a:gd name="connsiteY2" fmla="*/ 511000 h 595967"/>
                  <a:gd name="connsiteX3" fmla="*/ 120405 w 230679"/>
                  <a:gd name="connsiteY3" fmla="*/ 511000 h 595967"/>
                  <a:gd name="connsiteX4" fmla="*/ 137600 w 230679"/>
                  <a:gd name="connsiteY4" fmla="*/ 494813 h 595967"/>
                  <a:gd name="connsiteX5" fmla="*/ 137600 w 230679"/>
                  <a:gd name="connsiteY5" fmla="*/ 379456 h 595967"/>
                  <a:gd name="connsiteX6" fmla="*/ 230680 w 230679"/>
                  <a:gd name="connsiteY6" fmla="*/ 379456 h 595967"/>
                  <a:gd name="connsiteX7" fmla="*/ 230680 w 230679"/>
                  <a:gd name="connsiteY7" fmla="*/ 504907 h 595967"/>
                  <a:gd name="connsiteX8" fmla="*/ 140628 w 230679"/>
                  <a:gd name="connsiteY8" fmla="*/ 595968 h 595967"/>
                  <a:gd name="connsiteX9" fmla="*/ 90051 w 230679"/>
                  <a:gd name="connsiteY9" fmla="*/ 595968 h 595967"/>
                  <a:gd name="connsiteX10" fmla="*/ 0 w 230679"/>
                  <a:gd name="connsiteY10" fmla="*/ 504907 h 595967"/>
                  <a:gd name="connsiteX11" fmla="*/ 0 w 230679"/>
                  <a:gd name="connsiteY11" fmla="*/ 90051 h 595967"/>
                  <a:gd name="connsiteX12" fmla="*/ 90051 w 230679"/>
                  <a:gd name="connsiteY12" fmla="*/ 0 h 595967"/>
                  <a:gd name="connsiteX13" fmla="*/ 140628 w 230679"/>
                  <a:gd name="connsiteY13" fmla="*/ 0 h 595967"/>
                  <a:gd name="connsiteX14" fmla="*/ 230680 w 230679"/>
                  <a:gd name="connsiteY14" fmla="*/ 90051 h 595967"/>
                  <a:gd name="connsiteX15" fmla="*/ 230680 w 230679"/>
                  <a:gd name="connsiteY15" fmla="*/ 333925 h 595967"/>
                  <a:gd name="connsiteX16" fmla="*/ 96107 w 230679"/>
                  <a:gd name="connsiteY16" fmla="*/ 333925 h 595967"/>
                  <a:gd name="connsiteX17" fmla="*/ 96107 w 230679"/>
                  <a:gd name="connsiteY17" fmla="*/ 258041 h 595967"/>
                  <a:gd name="connsiteX18" fmla="*/ 135581 w 230679"/>
                  <a:gd name="connsiteY18" fmla="*/ 258041 h 595967"/>
                  <a:gd name="connsiteX19" fmla="*/ 135581 w 230679"/>
                  <a:gd name="connsiteY19" fmla="*/ 99172 h 595967"/>
                  <a:gd name="connsiteX20" fmla="*/ 119395 w 230679"/>
                  <a:gd name="connsiteY20" fmla="*/ 82986 h 595967"/>
                  <a:gd name="connsiteX21" fmla="*/ 112330 w 230679"/>
                  <a:gd name="connsiteY21" fmla="*/ 82986 h 595967"/>
                  <a:gd name="connsiteX22" fmla="*/ 96144 w 230679"/>
                  <a:gd name="connsiteY22" fmla="*/ 99172 h 595967"/>
                  <a:gd name="connsiteX23" fmla="*/ 96144 w 230679"/>
                  <a:gd name="connsiteY23" fmla="*/ 258041 h 59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0679" h="595967">
                    <a:moveTo>
                      <a:pt x="96107" y="333925"/>
                    </a:moveTo>
                    <a:lnTo>
                      <a:pt x="96107" y="494813"/>
                    </a:lnTo>
                    <a:cubicBezTo>
                      <a:pt x="96107" y="505953"/>
                      <a:pt x="101154" y="511000"/>
                      <a:pt x="112294" y="511000"/>
                    </a:cubicBezTo>
                    <a:lnTo>
                      <a:pt x="120405" y="511000"/>
                    </a:lnTo>
                    <a:cubicBezTo>
                      <a:pt x="131544" y="511000"/>
                      <a:pt x="137600" y="505953"/>
                      <a:pt x="137600" y="494813"/>
                    </a:cubicBezTo>
                    <a:lnTo>
                      <a:pt x="137600" y="379456"/>
                    </a:lnTo>
                    <a:lnTo>
                      <a:pt x="230680" y="379456"/>
                    </a:lnTo>
                    <a:lnTo>
                      <a:pt x="230680" y="504907"/>
                    </a:lnTo>
                    <a:cubicBezTo>
                      <a:pt x="230680" y="565614"/>
                      <a:pt x="200326" y="595968"/>
                      <a:pt x="140628" y="595968"/>
                    </a:cubicBezTo>
                    <a:lnTo>
                      <a:pt x="90051" y="595968"/>
                    </a:lnTo>
                    <a:cubicBezTo>
                      <a:pt x="30354" y="595968"/>
                      <a:pt x="0" y="565614"/>
                      <a:pt x="0" y="504907"/>
                    </a:cubicBezTo>
                    <a:lnTo>
                      <a:pt x="0" y="90051"/>
                    </a:lnTo>
                    <a:cubicBezTo>
                      <a:pt x="0" y="30354"/>
                      <a:pt x="30354" y="0"/>
                      <a:pt x="90051" y="0"/>
                    </a:cubicBezTo>
                    <a:lnTo>
                      <a:pt x="140628" y="0"/>
                    </a:lnTo>
                    <a:cubicBezTo>
                      <a:pt x="200326" y="0"/>
                      <a:pt x="230680" y="30354"/>
                      <a:pt x="230680" y="90051"/>
                    </a:cubicBezTo>
                    <a:lnTo>
                      <a:pt x="230680" y="333925"/>
                    </a:lnTo>
                    <a:lnTo>
                      <a:pt x="96107" y="333925"/>
                    </a:lnTo>
                    <a:close/>
                    <a:moveTo>
                      <a:pt x="96107" y="258041"/>
                    </a:moveTo>
                    <a:lnTo>
                      <a:pt x="135581" y="258041"/>
                    </a:lnTo>
                    <a:lnTo>
                      <a:pt x="135581" y="99172"/>
                    </a:lnTo>
                    <a:cubicBezTo>
                      <a:pt x="135581" y="88033"/>
                      <a:pt x="130535" y="82986"/>
                      <a:pt x="119395" y="82986"/>
                    </a:cubicBezTo>
                    <a:lnTo>
                      <a:pt x="112330" y="82986"/>
                    </a:lnTo>
                    <a:cubicBezTo>
                      <a:pt x="101190" y="82986"/>
                      <a:pt x="96144" y="88033"/>
                      <a:pt x="96144" y="99172"/>
                    </a:cubicBezTo>
                    <a:lnTo>
                      <a:pt x="96144" y="258041"/>
                    </a:lnTo>
                    <a:close/>
                  </a:path>
                </a:pathLst>
              </a:custGeom>
              <a:grpFill/>
              <a:ln w="3596" cap="flat">
                <a:noFill/>
                <a:prstDash val="solid"/>
                <a:miter/>
              </a:ln>
            </p:spPr>
            <p:txBody>
              <a:bodyPr rtlCol="0" anchor="ctr"/>
              <a:lstStyle/>
              <a:p>
                <a:endParaRPr lang="en-US" sz="3600"/>
              </a:p>
            </p:txBody>
          </p:sp>
          <p:sp>
            <p:nvSpPr>
              <p:cNvPr id="14" name="Freeform: Shape 13">
                <a:extLst>
                  <a:ext uri="{FF2B5EF4-FFF2-40B4-BE49-F238E27FC236}">
                    <a16:creationId xmlns:a16="http://schemas.microsoft.com/office/drawing/2014/main" id="{DABA01EE-9DBA-A687-1890-C3F13CDAC9BE}"/>
                  </a:ext>
                </a:extLst>
              </p:cNvPr>
              <p:cNvSpPr/>
              <p:nvPr/>
            </p:nvSpPr>
            <p:spPr>
              <a:xfrm>
                <a:off x="1462558" y="608228"/>
                <a:ext cx="257031" cy="708333"/>
              </a:xfrm>
              <a:custGeom>
                <a:avLst/>
                <a:gdLst>
                  <a:gd name="connsiteX0" fmla="*/ 0 w 257031"/>
                  <a:gd name="connsiteY0" fmla="*/ 0 h 708333"/>
                  <a:gd name="connsiteX1" fmla="*/ 145711 w 257031"/>
                  <a:gd name="connsiteY1" fmla="*/ 0 h 708333"/>
                  <a:gd name="connsiteX2" fmla="*/ 257032 w 257031"/>
                  <a:gd name="connsiteY2" fmla="*/ 111320 h 708333"/>
                  <a:gd name="connsiteX3" fmla="*/ 257032 w 257031"/>
                  <a:gd name="connsiteY3" fmla="*/ 597013 h 708333"/>
                  <a:gd name="connsiteX4" fmla="*/ 145711 w 257031"/>
                  <a:gd name="connsiteY4" fmla="*/ 708334 h 708333"/>
                  <a:gd name="connsiteX5" fmla="*/ 0 w 257031"/>
                  <a:gd name="connsiteY5" fmla="*/ 708334 h 708333"/>
                  <a:gd name="connsiteX6" fmla="*/ 0 w 257031"/>
                  <a:gd name="connsiteY6" fmla="*/ 0 h 708333"/>
                  <a:gd name="connsiteX7" fmla="*/ 104219 w 257031"/>
                  <a:gd name="connsiteY7" fmla="*/ 619256 h 708333"/>
                  <a:gd name="connsiteX8" fmla="*/ 124442 w 257031"/>
                  <a:gd name="connsiteY8" fmla="*/ 619256 h 708333"/>
                  <a:gd name="connsiteX9" fmla="*/ 153786 w 257031"/>
                  <a:gd name="connsiteY9" fmla="*/ 590921 h 708333"/>
                  <a:gd name="connsiteX10" fmla="*/ 153786 w 257031"/>
                  <a:gd name="connsiteY10" fmla="*/ 117377 h 708333"/>
                  <a:gd name="connsiteX11" fmla="*/ 124442 w 257031"/>
                  <a:gd name="connsiteY11" fmla="*/ 89042 h 708333"/>
                  <a:gd name="connsiteX12" fmla="*/ 104219 w 257031"/>
                  <a:gd name="connsiteY12" fmla="*/ 89042 h 708333"/>
                  <a:gd name="connsiteX13" fmla="*/ 104219 w 257031"/>
                  <a:gd name="connsiteY13" fmla="*/ 619256 h 708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031" h="708333">
                    <a:moveTo>
                      <a:pt x="0" y="0"/>
                    </a:moveTo>
                    <a:lnTo>
                      <a:pt x="145711" y="0"/>
                    </a:lnTo>
                    <a:cubicBezTo>
                      <a:pt x="221595" y="0"/>
                      <a:pt x="257032" y="36410"/>
                      <a:pt x="257032" y="111320"/>
                    </a:cubicBezTo>
                    <a:lnTo>
                      <a:pt x="257032" y="597013"/>
                    </a:lnTo>
                    <a:cubicBezTo>
                      <a:pt x="257032" y="671888"/>
                      <a:pt x="221631" y="708334"/>
                      <a:pt x="145711" y="708334"/>
                    </a:cubicBezTo>
                    <a:lnTo>
                      <a:pt x="0" y="708334"/>
                    </a:lnTo>
                    <a:lnTo>
                      <a:pt x="0" y="0"/>
                    </a:lnTo>
                    <a:close/>
                    <a:moveTo>
                      <a:pt x="104219" y="619256"/>
                    </a:moveTo>
                    <a:lnTo>
                      <a:pt x="124442" y="619256"/>
                    </a:lnTo>
                    <a:cubicBezTo>
                      <a:pt x="144666" y="619256"/>
                      <a:pt x="153786" y="611145"/>
                      <a:pt x="153786" y="590921"/>
                    </a:cubicBezTo>
                    <a:lnTo>
                      <a:pt x="153786" y="117377"/>
                    </a:lnTo>
                    <a:cubicBezTo>
                      <a:pt x="153786" y="97153"/>
                      <a:pt x="144666" y="89042"/>
                      <a:pt x="124442" y="89042"/>
                    </a:cubicBezTo>
                    <a:lnTo>
                      <a:pt x="104219" y="89042"/>
                    </a:lnTo>
                    <a:lnTo>
                      <a:pt x="104219" y="619256"/>
                    </a:lnTo>
                    <a:close/>
                  </a:path>
                </a:pathLst>
              </a:custGeom>
              <a:grpFill/>
              <a:ln w="3596" cap="flat">
                <a:noFill/>
                <a:prstDash val="solid"/>
                <a:miter/>
              </a:ln>
            </p:spPr>
            <p:txBody>
              <a:bodyPr rtlCol="0" anchor="ctr"/>
              <a:lstStyle/>
              <a:p>
                <a:endParaRPr lang="en-US" sz="3600"/>
              </a:p>
            </p:txBody>
          </p:sp>
          <p:sp>
            <p:nvSpPr>
              <p:cNvPr id="16" name="Freeform: Shape 15">
                <a:extLst>
                  <a:ext uri="{FF2B5EF4-FFF2-40B4-BE49-F238E27FC236}">
                    <a16:creationId xmlns:a16="http://schemas.microsoft.com/office/drawing/2014/main" id="{71121EE1-1A6B-81B1-5FFB-2ADD3B29E58F}"/>
                  </a:ext>
                </a:extLst>
              </p:cNvPr>
              <p:cNvSpPr/>
              <p:nvPr/>
            </p:nvSpPr>
            <p:spPr>
              <a:xfrm>
                <a:off x="1812633" y="726614"/>
                <a:ext cx="237781" cy="595967"/>
              </a:xfrm>
              <a:custGeom>
                <a:avLst/>
                <a:gdLst>
                  <a:gd name="connsiteX0" fmla="*/ 90051 w 237781"/>
                  <a:gd name="connsiteY0" fmla="*/ 595968 h 595967"/>
                  <a:gd name="connsiteX1" fmla="*/ 0 w 237781"/>
                  <a:gd name="connsiteY1" fmla="*/ 504907 h 595967"/>
                  <a:gd name="connsiteX2" fmla="*/ 0 w 237781"/>
                  <a:gd name="connsiteY2" fmla="*/ 90051 h 595967"/>
                  <a:gd name="connsiteX3" fmla="*/ 90051 w 237781"/>
                  <a:gd name="connsiteY3" fmla="*/ 0 h 595967"/>
                  <a:gd name="connsiteX4" fmla="*/ 147730 w 237781"/>
                  <a:gd name="connsiteY4" fmla="*/ 0 h 595967"/>
                  <a:gd name="connsiteX5" fmla="*/ 237781 w 237781"/>
                  <a:gd name="connsiteY5" fmla="*/ 90051 h 595967"/>
                  <a:gd name="connsiteX6" fmla="*/ 237781 w 237781"/>
                  <a:gd name="connsiteY6" fmla="*/ 504907 h 595967"/>
                  <a:gd name="connsiteX7" fmla="*/ 147730 w 237781"/>
                  <a:gd name="connsiteY7" fmla="*/ 595968 h 595967"/>
                  <a:gd name="connsiteX8" fmla="*/ 90051 w 237781"/>
                  <a:gd name="connsiteY8" fmla="*/ 595968 h 595967"/>
                  <a:gd name="connsiteX9" fmla="*/ 113339 w 237781"/>
                  <a:gd name="connsiteY9" fmla="*/ 85978 h 595967"/>
                  <a:gd name="connsiteX10" fmla="*/ 97153 w 237781"/>
                  <a:gd name="connsiteY10" fmla="*/ 102164 h 595967"/>
                  <a:gd name="connsiteX11" fmla="*/ 97153 w 237781"/>
                  <a:gd name="connsiteY11" fmla="*/ 493768 h 595967"/>
                  <a:gd name="connsiteX12" fmla="*/ 113339 w 237781"/>
                  <a:gd name="connsiteY12" fmla="*/ 509954 h 595967"/>
                  <a:gd name="connsiteX13" fmla="*/ 124478 w 237781"/>
                  <a:gd name="connsiteY13" fmla="*/ 509954 h 595967"/>
                  <a:gd name="connsiteX14" fmla="*/ 140664 w 237781"/>
                  <a:gd name="connsiteY14" fmla="*/ 493768 h 595967"/>
                  <a:gd name="connsiteX15" fmla="*/ 140664 w 237781"/>
                  <a:gd name="connsiteY15" fmla="*/ 102164 h 595967"/>
                  <a:gd name="connsiteX16" fmla="*/ 124478 w 237781"/>
                  <a:gd name="connsiteY16" fmla="*/ 85978 h 595967"/>
                  <a:gd name="connsiteX17" fmla="*/ 113339 w 237781"/>
                  <a:gd name="connsiteY17" fmla="*/ 85978 h 595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37781" h="595967">
                    <a:moveTo>
                      <a:pt x="90051" y="595968"/>
                    </a:moveTo>
                    <a:cubicBezTo>
                      <a:pt x="30353" y="595968"/>
                      <a:pt x="0" y="565614"/>
                      <a:pt x="0" y="504907"/>
                    </a:cubicBezTo>
                    <a:lnTo>
                      <a:pt x="0" y="90051"/>
                    </a:lnTo>
                    <a:cubicBezTo>
                      <a:pt x="0" y="30354"/>
                      <a:pt x="30353" y="0"/>
                      <a:pt x="90051" y="0"/>
                    </a:cubicBezTo>
                    <a:lnTo>
                      <a:pt x="147730" y="0"/>
                    </a:lnTo>
                    <a:cubicBezTo>
                      <a:pt x="208437" y="0"/>
                      <a:pt x="237781" y="30354"/>
                      <a:pt x="237781" y="90051"/>
                    </a:cubicBezTo>
                    <a:lnTo>
                      <a:pt x="237781" y="504907"/>
                    </a:lnTo>
                    <a:cubicBezTo>
                      <a:pt x="237781" y="565614"/>
                      <a:pt x="208437" y="595968"/>
                      <a:pt x="147730" y="595968"/>
                    </a:cubicBezTo>
                    <a:lnTo>
                      <a:pt x="90051" y="595968"/>
                    </a:lnTo>
                    <a:close/>
                    <a:moveTo>
                      <a:pt x="113339" y="85978"/>
                    </a:moveTo>
                    <a:cubicBezTo>
                      <a:pt x="102200" y="85978"/>
                      <a:pt x="97153" y="91025"/>
                      <a:pt x="97153" y="102164"/>
                    </a:cubicBezTo>
                    <a:lnTo>
                      <a:pt x="97153" y="493768"/>
                    </a:lnTo>
                    <a:cubicBezTo>
                      <a:pt x="97153" y="504907"/>
                      <a:pt x="102200" y="509954"/>
                      <a:pt x="113339" y="509954"/>
                    </a:cubicBezTo>
                    <a:lnTo>
                      <a:pt x="124478" y="509954"/>
                    </a:lnTo>
                    <a:cubicBezTo>
                      <a:pt x="135618" y="509954"/>
                      <a:pt x="140664" y="504907"/>
                      <a:pt x="140664" y="493768"/>
                    </a:cubicBezTo>
                    <a:lnTo>
                      <a:pt x="140664" y="102164"/>
                    </a:lnTo>
                    <a:cubicBezTo>
                      <a:pt x="140664" y="91025"/>
                      <a:pt x="135618" y="85978"/>
                      <a:pt x="124478" y="85978"/>
                    </a:cubicBezTo>
                    <a:lnTo>
                      <a:pt x="113339" y="85978"/>
                    </a:lnTo>
                    <a:close/>
                  </a:path>
                </a:pathLst>
              </a:custGeom>
              <a:grpFill/>
              <a:ln w="3596" cap="flat">
                <a:noFill/>
                <a:prstDash val="solid"/>
                <a:miter/>
              </a:ln>
            </p:spPr>
            <p:txBody>
              <a:bodyPr rtlCol="0" anchor="ctr"/>
              <a:lstStyle/>
              <a:p>
                <a:endParaRPr lang="en-US" sz="3600"/>
              </a:p>
            </p:txBody>
          </p:sp>
        </p:grpSp>
        <p:sp>
          <p:nvSpPr>
            <p:cNvPr id="7" name="Freeform: Shape 6">
              <a:extLst>
                <a:ext uri="{FF2B5EF4-FFF2-40B4-BE49-F238E27FC236}">
                  <a16:creationId xmlns:a16="http://schemas.microsoft.com/office/drawing/2014/main" id="{C0417B86-5BC4-6229-83C9-C489EAFC75F4}"/>
                </a:ext>
              </a:extLst>
            </p:cNvPr>
            <p:cNvSpPr/>
            <p:nvPr/>
          </p:nvSpPr>
          <p:spPr>
            <a:xfrm>
              <a:off x="519842" y="405928"/>
              <a:ext cx="1303518" cy="268868"/>
            </a:xfrm>
            <a:custGeom>
              <a:avLst/>
              <a:gdLst>
                <a:gd name="connsiteX0" fmla="*/ 1152100 w 1284581"/>
                <a:gd name="connsiteY0" fmla="*/ 0 h 264962"/>
                <a:gd name="connsiteX1" fmla="*/ 1020809 w 1284581"/>
                <a:gd name="connsiteY1" fmla="*/ 114961 h 264962"/>
                <a:gd name="connsiteX2" fmla="*/ 621743 w 1284581"/>
                <a:gd name="connsiteY2" fmla="*/ 114961 h 264962"/>
                <a:gd name="connsiteX3" fmla="*/ 490451 w 1284581"/>
                <a:gd name="connsiteY3" fmla="*/ 0 h 264962"/>
                <a:gd name="connsiteX4" fmla="*/ 359159 w 1284581"/>
                <a:gd name="connsiteY4" fmla="*/ 114961 h 264962"/>
                <a:gd name="connsiteX5" fmla="*/ 263701 w 1284581"/>
                <a:gd name="connsiteY5" fmla="*/ 114961 h 264962"/>
                <a:gd name="connsiteX6" fmla="*/ 132481 w 1284581"/>
                <a:gd name="connsiteY6" fmla="*/ 0 h 264962"/>
                <a:gd name="connsiteX7" fmla="*/ 0 w 1284581"/>
                <a:gd name="connsiteY7" fmla="*/ 132481 h 264962"/>
                <a:gd name="connsiteX8" fmla="*/ 132481 w 1284581"/>
                <a:gd name="connsiteY8" fmla="*/ 264963 h 264962"/>
                <a:gd name="connsiteX9" fmla="*/ 261610 w 1284581"/>
                <a:gd name="connsiteY9" fmla="*/ 161970 h 264962"/>
                <a:gd name="connsiteX10" fmla="*/ 361358 w 1284581"/>
                <a:gd name="connsiteY10" fmla="*/ 161970 h 264962"/>
                <a:gd name="connsiteX11" fmla="*/ 490487 w 1284581"/>
                <a:gd name="connsiteY11" fmla="*/ 264963 h 264962"/>
                <a:gd name="connsiteX12" fmla="*/ 619616 w 1284581"/>
                <a:gd name="connsiteY12" fmla="*/ 161970 h 264962"/>
                <a:gd name="connsiteX13" fmla="*/ 1022971 w 1284581"/>
                <a:gd name="connsiteY13" fmla="*/ 161970 h 264962"/>
                <a:gd name="connsiteX14" fmla="*/ 1152100 w 1284581"/>
                <a:gd name="connsiteY14" fmla="*/ 264963 h 264962"/>
                <a:gd name="connsiteX15" fmla="*/ 1284581 w 1284581"/>
                <a:gd name="connsiteY15" fmla="*/ 132481 h 264962"/>
                <a:gd name="connsiteX16" fmla="*/ 1152100 w 1284581"/>
                <a:gd name="connsiteY16" fmla="*/ 0 h 264962"/>
                <a:gd name="connsiteX17" fmla="*/ 132481 w 1284581"/>
                <a:gd name="connsiteY17" fmla="*/ 217954 h 264962"/>
                <a:gd name="connsiteX18" fmla="*/ 46972 w 1284581"/>
                <a:gd name="connsiteY18" fmla="*/ 132445 h 264962"/>
                <a:gd name="connsiteX19" fmla="*/ 132481 w 1284581"/>
                <a:gd name="connsiteY19" fmla="*/ 46936 h 264962"/>
                <a:gd name="connsiteX20" fmla="*/ 217990 w 1284581"/>
                <a:gd name="connsiteY20" fmla="*/ 132445 h 264962"/>
                <a:gd name="connsiteX21" fmla="*/ 132481 w 1284581"/>
                <a:gd name="connsiteY21" fmla="*/ 217954 h 264962"/>
                <a:gd name="connsiteX22" fmla="*/ 490487 w 1284581"/>
                <a:gd name="connsiteY22" fmla="*/ 217954 h 264962"/>
                <a:gd name="connsiteX23" fmla="*/ 404978 w 1284581"/>
                <a:gd name="connsiteY23" fmla="*/ 132445 h 264962"/>
                <a:gd name="connsiteX24" fmla="*/ 490487 w 1284581"/>
                <a:gd name="connsiteY24" fmla="*/ 46936 h 264962"/>
                <a:gd name="connsiteX25" fmla="*/ 575996 w 1284581"/>
                <a:gd name="connsiteY25" fmla="*/ 132445 h 264962"/>
                <a:gd name="connsiteX26" fmla="*/ 490487 w 1284581"/>
                <a:gd name="connsiteY26" fmla="*/ 217954 h 264962"/>
                <a:gd name="connsiteX27" fmla="*/ 1152100 w 1284581"/>
                <a:gd name="connsiteY27" fmla="*/ 217954 h 264962"/>
                <a:gd name="connsiteX28" fmla="*/ 1066591 w 1284581"/>
                <a:gd name="connsiteY28" fmla="*/ 132445 h 264962"/>
                <a:gd name="connsiteX29" fmla="*/ 1152100 w 1284581"/>
                <a:gd name="connsiteY29" fmla="*/ 46936 h 264962"/>
                <a:gd name="connsiteX30" fmla="*/ 1237609 w 1284581"/>
                <a:gd name="connsiteY30" fmla="*/ 132445 h 264962"/>
                <a:gd name="connsiteX31" fmla="*/ 1152100 w 1284581"/>
                <a:gd name="connsiteY31" fmla="*/ 217954 h 26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284581" h="264962">
                  <a:moveTo>
                    <a:pt x="1152100" y="0"/>
                  </a:moveTo>
                  <a:cubicBezTo>
                    <a:pt x="1084868" y="0"/>
                    <a:pt x="1029388" y="50073"/>
                    <a:pt x="1020809" y="114961"/>
                  </a:cubicBezTo>
                  <a:lnTo>
                    <a:pt x="621743" y="114961"/>
                  </a:lnTo>
                  <a:cubicBezTo>
                    <a:pt x="613163" y="50073"/>
                    <a:pt x="557683" y="0"/>
                    <a:pt x="490451" y="0"/>
                  </a:cubicBezTo>
                  <a:cubicBezTo>
                    <a:pt x="423219" y="0"/>
                    <a:pt x="367739" y="50073"/>
                    <a:pt x="359159" y="114961"/>
                  </a:cubicBezTo>
                  <a:lnTo>
                    <a:pt x="263701" y="114961"/>
                  </a:lnTo>
                  <a:cubicBezTo>
                    <a:pt x="255193" y="50073"/>
                    <a:pt x="199713" y="0"/>
                    <a:pt x="132481" y="0"/>
                  </a:cubicBezTo>
                  <a:cubicBezTo>
                    <a:pt x="59301" y="0"/>
                    <a:pt x="0" y="59301"/>
                    <a:pt x="0" y="132481"/>
                  </a:cubicBezTo>
                  <a:cubicBezTo>
                    <a:pt x="0" y="205662"/>
                    <a:pt x="59301" y="264963"/>
                    <a:pt x="132481" y="264963"/>
                  </a:cubicBezTo>
                  <a:cubicBezTo>
                    <a:pt x="195495" y="264963"/>
                    <a:pt x="248200" y="220947"/>
                    <a:pt x="261610" y="161970"/>
                  </a:cubicBezTo>
                  <a:lnTo>
                    <a:pt x="361358" y="161970"/>
                  </a:lnTo>
                  <a:cubicBezTo>
                    <a:pt x="374769" y="220947"/>
                    <a:pt x="427473" y="264963"/>
                    <a:pt x="490487" y="264963"/>
                  </a:cubicBezTo>
                  <a:cubicBezTo>
                    <a:pt x="553501" y="264963"/>
                    <a:pt x="606205" y="220947"/>
                    <a:pt x="619616" y="161970"/>
                  </a:cubicBezTo>
                  <a:lnTo>
                    <a:pt x="1022971" y="161970"/>
                  </a:lnTo>
                  <a:cubicBezTo>
                    <a:pt x="1036382" y="220947"/>
                    <a:pt x="1089086" y="264963"/>
                    <a:pt x="1152100" y="264963"/>
                  </a:cubicBezTo>
                  <a:cubicBezTo>
                    <a:pt x="1225280" y="264963"/>
                    <a:pt x="1284581" y="205662"/>
                    <a:pt x="1284581" y="132481"/>
                  </a:cubicBezTo>
                  <a:cubicBezTo>
                    <a:pt x="1284581" y="59301"/>
                    <a:pt x="1225280" y="0"/>
                    <a:pt x="1152100" y="0"/>
                  </a:cubicBezTo>
                  <a:close/>
                  <a:moveTo>
                    <a:pt x="132481" y="217954"/>
                  </a:moveTo>
                  <a:cubicBezTo>
                    <a:pt x="85329" y="217954"/>
                    <a:pt x="46972" y="179598"/>
                    <a:pt x="46972" y="132445"/>
                  </a:cubicBezTo>
                  <a:cubicBezTo>
                    <a:pt x="46972" y="85293"/>
                    <a:pt x="85329" y="46936"/>
                    <a:pt x="132481" y="46936"/>
                  </a:cubicBezTo>
                  <a:cubicBezTo>
                    <a:pt x="179634" y="46936"/>
                    <a:pt x="217990" y="85293"/>
                    <a:pt x="217990" y="132445"/>
                  </a:cubicBezTo>
                  <a:cubicBezTo>
                    <a:pt x="217990" y="179598"/>
                    <a:pt x="179634" y="217954"/>
                    <a:pt x="132481" y="217954"/>
                  </a:cubicBezTo>
                  <a:close/>
                  <a:moveTo>
                    <a:pt x="490487" y="217954"/>
                  </a:moveTo>
                  <a:cubicBezTo>
                    <a:pt x="443335" y="217954"/>
                    <a:pt x="404978" y="179598"/>
                    <a:pt x="404978" y="132445"/>
                  </a:cubicBezTo>
                  <a:cubicBezTo>
                    <a:pt x="404978" y="85293"/>
                    <a:pt x="443335" y="46936"/>
                    <a:pt x="490487" y="46936"/>
                  </a:cubicBezTo>
                  <a:cubicBezTo>
                    <a:pt x="537640" y="46936"/>
                    <a:pt x="575996" y="85293"/>
                    <a:pt x="575996" y="132445"/>
                  </a:cubicBezTo>
                  <a:cubicBezTo>
                    <a:pt x="575996" y="179598"/>
                    <a:pt x="537640" y="217954"/>
                    <a:pt x="490487" y="217954"/>
                  </a:cubicBezTo>
                  <a:close/>
                  <a:moveTo>
                    <a:pt x="1152100" y="217954"/>
                  </a:moveTo>
                  <a:cubicBezTo>
                    <a:pt x="1104948" y="217954"/>
                    <a:pt x="1066591" y="179598"/>
                    <a:pt x="1066591" y="132445"/>
                  </a:cubicBezTo>
                  <a:cubicBezTo>
                    <a:pt x="1066591" y="85293"/>
                    <a:pt x="1104948" y="46936"/>
                    <a:pt x="1152100" y="46936"/>
                  </a:cubicBezTo>
                  <a:cubicBezTo>
                    <a:pt x="1199253" y="46936"/>
                    <a:pt x="1237609" y="85293"/>
                    <a:pt x="1237609" y="132445"/>
                  </a:cubicBezTo>
                  <a:cubicBezTo>
                    <a:pt x="1237609" y="179598"/>
                    <a:pt x="1199253" y="217954"/>
                    <a:pt x="1152100" y="217954"/>
                  </a:cubicBezTo>
                  <a:close/>
                </a:path>
              </a:pathLst>
            </a:custGeom>
            <a:solidFill>
              <a:srgbClr val="2E2D2B"/>
            </a:solidFill>
            <a:ln w="3596" cap="flat">
              <a:solidFill>
                <a:srgbClr val="2E2D2B"/>
              </a:solidFill>
              <a:prstDash val="solid"/>
              <a:miter/>
            </a:ln>
          </p:spPr>
          <p:txBody>
            <a:bodyPr rtlCol="0" anchor="ctr"/>
            <a:lstStyle/>
            <a:p>
              <a:endParaRPr lang="en-US" sz="3600"/>
            </a:p>
          </p:txBody>
        </p:sp>
      </p:grpSp>
      <p:pic>
        <p:nvPicPr>
          <p:cNvPr id="18" name="Picture 17">
            <a:extLst>
              <a:ext uri="{FF2B5EF4-FFF2-40B4-BE49-F238E27FC236}">
                <a16:creationId xmlns:a16="http://schemas.microsoft.com/office/drawing/2014/main" id="{88DB97DB-6E7F-3352-1EFA-183210284203}"/>
              </a:ext>
            </a:extLst>
          </p:cNvPr>
          <p:cNvPicPr>
            <a:picLocks noChangeAspect="1"/>
          </p:cNvPicPr>
          <p:nvPr/>
        </p:nvPicPr>
        <p:blipFill>
          <a:blip r:embed="rId3" cstate="screen">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498346" y="392559"/>
            <a:ext cx="2292605" cy="852200"/>
          </a:xfrm>
          <a:prstGeom prst="rect">
            <a:avLst/>
          </a:prstGeom>
        </p:spPr>
      </p:pic>
      <p:sp>
        <p:nvSpPr>
          <p:cNvPr id="62" name="Title 61">
            <a:extLst>
              <a:ext uri="{FF2B5EF4-FFF2-40B4-BE49-F238E27FC236}">
                <a16:creationId xmlns:a16="http://schemas.microsoft.com/office/drawing/2014/main" id="{BB6BBACC-6B99-4433-2773-521057E11903}"/>
              </a:ext>
            </a:extLst>
          </p:cNvPr>
          <p:cNvSpPr>
            <a:spLocks noGrp="1"/>
          </p:cNvSpPr>
          <p:nvPr>
            <p:ph type="title" idx="4294967295"/>
          </p:nvPr>
        </p:nvSpPr>
        <p:spPr>
          <a:xfrm>
            <a:off x="4908550" y="3971925"/>
            <a:ext cx="1978025" cy="690563"/>
          </a:xfrm>
          <a:prstGeom prst="rect">
            <a:avLst/>
          </a:prstGeom>
        </p:spPr>
        <p:txBody>
          <a:bodyPr/>
          <a:lstStyle/>
          <a:p>
            <a:r>
              <a:rPr lang="en-US" sz="1700" cap="none" spc="0">
                <a:solidFill>
                  <a:schemeClr val="bg1"/>
                </a:solidFill>
                <a:latin typeface="Akkurat LL" panose="020B0504020101010102" pitchFamily="34" charset="-126"/>
                <a:ea typeface="Akkurat LL" panose="020B0504020101010102" pitchFamily="34" charset="-126"/>
                <a:cs typeface="Akkurat LL" panose="020B0504020101010102" pitchFamily="34" charset="-126"/>
              </a:rPr>
              <a:t>Project partners</a:t>
            </a:r>
          </a:p>
        </p:txBody>
      </p:sp>
      <p:graphicFrame>
        <p:nvGraphicFramePr>
          <p:cNvPr id="5" name="Table 41">
            <a:extLst>
              <a:ext uri="{FF2B5EF4-FFF2-40B4-BE49-F238E27FC236}">
                <a16:creationId xmlns:a16="http://schemas.microsoft.com/office/drawing/2014/main" id="{FA9F16FB-F55B-90FB-B8A4-26C6E6D62C43}"/>
              </a:ext>
            </a:extLst>
          </p:cNvPr>
          <p:cNvGraphicFramePr>
            <a:graphicFrameLocks noGrp="1"/>
          </p:cNvGraphicFramePr>
          <p:nvPr/>
        </p:nvGraphicFramePr>
        <p:xfrm>
          <a:off x="5005200" y="5844342"/>
          <a:ext cx="6331388" cy="865846"/>
        </p:xfrm>
        <a:graphic>
          <a:graphicData uri="http://schemas.openxmlformats.org/drawingml/2006/table">
            <a:tbl>
              <a:tblPr firstRow="1" bandRow="1">
                <a:tableStyleId>{2D5ABB26-0587-4C30-8999-92F81FD0307C}</a:tableStyleId>
              </a:tblPr>
              <a:tblGrid>
                <a:gridCol w="1490132">
                  <a:extLst>
                    <a:ext uri="{9D8B030D-6E8A-4147-A177-3AD203B41FA5}">
                      <a16:colId xmlns:a16="http://schemas.microsoft.com/office/drawing/2014/main" val="1923030725"/>
                    </a:ext>
                  </a:extLst>
                </a:gridCol>
                <a:gridCol w="1911062">
                  <a:extLst>
                    <a:ext uri="{9D8B030D-6E8A-4147-A177-3AD203B41FA5}">
                      <a16:colId xmlns:a16="http://schemas.microsoft.com/office/drawing/2014/main" val="44041538"/>
                    </a:ext>
                  </a:extLst>
                </a:gridCol>
                <a:gridCol w="1755005">
                  <a:extLst>
                    <a:ext uri="{9D8B030D-6E8A-4147-A177-3AD203B41FA5}">
                      <a16:colId xmlns:a16="http://schemas.microsoft.com/office/drawing/2014/main" val="3055567320"/>
                    </a:ext>
                  </a:extLst>
                </a:gridCol>
                <a:gridCol w="1175189">
                  <a:extLst>
                    <a:ext uri="{9D8B030D-6E8A-4147-A177-3AD203B41FA5}">
                      <a16:colId xmlns:a16="http://schemas.microsoft.com/office/drawing/2014/main" val="3187526412"/>
                    </a:ext>
                  </a:extLst>
                </a:gridCol>
              </a:tblGrid>
              <a:tr h="535386">
                <a:tc>
                  <a:txBody>
                    <a:bodyPr/>
                    <a:lstStyle/>
                    <a:p>
                      <a:pPr algn="ct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Centre for Digital </a:t>
                      </a:r>
                      <a:b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b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Built Britain</a:t>
                      </a:r>
                    </a:p>
                  </a:txBody>
                  <a:tcPr marL="36000" marR="36000" marT="72000" marB="72000" anchor="ctr">
                    <a:lnT w="38100" cap="flat" cmpd="sng" algn="ctr">
                      <a:solidFill>
                        <a:schemeClr val="accent1"/>
                      </a:solidFill>
                      <a:prstDash val="solid"/>
                      <a:round/>
                      <a:headEnd type="none" w="med" len="med"/>
                      <a:tailEnd type="none" w="med" len="med"/>
                    </a:lnT>
                    <a:no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Joint Centre for Excellence </a:t>
                      </a:r>
                      <a:b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b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In Environmental Intelligence</a:t>
                      </a:r>
                    </a:p>
                  </a:txBody>
                  <a:tcPr marL="36000" marR="36000" marT="72000" marB="72000" anchor="ctr">
                    <a:lnT w="38100" cap="flat" cmpd="sng" algn="ctr">
                      <a:solidFill>
                        <a:schemeClr val="accent1"/>
                      </a:solidFill>
                      <a:prstDash val="solid"/>
                      <a:round/>
                      <a:headEnd type="none" w="med" len="med"/>
                      <a:tailEnd type="none" w="med" len="med"/>
                    </a:lnT>
                    <a:noFill/>
                  </a:tcPr>
                </a:tc>
                <a:tc>
                  <a:txBody>
                    <a:bodyPr/>
                    <a:lstStyle/>
                    <a:p>
                      <a:pPr algn="ct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Department for Business, </a:t>
                      </a:r>
                      <a:b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b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Energy &amp; Industrial Strategy</a:t>
                      </a:r>
                    </a:p>
                  </a:txBody>
                  <a:tcPr marL="36000" marR="36000" marT="72000" marB="72000" anchor="ctr">
                    <a:lnT w="38100" cap="flat" cmpd="sng" algn="ctr">
                      <a:solidFill>
                        <a:schemeClr val="accent1"/>
                      </a:solidFill>
                      <a:prstDash val="solid"/>
                      <a:round/>
                      <a:headEnd type="none" w="med" len="med"/>
                      <a:tailEnd type="none" w="med" len="med"/>
                    </a:lnT>
                    <a:noFill/>
                  </a:tcPr>
                </a:tc>
                <a:tc>
                  <a:txBody>
                    <a:bodyPr/>
                    <a:lstStyle/>
                    <a:p>
                      <a:pPr algn="ctr">
                        <a:spcAft>
                          <a:spcPts val="200"/>
                        </a:spcAft>
                      </a:pP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National Digital </a:t>
                      </a:r>
                      <a:b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b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Twin Programme</a:t>
                      </a:r>
                    </a:p>
                  </a:txBody>
                  <a:tcPr marL="36000" marR="36000" marT="72000" marB="72000" anchor="ctr">
                    <a:lnT w="38100" cap="flat" cmpd="sng" algn="ctr">
                      <a:solidFill>
                        <a:schemeClr val="accent1"/>
                      </a:solidFill>
                      <a:prstDash val="solid"/>
                      <a:round/>
                      <a:headEnd type="none" w="med" len="med"/>
                      <a:tailEnd type="none" w="med" len="med"/>
                    </a:lnT>
                    <a:noFill/>
                  </a:tcPr>
                </a:tc>
                <a:extLst>
                  <a:ext uri="{0D108BD9-81ED-4DB2-BD59-A6C34878D82A}">
                    <a16:rowId xmlns:a16="http://schemas.microsoft.com/office/drawing/2014/main" val="654486937"/>
                  </a:ext>
                </a:extLst>
              </a:tr>
              <a:tr h="330460">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Cambridge University</a:t>
                      </a:r>
                    </a:p>
                  </a:txBody>
                  <a:tcPr marL="36000" marR="36000" marT="36000" marB="72000" anchor="ctr">
                    <a:lnB w="38100" cap="flat" cmpd="sng" algn="ctr">
                      <a:solidFill>
                        <a:schemeClr val="accent1"/>
                      </a:solidFill>
                      <a:prstDash val="solid"/>
                      <a:round/>
                      <a:headEnd type="none" w="med" len="med"/>
                      <a:tailEnd type="none" w="med" len="med"/>
                    </a:lnB>
                    <a:noFill/>
                  </a:tcPr>
                </a:tc>
                <a:tc>
                  <a:txBody>
                    <a:bodyPr/>
                    <a:lstStyle/>
                    <a:p>
                      <a:pPr algn="ctr">
                        <a:spcAft>
                          <a:spcPts val="200"/>
                        </a:spcAft>
                      </a:pP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Crocodile Media</a:t>
                      </a:r>
                    </a:p>
                  </a:txBody>
                  <a:tcPr marL="36000" marR="36000" marT="36000" marB="72000" anchor="ctr">
                    <a:lnB w="38100" cap="flat" cmpd="sng" algn="ctr">
                      <a:solidFill>
                        <a:schemeClr val="accent1"/>
                      </a:solidFill>
                      <a:prstDash val="solid"/>
                      <a:round/>
                      <a:headEnd type="none" w="med" len="med"/>
                      <a:tailEnd type="none" w="med" len="med"/>
                    </a:lnB>
                    <a:noFill/>
                  </a:tcPr>
                </a:tc>
                <a:tc>
                  <a:txBody>
                    <a:bodyPr/>
                    <a:lstStyle/>
                    <a:p>
                      <a:pPr algn="ctr">
                        <a:spcAft>
                          <a:spcPts val="200"/>
                        </a:spcAft>
                      </a:pP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Mott MacDonald</a:t>
                      </a:r>
                    </a:p>
                  </a:txBody>
                  <a:tcPr marL="36000" marR="36000" marT="36000" marB="72000" anchor="ctr">
                    <a:lnB w="381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200"/>
                        </a:spcAft>
                        <a:buClrTx/>
                        <a:buSzTx/>
                        <a:buFontTx/>
                        <a:buNone/>
                        <a:tabLst/>
                        <a:defRPr/>
                      </a:pPr>
                      <a:r>
                        <a:rPr lang="en-GB" sz="1000">
                          <a:solidFill>
                            <a:srgbClr val="AFD3C9"/>
                          </a:solidFill>
                          <a:latin typeface="Akkurat LL" panose="020B0504020101010102" pitchFamily="34" charset="-126"/>
                          <a:ea typeface="Akkurat LL" panose="020B0504020101010102" pitchFamily="34" charset="-126"/>
                          <a:cs typeface="Akkurat LL" panose="020B0504020101010102" pitchFamily="34" charset="-126"/>
                        </a:rPr>
                        <a:t>ESRI UK</a:t>
                      </a:r>
                    </a:p>
                  </a:txBody>
                  <a:tcPr marL="36000" marR="36000" marT="36000" marB="72000" anchor="ctr">
                    <a:lnB w="381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13443172"/>
                  </a:ext>
                </a:extLst>
              </a:tr>
            </a:tbl>
          </a:graphicData>
        </a:graphic>
      </p:graphicFrame>
      <p:sp>
        <p:nvSpPr>
          <p:cNvPr id="17" name="Rectangle: Rounded Corners 16">
            <a:extLst>
              <a:ext uri="{FF2B5EF4-FFF2-40B4-BE49-F238E27FC236}">
                <a16:creationId xmlns:a16="http://schemas.microsoft.com/office/drawing/2014/main" id="{BF633911-7BA6-FCC6-109C-3B0568AC0DD3}"/>
              </a:ext>
            </a:extLst>
          </p:cNvPr>
          <p:cNvSpPr/>
          <p:nvPr/>
        </p:nvSpPr>
        <p:spPr>
          <a:xfrm rot="19695256">
            <a:off x="6872471" y="57257"/>
            <a:ext cx="7211370" cy="3942512"/>
          </a:xfrm>
          <a:prstGeom prst="roundRect">
            <a:avLst>
              <a:gd name="adj" fmla="val 50000"/>
            </a:avLst>
          </a:prstGeom>
          <a:solidFill>
            <a:srgbClr val="AFD3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20" name="Graphic 19">
            <a:extLst>
              <a:ext uri="{FF2B5EF4-FFF2-40B4-BE49-F238E27FC236}">
                <a16:creationId xmlns:a16="http://schemas.microsoft.com/office/drawing/2014/main" id="{B61805FF-DD31-D450-60D7-5792538E961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2060" y="3297506"/>
            <a:ext cx="1612719" cy="637086"/>
          </a:xfrm>
          <a:prstGeom prst="rect">
            <a:avLst/>
          </a:prstGeom>
        </p:spPr>
      </p:pic>
      <p:pic>
        <p:nvPicPr>
          <p:cNvPr id="25" name="Graphic 24">
            <a:extLst>
              <a:ext uri="{FF2B5EF4-FFF2-40B4-BE49-F238E27FC236}">
                <a16:creationId xmlns:a16="http://schemas.microsoft.com/office/drawing/2014/main" id="{C7798142-F2AC-B697-88BF-19D27CB5083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622307" y="3505888"/>
            <a:ext cx="1473218" cy="465592"/>
          </a:xfrm>
          <a:prstGeom prst="rect">
            <a:avLst/>
          </a:prstGeom>
        </p:spPr>
      </p:pic>
      <p:pic>
        <p:nvPicPr>
          <p:cNvPr id="26" name="Graphic 25">
            <a:extLst>
              <a:ext uri="{FF2B5EF4-FFF2-40B4-BE49-F238E27FC236}">
                <a16:creationId xmlns:a16="http://schemas.microsoft.com/office/drawing/2014/main" id="{2ED284D9-7F5E-AA99-03C3-C4F3263532D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78849" y="684979"/>
            <a:ext cx="1151229" cy="563366"/>
          </a:xfrm>
          <a:prstGeom prst="rect">
            <a:avLst/>
          </a:prstGeom>
        </p:spPr>
      </p:pic>
      <p:pic>
        <p:nvPicPr>
          <p:cNvPr id="28" name="Graphic 27">
            <a:extLst>
              <a:ext uri="{FF2B5EF4-FFF2-40B4-BE49-F238E27FC236}">
                <a16:creationId xmlns:a16="http://schemas.microsoft.com/office/drawing/2014/main" id="{4E300D33-A3E2-B5F9-262B-3AD0939291A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451072" y="2434137"/>
            <a:ext cx="655552" cy="655552"/>
          </a:xfrm>
          <a:prstGeom prst="rect">
            <a:avLst/>
          </a:prstGeom>
        </p:spPr>
      </p:pic>
      <p:pic>
        <p:nvPicPr>
          <p:cNvPr id="29" name="Graphic 28">
            <a:extLst>
              <a:ext uri="{FF2B5EF4-FFF2-40B4-BE49-F238E27FC236}">
                <a16:creationId xmlns:a16="http://schemas.microsoft.com/office/drawing/2014/main" id="{C3F5611A-93FC-17B7-EC27-99F678DEEC1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279724" y="4199418"/>
            <a:ext cx="1412948" cy="506423"/>
          </a:xfrm>
          <a:prstGeom prst="rect">
            <a:avLst/>
          </a:prstGeom>
        </p:spPr>
      </p:pic>
      <p:pic>
        <p:nvPicPr>
          <p:cNvPr id="30" name="Graphic 29">
            <a:extLst>
              <a:ext uri="{FF2B5EF4-FFF2-40B4-BE49-F238E27FC236}">
                <a16:creationId xmlns:a16="http://schemas.microsoft.com/office/drawing/2014/main" id="{697E03DC-2240-E563-BB7F-165FF7847728}"/>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85711" y="5935837"/>
            <a:ext cx="1459215" cy="416219"/>
          </a:xfrm>
          <a:prstGeom prst="rect">
            <a:avLst/>
          </a:prstGeom>
        </p:spPr>
      </p:pic>
      <p:pic>
        <p:nvPicPr>
          <p:cNvPr id="32" name="Graphic 31">
            <a:extLst>
              <a:ext uri="{FF2B5EF4-FFF2-40B4-BE49-F238E27FC236}">
                <a16:creationId xmlns:a16="http://schemas.microsoft.com/office/drawing/2014/main" id="{883417F8-BD92-6950-9B35-048C6BA508C9}"/>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8162441" y="1505930"/>
            <a:ext cx="1827008" cy="471089"/>
          </a:xfrm>
          <a:prstGeom prst="rect">
            <a:avLst/>
          </a:prstGeom>
        </p:spPr>
      </p:pic>
      <p:pic>
        <p:nvPicPr>
          <p:cNvPr id="34" name="Graphic 33">
            <a:extLst>
              <a:ext uri="{FF2B5EF4-FFF2-40B4-BE49-F238E27FC236}">
                <a16:creationId xmlns:a16="http://schemas.microsoft.com/office/drawing/2014/main" id="{94A7E7A8-84E7-7229-B5F1-829504A2ECB4}"/>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128963" y="5055529"/>
            <a:ext cx="1572709" cy="375480"/>
          </a:xfrm>
          <a:prstGeom prst="rect">
            <a:avLst/>
          </a:prstGeom>
        </p:spPr>
      </p:pic>
      <p:pic>
        <p:nvPicPr>
          <p:cNvPr id="35" name="Graphic 34">
            <a:extLst>
              <a:ext uri="{FF2B5EF4-FFF2-40B4-BE49-F238E27FC236}">
                <a16:creationId xmlns:a16="http://schemas.microsoft.com/office/drawing/2014/main" id="{61130D03-0379-8A06-30AE-2F373716AD4D}"/>
              </a:ext>
            </a:extLst>
          </p:cNvPr>
          <p:cNvPicPr>
            <a:picLocks noChangeAspect="1"/>
          </p:cNvPicPr>
          <p:nvPr/>
        </p:nvPicPr>
        <p:blipFill rotWithShape="1">
          <a:blip r:embed="rId21" cstate="email">
            <a:extLst>
              <a:ext uri="{28A0092B-C50C-407E-A947-70E740481C1C}">
                <a14:useLocalDpi xmlns:a14="http://schemas.microsoft.com/office/drawing/2010/main"/>
              </a:ext>
            </a:extLst>
          </a:blip>
          <a:srcRect/>
          <a:stretch/>
        </p:blipFill>
        <p:spPr>
          <a:xfrm>
            <a:off x="2275958" y="4851678"/>
            <a:ext cx="1103036" cy="842949"/>
          </a:xfrm>
          <a:prstGeom prst="rect">
            <a:avLst/>
          </a:prstGeom>
        </p:spPr>
      </p:pic>
      <p:pic>
        <p:nvPicPr>
          <p:cNvPr id="37" name="Graphic 36">
            <a:extLst>
              <a:ext uri="{FF2B5EF4-FFF2-40B4-BE49-F238E27FC236}">
                <a16:creationId xmlns:a16="http://schemas.microsoft.com/office/drawing/2014/main" id="{C1923105-E5DE-6B02-175D-A33F688F6A36}"/>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10412484" y="1513084"/>
            <a:ext cx="1700019" cy="556370"/>
          </a:xfrm>
          <a:prstGeom prst="rect">
            <a:avLst/>
          </a:prstGeom>
        </p:spPr>
      </p:pic>
      <p:pic>
        <p:nvPicPr>
          <p:cNvPr id="38" name="Graphic 37">
            <a:extLst>
              <a:ext uri="{FF2B5EF4-FFF2-40B4-BE49-F238E27FC236}">
                <a16:creationId xmlns:a16="http://schemas.microsoft.com/office/drawing/2014/main" id="{80134813-A6F0-918E-87DC-A3F2DDA5F504}"/>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9633322" y="3344737"/>
            <a:ext cx="1361581" cy="672815"/>
          </a:xfrm>
          <a:prstGeom prst="rect">
            <a:avLst/>
          </a:prstGeom>
        </p:spPr>
      </p:pic>
      <p:grpSp>
        <p:nvGrpSpPr>
          <p:cNvPr id="39" name="Graphic 24">
            <a:extLst>
              <a:ext uri="{FF2B5EF4-FFF2-40B4-BE49-F238E27FC236}">
                <a16:creationId xmlns:a16="http://schemas.microsoft.com/office/drawing/2014/main" id="{8418270C-6B71-F86B-D294-9DA29E27435B}"/>
              </a:ext>
            </a:extLst>
          </p:cNvPr>
          <p:cNvGrpSpPr/>
          <p:nvPr/>
        </p:nvGrpSpPr>
        <p:grpSpPr>
          <a:xfrm>
            <a:off x="9290227" y="743053"/>
            <a:ext cx="1015079" cy="431737"/>
            <a:chOff x="7500302" y="735529"/>
            <a:chExt cx="1228246" cy="522402"/>
          </a:xfrm>
          <a:solidFill>
            <a:schemeClr val="bg1"/>
          </a:solidFill>
        </p:grpSpPr>
        <p:sp>
          <p:nvSpPr>
            <p:cNvPr id="41" name="Freeform: Shape 40">
              <a:extLst>
                <a:ext uri="{FF2B5EF4-FFF2-40B4-BE49-F238E27FC236}">
                  <a16:creationId xmlns:a16="http://schemas.microsoft.com/office/drawing/2014/main" id="{DFE3F380-AD39-6839-E67E-07407F73A6B6}"/>
                </a:ext>
              </a:extLst>
            </p:cNvPr>
            <p:cNvSpPr/>
            <p:nvPr/>
          </p:nvSpPr>
          <p:spPr>
            <a:xfrm>
              <a:off x="7829344" y="735529"/>
              <a:ext cx="276875" cy="281161"/>
            </a:xfrm>
            <a:custGeom>
              <a:avLst/>
              <a:gdLst>
                <a:gd name="connsiteX0" fmla="*/ 276570 w 276875"/>
                <a:gd name="connsiteY0" fmla="*/ 182094 h 281161"/>
                <a:gd name="connsiteX1" fmla="*/ 216382 w 276875"/>
                <a:gd name="connsiteY1" fmla="*/ 182094 h 281161"/>
                <a:gd name="connsiteX2" fmla="*/ 141010 w 276875"/>
                <a:gd name="connsiteY2" fmla="*/ 227526 h 281161"/>
                <a:gd name="connsiteX3" fmla="*/ 55963 w 276875"/>
                <a:gd name="connsiteY3" fmla="*/ 140091 h 281161"/>
                <a:gd name="connsiteX4" fmla="*/ 141010 w 276875"/>
                <a:gd name="connsiteY4" fmla="*/ 53636 h 281161"/>
                <a:gd name="connsiteX5" fmla="*/ 216933 w 276875"/>
                <a:gd name="connsiteY5" fmla="*/ 99741 h 281161"/>
                <a:gd name="connsiteX6" fmla="*/ 276876 w 276875"/>
                <a:gd name="connsiteY6" fmla="*/ 99741 h 281161"/>
                <a:gd name="connsiteX7" fmla="*/ 141071 w 276875"/>
                <a:gd name="connsiteY7" fmla="*/ 0 h 281161"/>
                <a:gd name="connsiteX8" fmla="*/ 0 w 276875"/>
                <a:gd name="connsiteY8" fmla="*/ 140091 h 281161"/>
                <a:gd name="connsiteX9" fmla="*/ 141071 w 276875"/>
                <a:gd name="connsiteY9" fmla="*/ 281162 h 281161"/>
                <a:gd name="connsiteX10" fmla="*/ 276570 w 276875"/>
                <a:gd name="connsiteY10" fmla="*/ 182094 h 281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6875" h="281161">
                  <a:moveTo>
                    <a:pt x="276570" y="182094"/>
                  </a:moveTo>
                  <a:lnTo>
                    <a:pt x="216382" y="182094"/>
                  </a:lnTo>
                  <a:cubicBezTo>
                    <a:pt x="202055" y="210382"/>
                    <a:pt x="173338" y="227526"/>
                    <a:pt x="141010" y="227526"/>
                  </a:cubicBezTo>
                  <a:cubicBezTo>
                    <a:pt x="94843" y="227526"/>
                    <a:pt x="55963" y="192503"/>
                    <a:pt x="55963" y="140091"/>
                  </a:cubicBezTo>
                  <a:cubicBezTo>
                    <a:pt x="55963" y="88108"/>
                    <a:pt x="94904" y="53636"/>
                    <a:pt x="141010" y="53636"/>
                  </a:cubicBezTo>
                  <a:cubicBezTo>
                    <a:pt x="173767" y="53636"/>
                    <a:pt x="202789" y="71086"/>
                    <a:pt x="216933" y="99741"/>
                  </a:cubicBezTo>
                  <a:lnTo>
                    <a:pt x="276876" y="99741"/>
                  </a:lnTo>
                  <a:cubicBezTo>
                    <a:pt x="261018" y="39676"/>
                    <a:pt x="209096" y="0"/>
                    <a:pt x="141071" y="0"/>
                  </a:cubicBezTo>
                  <a:cubicBezTo>
                    <a:pt x="58718" y="0"/>
                    <a:pt x="0" y="58045"/>
                    <a:pt x="0" y="140091"/>
                  </a:cubicBezTo>
                  <a:cubicBezTo>
                    <a:pt x="0" y="222627"/>
                    <a:pt x="58718" y="281162"/>
                    <a:pt x="141071" y="281162"/>
                  </a:cubicBezTo>
                  <a:cubicBezTo>
                    <a:pt x="208606" y="281162"/>
                    <a:pt x="260222" y="241792"/>
                    <a:pt x="276570" y="182094"/>
                  </a:cubicBezTo>
                  <a:close/>
                </a:path>
              </a:pathLst>
            </a:custGeom>
            <a:grpFill/>
            <a:ln w="6113" cap="flat">
              <a:noFill/>
              <a:prstDash val="solid"/>
              <a:miter/>
            </a:ln>
          </p:spPr>
          <p:txBody>
            <a:bodyPr rtlCol="0" anchor="ctr"/>
            <a:lstStyle/>
            <a:p>
              <a:endParaRPr lang="en-US" sz="3600"/>
            </a:p>
          </p:txBody>
        </p:sp>
        <p:sp>
          <p:nvSpPr>
            <p:cNvPr id="42" name="Freeform: Shape 41">
              <a:extLst>
                <a:ext uri="{FF2B5EF4-FFF2-40B4-BE49-F238E27FC236}">
                  <a16:creationId xmlns:a16="http://schemas.microsoft.com/office/drawing/2014/main" id="{EFE83780-3F59-0417-0F97-8639AC8624CE}"/>
                </a:ext>
              </a:extLst>
            </p:cNvPr>
            <p:cNvSpPr/>
            <p:nvPr/>
          </p:nvSpPr>
          <p:spPr>
            <a:xfrm>
              <a:off x="7925473" y="1122248"/>
              <a:ext cx="22226" cy="132988"/>
            </a:xfrm>
            <a:custGeom>
              <a:avLst/>
              <a:gdLst>
                <a:gd name="connsiteX0" fmla="*/ 0 w 22226"/>
                <a:gd name="connsiteY0" fmla="*/ 0 h 132988"/>
                <a:gd name="connsiteX1" fmla="*/ 22226 w 22226"/>
                <a:gd name="connsiteY1" fmla="*/ 0 h 132988"/>
                <a:gd name="connsiteX2" fmla="*/ 22226 w 22226"/>
                <a:gd name="connsiteY2" fmla="*/ 132989 h 132988"/>
                <a:gd name="connsiteX3" fmla="*/ 0 w 22226"/>
                <a:gd name="connsiteY3" fmla="*/ 132989 h 132988"/>
              </a:gdLst>
              <a:ahLst/>
              <a:cxnLst>
                <a:cxn ang="0">
                  <a:pos x="connsiteX0" y="connsiteY0"/>
                </a:cxn>
                <a:cxn ang="0">
                  <a:pos x="connsiteX1" y="connsiteY1"/>
                </a:cxn>
                <a:cxn ang="0">
                  <a:pos x="connsiteX2" y="connsiteY2"/>
                </a:cxn>
                <a:cxn ang="0">
                  <a:pos x="connsiteX3" y="connsiteY3"/>
                </a:cxn>
              </a:cxnLst>
              <a:rect l="l" t="t" r="r" b="b"/>
              <a:pathLst>
                <a:path w="22226" h="132988">
                  <a:moveTo>
                    <a:pt x="0" y="0"/>
                  </a:moveTo>
                  <a:lnTo>
                    <a:pt x="22226" y="0"/>
                  </a:lnTo>
                  <a:lnTo>
                    <a:pt x="22226" y="132989"/>
                  </a:lnTo>
                  <a:lnTo>
                    <a:pt x="0" y="132989"/>
                  </a:lnTo>
                  <a:close/>
                </a:path>
              </a:pathLst>
            </a:custGeom>
            <a:grpFill/>
            <a:ln w="6113" cap="flat">
              <a:noFill/>
              <a:prstDash val="solid"/>
              <a:miter/>
            </a:ln>
          </p:spPr>
          <p:txBody>
            <a:bodyPr rtlCol="0" anchor="ctr"/>
            <a:lstStyle/>
            <a:p>
              <a:endParaRPr lang="en-US" sz="3600"/>
            </a:p>
          </p:txBody>
        </p:sp>
        <p:sp>
          <p:nvSpPr>
            <p:cNvPr id="43" name="Freeform: Shape 42">
              <a:extLst>
                <a:ext uri="{FF2B5EF4-FFF2-40B4-BE49-F238E27FC236}">
                  <a16:creationId xmlns:a16="http://schemas.microsoft.com/office/drawing/2014/main" id="{D50C9DD2-FB88-4311-1F6F-DF9317AF8266}"/>
                </a:ext>
              </a:extLst>
            </p:cNvPr>
            <p:cNvSpPr/>
            <p:nvPr/>
          </p:nvSpPr>
          <p:spPr>
            <a:xfrm>
              <a:off x="7500302" y="735529"/>
              <a:ext cx="281805" cy="281161"/>
            </a:xfrm>
            <a:custGeom>
              <a:avLst/>
              <a:gdLst>
                <a:gd name="connsiteX0" fmla="*/ 274427 w 281805"/>
                <a:gd name="connsiteY0" fmla="*/ 191952 h 281161"/>
                <a:gd name="connsiteX1" fmla="*/ 211667 w 281805"/>
                <a:gd name="connsiteY1" fmla="*/ 191952 h 281161"/>
                <a:gd name="connsiteX2" fmla="*/ 211423 w 281805"/>
                <a:gd name="connsiteY2" fmla="*/ 192442 h 281161"/>
                <a:gd name="connsiteX3" fmla="*/ 140581 w 281805"/>
                <a:gd name="connsiteY3" fmla="*/ 227526 h 281161"/>
                <a:gd name="connsiteX4" fmla="*/ 130356 w 281805"/>
                <a:gd name="connsiteY4" fmla="*/ 226913 h 281161"/>
                <a:gd name="connsiteX5" fmla="*/ 129621 w 281805"/>
                <a:gd name="connsiteY5" fmla="*/ 226852 h 281161"/>
                <a:gd name="connsiteX6" fmla="*/ 126560 w 281805"/>
                <a:gd name="connsiteY6" fmla="*/ 226423 h 281161"/>
                <a:gd name="connsiteX7" fmla="*/ 124600 w 281805"/>
                <a:gd name="connsiteY7" fmla="*/ 226117 h 281161"/>
                <a:gd name="connsiteX8" fmla="*/ 71638 w 281805"/>
                <a:gd name="connsiteY8" fmla="*/ 191033 h 281161"/>
                <a:gd name="connsiteX9" fmla="*/ 66433 w 281805"/>
                <a:gd name="connsiteY9" fmla="*/ 182339 h 281161"/>
                <a:gd name="connsiteX10" fmla="*/ 58290 w 281805"/>
                <a:gd name="connsiteY10" fmla="*/ 160297 h 281161"/>
                <a:gd name="connsiteX11" fmla="*/ 219811 w 281805"/>
                <a:gd name="connsiteY11" fmla="*/ 160297 h 281161"/>
                <a:gd name="connsiteX12" fmla="*/ 281101 w 281805"/>
                <a:gd name="connsiteY12" fmla="*/ 160297 h 281161"/>
                <a:gd name="connsiteX13" fmla="*/ 281162 w 281805"/>
                <a:gd name="connsiteY13" fmla="*/ 159439 h 281161"/>
                <a:gd name="connsiteX14" fmla="*/ 245649 w 281805"/>
                <a:gd name="connsiteY14" fmla="*/ 42738 h 281161"/>
                <a:gd name="connsiteX15" fmla="*/ 140581 w 281805"/>
                <a:gd name="connsiteY15" fmla="*/ 0 h 281161"/>
                <a:gd name="connsiteX16" fmla="*/ 0 w 281805"/>
                <a:gd name="connsiteY16" fmla="*/ 140581 h 281161"/>
                <a:gd name="connsiteX17" fmla="*/ 140581 w 281805"/>
                <a:gd name="connsiteY17" fmla="*/ 281162 h 281161"/>
                <a:gd name="connsiteX18" fmla="*/ 273998 w 281805"/>
                <a:gd name="connsiteY18" fmla="*/ 193176 h 281161"/>
                <a:gd name="connsiteX19" fmla="*/ 274427 w 281805"/>
                <a:gd name="connsiteY19" fmla="*/ 191952 h 281161"/>
                <a:gd name="connsiteX20" fmla="*/ 73597 w 281805"/>
                <a:gd name="connsiteY20" fmla="*/ 85781 h 281161"/>
                <a:gd name="connsiteX21" fmla="*/ 134213 w 281805"/>
                <a:gd name="connsiteY21" fmla="*/ 53881 h 281161"/>
                <a:gd name="connsiteX22" fmla="*/ 140642 w 281805"/>
                <a:gd name="connsiteY22" fmla="*/ 53636 h 281161"/>
                <a:gd name="connsiteX23" fmla="*/ 221709 w 281805"/>
                <a:gd name="connsiteY23" fmla="*/ 114804 h 281161"/>
                <a:gd name="connsiteX24" fmla="*/ 218341 w 281805"/>
                <a:gd name="connsiteY24" fmla="*/ 114804 h 281161"/>
                <a:gd name="connsiteX25" fmla="*/ 59208 w 281805"/>
                <a:gd name="connsiteY25" fmla="*/ 114804 h 281161"/>
                <a:gd name="connsiteX26" fmla="*/ 73597 w 281805"/>
                <a:gd name="connsiteY26" fmla="*/ 85781 h 281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81805" h="281161">
                  <a:moveTo>
                    <a:pt x="274427" y="191952"/>
                  </a:moveTo>
                  <a:lnTo>
                    <a:pt x="211667" y="191952"/>
                  </a:lnTo>
                  <a:lnTo>
                    <a:pt x="211423" y="192442"/>
                  </a:lnTo>
                  <a:cubicBezTo>
                    <a:pt x="198809" y="214117"/>
                    <a:pt x="171685" y="227526"/>
                    <a:pt x="140581" y="227526"/>
                  </a:cubicBezTo>
                  <a:cubicBezTo>
                    <a:pt x="137091" y="227526"/>
                    <a:pt x="133723" y="227281"/>
                    <a:pt x="130356" y="226913"/>
                  </a:cubicBezTo>
                  <a:cubicBezTo>
                    <a:pt x="130111" y="226913"/>
                    <a:pt x="129866" y="226852"/>
                    <a:pt x="129621" y="226852"/>
                  </a:cubicBezTo>
                  <a:cubicBezTo>
                    <a:pt x="128580" y="226730"/>
                    <a:pt x="127601" y="226607"/>
                    <a:pt x="126560" y="226423"/>
                  </a:cubicBezTo>
                  <a:cubicBezTo>
                    <a:pt x="125886" y="226301"/>
                    <a:pt x="125274" y="226240"/>
                    <a:pt x="124600" y="226117"/>
                  </a:cubicBezTo>
                  <a:cubicBezTo>
                    <a:pt x="102742" y="222199"/>
                    <a:pt x="84006" y="209218"/>
                    <a:pt x="71638" y="191033"/>
                  </a:cubicBezTo>
                  <a:cubicBezTo>
                    <a:pt x="69739" y="188278"/>
                    <a:pt x="68025" y="185339"/>
                    <a:pt x="66433" y="182339"/>
                  </a:cubicBezTo>
                  <a:cubicBezTo>
                    <a:pt x="62821" y="175481"/>
                    <a:pt x="60065" y="168073"/>
                    <a:pt x="58290" y="160297"/>
                  </a:cubicBezTo>
                  <a:lnTo>
                    <a:pt x="219811" y="160297"/>
                  </a:lnTo>
                  <a:lnTo>
                    <a:pt x="281101" y="160297"/>
                  </a:lnTo>
                  <a:lnTo>
                    <a:pt x="281162" y="159439"/>
                  </a:lnTo>
                  <a:cubicBezTo>
                    <a:pt x="284897" y="113028"/>
                    <a:pt x="272284" y="71576"/>
                    <a:pt x="245649" y="42738"/>
                  </a:cubicBezTo>
                  <a:cubicBezTo>
                    <a:pt x="220178" y="15185"/>
                    <a:pt x="182890" y="0"/>
                    <a:pt x="140581" y="0"/>
                  </a:cubicBezTo>
                  <a:cubicBezTo>
                    <a:pt x="59147" y="0"/>
                    <a:pt x="0" y="59147"/>
                    <a:pt x="0" y="140581"/>
                  </a:cubicBezTo>
                  <a:cubicBezTo>
                    <a:pt x="0" y="222015"/>
                    <a:pt x="59147" y="281162"/>
                    <a:pt x="140581" y="281162"/>
                  </a:cubicBezTo>
                  <a:cubicBezTo>
                    <a:pt x="203953" y="281162"/>
                    <a:pt x="255079" y="247425"/>
                    <a:pt x="273998" y="193176"/>
                  </a:cubicBezTo>
                  <a:lnTo>
                    <a:pt x="274427" y="191952"/>
                  </a:lnTo>
                  <a:close/>
                  <a:moveTo>
                    <a:pt x="73597" y="85781"/>
                  </a:moveTo>
                  <a:cubicBezTo>
                    <a:pt x="87802" y="67168"/>
                    <a:pt x="109416" y="55106"/>
                    <a:pt x="134213" y="53881"/>
                  </a:cubicBezTo>
                  <a:cubicBezTo>
                    <a:pt x="136295" y="53759"/>
                    <a:pt x="138438" y="53636"/>
                    <a:pt x="140642" y="53636"/>
                  </a:cubicBezTo>
                  <a:cubicBezTo>
                    <a:pt x="180441" y="53636"/>
                    <a:pt x="211423" y="77026"/>
                    <a:pt x="221709" y="114804"/>
                  </a:cubicBezTo>
                  <a:lnTo>
                    <a:pt x="218341" y="114804"/>
                  </a:lnTo>
                  <a:lnTo>
                    <a:pt x="59208" y="114804"/>
                  </a:lnTo>
                  <a:cubicBezTo>
                    <a:pt x="62208" y="104027"/>
                    <a:pt x="67107" y="94231"/>
                    <a:pt x="73597" y="85781"/>
                  </a:cubicBezTo>
                  <a:close/>
                </a:path>
              </a:pathLst>
            </a:custGeom>
            <a:grpFill/>
            <a:ln w="6113" cap="flat">
              <a:noFill/>
              <a:prstDash val="solid"/>
              <a:miter/>
            </a:ln>
          </p:spPr>
          <p:txBody>
            <a:bodyPr rtlCol="0" anchor="ctr"/>
            <a:lstStyle/>
            <a:p>
              <a:endParaRPr lang="en-US" sz="3600"/>
            </a:p>
          </p:txBody>
        </p:sp>
        <p:sp>
          <p:nvSpPr>
            <p:cNvPr id="44" name="Freeform: Shape 43">
              <a:extLst>
                <a:ext uri="{FF2B5EF4-FFF2-40B4-BE49-F238E27FC236}">
                  <a16:creationId xmlns:a16="http://schemas.microsoft.com/office/drawing/2014/main" id="{60D10D5B-A074-1816-BA5B-073B7E6E2249}"/>
                </a:ext>
              </a:extLst>
            </p:cNvPr>
            <p:cNvSpPr/>
            <p:nvPr/>
          </p:nvSpPr>
          <p:spPr>
            <a:xfrm>
              <a:off x="7768973" y="1122248"/>
              <a:ext cx="94230" cy="132988"/>
            </a:xfrm>
            <a:custGeom>
              <a:avLst/>
              <a:gdLst>
                <a:gd name="connsiteX0" fmla="*/ 0 w 94230"/>
                <a:gd name="connsiteY0" fmla="*/ 132989 h 132988"/>
                <a:gd name="connsiteX1" fmla="*/ 22226 w 94230"/>
                <a:gd name="connsiteY1" fmla="*/ 132989 h 132988"/>
                <a:gd name="connsiteX2" fmla="*/ 22226 w 94230"/>
                <a:gd name="connsiteY2" fmla="*/ 81740 h 132988"/>
                <a:gd name="connsiteX3" fmla="*/ 90618 w 94230"/>
                <a:gd name="connsiteY3" fmla="*/ 81740 h 132988"/>
                <a:gd name="connsiteX4" fmla="*/ 90618 w 94230"/>
                <a:gd name="connsiteY4" fmla="*/ 61596 h 132988"/>
                <a:gd name="connsiteX5" fmla="*/ 22226 w 94230"/>
                <a:gd name="connsiteY5" fmla="*/ 61596 h 132988"/>
                <a:gd name="connsiteX6" fmla="*/ 22226 w 94230"/>
                <a:gd name="connsiteY6" fmla="*/ 20512 h 132988"/>
                <a:gd name="connsiteX7" fmla="*/ 94231 w 94230"/>
                <a:gd name="connsiteY7" fmla="*/ 20512 h 132988"/>
                <a:gd name="connsiteX8" fmla="*/ 94231 w 94230"/>
                <a:gd name="connsiteY8" fmla="*/ 0 h 132988"/>
                <a:gd name="connsiteX9" fmla="*/ 0 w 94230"/>
                <a:gd name="connsiteY9" fmla="*/ 0 h 132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230" h="132988">
                  <a:moveTo>
                    <a:pt x="0" y="132989"/>
                  </a:moveTo>
                  <a:lnTo>
                    <a:pt x="22226" y="132989"/>
                  </a:lnTo>
                  <a:lnTo>
                    <a:pt x="22226" y="81740"/>
                  </a:lnTo>
                  <a:lnTo>
                    <a:pt x="90618" y="81740"/>
                  </a:lnTo>
                  <a:lnTo>
                    <a:pt x="90618" y="61596"/>
                  </a:lnTo>
                  <a:lnTo>
                    <a:pt x="22226" y="61596"/>
                  </a:lnTo>
                  <a:lnTo>
                    <a:pt x="22226" y="20512"/>
                  </a:lnTo>
                  <a:lnTo>
                    <a:pt x="94231" y="20512"/>
                  </a:lnTo>
                  <a:lnTo>
                    <a:pt x="94231" y="0"/>
                  </a:lnTo>
                  <a:lnTo>
                    <a:pt x="0" y="0"/>
                  </a:lnTo>
                  <a:close/>
                </a:path>
              </a:pathLst>
            </a:custGeom>
            <a:grpFill/>
            <a:ln w="6113" cap="flat">
              <a:noFill/>
              <a:prstDash val="solid"/>
              <a:miter/>
            </a:ln>
          </p:spPr>
          <p:txBody>
            <a:bodyPr rtlCol="0" anchor="ctr"/>
            <a:lstStyle/>
            <a:p>
              <a:endParaRPr lang="en-US" sz="3600"/>
            </a:p>
          </p:txBody>
        </p:sp>
        <p:sp>
          <p:nvSpPr>
            <p:cNvPr id="46" name="Freeform: Shape 45">
              <a:extLst>
                <a:ext uri="{FF2B5EF4-FFF2-40B4-BE49-F238E27FC236}">
                  <a16:creationId xmlns:a16="http://schemas.microsoft.com/office/drawing/2014/main" id="{369748C7-2379-4732-0A79-2041FD107478}"/>
                </a:ext>
              </a:extLst>
            </p:cNvPr>
            <p:cNvSpPr/>
            <p:nvPr/>
          </p:nvSpPr>
          <p:spPr>
            <a:xfrm>
              <a:off x="8163653" y="1122248"/>
              <a:ext cx="141193" cy="132988"/>
            </a:xfrm>
            <a:custGeom>
              <a:avLst/>
              <a:gdLst>
                <a:gd name="connsiteX0" fmla="*/ 70719 w 141193"/>
                <a:gd name="connsiteY0" fmla="*/ 64413 h 132988"/>
                <a:gd name="connsiteX1" fmla="*/ 20144 w 141193"/>
                <a:gd name="connsiteY1" fmla="*/ 0 h 132988"/>
                <a:gd name="connsiteX2" fmla="*/ 0 w 141193"/>
                <a:gd name="connsiteY2" fmla="*/ 0 h 132988"/>
                <a:gd name="connsiteX3" fmla="*/ 0 w 141193"/>
                <a:gd name="connsiteY3" fmla="*/ 132989 h 132988"/>
                <a:gd name="connsiteX4" fmla="*/ 22226 w 141193"/>
                <a:gd name="connsiteY4" fmla="*/ 132989 h 132988"/>
                <a:gd name="connsiteX5" fmla="*/ 22226 w 141193"/>
                <a:gd name="connsiteY5" fmla="*/ 37839 h 132988"/>
                <a:gd name="connsiteX6" fmla="*/ 68209 w 141193"/>
                <a:gd name="connsiteY6" fmla="*/ 96129 h 132988"/>
                <a:gd name="connsiteX7" fmla="*/ 72985 w 141193"/>
                <a:gd name="connsiteY7" fmla="*/ 96129 h 132988"/>
                <a:gd name="connsiteX8" fmla="*/ 119151 w 141193"/>
                <a:gd name="connsiteY8" fmla="*/ 37656 h 132988"/>
                <a:gd name="connsiteX9" fmla="*/ 119151 w 141193"/>
                <a:gd name="connsiteY9" fmla="*/ 132989 h 132988"/>
                <a:gd name="connsiteX10" fmla="*/ 141193 w 141193"/>
                <a:gd name="connsiteY10" fmla="*/ 132989 h 132988"/>
                <a:gd name="connsiteX11" fmla="*/ 141193 w 141193"/>
                <a:gd name="connsiteY11" fmla="*/ 0 h 132988"/>
                <a:gd name="connsiteX12" fmla="*/ 121233 w 141193"/>
                <a:gd name="connsiteY12" fmla="*/ 0 h 132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193" h="132988">
                  <a:moveTo>
                    <a:pt x="70719" y="64413"/>
                  </a:moveTo>
                  <a:lnTo>
                    <a:pt x="20144" y="0"/>
                  </a:lnTo>
                  <a:lnTo>
                    <a:pt x="0" y="0"/>
                  </a:lnTo>
                  <a:lnTo>
                    <a:pt x="0" y="132989"/>
                  </a:lnTo>
                  <a:lnTo>
                    <a:pt x="22226" y="132989"/>
                  </a:lnTo>
                  <a:lnTo>
                    <a:pt x="22226" y="37839"/>
                  </a:lnTo>
                  <a:lnTo>
                    <a:pt x="68209" y="96129"/>
                  </a:lnTo>
                  <a:lnTo>
                    <a:pt x="72985" y="96129"/>
                  </a:lnTo>
                  <a:lnTo>
                    <a:pt x="119151" y="37656"/>
                  </a:lnTo>
                  <a:lnTo>
                    <a:pt x="119151" y="132989"/>
                  </a:lnTo>
                  <a:lnTo>
                    <a:pt x="141193" y="132989"/>
                  </a:lnTo>
                  <a:lnTo>
                    <a:pt x="141193" y="0"/>
                  </a:lnTo>
                  <a:lnTo>
                    <a:pt x="121233" y="0"/>
                  </a:lnTo>
                  <a:close/>
                </a:path>
              </a:pathLst>
            </a:custGeom>
            <a:grpFill/>
            <a:ln w="6113" cap="flat">
              <a:noFill/>
              <a:prstDash val="solid"/>
              <a:miter/>
            </a:ln>
          </p:spPr>
          <p:txBody>
            <a:bodyPr rtlCol="0" anchor="ctr"/>
            <a:lstStyle/>
            <a:p>
              <a:endParaRPr lang="en-US" sz="3600"/>
            </a:p>
          </p:txBody>
        </p:sp>
        <p:sp>
          <p:nvSpPr>
            <p:cNvPr id="47" name="Freeform: Shape 46">
              <a:extLst>
                <a:ext uri="{FF2B5EF4-FFF2-40B4-BE49-F238E27FC236}">
                  <a16:creationId xmlns:a16="http://schemas.microsoft.com/office/drawing/2014/main" id="{AAE1CBF3-A255-7A7C-9D80-D81978899B83}"/>
                </a:ext>
              </a:extLst>
            </p:cNvPr>
            <p:cNvSpPr/>
            <p:nvPr/>
          </p:nvSpPr>
          <p:spPr>
            <a:xfrm>
              <a:off x="8018235" y="1122248"/>
              <a:ext cx="92332" cy="132988"/>
            </a:xfrm>
            <a:custGeom>
              <a:avLst/>
              <a:gdLst>
                <a:gd name="connsiteX0" fmla="*/ 22226 w 92332"/>
                <a:gd name="connsiteY0" fmla="*/ 0 h 132988"/>
                <a:gd name="connsiteX1" fmla="*/ 0 w 92332"/>
                <a:gd name="connsiteY1" fmla="*/ 0 h 132988"/>
                <a:gd name="connsiteX2" fmla="*/ 0 w 92332"/>
                <a:gd name="connsiteY2" fmla="*/ 132989 h 132988"/>
                <a:gd name="connsiteX3" fmla="*/ 92333 w 92332"/>
                <a:gd name="connsiteY3" fmla="*/ 132989 h 132988"/>
                <a:gd name="connsiteX4" fmla="*/ 92333 w 92332"/>
                <a:gd name="connsiteY4" fmla="*/ 112293 h 132988"/>
                <a:gd name="connsiteX5" fmla="*/ 22226 w 92332"/>
                <a:gd name="connsiteY5" fmla="*/ 112293 h 132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32" h="132988">
                  <a:moveTo>
                    <a:pt x="22226" y="0"/>
                  </a:moveTo>
                  <a:lnTo>
                    <a:pt x="0" y="0"/>
                  </a:lnTo>
                  <a:lnTo>
                    <a:pt x="0" y="132989"/>
                  </a:lnTo>
                  <a:lnTo>
                    <a:pt x="92333" y="132989"/>
                  </a:lnTo>
                  <a:lnTo>
                    <a:pt x="92333" y="112293"/>
                  </a:lnTo>
                  <a:lnTo>
                    <a:pt x="22226" y="112293"/>
                  </a:lnTo>
                  <a:close/>
                </a:path>
              </a:pathLst>
            </a:custGeom>
            <a:grpFill/>
            <a:ln w="6113" cap="flat">
              <a:noFill/>
              <a:prstDash val="solid"/>
              <a:miter/>
            </a:ln>
          </p:spPr>
          <p:txBody>
            <a:bodyPr rtlCol="0" anchor="ctr"/>
            <a:lstStyle/>
            <a:p>
              <a:endParaRPr lang="en-US" sz="3600"/>
            </a:p>
          </p:txBody>
        </p:sp>
        <p:sp>
          <p:nvSpPr>
            <p:cNvPr id="48" name="Freeform: Shape 47">
              <a:extLst>
                <a:ext uri="{FF2B5EF4-FFF2-40B4-BE49-F238E27FC236}">
                  <a16:creationId xmlns:a16="http://schemas.microsoft.com/office/drawing/2014/main" id="{AFD43791-CC42-1C1B-B438-4D03BE66BE8F}"/>
                </a:ext>
              </a:extLst>
            </p:cNvPr>
            <p:cNvSpPr/>
            <p:nvPr/>
          </p:nvSpPr>
          <p:spPr>
            <a:xfrm>
              <a:off x="8354870" y="1119554"/>
              <a:ext cx="110395" cy="138376"/>
            </a:xfrm>
            <a:custGeom>
              <a:avLst/>
              <a:gdLst>
                <a:gd name="connsiteX0" fmla="*/ 56943 w 110395"/>
                <a:gd name="connsiteY0" fmla="*/ 58167 h 138376"/>
                <a:gd name="connsiteX1" fmla="*/ 25042 w 110395"/>
                <a:gd name="connsiteY1" fmla="*/ 38207 h 138376"/>
                <a:gd name="connsiteX2" fmla="*/ 54861 w 110395"/>
                <a:gd name="connsiteY2" fmla="*/ 19593 h 138376"/>
                <a:gd name="connsiteX3" fmla="*/ 92700 w 110395"/>
                <a:gd name="connsiteY3" fmla="*/ 32329 h 138376"/>
                <a:gd name="connsiteX4" fmla="*/ 103905 w 110395"/>
                <a:gd name="connsiteY4" fmla="*/ 16532 h 138376"/>
                <a:gd name="connsiteX5" fmla="*/ 54677 w 110395"/>
                <a:gd name="connsiteY5" fmla="*/ 0 h 138376"/>
                <a:gd name="connsiteX6" fmla="*/ 3184 w 110395"/>
                <a:gd name="connsiteY6" fmla="*/ 38023 h 138376"/>
                <a:gd name="connsiteX7" fmla="*/ 54677 w 110395"/>
                <a:gd name="connsiteY7" fmla="*/ 78311 h 138376"/>
                <a:gd name="connsiteX8" fmla="*/ 87924 w 110395"/>
                <a:gd name="connsiteY8" fmla="*/ 98272 h 138376"/>
                <a:gd name="connsiteX9" fmla="*/ 56024 w 110395"/>
                <a:gd name="connsiteY9" fmla="*/ 118049 h 138376"/>
                <a:gd name="connsiteX10" fmla="*/ 11572 w 110395"/>
                <a:gd name="connsiteY10" fmla="*/ 103048 h 138376"/>
                <a:gd name="connsiteX11" fmla="*/ 0 w 110395"/>
                <a:gd name="connsiteY11" fmla="*/ 119763 h 138376"/>
                <a:gd name="connsiteX12" fmla="*/ 56024 w 110395"/>
                <a:gd name="connsiteY12" fmla="*/ 138377 h 138376"/>
                <a:gd name="connsiteX13" fmla="*/ 110395 w 110395"/>
                <a:gd name="connsiteY13" fmla="*/ 97721 h 138376"/>
                <a:gd name="connsiteX14" fmla="*/ 56943 w 110395"/>
                <a:gd name="connsiteY14" fmla="*/ 58167 h 13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0395" h="138376">
                  <a:moveTo>
                    <a:pt x="56943" y="58167"/>
                  </a:moveTo>
                  <a:cubicBezTo>
                    <a:pt x="34533" y="54922"/>
                    <a:pt x="25042" y="48860"/>
                    <a:pt x="25042" y="38207"/>
                  </a:cubicBezTo>
                  <a:cubicBezTo>
                    <a:pt x="25042" y="27369"/>
                    <a:pt x="37411" y="19593"/>
                    <a:pt x="54861" y="19593"/>
                  </a:cubicBezTo>
                  <a:cubicBezTo>
                    <a:pt x="67964" y="19593"/>
                    <a:pt x="81679" y="23940"/>
                    <a:pt x="92700" y="32329"/>
                  </a:cubicBezTo>
                  <a:lnTo>
                    <a:pt x="103905" y="16532"/>
                  </a:lnTo>
                  <a:cubicBezTo>
                    <a:pt x="90435" y="6062"/>
                    <a:pt x="72372" y="0"/>
                    <a:pt x="54677" y="0"/>
                  </a:cubicBezTo>
                  <a:cubicBezTo>
                    <a:pt x="24308" y="0"/>
                    <a:pt x="3184" y="15797"/>
                    <a:pt x="3184" y="38023"/>
                  </a:cubicBezTo>
                  <a:cubicBezTo>
                    <a:pt x="3184" y="61412"/>
                    <a:pt x="18552" y="73352"/>
                    <a:pt x="54677" y="78311"/>
                  </a:cubicBezTo>
                  <a:cubicBezTo>
                    <a:pt x="77699" y="81373"/>
                    <a:pt x="87924" y="87251"/>
                    <a:pt x="87924" y="98272"/>
                  </a:cubicBezTo>
                  <a:cubicBezTo>
                    <a:pt x="87924" y="110273"/>
                    <a:pt x="75372" y="118049"/>
                    <a:pt x="56024" y="118049"/>
                  </a:cubicBezTo>
                  <a:cubicBezTo>
                    <a:pt x="39676" y="118049"/>
                    <a:pt x="22777" y="112355"/>
                    <a:pt x="11572" y="103048"/>
                  </a:cubicBezTo>
                  <a:lnTo>
                    <a:pt x="0" y="119763"/>
                  </a:lnTo>
                  <a:cubicBezTo>
                    <a:pt x="15552" y="131764"/>
                    <a:pt x="35941" y="138377"/>
                    <a:pt x="56024" y="138377"/>
                  </a:cubicBezTo>
                  <a:cubicBezTo>
                    <a:pt x="88720" y="138377"/>
                    <a:pt x="110395" y="122212"/>
                    <a:pt x="110395" y="97721"/>
                  </a:cubicBezTo>
                  <a:cubicBezTo>
                    <a:pt x="110334" y="75128"/>
                    <a:pt x="94598" y="63678"/>
                    <a:pt x="56943" y="58167"/>
                  </a:cubicBezTo>
                  <a:close/>
                </a:path>
              </a:pathLst>
            </a:custGeom>
            <a:grpFill/>
            <a:ln w="6113" cap="flat">
              <a:noFill/>
              <a:prstDash val="solid"/>
              <a:miter/>
            </a:ln>
          </p:spPr>
          <p:txBody>
            <a:bodyPr rtlCol="0" anchor="ctr"/>
            <a:lstStyle/>
            <a:p>
              <a:endParaRPr lang="en-US" sz="3600"/>
            </a:p>
          </p:txBody>
        </p:sp>
        <p:sp>
          <p:nvSpPr>
            <p:cNvPr id="50" name="Freeform: Shape 49">
              <a:extLst>
                <a:ext uri="{FF2B5EF4-FFF2-40B4-BE49-F238E27FC236}">
                  <a16:creationId xmlns:a16="http://schemas.microsoft.com/office/drawing/2014/main" id="{1D7E90C1-8D92-5FD1-5FC6-F9B5C76A7443}"/>
                </a:ext>
              </a:extLst>
            </p:cNvPr>
            <p:cNvSpPr/>
            <p:nvPr/>
          </p:nvSpPr>
          <p:spPr>
            <a:xfrm>
              <a:off x="8149448" y="735529"/>
              <a:ext cx="282141" cy="281161"/>
            </a:xfrm>
            <a:custGeom>
              <a:avLst/>
              <a:gdLst>
                <a:gd name="connsiteX0" fmla="*/ 141071 w 282141"/>
                <a:gd name="connsiteY0" fmla="*/ 281162 h 281161"/>
                <a:gd name="connsiteX1" fmla="*/ 282142 w 282141"/>
                <a:gd name="connsiteY1" fmla="*/ 140091 h 281161"/>
                <a:gd name="connsiteX2" fmla="*/ 141071 w 282141"/>
                <a:gd name="connsiteY2" fmla="*/ 0 h 281161"/>
                <a:gd name="connsiteX3" fmla="*/ 0 w 282141"/>
                <a:gd name="connsiteY3" fmla="*/ 140091 h 281161"/>
                <a:gd name="connsiteX4" fmla="*/ 141071 w 282141"/>
                <a:gd name="connsiteY4" fmla="*/ 281162 h 281161"/>
                <a:gd name="connsiteX5" fmla="*/ 141071 w 282141"/>
                <a:gd name="connsiteY5" fmla="*/ 53636 h 281161"/>
                <a:gd name="connsiteX6" fmla="*/ 226117 w 282141"/>
                <a:gd name="connsiteY6" fmla="*/ 140091 h 281161"/>
                <a:gd name="connsiteX7" fmla="*/ 141071 w 282141"/>
                <a:gd name="connsiteY7" fmla="*/ 227526 h 281161"/>
                <a:gd name="connsiteX8" fmla="*/ 56024 w 282141"/>
                <a:gd name="connsiteY8" fmla="*/ 140091 h 281161"/>
                <a:gd name="connsiteX9" fmla="*/ 141071 w 282141"/>
                <a:gd name="connsiteY9" fmla="*/ 53636 h 281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2141" h="281161">
                  <a:moveTo>
                    <a:pt x="141071" y="281162"/>
                  </a:moveTo>
                  <a:cubicBezTo>
                    <a:pt x="223423" y="281162"/>
                    <a:pt x="282142" y="222566"/>
                    <a:pt x="282142" y="140091"/>
                  </a:cubicBezTo>
                  <a:cubicBezTo>
                    <a:pt x="282080" y="58045"/>
                    <a:pt x="223362" y="0"/>
                    <a:pt x="141071" y="0"/>
                  </a:cubicBezTo>
                  <a:cubicBezTo>
                    <a:pt x="58780" y="0"/>
                    <a:pt x="0" y="58045"/>
                    <a:pt x="0" y="140091"/>
                  </a:cubicBezTo>
                  <a:cubicBezTo>
                    <a:pt x="0" y="222627"/>
                    <a:pt x="58718" y="281162"/>
                    <a:pt x="141071" y="281162"/>
                  </a:cubicBezTo>
                  <a:close/>
                  <a:moveTo>
                    <a:pt x="141071" y="53636"/>
                  </a:moveTo>
                  <a:cubicBezTo>
                    <a:pt x="187237" y="53636"/>
                    <a:pt x="226117" y="88108"/>
                    <a:pt x="226117" y="140091"/>
                  </a:cubicBezTo>
                  <a:cubicBezTo>
                    <a:pt x="226117" y="192564"/>
                    <a:pt x="187176" y="227526"/>
                    <a:pt x="141071" y="227526"/>
                  </a:cubicBezTo>
                  <a:cubicBezTo>
                    <a:pt x="94904" y="227526"/>
                    <a:pt x="56024" y="192503"/>
                    <a:pt x="56024" y="140091"/>
                  </a:cubicBezTo>
                  <a:cubicBezTo>
                    <a:pt x="55963" y="88108"/>
                    <a:pt x="94904" y="53636"/>
                    <a:pt x="141071" y="53636"/>
                  </a:cubicBezTo>
                  <a:close/>
                </a:path>
              </a:pathLst>
            </a:custGeom>
            <a:grpFill/>
            <a:ln w="6113" cap="flat">
              <a:noFill/>
              <a:prstDash val="solid"/>
              <a:miter/>
            </a:ln>
          </p:spPr>
          <p:txBody>
            <a:bodyPr rtlCol="0" anchor="ctr"/>
            <a:lstStyle/>
            <a:p>
              <a:endParaRPr lang="en-US" sz="3600"/>
            </a:p>
          </p:txBody>
        </p:sp>
        <p:sp>
          <p:nvSpPr>
            <p:cNvPr id="51" name="Freeform: Shape 50">
              <a:extLst>
                <a:ext uri="{FF2B5EF4-FFF2-40B4-BE49-F238E27FC236}">
                  <a16:creationId xmlns:a16="http://schemas.microsoft.com/office/drawing/2014/main" id="{15E700E3-1AF7-6BF4-0181-6B72BD499DB2}"/>
                </a:ext>
              </a:extLst>
            </p:cNvPr>
            <p:cNvSpPr/>
            <p:nvPr/>
          </p:nvSpPr>
          <p:spPr>
            <a:xfrm>
              <a:off x="8483572" y="738161"/>
              <a:ext cx="244975" cy="267936"/>
            </a:xfrm>
            <a:custGeom>
              <a:avLst/>
              <a:gdLst>
                <a:gd name="connsiteX0" fmla="*/ 149031 w 244975"/>
                <a:gd name="connsiteY0" fmla="*/ 0 h 267936"/>
                <a:gd name="connsiteX1" fmla="*/ 59024 w 244975"/>
                <a:gd name="connsiteY1" fmla="*/ 50024 h 267936"/>
                <a:gd name="connsiteX2" fmla="*/ 59024 w 244975"/>
                <a:gd name="connsiteY2" fmla="*/ 7960 h 267936"/>
                <a:gd name="connsiteX3" fmla="*/ 0 w 244975"/>
                <a:gd name="connsiteY3" fmla="*/ 7960 h 267936"/>
                <a:gd name="connsiteX4" fmla="*/ 0 w 244975"/>
                <a:gd name="connsiteY4" fmla="*/ 267936 h 267936"/>
                <a:gd name="connsiteX5" fmla="*/ 59024 w 244975"/>
                <a:gd name="connsiteY5" fmla="*/ 267936 h 267936"/>
                <a:gd name="connsiteX6" fmla="*/ 59024 w 244975"/>
                <a:gd name="connsiteY6" fmla="*/ 137948 h 267936"/>
                <a:gd name="connsiteX7" fmla="*/ 129499 w 244975"/>
                <a:gd name="connsiteY7" fmla="*/ 50452 h 267936"/>
                <a:gd name="connsiteX8" fmla="*/ 185462 w 244975"/>
                <a:gd name="connsiteY8" fmla="*/ 117926 h 267936"/>
                <a:gd name="connsiteX9" fmla="*/ 185462 w 244975"/>
                <a:gd name="connsiteY9" fmla="*/ 267936 h 267936"/>
                <a:gd name="connsiteX10" fmla="*/ 244976 w 244975"/>
                <a:gd name="connsiteY10" fmla="*/ 267936 h 267936"/>
                <a:gd name="connsiteX11" fmla="*/ 244976 w 244975"/>
                <a:gd name="connsiteY11" fmla="*/ 115477 h 267936"/>
                <a:gd name="connsiteX12" fmla="*/ 149031 w 244975"/>
                <a:gd name="connsiteY12" fmla="*/ 0 h 267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4975" h="267936">
                  <a:moveTo>
                    <a:pt x="149031" y="0"/>
                  </a:moveTo>
                  <a:cubicBezTo>
                    <a:pt x="106538" y="0"/>
                    <a:pt x="77026" y="20022"/>
                    <a:pt x="59024" y="50024"/>
                  </a:cubicBezTo>
                  <a:lnTo>
                    <a:pt x="59024" y="7960"/>
                  </a:lnTo>
                  <a:lnTo>
                    <a:pt x="0" y="7960"/>
                  </a:lnTo>
                  <a:lnTo>
                    <a:pt x="0" y="267936"/>
                  </a:lnTo>
                  <a:lnTo>
                    <a:pt x="59024" y="267936"/>
                  </a:lnTo>
                  <a:lnTo>
                    <a:pt x="59024" y="137948"/>
                  </a:lnTo>
                  <a:cubicBezTo>
                    <a:pt x="59024" y="86455"/>
                    <a:pt x="86516" y="50452"/>
                    <a:pt x="129499" y="50452"/>
                  </a:cubicBezTo>
                  <a:cubicBezTo>
                    <a:pt x="165501" y="50452"/>
                    <a:pt x="185462" y="76475"/>
                    <a:pt x="185462" y="117926"/>
                  </a:cubicBezTo>
                  <a:lnTo>
                    <a:pt x="185462" y="267936"/>
                  </a:lnTo>
                  <a:lnTo>
                    <a:pt x="244976" y="267936"/>
                  </a:lnTo>
                  <a:lnTo>
                    <a:pt x="244976" y="115477"/>
                  </a:lnTo>
                  <a:cubicBezTo>
                    <a:pt x="244976" y="39492"/>
                    <a:pt x="213015" y="0"/>
                    <a:pt x="149031" y="0"/>
                  </a:cubicBezTo>
                  <a:close/>
                </a:path>
              </a:pathLst>
            </a:custGeom>
            <a:grpFill/>
            <a:ln w="6113" cap="flat">
              <a:noFill/>
              <a:prstDash val="solid"/>
              <a:miter/>
            </a:ln>
          </p:spPr>
          <p:txBody>
            <a:bodyPr rtlCol="0" anchor="ctr"/>
            <a:lstStyle/>
            <a:p>
              <a:endParaRPr lang="en-US" sz="3600"/>
            </a:p>
          </p:txBody>
        </p:sp>
      </p:grpSp>
      <p:pic>
        <p:nvPicPr>
          <p:cNvPr id="52" name="Graphic 51">
            <a:extLst>
              <a:ext uri="{FF2B5EF4-FFF2-40B4-BE49-F238E27FC236}">
                <a16:creationId xmlns:a16="http://schemas.microsoft.com/office/drawing/2014/main" id="{4710F81D-6A3C-B2B0-48FD-5F50D1F0BD02}"/>
              </a:ext>
            </a:extLst>
          </p:cNvPr>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2318019" y="2780457"/>
            <a:ext cx="1371937" cy="581056"/>
          </a:xfrm>
          <a:prstGeom prst="rect">
            <a:avLst/>
          </a:prstGeom>
        </p:spPr>
      </p:pic>
      <p:pic>
        <p:nvPicPr>
          <p:cNvPr id="54" name="Graphic 53">
            <a:extLst>
              <a:ext uri="{FF2B5EF4-FFF2-40B4-BE49-F238E27FC236}">
                <a16:creationId xmlns:a16="http://schemas.microsoft.com/office/drawing/2014/main" id="{2C64F2EB-686F-588F-9700-FDAF1664F82B}"/>
              </a:ext>
            </a:extLst>
          </p:cNvPr>
          <p:cNvPicPr>
            <a:picLocks noChangeAspect="1"/>
          </p:cNvPicPr>
          <p:nvPr/>
        </p:nvPicPr>
        <p:blipFill>
          <a:blip r:embed="rId28" cstate="screen">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7622307" y="2537307"/>
            <a:ext cx="1598246" cy="393598"/>
          </a:xfrm>
          <a:prstGeom prst="rect">
            <a:avLst/>
          </a:prstGeom>
        </p:spPr>
      </p:pic>
      <p:sp>
        <p:nvSpPr>
          <p:cNvPr id="55" name="Rectangle 54">
            <a:extLst>
              <a:ext uri="{FF2B5EF4-FFF2-40B4-BE49-F238E27FC236}">
                <a16:creationId xmlns:a16="http://schemas.microsoft.com/office/drawing/2014/main" id="{D2575F6F-A305-0B65-03EA-9264B62E0B00}"/>
              </a:ext>
            </a:extLst>
          </p:cNvPr>
          <p:cNvSpPr/>
          <p:nvPr/>
        </p:nvSpPr>
        <p:spPr>
          <a:xfrm>
            <a:off x="3689955" y="-416379"/>
            <a:ext cx="153912" cy="15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9" name="Graphic 8">
            <a:extLst>
              <a:ext uri="{FF2B5EF4-FFF2-40B4-BE49-F238E27FC236}">
                <a16:creationId xmlns:a16="http://schemas.microsoft.com/office/drawing/2014/main" id="{999BC022-9393-261C-299F-D6A40E6F0DBB}"/>
              </a:ext>
            </a:extLst>
          </p:cNvPr>
          <p:cNvPicPr>
            <a:picLocks noChangeAspect="1"/>
          </p:cNvPicPr>
          <p:nvPr/>
        </p:nvPicPr>
        <p:blipFill rotWithShape="1">
          <a:blip r:embed="rId30" cstate="screen">
            <a:extLst>
              <a:ext uri="{28A0092B-C50C-407E-A947-70E740481C1C}">
                <a14:useLocalDpi xmlns:a14="http://schemas.microsoft.com/office/drawing/2010/main" val="0"/>
              </a:ext>
              <a:ext uri="{96DAC541-7B7A-43D3-8B79-37D633B846F1}">
                <asvg:svgBlip xmlns:asvg="http://schemas.microsoft.com/office/drawing/2016/SVG/main" r:embed="rId31"/>
              </a:ext>
            </a:extLst>
          </a:blip>
          <a:srcRect l="21138" t="30956" r="21138" b="30956"/>
          <a:stretch/>
        </p:blipFill>
        <p:spPr>
          <a:xfrm>
            <a:off x="2692673" y="3724030"/>
            <a:ext cx="1622588" cy="602724"/>
          </a:xfrm>
          <a:prstGeom prst="rect">
            <a:avLst/>
          </a:prstGeom>
        </p:spPr>
      </p:pic>
    </p:spTree>
    <p:extLst>
      <p:ext uri="{BB962C8B-B14F-4D97-AF65-F5344CB8AC3E}">
        <p14:creationId xmlns:p14="http://schemas.microsoft.com/office/powerpoint/2010/main" val="9051529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750" fill="hold"/>
                                        <p:tgtEl>
                                          <p:spTgt spid="62"/>
                                        </p:tgtEl>
                                        <p:attrNameLst>
                                          <p:attrName>ppt_x</p:attrName>
                                        </p:attrNameLst>
                                      </p:cBhvr>
                                      <p:tavLst>
                                        <p:tav tm="0">
                                          <p:val>
                                            <p:strVal val="#ppt_x"/>
                                          </p:val>
                                        </p:tav>
                                        <p:tav tm="100000">
                                          <p:val>
                                            <p:strVal val="#ppt_x"/>
                                          </p:val>
                                        </p:tav>
                                      </p:tavLst>
                                    </p:anim>
                                    <p:anim calcmode="lin" valueType="num">
                                      <p:cBhvr additive="base">
                                        <p:cTn id="8" dur="75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1" presetClass="entr" presetSubtype="0" fill="hold" grpId="0" nodeType="afterEffect">
                                  <p:stCondLst>
                                    <p:cond delay="750"/>
                                  </p:stCondLst>
                                  <p:childTnLst>
                                    <p:set>
                                      <p:cBhvr>
                                        <p:cTn id="11" dur="1" fill="hold">
                                          <p:stCondLst>
                                            <p:cond delay="0"/>
                                          </p:stCondLst>
                                        </p:cTn>
                                        <p:tgtEl>
                                          <p:spTgt spid="55"/>
                                        </p:tgtEl>
                                        <p:attrNameLst>
                                          <p:attrName>style.visibility</p:attrName>
                                        </p:attrNameLst>
                                      </p:cBhvr>
                                      <p:to>
                                        <p:strVal val="visible"/>
                                      </p:to>
                                    </p:set>
                                  </p:childTnLst>
                                </p:cTn>
                              </p:par>
                            </p:childTnLst>
                          </p:cTn>
                        </p:par>
                        <p:par>
                          <p:cTn id="12" fill="hold">
                            <p:stCondLst>
                              <p:cond delay="2250"/>
                            </p:stCondLst>
                            <p:childTnLst>
                              <p:par>
                                <p:cTn id="13" presetID="2" presetClass="entr" presetSubtype="12" decel="10000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0-#ppt_w/2"/>
                                          </p:val>
                                        </p:tav>
                                        <p:tav tm="100000">
                                          <p:val>
                                            <p:strVal val="#ppt_x"/>
                                          </p:val>
                                        </p:tav>
                                      </p:tavLst>
                                    </p:anim>
                                    <p:anim calcmode="lin" valueType="num">
                                      <p:cBhvr additive="base">
                                        <p:cTn id="16" dur="10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3" decel="10000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1000" fill="hold"/>
                                        <p:tgtEl>
                                          <p:spTgt spid="17"/>
                                        </p:tgtEl>
                                        <p:attrNameLst>
                                          <p:attrName>ppt_x</p:attrName>
                                        </p:attrNameLst>
                                      </p:cBhvr>
                                      <p:tavLst>
                                        <p:tav tm="0">
                                          <p:val>
                                            <p:strVal val="1+#ppt_w/2"/>
                                          </p:val>
                                        </p:tav>
                                        <p:tav tm="100000">
                                          <p:val>
                                            <p:strVal val="#ppt_x"/>
                                          </p:val>
                                        </p:tav>
                                      </p:tavLst>
                                    </p:anim>
                                    <p:anim calcmode="lin" valueType="num">
                                      <p:cBhvr additive="base">
                                        <p:cTn id="20" dur="1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12" decel="100000"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1250" fill="hold"/>
                                        <p:tgtEl>
                                          <p:spTgt spid="52"/>
                                        </p:tgtEl>
                                        <p:attrNameLst>
                                          <p:attrName>ppt_x</p:attrName>
                                        </p:attrNameLst>
                                      </p:cBhvr>
                                      <p:tavLst>
                                        <p:tav tm="0">
                                          <p:val>
                                            <p:strVal val="0-#ppt_w/2"/>
                                          </p:val>
                                        </p:tav>
                                        <p:tav tm="100000">
                                          <p:val>
                                            <p:strVal val="#ppt_x"/>
                                          </p:val>
                                        </p:tav>
                                      </p:tavLst>
                                    </p:anim>
                                    <p:anim calcmode="lin" valueType="num">
                                      <p:cBhvr additive="base">
                                        <p:cTn id="24" dur="125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2" decel="100000" fill="hold" nodeType="withEffect">
                                  <p:stCondLst>
                                    <p:cond delay="25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1250" fill="hold"/>
                                        <p:tgtEl>
                                          <p:spTgt spid="9"/>
                                        </p:tgtEl>
                                        <p:attrNameLst>
                                          <p:attrName>ppt_x</p:attrName>
                                        </p:attrNameLst>
                                      </p:cBhvr>
                                      <p:tavLst>
                                        <p:tav tm="0">
                                          <p:val>
                                            <p:strVal val="0-#ppt_w/2"/>
                                          </p:val>
                                        </p:tav>
                                        <p:tav tm="100000">
                                          <p:val>
                                            <p:strVal val="#ppt_x"/>
                                          </p:val>
                                        </p:tav>
                                      </p:tavLst>
                                    </p:anim>
                                    <p:anim calcmode="lin" valueType="num">
                                      <p:cBhvr additive="base">
                                        <p:cTn id="28" dur="125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decel="100000" fill="hold" nodeType="withEffect">
                                  <p:stCondLst>
                                    <p:cond delay="5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1250" fill="hold"/>
                                        <p:tgtEl>
                                          <p:spTgt spid="20"/>
                                        </p:tgtEl>
                                        <p:attrNameLst>
                                          <p:attrName>ppt_x</p:attrName>
                                        </p:attrNameLst>
                                      </p:cBhvr>
                                      <p:tavLst>
                                        <p:tav tm="0">
                                          <p:val>
                                            <p:strVal val="0-#ppt_w/2"/>
                                          </p:val>
                                        </p:tav>
                                        <p:tav tm="100000">
                                          <p:val>
                                            <p:strVal val="#ppt_x"/>
                                          </p:val>
                                        </p:tav>
                                      </p:tavLst>
                                    </p:anim>
                                    <p:anim calcmode="lin" valueType="num">
                                      <p:cBhvr additive="base">
                                        <p:cTn id="32" dur="125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12" decel="100000" fill="hold" nodeType="withEffect">
                                  <p:stCondLst>
                                    <p:cond delay="75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1250" fill="hold"/>
                                        <p:tgtEl>
                                          <p:spTgt spid="29"/>
                                        </p:tgtEl>
                                        <p:attrNameLst>
                                          <p:attrName>ppt_x</p:attrName>
                                        </p:attrNameLst>
                                      </p:cBhvr>
                                      <p:tavLst>
                                        <p:tav tm="0">
                                          <p:val>
                                            <p:strVal val="0-#ppt_w/2"/>
                                          </p:val>
                                        </p:tav>
                                        <p:tav tm="100000">
                                          <p:val>
                                            <p:strVal val="#ppt_x"/>
                                          </p:val>
                                        </p:tav>
                                      </p:tavLst>
                                    </p:anim>
                                    <p:anim calcmode="lin" valueType="num">
                                      <p:cBhvr additive="base">
                                        <p:cTn id="36" dur="125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12" decel="100000" fill="hold" nodeType="withEffect">
                                  <p:stCondLst>
                                    <p:cond delay="100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1250" fill="hold"/>
                                        <p:tgtEl>
                                          <p:spTgt spid="35"/>
                                        </p:tgtEl>
                                        <p:attrNameLst>
                                          <p:attrName>ppt_x</p:attrName>
                                        </p:attrNameLst>
                                      </p:cBhvr>
                                      <p:tavLst>
                                        <p:tav tm="0">
                                          <p:val>
                                            <p:strVal val="0-#ppt_w/2"/>
                                          </p:val>
                                        </p:tav>
                                        <p:tav tm="100000">
                                          <p:val>
                                            <p:strVal val="#ppt_x"/>
                                          </p:val>
                                        </p:tav>
                                      </p:tavLst>
                                    </p:anim>
                                    <p:anim calcmode="lin" valueType="num">
                                      <p:cBhvr additive="base">
                                        <p:cTn id="40" dur="125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12" decel="100000" fill="hold" nodeType="withEffect">
                                  <p:stCondLst>
                                    <p:cond delay="125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1250" fill="hold"/>
                                        <p:tgtEl>
                                          <p:spTgt spid="34"/>
                                        </p:tgtEl>
                                        <p:attrNameLst>
                                          <p:attrName>ppt_x</p:attrName>
                                        </p:attrNameLst>
                                      </p:cBhvr>
                                      <p:tavLst>
                                        <p:tav tm="0">
                                          <p:val>
                                            <p:strVal val="0-#ppt_w/2"/>
                                          </p:val>
                                        </p:tav>
                                        <p:tav tm="100000">
                                          <p:val>
                                            <p:strVal val="#ppt_x"/>
                                          </p:val>
                                        </p:tav>
                                      </p:tavLst>
                                    </p:anim>
                                    <p:anim calcmode="lin" valueType="num">
                                      <p:cBhvr additive="base">
                                        <p:cTn id="44" dur="1250" fill="hold"/>
                                        <p:tgtEl>
                                          <p:spTgt spid="34"/>
                                        </p:tgtEl>
                                        <p:attrNameLst>
                                          <p:attrName>ppt_y</p:attrName>
                                        </p:attrNameLst>
                                      </p:cBhvr>
                                      <p:tavLst>
                                        <p:tav tm="0">
                                          <p:val>
                                            <p:strVal val="1+#ppt_h/2"/>
                                          </p:val>
                                        </p:tav>
                                        <p:tav tm="100000">
                                          <p:val>
                                            <p:strVal val="#ppt_y"/>
                                          </p:val>
                                        </p:tav>
                                      </p:tavLst>
                                    </p:anim>
                                  </p:childTnLst>
                                </p:cTn>
                              </p:par>
                              <p:par>
                                <p:cTn id="45" presetID="2" presetClass="entr" presetSubtype="12" decel="100000" fill="hold" nodeType="withEffect">
                                  <p:stCondLst>
                                    <p:cond delay="15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1250" fill="hold"/>
                                        <p:tgtEl>
                                          <p:spTgt spid="30"/>
                                        </p:tgtEl>
                                        <p:attrNameLst>
                                          <p:attrName>ppt_x</p:attrName>
                                        </p:attrNameLst>
                                      </p:cBhvr>
                                      <p:tavLst>
                                        <p:tav tm="0">
                                          <p:val>
                                            <p:strVal val="0-#ppt_w/2"/>
                                          </p:val>
                                        </p:tav>
                                        <p:tav tm="100000">
                                          <p:val>
                                            <p:strVal val="#ppt_x"/>
                                          </p:val>
                                        </p:tav>
                                      </p:tavLst>
                                    </p:anim>
                                    <p:anim calcmode="lin" valueType="num">
                                      <p:cBhvr additive="base">
                                        <p:cTn id="48" dur="1250" fill="hold"/>
                                        <p:tgtEl>
                                          <p:spTgt spid="30"/>
                                        </p:tgtEl>
                                        <p:attrNameLst>
                                          <p:attrName>ppt_y</p:attrName>
                                        </p:attrNameLst>
                                      </p:cBhvr>
                                      <p:tavLst>
                                        <p:tav tm="0">
                                          <p:val>
                                            <p:strVal val="1+#ppt_h/2"/>
                                          </p:val>
                                        </p:tav>
                                        <p:tav tm="100000">
                                          <p:val>
                                            <p:strVal val="#ppt_y"/>
                                          </p:val>
                                        </p:tav>
                                      </p:tavLst>
                                    </p:anim>
                                  </p:childTnLst>
                                </p:cTn>
                              </p:par>
                              <p:par>
                                <p:cTn id="49" presetID="2" presetClass="entr" presetSubtype="3" decel="100000"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1250" fill="hold"/>
                                        <p:tgtEl>
                                          <p:spTgt spid="25"/>
                                        </p:tgtEl>
                                        <p:attrNameLst>
                                          <p:attrName>ppt_x</p:attrName>
                                        </p:attrNameLst>
                                      </p:cBhvr>
                                      <p:tavLst>
                                        <p:tav tm="0">
                                          <p:val>
                                            <p:strVal val="1+#ppt_w/2"/>
                                          </p:val>
                                        </p:tav>
                                        <p:tav tm="100000">
                                          <p:val>
                                            <p:strVal val="#ppt_x"/>
                                          </p:val>
                                        </p:tav>
                                      </p:tavLst>
                                    </p:anim>
                                    <p:anim calcmode="lin" valueType="num">
                                      <p:cBhvr additive="base">
                                        <p:cTn id="52" dur="1250" fill="hold"/>
                                        <p:tgtEl>
                                          <p:spTgt spid="25"/>
                                        </p:tgtEl>
                                        <p:attrNameLst>
                                          <p:attrName>ppt_y</p:attrName>
                                        </p:attrNameLst>
                                      </p:cBhvr>
                                      <p:tavLst>
                                        <p:tav tm="0">
                                          <p:val>
                                            <p:strVal val="0-#ppt_h/2"/>
                                          </p:val>
                                        </p:tav>
                                        <p:tav tm="100000">
                                          <p:val>
                                            <p:strVal val="#ppt_y"/>
                                          </p:val>
                                        </p:tav>
                                      </p:tavLst>
                                    </p:anim>
                                  </p:childTnLst>
                                </p:cTn>
                              </p:par>
                              <p:par>
                                <p:cTn id="53" presetID="2" presetClass="entr" presetSubtype="3" decel="100000" fill="hold" nodeType="withEffect">
                                  <p:stCondLst>
                                    <p:cond delay="250"/>
                                  </p:stCondLst>
                                  <p:childTnLst>
                                    <p:set>
                                      <p:cBhvr>
                                        <p:cTn id="54" dur="1" fill="hold">
                                          <p:stCondLst>
                                            <p:cond delay="0"/>
                                          </p:stCondLst>
                                        </p:cTn>
                                        <p:tgtEl>
                                          <p:spTgt spid="54"/>
                                        </p:tgtEl>
                                        <p:attrNameLst>
                                          <p:attrName>style.visibility</p:attrName>
                                        </p:attrNameLst>
                                      </p:cBhvr>
                                      <p:to>
                                        <p:strVal val="visible"/>
                                      </p:to>
                                    </p:set>
                                    <p:anim calcmode="lin" valueType="num">
                                      <p:cBhvr additive="base">
                                        <p:cTn id="55" dur="1250" fill="hold"/>
                                        <p:tgtEl>
                                          <p:spTgt spid="54"/>
                                        </p:tgtEl>
                                        <p:attrNameLst>
                                          <p:attrName>ppt_x</p:attrName>
                                        </p:attrNameLst>
                                      </p:cBhvr>
                                      <p:tavLst>
                                        <p:tav tm="0">
                                          <p:val>
                                            <p:strVal val="1+#ppt_w/2"/>
                                          </p:val>
                                        </p:tav>
                                        <p:tav tm="100000">
                                          <p:val>
                                            <p:strVal val="#ppt_x"/>
                                          </p:val>
                                        </p:tav>
                                      </p:tavLst>
                                    </p:anim>
                                    <p:anim calcmode="lin" valueType="num">
                                      <p:cBhvr additive="base">
                                        <p:cTn id="56" dur="1250" fill="hold"/>
                                        <p:tgtEl>
                                          <p:spTgt spid="54"/>
                                        </p:tgtEl>
                                        <p:attrNameLst>
                                          <p:attrName>ppt_y</p:attrName>
                                        </p:attrNameLst>
                                      </p:cBhvr>
                                      <p:tavLst>
                                        <p:tav tm="0">
                                          <p:val>
                                            <p:strVal val="0-#ppt_h/2"/>
                                          </p:val>
                                        </p:tav>
                                        <p:tav tm="100000">
                                          <p:val>
                                            <p:strVal val="#ppt_y"/>
                                          </p:val>
                                        </p:tav>
                                      </p:tavLst>
                                    </p:anim>
                                  </p:childTnLst>
                                </p:cTn>
                              </p:par>
                              <p:par>
                                <p:cTn id="57" presetID="2" presetClass="entr" presetSubtype="3" decel="100000" fill="hold" nodeType="withEffect">
                                  <p:stCondLst>
                                    <p:cond delay="50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1250" fill="hold"/>
                                        <p:tgtEl>
                                          <p:spTgt spid="38"/>
                                        </p:tgtEl>
                                        <p:attrNameLst>
                                          <p:attrName>ppt_x</p:attrName>
                                        </p:attrNameLst>
                                      </p:cBhvr>
                                      <p:tavLst>
                                        <p:tav tm="0">
                                          <p:val>
                                            <p:strVal val="1+#ppt_w/2"/>
                                          </p:val>
                                        </p:tav>
                                        <p:tav tm="100000">
                                          <p:val>
                                            <p:strVal val="#ppt_x"/>
                                          </p:val>
                                        </p:tav>
                                      </p:tavLst>
                                    </p:anim>
                                    <p:anim calcmode="lin" valueType="num">
                                      <p:cBhvr additive="base">
                                        <p:cTn id="60" dur="1250" fill="hold"/>
                                        <p:tgtEl>
                                          <p:spTgt spid="38"/>
                                        </p:tgtEl>
                                        <p:attrNameLst>
                                          <p:attrName>ppt_y</p:attrName>
                                        </p:attrNameLst>
                                      </p:cBhvr>
                                      <p:tavLst>
                                        <p:tav tm="0">
                                          <p:val>
                                            <p:strVal val="0-#ppt_h/2"/>
                                          </p:val>
                                        </p:tav>
                                        <p:tav tm="100000">
                                          <p:val>
                                            <p:strVal val="#ppt_y"/>
                                          </p:val>
                                        </p:tav>
                                      </p:tavLst>
                                    </p:anim>
                                  </p:childTnLst>
                                </p:cTn>
                              </p:par>
                              <p:par>
                                <p:cTn id="61" presetID="2" presetClass="entr" presetSubtype="3" decel="100000" fill="hold" nodeType="withEffect">
                                  <p:stCondLst>
                                    <p:cond delay="75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1250" fill="hold"/>
                                        <p:tgtEl>
                                          <p:spTgt spid="28"/>
                                        </p:tgtEl>
                                        <p:attrNameLst>
                                          <p:attrName>ppt_x</p:attrName>
                                        </p:attrNameLst>
                                      </p:cBhvr>
                                      <p:tavLst>
                                        <p:tav tm="0">
                                          <p:val>
                                            <p:strVal val="1+#ppt_w/2"/>
                                          </p:val>
                                        </p:tav>
                                        <p:tav tm="100000">
                                          <p:val>
                                            <p:strVal val="#ppt_x"/>
                                          </p:val>
                                        </p:tav>
                                      </p:tavLst>
                                    </p:anim>
                                    <p:anim calcmode="lin" valueType="num">
                                      <p:cBhvr additive="base">
                                        <p:cTn id="64" dur="1250" fill="hold"/>
                                        <p:tgtEl>
                                          <p:spTgt spid="28"/>
                                        </p:tgtEl>
                                        <p:attrNameLst>
                                          <p:attrName>ppt_y</p:attrName>
                                        </p:attrNameLst>
                                      </p:cBhvr>
                                      <p:tavLst>
                                        <p:tav tm="0">
                                          <p:val>
                                            <p:strVal val="0-#ppt_h/2"/>
                                          </p:val>
                                        </p:tav>
                                        <p:tav tm="100000">
                                          <p:val>
                                            <p:strVal val="#ppt_y"/>
                                          </p:val>
                                        </p:tav>
                                      </p:tavLst>
                                    </p:anim>
                                  </p:childTnLst>
                                </p:cTn>
                              </p:par>
                              <p:par>
                                <p:cTn id="65" presetID="2" presetClass="entr" presetSubtype="3" decel="100000" fill="hold" nodeType="withEffect">
                                  <p:stCondLst>
                                    <p:cond delay="100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1250" fill="hold"/>
                                        <p:tgtEl>
                                          <p:spTgt spid="37"/>
                                        </p:tgtEl>
                                        <p:attrNameLst>
                                          <p:attrName>ppt_x</p:attrName>
                                        </p:attrNameLst>
                                      </p:cBhvr>
                                      <p:tavLst>
                                        <p:tav tm="0">
                                          <p:val>
                                            <p:strVal val="1+#ppt_w/2"/>
                                          </p:val>
                                        </p:tav>
                                        <p:tav tm="100000">
                                          <p:val>
                                            <p:strVal val="#ppt_x"/>
                                          </p:val>
                                        </p:tav>
                                      </p:tavLst>
                                    </p:anim>
                                    <p:anim calcmode="lin" valueType="num">
                                      <p:cBhvr additive="base">
                                        <p:cTn id="68" dur="1250" fill="hold"/>
                                        <p:tgtEl>
                                          <p:spTgt spid="37"/>
                                        </p:tgtEl>
                                        <p:attrNameLst>
                                          <p:attrName>ppt_y</p:attrName>
                                        </p:attrNameLst>
                                      </p:cBhvr>
                                      <p:tavLst>
                                        <p:tav tm="0">
                                          <p:val>
                                            <p:strVal val="0-#ppt_h/2"/>
                                          </p:val>
                                        </p:tav>
                                        <p:tav tm="100000">
                                          <p:val>
                                            <p:strVal val="#ppt_y"/>
                                          </p:val>
                                        </p:tav>
                                      </p:tavLst>
                                    </p:anim>
                                  </p:childTnLst>
                                </p:cTn>
                              </p:par>
                              <p:par>
                                <p:cTn id="69" presetID="2" presetClass="entr" presetSubtype="3" decel="100000" fill="hold" nodeType="withEffect">
                                  <p:stCondLst>
                                    <p:cond delay="125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1250" fill="hold"/>
                                        <p:tgtEl>
                                          <p:spTgt spid="32"/>
                                        </p:tgtEl>
                                        <p:attrNameLst>
                                          <p:attrName>ppt_x</p:attrName>
                                        </p:attrNameLst>
                                      </p:cBhvr>
                                      <p:tavLst>
                                        <p:tav tm="0">
                                          <p:val>
                                            <p:strVal val="1+#ppt_w/2"/>
                                          </p:val>
                                        </p:tav>
                                        <p:tav tm="100000">
                                          <p:val>
                                            <p:strVal val="#ppt_x"/>
                                          </p:val>
                                        </p:tav>
                                      </p:tavLst>
                                    </p:anim>
                                    <p:anim calcmode="lin" valueType="num">
                                      <p:cBhvr additive="base">
                                        <p:cTn id="72" dur="1250" fill="hold"/>
                                        <p:tgtEl>
                                          <p:spTgt spid="32"/>
                                        </p:tgtEl>
                                        <p:attrNameLst>
                                          <p:attrName>ppt_y</p:attrName>
                                        </p:attrNameLst>
                                      </p:cBhvr>
                                      <p:tavLst>
                                        <p:tav tm="0">
                                          <p:val>
                                            <p:strVal val="0-#ppt_h/2"/>
                                          </p:val>
                                        </p:tav>
                                        <p:tav tm="100000">
                                          <p:val>
                                            <p:strVal val="#ppt_y"/>
                                          </p:val>
                                        </p:tav>
                                      </p:tavLst>
                                    </p:anim>
                                  </p:childTnLst>
                                </p:cTn>
                              </p:par>
                              <p:par>
                                <p:cTn id="73" presetID="2" presetClass="entr" presetSubtype="3" decel="100000" fill="hold" nodeType="withEffect">
                                  <p:stCondLst>
                                    <p:cond delay="1500"/>
                                  </p:stCondLst>
                                  <p:childTnLst>
                                    <p:set>
                                      <p:cBhvr>
                                        <p:cTn id="74" dur="1" fill="hold">
                                          <p:stCondLst>
                                            <p:cond delay="0"/>
                                          </p:stCondLst>
                                        </p:cTn>
                                        <p:tgtEl>
                                          <p:spTgt spid="39"/>
                                        </p:tgtEl>
                                        <p:attrNameLst>
                                          <p:attrName>style.visibility</p:attrName>
                                        </p:attrNameLst>
                                      </p:cBhvr>
                                      <p:to>
                                        <p:strVal val="visible"/>
                                      </p:to>
                                    </p:set>
                                    <p:anim calcmode="lin" valueType="num">
                                      <p:cBhvr additive="base">
                                        <p:cTn id="75" dur="1250" fill="hold"/>
                                        <p:tgtEl>
                                          <p:spTgt spid="39"/>
                                        </p:tgtEl>
                                        <p:attrNameLst>
                                          <p:attrName>ppt_x</p:attrName>
                                        </p:attrNameLst>
                                      </p:cBhvr>
                                      <p:tavLst>
                                        <p:tav tm="0">
                                          <p:val>
                                            <p:strVal val="1+#ppt_w/2"/>
                                          </p:val>
                                        </p:tav>
                                        <p:tav tm="100000">
                                          <p:val>
                                            <p:strVal val="#ppt_x"/>
                                          </p:val>
                                        </p:tav>
                                      </p:tavLst>
                                    </p:anim>
                                    <p:anim calcmode="lin" valueType="num">
                                      <p:cBhvr additive="base">
                                        <p:cTn id="76" dur="1250" fill="hold"/>
                                        <p:tgtEl>
                                          <p:spTgt spid="39"/>
                                        </p:tgtEl>
                                        <p:attrNameLst>
                                          <p:attrName>ppt_y</p:attrName>
                                        </p:attrNameLst>
                                      </p:cBhvr>
                                      <p:tavLst>
                                        <p:tav tm="0">
                                          <p:val>
                                            <p:strVal val="0-#ppt_h/2"/>
                                          </p:val>
                                        </p:tav>
                                        <p:tav tm="100000">
                                          <p:val>
                                            <p:strVal val="#ppt_y"/>
                                          </p:val>
                                        </p:tav>
                                      </p:tavLst>
                                    </p:anim>
                                  </p:childTnLst>
                                </p:cTn>
                              </p:par>
                              <p:par>
                                <p:cTn id="77" presetID="2" presetClass="entr" presetSubtype="3" decel="100000" fill="hold" nodeType="withEffect">
                                  <p:stCondLst>
                                    <p:cond delay="175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1250" fill="hold"/>
                                        <p:tgtEl>
                                          <p:spTgt spid="26"/>
                                        </p:tgtEl>
                                        <p:attrNameLst>
                                          <p:attrName>ppt_x</p:attrName>
                                        </p:attrNameLst>
                                      </p:cBhvr>
                                      <p:tavLst>
                                        <p:tav tm="0">
                                          <p:val>
                                            <p:strVal val="1+#ppt_w/2"/>
                                          </p:val>
                                        </p:tav>
                                        <p:tav tm="100000">
                                          <p:val>
                                            <p:strVal val="#ppt_x"/>
                                          </p:val>
                                        </p:tav>
                                      </p:tavLst>
                                    </p:anim>
                                    <p:anim calcmode="lin" valueType="num">
                                      <p:cBhvr additive="base">
                                        <p:cTn id="80" dur="1250" fill="hold"/>
                                        <p:tgtEl>
                                          <p:spTgt spid="26"/>
                                        </p:tgtEl>
                                        <p:attrNameLst>
                                          <p:attrName>ppt_y</p:attrName>
                                        </p:attrNameLst>
                                      </p:cBhvr>
                                      <p:tavLst>
                                        <p:tav tm="0">
                                          <p:val>
                                            <p:strVal val="0-#ppt_h/2"/>
                                          </p:val>
                                        </p:tav>
                                        <p:tav tm="100000">
                                          <p:val>
                                            <p:strVal val="#ppt_y"/>
                                          </p:val>
                                        </p:tav>
                                      </p:tavLst>
                                    </p:anim>
                                  </p:childTnLst>
                                </p:cTn>
                              </p:par>
                            </p:childTnLst>
                          </p:cTn>
                        </p:par>
                        <p:par>
                          <p:cTn id="81" fill="hold">
                            <p:stCondLst>
                              <p:cond delay="5250"/>
                            </p:stCondLst>
                            <p:childTnLst>
                              <p:par>
                                <p:cTn id="82" presetID="10" presetClass="entr" presetSubtype="0" fill="hold" grpId="0" nodeType="after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750"/>
                                        <p:tgtEl>
                                          <p:spTgt spid="33"/>
                                        </p:tgtEl>
                                      </p:cBhvr>
                                    </p:animEffect>
                                  </p:childTnLst>
                                </p:cTn>
                              </p:par>
                              <p:par>
                                <p:cTn id="85" presetID="10" presetClass="entr" presetSubtype="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1250"/>
                                        <p:tgtEl>
                                          <p:spTgt spid="5"/>
                                        </p:tgtEl>
                                      </p:cBhvr>
                                    </p:animEffect>
                                  </p:childTnLst>
                                </p:cTn>
                              </p:par>
                              <p:par>
                                <p:cTn id="88" presetID="10" presetClass="entr" presetSubtype="0" fill="hold" nodeType="withEffect">
                                  <p:stCondLst>
                                    <p:cond delay="0"/>
                                  </p:stCondLst>
                                  <p:childTnLst>
                                    <p:set>
                                      <p:cBhvr>
                                        <p:cTn id="89" dur="1" fill="hold">
                                          <p:stCondLst>
                                            <p:cond delay="0"/>
                                          </p:stCondLst>
                                        </p:cTn>
                                        <p:tgtEl>
                                          <p:spTgt spid="18"/>
                                        </p:tgtEl>
                                        <p:attrNameLst>
                                          <p:attrName>style.visibility</p:attrName>
                                        </p:attrNameLst>
                                      </p:cBhvr>
                                      <p:to>
                                        <p:strVal val="visible"/>
                                      </p:to>
                                    </p:set>
                                    <p:animEffect transition="in" filter="fade">
                                      <p:cBhvr>
                                        <p:cTn id="9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3" grpId="0" animBg="1"/>
      <p:bldP spid="62" grpId="0"/>
      <p:bldP spid="17" grpId="0" animBg="1"/>
      <p:bldP spid="55" grpId="0" animBg="1"/>
    </p:bldLst>
  </p:timing>
</p:sld>
</file>

<file path=ppt/theme/theme1.xml><?xml version="1.0" encoding="utf-8"?>
<a:theme xmlns:a="http://schemas.openxmlformats.org/drawingml/2006/main" name="3_Catapult PPT theme">
  <a:themeElements>
    <a:clrScheme name="CReDo">
      <a:dk1>
        <a:srgbClr val="000000"/>
      </a:dk1>
      <a:lt1>
        <a:srgbClr val="FFFFFF"/>
      </a:lt1>
      <a:dk2>
        <a:srgbClr val="2E2D2B"/>
      </a:dk2>
      <a:lt2>
        <a:srgbClr val="FFFFFF"/>
      </a:lt2>
      <a:accent1>
        <a:srgbClr val="006A52"/>
      </a:accent1>
      <a:accent2>
        <a:srgbClr val="408F7D"/>
      </a:accent2>
      <a:accent3>
        <a:srgbClr val="7FB4A8"/>
      </a:accent3>
      <a:accent4>
        <a:srgbClr val="005880"/>
      </a:accent4>
      <a:accent5>
        <a:srgbClr val="098CB3"/>
      </a:accent5>
      <a:accent6>
        <a:srgbClr val="48BED8"/>
      </a:accent6>
      <a:hlink>
        <a:srgbClr val="42FFFE"/>
      </a:hlink>
      <a:folHlink>
        <a:srgbClr val="5FBCA2"/>
      </a:folHlink>
    </a:clrScheme>
    <a:fontScheme name="Catapult Theme">
      <a:majorFont>
        <a:latin typeface="Tungsten Condensed Bold"/>
        <a:ea typeface=""/>
        <a:cs typeface=""/>
      </a:majorFont>
      <a:minorFont>
        <a:latin typeface="Akkurat LL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sz="1400" dirty="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z="1400" dirty="0">
            <a:solidFill>
              <a:schemeClr val="tx2"/>
            </a:solidFill>
          </a:defRPr>
        </a:defPPr>
      </a:lstStyle>
    </a:txDef>
  </a:objectDefaults>
  <a:extraClrSchemeLst/>
  <a:extLst>
    <a:ext uri="{05A4C25C-085E-4340-85A3-A5531E510DB2}">
      <thm15:themeFamily xmlns:thm15="http://schemas.microsoft.com/office/thememl/2012/main" name="Presentation2" id="{145CBFA2-3C5C-49E6-9163-5B32D6B19905}" vid="{2E13E527-D51B-47B3-8BBE-D49C4DE0A0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77364725-71ac-4012-9db5-6296a061aa80" ContentTypeId="0x0101" PreviousValue="false"/>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0557009B63DF64F9825011F18B61FDC" ma:contentTypeVersion="17" ma:contentTypeDescription="Create a new document." ma:contentTypeScope="" ma:versionID="3c97b750bcbe089e6ea69fe4964285a2">
  <xsd:schema xmlns:xsd="http://www.w3.org/2001/XMLSchema" xmlns:xs="http://www.w3.org/2001/XMLSchema" xmlns:p="http://schemas.microsoft.com/office/2006/metadata/properties" xmlns:ns2="a57a4d32-1aae-4ae6-af7b-9a997ac84719" xmlns:ns3="fff58255-7fb5-4cd7-a33a-0dc28950bf27" targetNamespace="http://schemas.microsoft.com/office/2006/metadata/properties" ma:root="true" ma:fieldsID="d8faa6c78ac23220ba257df3c215198f" ns2:_="" ns3:_="">
    <xsd:import namespace="a57a4d32-1aae-4ae6-af7b-9a997ac84719"/>
    <xsd:import namespace="fff58255-7fb5-4cd7-a33a-0dc28950bf2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7a4d32-1aae-4ae6-af7b-9a997ac847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7364725-71ac-4012-9db5-6296a061aa8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ff58255-7fb5-4cd7-a33a-0dc28950bf2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5b796ce8-0047-4af4-b3f1-16dfc1a323c5}" ma:internalName="TaxCatchAll" ma:showField="CatchAllData" ma:web="fff58255-7fb5-4cd7-a33a-0dc28950bf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SharedWithUsers xmlns="fff58255-7fb5-4cd7-a33a-0dc28950bf27">
      <UserInfo>
        <DisplayName>Gayle Brandon-Kirby</DisplayName>
        <AccountId>58</AccountId>
        <AccountType/>
      </UserInfo>
      <UserInfo>
        <DisplayName>Paul Pimlott</DisplayName>
        <AccountId>177</AccountId>
        <AccountType/>
      </UserInfo>
    </SharedWithUsers>
    <lcf76f155ced4ddcb4097134ff3c332f xmlns="a57a4d32-1aae-4ae6-af7b-9a997ac84719">
      <Terms xmlns="http://schemas.microsoft.com/office/infopath/2007/PartnerControls"/>
    </lcf76f155ced4ddcb4097134ff3c332f>
    <TaxCatchAll xmlns="fff58255-7fb5-4cd7-a33a-0dc28950bf27" xsi:nil="true"/>
  </documentManagement>
</p:properties>
</file>

<file path=customXml/itemProps1.xml><?xml version="1.0" encoding="utf-8"?>
<ds:datastoreItem xmlns:ds="http://schemas.openxmlformats.org/officeDocument/2006/customXml" ds:itemID="{73D5D472-2463-4B95-93A6-8548497C8152}">
  <ds:schemaRefs>
    <ds:schemaRef ds:uri="Microsoft.SharePoint.Taxonomy.ContentTypeSync"/>
  </ds:schemaRefs>
</ds:datastoreItem>
</file>

<file path=customXml/itemProps2.xml><?xml version="1.0" encoding="utf-8"?>
<ds:datastoreItem xmlns:ds="http://schemas.openxmlformats.org/officeDocument/2006/customXml" ds:itemID="{F999D709-4DDB-4BB3-AE3D-DC2054876212}">
  <ds:schemaRefs>
    <ds:schemaRef ds:uri="http://schemas.microsoft.com/sharepoint/v3/contenttype/forms"/>
  </ds:schemaRefs>
</ds:datastoreItem>
</file>

<file path=customXml/itemProps3.xml><?xml version="1.0" encoding="utf-8"?>
<ds:datastoreItem xmlns:ds="http://schemas.openxmlformats.org/officeDocument/2006/customXml" ds:itemID="{09326CC9-2B90-404E-BC2F-A4B5128FCE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7a4d32-1aae-4ae6-af7b-9a997ac84719"/>
    <ds:schemaRef ds:uri="fff58255-7fb5-4cd7-a33a-0dc28950bf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828A0D77-905A-435C-A0E7-0BA88B7A55BA}">
  <ds:schemaRefs>
    <ds:schemaRef ds:uri="http://www.w3.org/XML/1998/namespace"/>
    <ds:schemaRef ds:uri="http://schemas.microsoft.com/office/infopath/2007/PartnerControls"/>
    <ds:schemaRef ds:uri="http://purl.org/dc/terms/"/>
    <ds:schemaRef ds:uri="http://schemas.microsoft.com/office/2006/documentManagement/types"/>
    <ds:schemaRef ds:uri="http://purl.org/dc/dcmitype/"/>
    <ds:schemaRef ds:uri="http://schemas.openxmlformats.org/package/2006/metadata/core-properties"/>
    <ds:schemaRef ds:uri="http://purl.org/dc/elements/1.1/"/>
    <ds:schemaRef ds:uri="fff58255-7fb5-4cd7-a33a-0dc28950bf27"/>
    <ds:schemaRef ds:uri="a57a4d32-1aae-4ae6-af7b-9a997ac8471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571</TotalTime>
  <Words>1448</Words>
  <Application>Microsoft Office PowerPoint</Application>
  <PresentationFormat>Widescreen</PresentationFormat>
  <Paragraphs>233</Paragraphs>
  <Slides>15</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Akkurat LL Light</vt:lpstr>
      <vt:lpstr>Tungsten Condensed Bold</vt:lpstr>
      <vt:lpstr>Impact</vt:lpstr>
      <vt:lpstr>WordVisi_MSFontService</vt:lpstr>
      <vt:lpstr>Akkurat LL</vt:lpstr>
      <vt:lpstr>3_Catapult PPT theme</vt:lpstr>
      <vt:lpstr>Climate resilience through distributed shared data </vt:lpstr>
      <vt:lpstr>CReDo is a climate change      adaptation digital twin</vt:lpstr>
      <vt:lpstr>Data structures</vt:lpstr>
      <vt:lpstr>Knowledge graph</vt:lpstr>
      <vt:lpstr>Knowledge graph</vt:lpstr>
      <vt:lpstr>Technical solution</vt:lpstr>
      <vt:lpstr>Journey towards connected  digital twins </vt:lpstr>
      <vt:lpstr>Shared data enables connected understanding</vt:lpstr>
      <vt:lpstr>System-Wide View – nhs</vt:lpstr>
      <vt:lpstr>PowerPoint Presentation</vt:lpstr>
      <vt:lpstr>PowerPoint Presentation</vt:lpstr>
      <vt:lpstr>PowerPoint Presentation</vt:lpstr>
      <vt:lpstr>PowerPoint Presentation</vt:lpstr>
      <vt:lpstr>PowerPoint Presentation</vt:lpstr>
      <vt:lpstr>Project partners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Notes to the template</dc:title>
  <dc:subject/>
  <dc:creator>Sarah Hayes</dc:creator>
  <cp:keywords/>
  <dc:description/>
  <cp:lastModifiedBy>Toby Greenwood</cp:lastModifiedBy>
  <cp:revision>78</cp:revision>
  <cp:lastPrinted>2023-03-06T17:47:20Z</cp:lastPrinted>
  <dcterms:created xsi:type="dcterms:W3CDTF">2022-06-16T08:49:09Z</dcterms:created>
  <dcterms:modified xsi:type="dcterms:W3CDTF">2023-09-08T13:21:33Z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0x010100D0557009B63DF64F9825011F18B61FDC</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Order">
    <vt:r8>203500</vt:r8>
  </property>
  <property fmtid="{D5CDD505-2E9C-101B-9397-08002B2CF9AE}" pid="8" name="MSIP_Label_d7abd554-6794-447c-93b0-93b930176982_Enabled">
    <vt:lpwstr>true</vt:lpwstr>
  </property>
  <property fmtid="{D5CDD505-2E9C-101B-9397-08002B2CF9AE}" pid="9" name="MSIP_Label_d7abd554-6794-447c-93b0-93b930176982_SetDate">
    <vt:lpwstr>2022-10-19T13:05:21Z</vt:lpwstr>
  </property>
  <property fmtid="{D5CDD505-2E9C-101B-9397-08002B2CF9AE}" pid="10" name="MSIP_Label_d7abd554-6794-447c-93b0-93b930176982_Method">
    <vt:lpwstr>Privileged</vt:lpwstr>
  </property>
  <property fmtid="{D5CDD505-2E9C-101B-9397-08002B2CF9AE}" pid="11" name="MSIP_Label_d7abd554-6794-447c-93b0-93b930176982_Name">
    <vt:lpwstr>d7abd554-6794-447c-93b0-93b930176982</vt:lpwstr>
  </property>
  <property fmtid="{D5CDD505-2E9C-101B-9397-08002B2CF9AE}" pid="12" name="MSIP_Label_d7abd554-6794-447c-93b0-93b930176982_SiteId">
    <vt:lpwstr>4ae48b41-0137-4599-8661-fc641fe77bea</vt:lpwstr>
  </property>
  <property fmtid="{D5CDD505-2E9C-101B-9397-08002B2CF9AE}" pid="13" name="MSIP_Label_d7abd554-6794-447c-93b0-93b930176982_ActionId">
    <vt:lpwstr>e59630af-fe73-46e1-9e95-fb9fc3be2511</vt:lpwstr>
  </property>
  <property fmtid="{D5CDD505-2E9C-101B-9397-08002B2CF9AE}" pid="14" name="MSIP_Label_d7abd554-6794-447c-93b0-93b930176982_ContentBits">
    <vt:lpwstr>0</vt:lpwstr>
  </property>
  <property fmtid="{D5CDD505-2E9C-101B-9397-08002B2CF9AE}" pid="15" name="MediaServiceImageTags">
    <vt:lpwstr/>
  </property>
</Properties>
</file>