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89" r:id="rId2"/>
    <p:sldMasterId id="2147483718" r:id="rId3"/>
  </p:sldMasterIdLst>
  <p:sldIdLst>
    <p:sldId id="753" r:id="rId4"/>
    <p:sldId id="272" r:id="rId5"/>
    <p:sldId id="835" r:id="rId6"/>
    <p:sldId id="837" r:id="rId7"/>
    <p:sldId id="838" r:id="rId8"/>
    <p:sldId id="839" r:id="rId9"/>
    <p:sldId id="840" r:id="rId10"/>
    <p:sldId id="841" r:id="rId11"/>
    <p:sldId id="258" r:id="rId12"/>
  </p:sldIdLst>
  <p:sldSz cx="18288000" cy="10287000"/>
  <p:notesSz cx="6858000" cy="9144000"/>
  <p:embeddedFontLst>
    <p:embeddedFont>
      <p:font typeface="Avenir Next LT Pro" panose="020B0504020202020204" pitchFamily="34" charset="0"/>
      <p:regular r:id="rId13"/>
      <p:bold r:id="rId14"/>
      <p:italic r:id="rId15"/>
      <p:boldItalic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DC329B-ACF4-464A-80F4-31D55ED39C81}" v="39" dt="2024-04-15T09:51:03.1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0" d="100"/>
          <a:sy n="50" d="100"/>
        </p:scale>
        <p:origin x="300" y="-26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font" Target="fonts/font1.fntdata"/><Relationship Id="rId18" Type="http://schemas.openxmlformats.org/officeDocument/2006/relationships/viewProps" Target="viewProps.xml"/><Relationship Id="rId3" Type="http://schemas.openxmlformats.org/officeDocument/2006/relationships/slideMaster" Target="slideMasters/slideMaster3.xml"/><Relationship Id="rId21" Type="http://schemas.microsoft.com/office/2015/10/relationships/revisionInfo" Target="revisionInfo.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font" Target="fonts/font4.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font" Target="fonts/font3.fntdata"/><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font" Target="fonts/font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13.svg"/><Relationship Id="rId4" Type="http://schemas.openxmlformats.org/officeDocument/2006/relationships/image" Target="../media/image12.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16.svg"/><Relationship Id="rId4" Type="http://schemas.openxmlformats.org/officeDocument/2006/relationships/image" Target="../media/image1.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13.svg"/><Relationship Id="rId4" Type="http://schemas.openxmlformats.org/officeDocument/2006/relationships/image" Target="../media/image12.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 Id="rId5" Type="http://schemas.openxmlformats.org/officeDocument/2006/relationships/image" Target="../media/image13.svg"/><Relationship Id="rId4" Type="http://schemas.openxmlformats.org/officeDocument/2006/relationships/image" Target="../media/image12.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 Id="rId5" Type="http://schemas.openxmlformats.org/officeDocument/2006/relationships/image" Target="../media/image16.svg"/><Relationship Id="rId4" Type="http://schemas.openxmlformats.org/officeDocument/2006/relationships/image" Target="../media/image1.pn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 Id="rId5" Type="http://schemas.openxmlformats.org/officeDocument/2006/relationships/image" Target="../media/image13.svg"/><Relationship Id="rId4" Type="http://schemas.openxmlformats.org/officeDocument/2006/relationships/image" Target="../media/image12.pn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tx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83560-7915-F1BB-28D9-557569C57C56}"/>
              </a:ext>
            </a:extLst>
          </p:cNvPr>
          <p:cNvGrpSpPr/>
          <p:nvPr userDrawn="1"/>
        </p:nvGrpSpPr>
        <p:grpSpPr>
          <a:xfrm>
            <a:off x="694944" y="-1"/>
            <a:ext cx="16869786" cy="10287002"/>
            <a:chOff x="463296" y="-1"/>
            <a:chExt cx="11246524" cy="6858001"/>
          </a:xfrm>
        </p:grpSpPr>
        <p:pic>
          <p:nvPicPr>
            <p:cNvPr id="8" name="Graphic 7">
              <a:extLst>
                <a:ext uri="{FF2B5EF4-FFF2-40B4-BE49-F238E27FC236}">
                  <a16:creationId xmlns:a16="http://schemas.microsoft.com/office/drawing/2014/main" id="{3F18864D-19E3-DDA5-31A2-D34ED89E8CD7}"/>
                </a:ext>
              </a:extLst>
            </p:cNvPr>
            <p:cNvPicPr>
              <a:picLocks noChangeAspect="1"/>
            </p:cNvPicPr>
            <p:nvPr/>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t="-1" b="40774"/>
            <a:stretch/>
          </p:blipFill>
          <p:spPr>
            <a:xfrm flipV="1">
              <a:off x="463296" y="-1"/>
              <a:ext cx="11237874" cy="4737723"/>
            </a:xfrm>
            <a:custGeom>
              <a:avLst/>
              <a:gdLst>
                <a:gd name="connsiteX0" fmla="*/ 0 w 11237874"/>
                <a:gd name="connsiteY0" fmla="*/ 4737723 h 4737723"/>
                <a:gd name="connsiteX1" fmla="*/ 11237874 w 11237874"/>
                <a:gd name="connsiteY1" fmla="*/ 4737723 h 4737723"/>
                <a:gd name="connsiteX2" fmla="*/ 11237874 w 11237874"/>
                <a:gd name="connsiteY2" fmla="*/ 1583989 h 4737723"/>
                <a:gd name="connsiteX3" fmla="*/ 9616239 w 11237874"/>
                <a:gd name="connsiteY3" fmla="*/ 643441 h 4737723"/>
                <a:gd name="connsiteX4" fmla="*/ 10725619 w 11237874"/>
                <a:gd name="connsiteY4" fmla="*/ 0 h 4737723"/>
                <a:gd name="connsiteX5" fmla="*/ 0 w 11237874"/>
                <a:gd name="connsiteY5" fmla="*/ 0 h 4737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37874" h="4737723">
                  <a:moveTo>
                    <a:pt x="0" y="4737723"/>
                  </a:moveTo>
                  <a:lnTo>
                    <a:pt x="11237874" y="4737723"/>
                  </a:lnTo>
                  <a:lnTo>
                    <a:pt x="11237874" y="1583989"/>
                  </a:lnTo>
                  <a:lnTo>
                    <a:pt x="9616239" y="643441"/>
                  </a:lnTo>
                  <a:lnTo>
                    <a:pt x="10725619" y="0"/>
                  </a:lnTo>
                  <a:lnTo>
                    <a:pt x="0" y="0"/>
                  </a:lnTo>
                  <a:close/>
                </a:path>
              </a:pathLst>
            </a:custGeom>
          </p:spPr>
        </p:pic>
        <p:pic>
          <p:nvPicPr>
            <p:cNvPr id="7" name="Graphic 6">
              <a:extLst>
                <a:ext uri="{FF2B5EF4-FFF2-40B4-BE49-F238E27FC236}">
                  <a16:creationId xmlns:a16="http://schemas.microsoft.com/office/drawing/2014/main" id="{4E981E1D-F872-9C9D-F3C5-E572AE59196C}"/>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53846"/>
            <a:stretch/>
          </p:blipFill>
          <p:spPr>
            <a:xfrm>
              <a:off x="3773637" y="3165962"/>
              <a:ext cx="7936183" cy="3692038"/>
            </a:xfrm>
            <a:prstGeom prst="rect">
              <a:avLst/>
            </a:prstGeom>
          </p:spPr>
        </p:pic>
      </p:grpSp>
      <p:sp>
        <p:nvSpPr>
          <p:cNvPr id="2" name="Title 1">
            <a:extLst>
              <a:ext uri="{FF2B5EF4-FFF2-40B4-BE49-F238E27FC236}">
                <a16:creationId xmlns:a16="http://schemas.microsoft.com/office/drawing/2014/main" id="{49944F56-DED6-0E4A-8310-6D1AE2E62BE9}"/>
              </a:ext>
            </a:extLst>
          </p:cNvPr>
          <p:cNvSpPr>
            <a:spLocks noGrp="1"/>
          </p:cNvSpPr>
          <p:nvPr>
            <p:ph type="ctrTitle"/>
          </p:nvPr>
        </p:nvSpPr>
        <p:spPr>
          <a:xfrm>
            <a:off x="1299413" y="2802920"/>
            <a:ext cx="10610937" cy="3581400"/>
          </a:xfrm>
        </p:spPr>
        <p:txBody>
          <a:bodyPr lIns="0" tIns="0" rIns="0" bIns="0" anchor="b">
            <a:normAutofit/>
          </a:bodyPr>
          <a:lstStyle>
            <a:lvl1pPr algn="l">
              <a:defRPr sz="8100">
                <a:solidFill>
                  <a:schemeClr val="bg1"/>
                </a:solidFill>
              </a:defRPr>
            </a:lvl1pPr>
          </a:lstStyle>
          <a:p>
            <a:r>
              <a:rPr lang="en-US"/>
              <a:t>Click to edit Master title style</a:t>
            </a:r>
          </a:p>
        </p:txBody>
      </p:sp>
      <p:sp>
        <p:nvSpPr>
          <p:cNvPr id="14" name="Content Placeholder 2">
            <a:extLst>
              <a:ext uri="{FF2B5EF4-FFF2-40B4-BE49-F238E27FC236}">
                <a16:creationId xmlns:a16="http://schemas.microsoft.com/office/drawing/2014/main" id="{807A9109-9D34-9A5F-39F8-C26F79B9CF4F}"/>
              </a:ext>
            </a:extLst>
          </p:cNvPr>
          <p:cNvSpPr txBox="1">
            <a:spLocks/>
          </p:cNvSpPr>
          <p:nvPr userDrawn="1"/>
        </p:nvSpPr>
        <p:spPr>
          <a:xfrm>
            <a:off x="1299411" y="9389725"/>
            <a:ext cx="5957916" cy="498665"/>
          </a:xfrm>
          <a:prstGeom prst="rect">
            <a:avLst/>
          </a:prstGeom>
        </p:spPr>
        <p:txBody>
          <a:bodyPr vert="horz" lIns="0" tIns="0" rIns="0" bIns="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rial" panose="020B0404010101010104" pitchFamily="34" charset="77"/>
                <a:ea typeface="+mn-ea"/>
                <a:cs typeface="Arial" panose="020B0404010101010104" pitchFamily="34"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rial" panose="020B0404010101010104" pitchFamily="34" charset="77"/>
                <a:ea typeface="+mn-ea"/>
                <a:cs typeface="Arial" panose="020B0404010101010104" pitchFamily="34"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rial" panose="020B0404010101010104" pitchFamily="34" charset="77"/>
                <a:ea typeface="+mn-ea"/>
                <a:cs typeface="Arial" panose="020B0404010101010104" pitchFamily="34"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rial" panose="020B0404010101010104" pitchFamily="34" charset="77"/>
                <a:ea typeface="+mn-ea"/>
                <a:cs typeface="Arial" panose="020B0404010101010104" pitchFamily="34"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rial" panose="020B0404010101010104" pitchFamily="34" charset="77"/>
                <a:ea typeface="+mn-ea"/>
                <a:cs typeface="Arial" panose="020B0404010101010104" pitchFamily="34"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500">
                <a:solidFill>
                  <a:schemeClr val="bg1"/>
                </a:solidFill>
                <a:effectLst/>
                <a:latin typeface="+mn-lt"/>
              </a:rPr>
              <a:t>© Port of Dover 2023. Strictly confidential</a:t>
            </a:r>
          </a:p>
        </p:txBody>
      </p:sp>
      <p:sp>
        <p:nvSpPr>
          <p:cNvPr id="20" name="Text Placeholder 19">
            <a:extLst>
              <a:ext uri="{FF2B5EF4-FFF2-40B4-BE49-F238E27FC236}">
                <a16:creationId xmlns:a16="http://schemas.microsoft.com/office/drawing/2014/main" id="{F747E981-8C73-FAFA-908D-E9DB9D381CFE}"/>
              </a:ext>
            </a:extLst>
          </p:cNvPr>
          <p:cNvSpPr>
            <a:spLocks noGrp="1"/>
          </p:cNvSpPr>
          <p:nvPr>
            <p:ph type="body" sz="quarter" idx="10"/>
          </p:nvPr>
        </p:nvSpPr>
        <p:spPr>
          <a:xfrm>
            <a:off x="1286436" y="7080403"/>
            <a:ext cx="10623912" cy="1545434"/>
          </a:xfrm>
        </p:spPr>
        <p:txBody>
          <a:bodyPr lIns="0" tIns="0" rIns="0" bIns="0">
            <a:noAutofit/>
          </a:bodyPr>
          <a:lstStyle>
            <a:lvl1pPr marL="0" indent="0">
              <a:spcBef>
                <a:spcPts val="0"/>
              </a:spcBef>
              <a:spcAft>
                <a:spcPts val="2700"/>
              </a:spcAft>
              <a:buNone/>
              <a:defRPr sz="3600" b="1" i="0">
                <a:solidFill>
                  <a:schemeClr val="bg2"/>
                </a:solidFill>
                <a:latin typeface="+mn-lt"/>
                <a:cs typeface="Arial" panose="020B0504010101010104" pitchFamily="34" charset="77"/>
              </a:defRPr>
            </a:lvl1pPr>
            <a:lvl2pPr marL="0" indent="0">
              <a:spcBef>
                <a:spcPts val="0"/>
              </a:spcBef>
              <a:buNone/>
              <a:defRPr sz="2400" b="0" i="0">
                <a:solidFill>
                  <a:schemeClr val="bg1"/>
                </a:solidFill>
                <a:latin typeface="+mn-lt"/>
                <a:cs typeface="Arial" panose="020B04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pic>
        <p:nvPicPr>
          <p:cNvPr id="21" name="Graphic 20">
            <a:extLst>
              <a:ext uri="{FF2B5EF4-FFF2-40B4-BE49-F238E27FC236}">
                <a16:creationId xmlns:a16="http://schemas.microsoft.com/office/drawing/2014/main" id="{C8F1EC92-376E-529F-BA9B-D457B212924B}"/>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413712" y="1051067"/>
            <a:ext cx="3524492" cy="1175987"/>
          </a:xfrm>
          <a:prstGeom prst="rect">
            <a:avLst/>
          </a:prstGeom>
        </p:spPr>
      </p:pic>
    </p:spTree>
    <p:extLst>
      <p:ext uri="{BB962C8B-B14F-4D97-AF65-F5344CB8AC3E}">
        <p14:creationId xmlns:p14="http://schemas.microsoft.com/office/powerpoint/2010/main" val="2080953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tx2"/>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D9CD8C8-6BBD-DC45-F31F-CECAA1BDD3C3}"/>
              </a:ext>
            </a:extLst>
          </p:cNvPr>
          <p:cNvSpPr>
            <a:spLocks noGrp="1"/>
          </p:cNvSpPr>
          <p:nvPr>
            <p:ph type="pic" sz="quarter" idx="10"/>
          </p:nvPr>
        </p:nvSpPr>
        <p:spPr>
          <a:xfrm>
            <a:off x="7724775" y="0"/>
            <a:ext cx="10563225" cy="10287000"/>
          </a:xfrm>
          <a:solidFill>
            <a:schemeClr val="bg2"/>
          </a:solidFill>
        </p:spPr>
        <p:txBody>
          <a:bodyPr anchor="ctr">
            <a:normAutofit/>
          </a:bodyPr>
          <a:lstStyle>
            <a:lvl1pPr marL="0" indent="0" algn="ctr">
              <a:buNone/>
              <a:defRPr sz="2700" b="0" i="0">
                <a:solidFill>
                  <a:schemeClr val="bg1"/>
                </a:solidFill>
                <a:latin typeface="+mn-lt"/>
                <a:cs typeface="Arial" panose="020B0604020202020204" pitchFamily="34" charset="0"/>
              </a:defRPr>
            </a:lvl1pPr>
          </a:lstStyle>
          <a:p>
            <a:r>
              <a:rPr lang="en-US"/>
              <a:t>Click icon to add picture</a:t>
            </a:r>
          </a:p>
        </p:txBody>
      </p:sp>
      <p:sp>
        <p:nvSpPr>
          <p:cNvPr id="2" name="Title 1">
            <a:extLst>
              <a:ext uri="{FF2B5EF4-FFF2-40B4-BE49-F238E27FC236}">
                <a16:creationId xmlns:a16="http://schemas.microsoft.com/office/drawing/2014/main" id="{49944F56-DED6-0E4A-8310-6D1AE2E62BE9}"/>
              </a:ext>
            </a:extLst>
          </p:cNvPr>
          <p:cNvSpPr>
            <a:spLocks noGrp="1"/>
          </p:cNvSpPr>
          <p:nvPr>
            <p:ph type="ctrTitle"/>
          </p:nvPr>
        </p:nvSpPr>
        <p:spPr>
          <a:xfrm>
            <a:off x="1299413" y="2802920"/>
            <a:ext cx="5957915" cy="3581400"/>
          </a:xfrm>
        </p:spPr>
        <p:txBody>
          <a:bodyPr lIns="0" tIns="0" rIns="0" bIns="0" anchor="b">
            <a:normAutofit/>
          </a:bodyPr>
          <a:lstStyle>
            <a:lvl1pPr algn="l">
              <a:defRPr sz="8100">
                <a:solidFill>
                  <a:schemeClr val="bg1"/>
                </a:solidFill>
              </a:defRPr>
            </a:lvl1pPr>
          </a:lstStyle>
          <a:p>
            <a:r>
              <a:rPr lang="en-US"/>
              <a:t>Click to edit Master title style</a:t>
            </a:r>
          </a:p>
        </p:txBody>
      </p:sp>
      <p:sp>
        <p:nvSpPr>
          <p:cNvPr id="14" name="Content Placeholder 2">
            <a:extLst>
              <a:ext uri="{FF2B5EF4-FFF2-40B4-BE49-F238E27FC236}">
                <a16:creationId xmlns:a16="http://schemas.microsoft.com/office/drawing/2014/main" id="{807A9109-9D34-9A5F-39F8-C26F79B9CF4F}"/>
              </a:ext>
            </a:extLst>
          </p:cNvPr>
          <p:cNvSpPr txBox="1">
            <a:spLocks/>
          </p:cNvSpPr>
          <p:nvPr userDrawn="1"/>
        </p:nvSpPr>
        <p:spPr>
          <a:xfrm>
            <a:off x="1299411" y="9389725"/>
            <a:ext cx="5957916" cy="498665"/>
          </a:xfrm>
          <a:prstGeom prst="rect">
            <a:avLst/>
          </a:prstGeom>
        </p:spPr>
        <p:txBody>
          <a:bodyPr vert="horz" lIns="0" tIns="0" rIns="0" bIns="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rial" panose="020B0404010101010104" pitchFamily="34" charset="77"/>
                <a:ea typeface="+mn-ea"/>
                <a:cs typeface="Arial" panose="020B0404010101010104" pitchFamily="34"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rial" panose="020B0404010101010104" pitchFamily="34" charset="77"/>
                <a:ea typeface="+mn-ea"/>
                <a:cs typeface="Arial" panose="020B0404010101010104" pitchFamily="34"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rial" panose="020B0404010101010104" pitchFamily="34" charset="77"/>
                <a:ea typeface="+mn-ea"/>
                <a:cs typeface="Arial" panose="020B0404010101010104" pitchFamily="34"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rial" panose="020B0404010101010104" pitchFamily="34" charset="77"/>
                <a:ea typeface="+mn-ea"/>
                <a:cs typeface="Arial" panose="020B0404010101010104" pitchFamily="34"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rial" panose="020B0404010101010104" pitchFamily="34" charset="77"/>
                <a:ea typeface="+mn-ea"/>
                <a:cs typeface="Arial" panose="020B0404010101010104" pitchFamily="34"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500">
                <a:solidFill>
                  <a:schemeClr val="bg1"/>
                </a:solidFill>
                <a:effectLst/>
                <a:latin typeface="+mn-lt"/>
              </a:rPr>
              <a:t>© Port of Dover 2023. Strictly confidential</a:t>
            </a:r>
          </a:p>
        </p:txBody>
      </p:sp>
      <p:sp>
        <p:nvSpPr>
          <p:cNvPr id="12" name="Text Placeholder 19">
            <a:extLst>
              <a:ext uri="{FF2B5EF4-FFF2-40B4-BE49-F238E27FC236}">
                <a16:creationId xmlns:a16="http://schemas.microsoft.com/office/drawing/2014/main" id="{29E9BD4D-79C8-829B-3A43-1FD6626773DA}"/>
              </a:ext>
            </a:extLst>
          </p:cNvPr>
          <p:cNvSpPr>
            <a:spLocks noGrp="1"/>
          </p:cNvSpPr>
          <p:nvPr>
            <p:ph type="body" sz="quarter" idx="11"/>
          </p:nvPr>
        </p:nvSpPr>
        <p:spPr>
          <a:xfrm>
            <a:off x="1286436" y="7080403"/>
            <a:ext cx="5970891" cy="1930490"/>
          </a:xfrm>
        </p:spPr>
        <p:txBody>
          <a:bodyPr lIns="0" tIns="0" rIns="0" bIns="0">
            <a:noAutofit/>
          </a:bodyPr>
          <a:lstStyle>
            <a:lvl1pPr marL="0" indent="0">
              <a:spcBef>
                <a:spcPts val="0"/>
              </a:spcBef>
              <a:spcAft>
                <a:spcPts val="2700"/>
              </a:spcAft>
              <a:buNone/>
              <a:defRPr sz="3600" b="1" i="0">
                <a:solidFill>
                  <a:schemeClr val="bg2"/>
                </a:solidFill>
                <a:latin typeface="+mn-lt"/>
                <a:cs typeface="Arial" panose="020B0504010101010104" pitchFamily="34" charset="77"/>
              </a:defRPr>
            </a:lvl1pPr>
            <a:lvl2pPr marL="0" indent="0">
              <a:spcBef>
                <a:spcPts val="0"/>
              </a:spcBef>
              <a:buNone/>
              <a:defRPr sz="2400" b="0" i="0">
                <a:solidFill>
                  <a:schemeClr val="bg1"/>
                </a:solidFill>
                <a:latin typeface="+mn-lt"/>
                <a:cs typeface="Arial" panose="020B04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pic>
        <p:nvPicPr>
          <p:cNvPr id="16" name="Graphic 15">
            <a:extLst>
              <a:ext uri="{FF2B5EF4-FFF2-40B4-BE49-F238E27FC236}">
                <a16:creationId xmlns:a16="http://schemas.microsoft.com/office/drawing/2014/main" id="{167071A9-AA4A-1EC0-BE5B-7C4BA316DDE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413712" y="1051067"/>
            <a:ext cx="3524492" cy="1175987"/>
          </a:xfrm>
          <a:prstGeom prst="rect">
            <a:avLst/>
          </a:prstGeom>
        </p:spPr>
      </p:pic>
    </p:spTree>
    <p:extLst>
      <p:ext uri="{BB962C8B-B14F-4D97-AF65-F5344CB8AC3E}">
        <p14:creationId xmlns:p14="http://schemas.microsoft.com/office/powerpoint/2010/main" val="872807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s">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hasCustomPrompt="1"/>
          </p:nvPr>
        </p:nvSpPr>
        <p:spPr>
          <a:xfrm>
            <a:off x="840612" y="746567"/>
            <a:ext cx="7655208" cy="8612763"/>
          </a:xfrm>
        </p:spPr>
        <p:txBody>
          <a:bodyPr anchor="ctr"/>
          <a:lstStyle>
            <a:lvl1pPr>
              <a:defRPr sz="9000">
                <a:solidFill>
                  <a:schemeClr val="bg1"/>
                </a:solidFill>
                <a:latin typeface="Monoton" pitchFamily="2" charset="0"/>
              </a:defRPr>
            </a:lvl1pPr>
          </a:lstStyle>
          <a:p>
            <a:r>
              <a:rPr lang="en-GB"/>
              <a:t>CONTENTS</a:t>
            </a:r>
            <a:endParaRPr lang="en-US"/>
          </a:p>
        </p:txBody>
      </p: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lvl1pPr>
              <a:defRPr>
                <a:solidFill>
                  <a:schemeClr val="bg1"/>
                </a:solidFill>
              </a:defRPr>
            </a:lvl1p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lvl1pPr>
              <a:defRPr>
                <a:solidFill>
                  <a:schemeClr val="bg1"/>
                </a:solidFill>
              </a:defRPr>
            </a:lvl1pPr>
          </a:lstStyle>
          <a:p>
            <a:fld id="{265F64D2-751B-AC4A-9500-9C681E1F2EAC}" type="slidenum">
              <a:rPr lang="en-US" smtClean="0"/>
              <a:pPr/>
              <a:t>‹#›</a:t>
            </a:fld>
            <a:endParaRPr lang="en-US"/>
          </a:p>
        </p:txBody>
      </p:sp>
      <p:cxnSp>
        <p:nvCxnSpPr>
          <p:cNvPr id="7" name="Straight Connector 6">
            <a:extLst>
              <a:ext uri="{FF2B5EF4-FFF2-40B4-BE49-F238E27FC236}">
                <a16:creationId xmlns:a16="http://schemas.microsoft.com/office/drawing/2014/main" id="{B3EB1259-856D-4DD8-9743-CD9F6DFE765A}"/>
              </a:ext>
            </a:extLst>
          </p:cNvPr>
          <p:cNvCxnSpPr>
            <a:cxnSpLocks/>
          </p:cNvCxnSpPr>
          <p:nvPr userDrawn="1"/>
        </p:nvCxnSpPr>
        <p:spPr>
          <a:xfrm>
            <a:off x="8655269" y="746567"/>
            <a:ext cx="0" cy="883049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 Placeholder 8">
            <a:extLst>
              <a:ext uri="{FF2B5EF4-FFF2-40B4-BE49-F238E27FC236}">
                <a16:creationId xmlns:a16="http://schemas.microsoft.com/office/drawing/2014/main" id="{4742FE5F-D338-7878-28BD-90FF112386DE}"/>
              </a:ext>
            </a:extLst>
          </p:cNvPr>
          <p:cNvSpPr>
            <a:spLocks noGrp="1"/>
          </p:cNvSpPr>
          <p:nvPr>
            <p:ph type="body" sz="quarter" idx="12"/>
          </p:nvPr>
        </p:nvSpPr>
        <p:spPr>
          <a:xfrm>
            <a:off x="9270207" y="746567"/>
            <a:ext cx="8515350" cy="8830491"/>
          </a:xfrm>
        </p:spPr>
        <p:txBody>
          <a:bodyPr anchor="ctr"/>
          <a:lstStyle>
            <a:lvl1pPr marL="378000" indent="-378000">
              <a:spcBef>
                <a:spcPts val="1800"/>
              </a:spcBef>
              <a:buFont typeface="Wingdings" pitchFamily="2" charset="2"/>
              <a:buChar char="§"/>
              <a:defRPr sz="4200" b="0" i="0">
                <a:solidFill>
                  <a:schemeClr val="bg1"/>
                </a:solidFill>
                <a:latin typeface="+mn-lt"/>
                <a:cs typeface="Arial" panose="020B0404010101010104" pitchFamily="34" charset="77"/>
              </a:defRPr>
            </a:lvl1pPr>
            <a:lvl2pPr marL="378000">
              <a:spcBef>
                <a:spcPts val="0"/>
              </a:spcBef>
              <a:defRPr sz="2700" b="0" i="0">
                <a:solidFill>
                  <a:schemeClr val="tx2"/>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pic>
        <p:nvPicPr>
          <p:cNvPr id="3" name="Graphic 2">
            <a:extLst>
              <a:ext uri="{FF2B5EF4-FFF2-40B4-BE49-F238E27FC236}">
                <a16:creationId xmlns:a16="http://schemas.microsoft.com/office/drawing/2014/main" id="{4F3863C5-8A05-4C62-1AB8-4B51A83D33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Tree>
    <p:extLst>
      <p:ext uri="{BB962C8B-B14F-4D97-AF65-F5344CB8AC3E}">
        <p14:creationId xmlns:p14="http://schemas.microsoft.com/office/powerpoint/2010/main" val="1173646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Large Introduction on Purple">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hasCustomPrompt="1"/>
          </p:nvPr>
        </p:nvSpPr>
        <p:spPr>
          <a:xfrm>
            <a:off x="840611" y="837656"/>
            <a:ext cx="12458702" cy="1310049"/>
          </a:xfrm>
        </p:spPr>
        <p:txBody>
          <a:bodyPr anchor="t"/>
          <a:lstStyle>
            <a:lvl1pPr>
              <a:defRPr>
                <a:solidFill>
                  <a:schemeClr val="tx2"/>
                </a:solidFill>
              </a:defRPr>
            </a:lvl1pPr>
          </a:lstStyle>
          <a:p>
            <a:r>
              <a:rPr lang="en-GB"/>
              <a:t>Click to edit title</a:t>
            </a:r>
            <a:endParaRPr lang="en-US"/>
          </a:p>
        </p:txBody>
      </p:sp>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11" y="2769636"/>
            <a:ext cx="12458702" cy="5948121"/>
          </a:xfrm>
        </p:spPr>
        <p:txBody>
          <a:bodyPr/>
          <a:lstStyle>
            <a:lvl1pPr>
              <a:lnSpc>
                <a:spcPct val="100000"/>
              </a:lnSpc>
              <a:defRPr sz="3600" b="0" i="0">
                <a:solidFill>
                  <a:schemeClr val="bg1"/>
                </a:solidFill>
                <a:latin typeface="+mn-lt"/>
                <a:cs typeface="Arial" panose="020B0404010101010104" pitchFamily="34" charset="77"/>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lvl1pPr>
              <a:defRPr>
                <a:solidFill>
                  <a:schemeClr val="bg1"/>
                </a:solidFill>
              </a:defRPr>
            </a:lvl1p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lvl1pPr>
              <a:defRPr>
                <a:solidFill>
                  <a:schemeClr val="bg1"/>
                </a:solidFill>
              </a:defRPr>
            </a:lvl1p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bg1"/>
                </a:solidFill>
                <a:latin typeface="+mn-lt"/>
                <a:cs typeface="Arial" panose="020B0404010101010104" pitchFamily="34" charset="77"/>
              </a:defRPr>
            </a:lvl1pPr>
          </a:lstStyle>
          <a:p>
            <a:pPr lvl="0"/>
            <a:r>
              <a:rPr lang="en-GB"/>
              <a:t>Click to add section title if required</a:t>
            </a:r>
            <a:endParaRPr lang="en-US"/>
          </a:p>
        </p:txBody>
      </p:sp>
      <p:pic>
        <p:nvPicPr>
          <p:cNvPr id="4" name="Graphic 3">
            <a:extLst>
              <a:ext uri="{FF2B5EF4-FFF2-40B4-BE49-F238E27FC236}">
                <a16:creationId xmlns:a16="http://schemas.microsoft.com/office/drawing/2014/main" id="{F1370144-E987-37F8-093E-C1608AB94B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Tree>
    <p:extLst>
      <p:ext uri="{BB962C8B-B14F-4D97-AF65-F5344CB8AC3E}">
        <p14:creationId xmlns:p14="http://schemas.microsoft.com/office/powerpoint/2010/main" val="900110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Large Introduction on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hasCustomPrompt="1"/>
          </p:nvPr>
        </p:nvSpPr>
        <p:spPr>
          <a:xfrm>
            <a:off x="840611" y="837657"/>
            <a:ext cx="12458702" cy="1310049"/>
          </a:xfrm>
        </p:spPr>
        <p:txBody>
          <a:bodyPr anchor="t"/>
          <a:lstStyle/>
          <a:p>
            <a:r>
              <a:rPr lang="en-GB"/>
              <a:t>Click to edit title</a:t>
            </a:r>
            <a:endParaRPr lang="en-US"/>
          </a:p>
        </p:txBody>
      </p:sp>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11" y="2769636"/>
            <a:ext cx="12458702" cy="5948121"/>
          </a:xfrm>
        </p:spPr>
        <p:txBody>
          <a:bodyPr/>
          <a:lstStyle>
            <a:lvl1pPr marL="0" indent="0">
              <a:buFont typeface="Arial" panose="020B0604020202020204" pitchFamily="34" charset="0"/>
              <a:buNone/>
              <a:defRPr sz="3600" b="0" i="0">
                <a:solidFill>
                  <a:schemeClr val="tx1"/>
                </a:solidFill>
                <a:latin typeface="+mn-lt"/>
                <a:cs typeface="Arial" panose="020B0404010101010104" pitchFamily="34" charset="77"/>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pic>
        <p:nvPicPr>
          <p:cNvPr id="4" name="Graphic 3">
            <a:extLst>
              <a:ext uri="{FF2B5EF4-FFF2-40B4-BE49-F238E27FC236}">
                <a16:creationId xmlns:a16="http://schemas.microsoft.com/office/drawing/2014/main" id="{8C23CBA0-DB66-4D85-D2C2-D63A6521CDD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Tree>
    <p:extLst>
      <p:ext uri="{BB962C8B-B14F-4D97-AF65-F5344CB8AC3E}">
        <p14:creationId xmlns:p14="http://schemas.microsoft.com/office/powerpoint/2010/main" val="1296650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Large Introduction on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hasCustomPrompt="1"/>
          </p:nvPr>
        </p:nvSpPr>
        <p:spPr>
          <a:xfrm>
            <a:off x="840611" y="837656"/>
            <a:ext cx="12458702" cy="1310049"/>
          </a:xfrm>
        </p:spPr>
        <p:txBody>
          <a:bodyPr anchor="t"/>
          <a:lstStyle>
            <a:lvl1pPr>
              <a:defRPr>
                <a:solidFill>
                  <a:schemeClr val="bg2"/>
                </a:solidFill>
              </a:defRPr>
            </a:lvl1pPr>
          </a:lstStyle>
          <a:p>
            <a:r>
              <a:rPr lang="en-GB"/>
              <a:t>Click to edit title</a:t>
            </a:r>
            <a:endParaRPr lang="en-US"/>
          </a:p>
        </p:txBody>
      </p:sp>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11" y="2769636"/>
            <a:ext cx="12458702" cy="5948121"/>
          </a:xfrm>
        </p:spPr>
        <p:txBody>
          <a:bodyPr/>
          <a:lstStyle>
            <a:lvl1pPr>
              <a:lnSpc>
                <a:spcPct val="100000"/>
              </a:lnSpc>
              <a:defRPr sz="3600" b="0" i="0">
                <a:solidFill>
                  <a:schemeClr val="bg1"/>
                </a:solidFill>
                <a:latin typeface="+mn-lt"/>
                <a:cs typeface="Arial" panose="020B0404010101010104" pitchFamily="34" charset="77"/>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lvl1pPr>
              <a:defRPr>
                <a:solidFill>
                  <a:schemeClr val="bg1"/>
                </a:solidFill>
              </a:defRPr>
            </a:lvl1p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lvl1pPr>
              <a:defRPr>
                <a:solidFill>
                  <a:schemeClr val="bg1"/>
                </a:solidFill>
              </a:defRPr>
            </a:lvl1p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bg1"/>
                </a:solidFill>
                <a:latin typeface="+mn-lt"/>
                <a:cs typeface="Arial" panose="020B0404010101010104" pitchFamily="34" charset="77"/>
              </a:defRPr>
            </a:lvl1pPr>
          </a:lstStyle>
          <a:p>
            <a:pPr lvl="0"/>
            <a:r>
              <a:rPr lang="en-GB"/>
              <a:t>Click to add section title if required</a:t>
            </a:r>
            <a:endParaRPr lang="en-US"/>
          </a:p>
        </p:txBody>
      </p:sp>
      <p:pic>
        <p:nvPicPr>
          <p:cNvPr id="4" name="Graphic 3">
            <a:extLst>
              <a:ext uri="{FF2B5EF4-FFF2-40B4-BE49-F238E27FC236}">
                <a16:creationId xmlns:a16="http://schemas.microsoft.com/office/drawing/2014/main" id="{524A1D4C-C8BA-2199-A910-1DA46299806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Tree>
    <p:extLst>
      <p:ext uri="{BB962C8B-B14F-4D97-AF65-F5344CB8AC3E}">
        <p14:creationId xmlns:p14="http://schemas.microsoft.com/office/powerpoint/2010/main" val="1522676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Singl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11" y="2793738"/>
            <a:ext cx="16190090" cy="60909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pic>
        <p:nvPicPr>
          <p:cNvPr id="9" name="Graphic 8">
            <a:extLst>
              <a:ext uri="{FF2B5EF4-FFF2-40B4-BE49-F238E27FC236}">
                <a16:creationId xmlns:a16="http://schemas.microsoft.com/office/drawing/2014/main" id="{828347E5-D002-60AB-518A-E6C2828C988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10" name="Text Placeholder 2">
            <a:extLst>
              <a:ext uri="{FF2B5EF4-FFF2-40B4-BE49-F238E27FC236}">
                <a16:creationId xmlns:a16="http://schemas.microsoft.com/office/drawing/2014/main" id="{694A0386-36AB-DC21-7CD9-5F272064A2AF}"/>
              </a:ext>
            </a:extLst>
          </p:cNvPr>
          <p:cNvSpPr>
            <a:spLocks noGrp="1"/>
          </p:cNvSpPr>
          <p:nvPr>
            <p:ph type="body" idx="13"/>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3008826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Double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11" y="2793737"/>
            <a:ext cx="7718174" cy="53303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6" name="Content Placeholder 2">
            <a:extLst>
              <a:ext uri="{FF2B5EF4-FFF2-40B4-BE49-F238E27FC236}">
                <a16:creationId xmlns:a16="http://schemas.microsoft.com/office/drawing/2014/main" id="{16BFD4A0-06CA-0C2B-AF7A-BD1077984FC9}"/>
              </a:ext>
            </a:extLst>
          </p:cNvPr>
          <p:cNvSpPr>
            <a:spLocks noGrp="1"/>
          </p:cNvSpPr>
          <p:nvPr>
            <p:ph idx="13"/>
          </p:nvPr>
        </p:nvSpPr>
        <p:spPr>
          <a:xfrm>
            <a:off x="9326243" y="2793737"/>
            <a:ext cx="7718174" cy="53303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Graphic 3">
            <a:extLst>
              <a:ext uri="{FF2B5EF4-FFF2-40B4-BE49-F238E27FC236}">
                <a16:creationId xmlns:a16="http://schemas.microsoft.com/office/drawing/2014/main" id="{6F167049-4928-DF75-3BF6-582E895538E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8" name="Title 1">
            <a:extLst>
              <a:ext uri="{FF2B5EF4-FFF2-40B4-BE49-F238E27FC236}">
                <a16:creationId xmlns:a16="http://schemas.microsoft.com/office/drawing/2014/main" id="{62A71611-7649-CC46-F983-F227BBA2B5E9}"/>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9" name="Text Placeholder 2">
            <a:extLst>
              <a:ext uri="{FF2B5EF4-FFF2-40B4-BE49-F238E27FC236}">
                <a16:creationId xmlns:a16="http://schemas.microsoft.com/office/drawing/2014/main" id="{53FF158D-C728-160F-F338-20B789040EF2}"/>
              </a:ext>
            </a:extLst>
          </p:cNvPr>
          <p:cNvSpPr>
            <a:spLocks noGrp="1"/>
          </p:cNvSpPr>
          <p:nvPr>
            <p:ph type="body" idx="14"/>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3356322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Triple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09" y="2793740"/>
            <a:ext cx="4860000" cy="53303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6" name="Content Placeholder 2">
            <a:extLst>
              <a:ext uri="{FF2B5EF4-FFF2-40B4-BE49-F238E27FC236}">
                <a16:creationId xmlns:a16="http://schemas.microsoft.com/office/drawing/2014/main" id="{16BFD4A0-06CA-0C2B-AF7A-BD1077984FC9}"/>
              </a:ext>
            </a:extLst>
          </p:cNvPr>
          <p:cNvSpPr>
            <a:spLocks noGrp="1"/>
          </p:cNvSpPr>
          <p:nvPr>
            <p:ph idx="13"/>
          </p:nvPr>
        </p:nvSpPr>
        <p:spPr>
          <a:xfrm>
            <a:off x="6500454" y="2793740"/>
            <a:ext cx="4860000" cy="53303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627CD9A9-AF93-558B-4D17-A365EFB163D8}"/>
              </a:ext>
            </a:extLst>
          </p:cNvPr>
          <p:cNvSpPr>
            <a:spLocks noGrp="1"/>
          </p:cNvSpPr>
          <p:nvPr>
            <p:ph idx="15"/>
          </p:nvPr>
        </p:nvSpPr>
        <p:spPr>
          <a:xfrm>
            <a:off x="12160299" y="2793740"/>
            <a:ext cx="4860000" cy="53303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Graphic 3">
            <a:extLst>
              <a:ext uri="{FF2B5EF4-FFF2-40B4-BE49-F238E27FC236}">
                <a16:creationId xmlns:a16="http://schemas.microsoft.com/office/drawing/2014/main" id="{25E42956-7628-2955-83D7-7A15EC0C087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8" name="Title 1">
            <a:extLst>
              <a:ext uri="{FF2B5EF4-FFF2-40B4-BE49-F238E27FC236}">
                <a16:creationId xmlns:a16="http://schemas.microsoft.com/office/drawing/2014/main" id="{310A6076-24E5-6419-8A4E-094DEEC15377}"/>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9" name="Text Placeholder 2">
            <a:extLst>
              <a:ext uri="{FF2B5EF4-FFF2-40B4-BE49-F238E27FC236}">
                <a16:creationId xmlns:a16="http://schemas.microsoft.com/office/drawing/2014/main" id="{4DDED0C5-E370-CEFC-08DB-4065A5D54411}"/>
              </a:ext>
            </a:extLst>
          </p:cNvPr>
          <p:cNvSpPr>
            <a:spLocks noGrp="1"/>
          </p:cNvSpPr>
          <p:nvPr>
            <p:ph type="body" idx="16"/>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1194560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 One Image">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8718602"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299" y="9534526"/>
            <a:ext cx="8301914" cy="547688"/>
          </a:xfrm>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8718602"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8" name="Picture Placeholder 5">
            <a:extLst>
              <a:ext uri="{FF2B5EF4-FFF2-40B4-BE49-F238E27FC236}">
                <a16:creationId xmlns:a16="http://schemas.microsoft.com/office/drawing/2014/main" id="{D24033AD-9074-B520-A9BE-C9A0B11644E8}"/>
              </a:ext>
            </a:extLst>
          </p:cNvPr>
          <p:cNvSpPr>
            <a:spLocks noGrp="1"/>
          </p:cNvSpPr>
          <p:nvPr>
            <p:ph type="pic" sz="quarter" idx="14"/>
          </p:nvPr>
        </p:nvSpPr>
        <p:spPr>
          <a:xfrm>
            <a:off x="9871397" y="-1"/>
            <a:ext cx="8416604" cy="10286999"/>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3" name="Content Placeholder 12">
            <a:extLst>
              <a:ext uri="{FF2B5EF4-FFF2-40B4-BE49-F238E27FC236}">
                <a16:creationId xmlns:a16="http://schemas.microsoft.com/office/drawing/2014/main" id="{BD4FA849-7C24-5FD5-4C7F-E915AFFC09F7}"/>
              </a:ext>
            </a:extLst>
          </p:cNvPr>
          <p:cNvSpPr>
            <a:spLocks noGrp="1"/>
          </p:cNvSpPr>
          <p:nvPr>
            <p:ph sz="quarter" idx="22"/>
          </p:nvPr>
        </p:nvSpPr>
        <p:spPr>
          <a:xfrm>
            <a:off x="840583" y="2782778"/>
            <a:ext cx="8718602" cy="5775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1">
            <a:extLst>
              <a:ext uri="{FF2B5EF4-FFF2-40B4-BE49-F238E27FC236}">
                <a16:creationId xmlns:a16="http://schemas.microsoft.com/office/drawing/2014/main" id="{B33DFCB3-7804-4530-8328-8D8267B090B2}"/>
              </a:ext>
            </a:extLst>
          </p:cNvPr>
          <p:cNvSpPr>
            <a:spLocks noGrp="1"/>
          </p:cNvSpPr>
          <p:nvPr>
            <p:ph type="title"/>
          </p:nvPr>
        </p:nvSpPr>
        <p:spPr>
          <a:xfrm>
            <a:off x="840612" y="837656"/>
            <a:ext cx="8718573" cy="933743"/>
          </a:xfrm>
        </p:spPr>
        <p:txBody>
          <a:bodyPr anchor="t"/>
          <a:lstStyle>
            <a:lvl1pPr>
              <a:defRPr/>
            </a:lvl1pPr>
          </a:lstStyle>
          <a:p>
            <a:endParaRPr lang="en-US"/>
          </a:p>
        </p:txBody>
      </p:sp>
      <p:sp>
        <p:nvSpPr>
          <p:cNvPr id="7" name="Text Placeholder 2">
            <a:extLst>
              <a:ext uri="{FF2B5EF4-FFF2-40B4-BE49-F238E27FC236}">
                <a16:creationId xmlns:a16="http://schemas.microsoft.com/office/drawing/2014/main" id="{28AC62F5-37B3-DBE7-5582-98B659281834}"/>
              </a:ext>
            </a:extLst>
          </p:cNvPr>
          <p:cNvSpPr>
            <a:spLocks noGrp="1"/>
          </p:cNvSpPr>
          <p:nvPr>
            <p:ph type="body" idx="13"/>
          </p:nvPr>
        </p:nvSpPr>
        <p:spPr>
          <a:xfrm>
            <a:off x="840611" y="1807090"/>
            <a:ext cx="8718572"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2295052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 Two Images">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8718602"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299" y="9534526"/>
            <a:ext cx="8301914" cy="547688"/>
          </a:xfrm>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8718602"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8" name="Picture Placeholder 5">
            <a:extLst>
              <a:ext uri="{FF2B5EF4-FFF2-40B4-BE49-F238E27FC236}">
                <a16:creationId xmlns:a16="http://schemas.microsoft.com/office/drawing/2014/main" id="{D24033AD-9074-B520-A9BE-C9A0B11644E8}"/>
              </a:ext>
            </a:extLst>
          </p:cNvPr>
          <p:cNvSpPr>
            <a:spLocks noGrp="1"/>
          </p:cNvSpPr>
          <p:nvPr>
            <p:ph type="pic" sz="quarter" idx="14"/>
          </p:nvPr>
        </p:nvSpPr>
        <p:spPr>
          <a:xfrm>
            <a:off x="9871397" y="0"/>
            <a:ext cx="8416604" cy="5024232"/>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3" name="Picture Placeholder 5">
            <a:extLst>
              <a:ext uri="{FF2B5EF4-FFF2-40B4-BE49-F238E27FC236}">
                <a16:creationId xmlns:a16="http://schemas.microsoft.com/office/drawing/2014/main" id="{940011B0-CA82-CCF6-5CB5-5EC2D0EF0765}"/>
              </a:ext>
            </a:extLst>
          </p:cNvPr>
          <p:cNvSpPr>
            <a:spLocks noGrp="1"/>
          </p:cNvSpPr>
          <p:nvPr>
            <p:ph type="pic" sz="quarter" idx="15"/>
          </p:nvPr>
        </p:nvSpPr>
        <p:spPr>
          <a:xfrm>
            <a:off x="9871397" y="5262770"/>
            <a:ext cx="8416604" cy="5024232"/>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7" name="Content Placeholder 12">
            <a:extLst>
              <a:ext uri="{FF2B5EF4-FFF2-40B4-BE49-F238E27FC236}">
                <a16:creationId xmlns:a16="http://schemas.microsoft.com/office/drawing/2014/main" id="{FBDE1282-DA1C-26F3-D549-907ABEA89CE4}"/>
              </a:ext>
            </a:extLst>
          </p:cNvPr>
          <p:cNvSpPr>
            <a:spLocks noGrp="1"/>
          </p:cNvSpPr>
          <p:nvPr>
            <p:ph sz="quarter" idx="22"/>
          </p:nvPr>
        </p:nvSpPr>
        <p:spPr>
          <a:xfrm>
            <a:off x="840583" y="2782778"/>
            <a:ext cx="8718602" cy="5775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itle 1">
            <a:extLst>
              <a:ext uri="{FF2B5EF4-FFF2-40B4-BE49-F238E27FC236}">
                <a16:creationId xmlns:a16="http://schemas.microsoft.com/office/drawing/2014/main" id="{C35A5FD6-71FB-9C80-6444-06F4F63F1322}"/>
              </a:ext>
            </a:extLst>
          </p:cNvPr>
          <p:cNvSpPr>
            <a:spLocks noGrp="1"/>
          </p:cNvSpPr>
          <p:nvPr>
            <p:ph type="title"/>
          </p:nvPr>
        </p:nvSpPr>
        <p:spPr>
          <a:xfrm>
            <a:off x="840612" y="837656"/>
            <a:ext cx="8718573" cy="933743"/>
          </a:xfrm>
        </p:spPr>
        <p:txBody>
          <a:bodyPr anchor="t"/>
          <a:lstStyle>
            <a:lvl1pPr>
              <a:defRPr/>
            </a:lvl1pPr>
          </a:lstStyle>
          <a:p>
            <a:endParaRPr lang="en-US"/>
          </a:p>
        </p:txBody>
      </p:sp>
      <p:sp>
        <p:nvSpPr>
          <p:cNvPr id="6" name="Text Placeholder 2">
            <a:extLst>
              <a:ext uri="{FF2B5EF4-FFF2-40B4-BE49-F238E27FC236}">
                <a16:creationId xmlns:a16="http://schemas.microsoft.com/office/drawing/2014/main" id="{6285DA81-5079-698B-7E5E-16D19EE24410}"/>
              </a:ext>
            </a:extLst>
          </p:cNvPr>
          <p:cNvSpPr>
            <a:spLocks noGrp="1"/>
          </p:cNvSpPr>
          <p:nvPr>
            <p:ph type="body" idx="13"/>
          </p:nvPr>
        </p:nvSpPr>
        <p:spPr>
          <a:xfrm>
            <a:off x="840611" y="1807090"/>
            <a:ext cx="8718572"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1260151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 Three Images">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8718602"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299" y="9534526"/>
            <a:ext cx="8301914" cy="547688"/>
          </a:xfrm>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8718602"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3" name="Picture Placeholder 5">
            <a:extLst>
              <a:ext uri="{FF2B5EF4-FFF2-40B4-BE49-F238E27FC236}">
                <a16:creationId xmlns:a16="http://schemas.microsoft.com/office/drawing/2014/main" id="{783460B6-E24E-0E16-53C1-84120DE3185C}"/>
              </a:ext>
            </a:extLst>
          </p:cNvPr>
          <p:cNvSpPr>
            <a:spLocks noGrp="1"/>
          </p:cNvSpPr>
          <p:nvPr>
            <p:ph type="pic" sz="quarter" idx="15"/>
          </p:nvPr>
        </p:nvSpPr>
        <p:spPr>
          <a:xfrm>
            <a:off x="9871398" y="5262767"/>
            <a:ext cx="4077000" cy="5024234"/>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10" name="Picture Placeholder 5">
            <a:extLst>
              <a:ext uri="{FF2B5EF4-FFF2-40B4-BE49-F238E27FC236}">
                <a16:creationId xmlns:a16="http://schemas.microsoft.com/office/drawing/2014/main" id="{2447076C-CFBC-9993-5EE2-0429934A78DB}"/>
              </a:ext>
            </a:extLst>
          </p:cNvPr>
          <p:cNvSpPr>
            <a:spLocks noGrp="1"/>
          </p:cNvSpPr>
          <p:nvPr>
            <p:ph type="pic" sz="quarter" idx="16"/>
          </p:nvPr>
        </p:nvSpPr>
        <p:spPr>
          <a:xfrm>
            <a:off x="14211000" y="5262767"/>
            <a:ext cx="4077000" cy="5024234"/>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6" name="Picture Placeholder 5">
            <a:extLst>
              <a:ext uri="{FF2B5EF4-FFF2-40B4-BE49-F238E27FC236}">
                <a16:creationId xmlns:a16="http://schemas.microsoft.com/office/drawing/2014/main" id="{99940DEB-7EE7-5272-7E96-E37A66CBD202}"/>
              </a:ext>
            </a:extLst>
          </p:cNvPr>
          <p:cNvSpPr>
            <a:spLocks noGrp="1"/>
          </p:cNvSpPr>
          <p:nvPr>
            <p:ph type="pic" sz="quarter" idx="14"/>
          </p:nvPr>
        </p:nvSpPr>
        <p:spPr>
          <a:xfrm>
            <a:off x="9871397" y="0"/>
            <a:ext cx="8416604" cy="5024232"/>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7" name="Content Placeholder 12">
            <a:extLst>
              <a:ext uri="{FF2B5EF4-FFF2-40B4-BE49-F238E27FC236}">
                <a16:creationId xmlns:a16="http://schemas.microsoft.com/office/drawing/2014/main" id="{FCB8164B-CEE9-9CDF-E445-83824C2189D3}"/>
              </a:ext>
            </a:extLst>
          </p:cNvPr>
          <p:cNvSpPr>
            <a:spLocks noGrp="1"/>
          </p:cNvSpPr>
          <p:nvPr>
            <p:ph sz="quarter" idx="22"/>
          </p:nvPr>
        </p:nvSpPr>
        <p:spPr>
          <a:xfrm>
            <a:off x="840583" y="2782778"/>
            <a:ext cx="8718602" cy="5775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itle 1">
            <a:extLst>
              <a:ext uri="{FF2B5EF4-FFF2-40B4-BE49-F238E27FC236}">
                <a16:creationId xmlns:a16="http://schemas.microsoft.com/office/drawing/2014/main" id="{79D54707-BF97-B500-8267-6A54E06DE0B3}"/>
              </a:ext>
            </a:extLst>
          </p:cNvPr>
          <p:cNvSpPr>
            <a:spLocks noGrp="1"/>
          </p:cNvSpPr>
          <p:nvPr>
            <p:ph type="title"/>
          </p:nvPr>
        </p:nvSpPr>
        <p:spPr>
          <a:xfrm>
            <a:off x="840612" y="837656"/>
            <a:ext cx="8718573" cy="933743"/>
          </a:xfrm>
        </p:spPr>
        <p:txBody>
          <a:bodyPr anchor="t"/>
          <a:lstStyle>
            <a:lvl1pPr>
              <a:defRPr/>
            </a:lvl1pPr>
          </a:lstStyle>
          <a:p>
            <a:endParaRPr lang="en-US"/>
          </a:p>
        </p:txBody>
      </p:sp>
      <p:sp>
        <p:nvSpPr>
          <p:cNvPr id="9" name="Text Placeholder 2">
            <a:extLst>
              <a:ext uri="{FF2B5EF4-FFF2-40B4-BE49-F238E27FC236}">
                <a16:creationId xmlns:a16="http://schemas.microsoft.com/office/drawing/2014/main" id="{95913F1B-CFF9-8600-7A5B-AFCAAFDDC832}"/>
              </a:ext>
            </a:extLst>
          </p:cNvPr>
          <p:cNvSpPr>
            <a:spLocks noGrp="1"/>
          </p:cNvSpPr>
          <p:nvPr>
            <p:ph type="body" idx="13"/>
          </p:nvPr>
        </p:nvSpPr>
        <p:spPr>
          <a:xfrm>
            <a:off x="840611" y="1807090"/>
            <a:ext cx="8718572"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263949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 Data on Blu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64515B9-B9B4-5B8B-405F-B0267BB24BC1}"/>
              </a:ext>
            </a:extLst>
          </p:cNvPr>
          <p:cNvSpPr/>
          <p:nvPr userDrawn="1"/>
        </p:nvSpPr>
        <p:spPr>
          <a:xfrm>
            <a:off x="7222604" y="0"/>
            <a:ext cx="11065398" cy="10287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605211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301" y="9534526"/>
            <a:ext cx="5762873" cy="547688"/>
          </a:xfrm>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2" y="329879"/>
            <a:ext cx="6052122"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4" name="Text Placeholder 10">
            <a:extLst>
              <a:ext uri="{FF2B5EF4-FFF2-40B4-BE49-F238E27FC236}">
                <a16:creationId xmlns:a16="http://schemas.microsoft.com/office/drawing/2014/main" id="{210ED0ED-37F2-1CDD-1697-2C097039FBBB}"/>
              </a:ext>
            </a:extLst>
          </p:cNvPr>
          <p:cNvSpPr>
            <a:spLocks noGrp="1"/>
          </p:cNvSpPr>
          <p:nvPr>
            <p:ph type="body" sz="quarter" idx="15" hasCustomPrompt="1"/>
          </p:nvPr>
        </p:nvSpPr>
        <p:spPr>
          <a:xfrm>
            <a:off x="11271200" y="3848984"/>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8" name="Text Placeholder 10">
            <a:extLst>
              <a:ext uri="{FF2B5EF4-FFF2-40B4-BE49-F238E27FC236}">
                <a16:creationId xmlns:a16="http://schemas.microsoft.com/office/drawing/2014/main" id="{1E7DB175-3BA8-6A0C-8A55-E9DC0E967846}"/>
              </a:ext>
            </a:extLst>
          </p:cNvPr>
          <p:cNvSpPr>
            <a:spLocks noGrp="1"/>
          </p:cNvSpPr>
          <p:nvPr>
            <p:ph type="body" sz="quarter" idx="16" hasCustomPrompt="1"/>
          </p:nvPr>
        </p:nvSpPr>
        <p:spPr>
          <a:xfrm>
            <a:off x="11277245" y="6504185"/>
            <a:ext cx="2935148" cy="2154521"/>
          </a:xfrm>
        </p:spPr>
        <p:txBody>
          <a:bodyPr/>
          <a:lstStyle>
            <a:lvl1pPr>
              <a:defRPr sz="9000" b="1" i="0">
                <a:solidFill>
                  <a:schemeClr val="bg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9" name="Text Placeholder 10">
            <a:extLst>
              <a:ext uri="{FF2B5EF4-FFF2-40B4-BE49-F238E27FC236}">
                <a16:creationId xmlns:a16="http://schemas.microsoft.com/office/drawing/2014/main" id="{E083262A-C6F7-F8CA-8F64-35843A971F1E}"/>
              </a:ext>
            </a:extLst>
          </p:cNvPr>
          <p:cNvSpPr>
            <a:spLocks noGrp="1"/>
          </p:cNvSpPr>
          <p:nvPr>
            <p:ph type="body" sz="quarter" idx="17" hasCustomPrompt="1"/>
          </p:nvPr>
        </p:nvSpPr>
        <p:spPr>
          <a:xfrm>
            <a:off x="14512241" y="6504187"/>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0" name="Text Placeholder 10">
            <a:extLst>
              <a:ext uri="{FF2B5EF4-FFF2-40B4-BE49-F238E27FC236}">
                <a16:creationId xmlns:a16="http://schemas.microsoft.com/office/drawing/2014/main" id="{69C54CBB-3E46-4A68-5822-DADA7F396832}"/>
              </a:ext>
            </a:extLst>
          </p:cNvPr>
          <p:cNvSpPr>
            <a:spLocks noGrp="1"/>
          </p:cNvSpPr>
          <p:nvPr>
            <p:ph type="body" sz="quarter" idx="18" hasCustomPrompt="1"/>
          </p:nvPr>
        </p:nvSpPr>
        <p:spPr>
          <a:xfrm>
            <a:off x="8036206" y="1328981"/>
            <a:ext cx="9411182" cy="2154521"/>
          </a:xfrm>
        </p:spPr>
        <p:txBody>
          <a:bodyPr/>
          <a:lstStyle>
            <a:lvl1pPr>
              <a:defRPr sz="4800" b="1" i="0">
                <a:solidFill>
                  <a:schemeClr val="bg1"/>
                </a:solidFill>
                <a:latin typeface="+mn-lt"/>
                <a:cs typeface="Arial" panose="020B0604020202020204" pitchFamily="34" charset="0"/>
              </a:defRPr>
            </a:lvl1pPr>
            <a:lvl2pPr>
              <a:spcBef>
                <a:spcPts val="0"/>
              </a:spcBef>
              <a:defRPr sz="2400" b="0" i="0">
                <a:solidFill>
                  <a:schemeClr val="bg1"/>
                </a:solidFill>
                <a:latin typeface="Arial" panose="020B0504010101010104" pitchFamily="34" charset="77"/>
                <a:cs typeface="Arial" panose="020B05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Add quotes and large data</a:t>
            </a:r>
          </a:p>
        </p:txBody>
      </p:sp>
      <p:sp>
        <p:nvSpPr>
          <p:cNvPr id="11" name="Text Placeholder 10">
            <a:extLst>
              <a:ext uri="{FF2B5EF4-FFF2-40B4-BE49-F238E27FC236}">
                <a16:creationId xmlns:a16="http://schemas.microsoft.com/office/drawing/2014/main" id="{5C95E8D5-C2D7-82D5-A9FC-A0812C53B73D}"/>
              </a:ext>
            </a:extLst>
          </p:cNvPr>
          <p:cNvSpPr>
            <a:spLocks noGrp="1"/>
          </p:cNvSpPr>
          <p:nvPr>
            <p:ph type="body" sz="quarter" idx="19" hasCustomPrompt="1"/>
          </p:nvPr>
        </p:nvSpPr>
        <p:spPr>
          <a:xfrm>
            <a:off x="14512241" y="3848984"/>
            <a:ext cx="2935148" cy="2154521"/>
          </a:xfrm>
        </p:spPr>
        <p:txBody>
          <a:bodyPr/>
          <a:lstStyle>
            <a:lvl1pPr>
              <a:defRPr sz="9000" b="1" i="0">
                <a:solidFill>
                  <a:schemeClr val="bg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7" name="Text Placeholder 10">
            <a:extLst>
              <a:ext uri="{FF2B5EF4-FFF2-40B4-BE49-F238E27FC236}">
                <a16:creationId xmlns:a16="http://schemas.microsoft.com/office/drawing/2014/main" id="{54A8982B-B651-4B1B-AA10-C4F5682F6B43}"/>
              </a:ext>
            </a:extLst>
          </p:cNvPr>
          <p:cNvSpPr>
            <a:spLocks noGrp="1"/>
          </p:cNvSpPr>
          <p:nvPr>
            <p:ph type="body" sz="quarter" idx="20" hasCustomPrompt="1"/>
          </p:nvPr>
        </p:nvSpPr>
        <p:spPr>
          <a:xfrm>
            <a:off x="8036206" y="6504187"/>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8" name="Text Placeholder 10">
            <a:extLst>
              <a:ext uri="{FF2B5EF4-FFF2-40B4-BE49-F238E27FC236}">
                <a16:creationId xmlns:a16="http://schemas.microsoft.com/office/drawing/2014/main" id="{035A8FC5-85FB-D9E4-664E-330B65F50A18}"/>
              </a:ext>
            </a:extLst>
          </p:cNvPr>
          <p:cNvSpPr>
            <a:spLocks noGrp="1"/>
          </p:cNvSpPr>
          <p:nvPr>
            <p:ph type="body" sz="quarter" idx="21" hasCustomPrompt="1"/>
          </p:nvPr>
        </p:nvSpPr>
        <p:spPr>
          <a:xfrm>
            <a:off x="8036206" y="3848984"/>
            <a:ext cx="2935148" cy="2154521"/>
          </a:xfrm>
        </p:spPr>
        <p:txBody>
          <a:bodyPr/>
          <a:lstStyle>
            <a:lvl1pPr>
              <a:defRPr sz="9000" b="1" i="0">
                <a:solidFill>
                  <a:schemeClr val="bg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pic>
        <p:nvPicPr>
          <p:cNvPr id="7" name="Graphic 6">
            <a:extLst>
              <a:ext uri="{FF2B5EF4-FFF2-40B4-BE49-F238E27FC236}">
                <a16:creationId xmlns:a16="http://schemas.microsoft.com/office/drawing/2014/main" id="{6896CD86-2044-5325-620B-9FF61230A6C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13" name="Content Placeholder 12">
            <a:extLst>
              <a:ext uri="{FF2B5EF4-FFF2-40B4-BE49-F238E27FC236}">
                <a16:creationId xmlns:a16="http://schemas.microsoft.com/office/drawing/2014/main" id="{DDA25B72-9FA3-628C-00FF-FD456746FF37}"/>
              </a:ext>
            </a:extLst>
          </p:cNvPr>
          <p:cNvSpPr>
            <a:spLocks noGrp="1"/>
          </p:cNvSpPr>
          <p:nvPr>
            <p:ph sz="quarter" idx="22"/>
          </p:nvPr>
        </p:nvSpPr>
        <p:spPr>
          <a:xfrm>
            <a:off x="840584" y="2782777"/>
            <a:ext cx="6052113" cy="5775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1">
            <a:extLst>
              <a:ext uri="{FF2B5EF4-FFF2-40B4-BE49-F238E27FC236}">
                <a16:creationId xmlns:a16="http://schemas.microsoft.com/office/drawing/2014/main" id="{4A5D77C7-091B-BE79-2DE0-597AF24E1464}"/>
              </a:ext>
            </a:extLst>
          </p:cNvPr>
          <p:cNvSpPr>
            <a:spLocks noGrp="1"/>
          </p:cNvSpPr>
          <p:nvPr>
            <p:ph type="title"/>
          </p:nvPr>
        </p:nvSpPr>
        <p:spPr>
          <a:xfrm>
            <a:off x="840612" y="837656"/>
            <a:ext cx="6052086" cy="933743"/>
          </a:xfrm>
        </p:spPr>
        <p:txBody>
          <a:bodyPr anchor="t"/>
          <a:lstStyle>
            <a:lvl1pPr>
              <a:defRPr/>
            </a:lvl1pPr>
          </a:lstStyle>
          <a:p>
            <a:endParaRPr lang="en-US"/>
          </a:p>
        </p:txBody>
      </p:sp>
      <p:sp>
        <p:nvSpPr>
          <p:cNvPr id="6" name="Text Placeholder 2">
            <a:extLst>
              <a:ext uri="{FF2B5EF4-FFF2-40B4-BE49-F238E27FC236}">
                <a16:creationId xmlns:a16="http://schemas.microsoft.com/office/drawing/2014/main" id="{B1AFA319-55EB-DCAB-F5B3-8956981A403C}"/>
              </a:ext>
            </a:extLst>
          </p:cNvPr>
          <p:cNvSpPr>
            <a:spLocks noGrp="1"/>
          </p:cNvSpPr>
          <p:nvPr>
            <p:ph type="body" idx="13"/>
          </p:nvPr>
        </p:nvSpPr>
        <p:spPr>
          <a:xfrm>
            <a:off x="840611" y="1807090"/>
            <a:ext cx="6052086"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2158385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 Data on Purpl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64515B9-B9B4-5B8B-405F-B0267BB24BC1}"/>
              </a:ext>
            </a:extLst>
          </p:cNvPr>
          <p:cNvSpPr/>
          <p:nvPr userDrawn="1"/>
        </p:nvSpPr>
        <p:spPr>
          <a:xfrm>
            <a:off x="7222604" y="0"/>
            <a:ext cx="11065398" cy="10287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605211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301" y="9534526"/>
            <a:ext cx="5762873" cy="547688"/>
          </a:xfrm>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2" y="329879"/>
            <a:ext cx="6052122"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4" name="Text Placeholder 10">
            <a:extLst>
              <a:ext uri="{FF2B5EF4-FFF2-40B4-BE49-F238E27FC236}">
                <a16:creationId xmlns:a16="http://schemas.microsoft.com/office/drawing/2014/main" id="{210ED0ED-37F2-1CDD-1697-2C097039FBBB}"/>
              </a:ext>
            </a:extLst>
          </p:cNvPr>
          <p:cNvSpPr>
            <a:spLocks noGrp="1"/>
          </p:cNvSpPr>
          <p:nvPr>
            <p:ph type="body" sz="quarter" idx="15" hasCustomPrompt="1"/>
          </p:nvPr>
        </p:nvSpPr>
        <p:spPr>
          <a:xfrm>
            <a:off x="11271200" y="3848984"/>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8" name="Text Placeholder 10">
            <a:extLst>
              <a:ext uri="{FF2B5EF4-FFF2-40B4-BE49-F238E27FC236}">
                <a16:creationId xmlns:a16="http://schemas.microsoft.com/office/drawing/2014/main" id="{1E7DB175-3BA8-6A0C-8A55-E9DC0E967846}"/>
              </a:ext>
            </a:extLst>
          </p:cNvPr>
          <p:cNvSpPr>
            <a:spLocks noGrp="1"/>
          </p:cNvSpPr>
          <p:nvPr>
            <p:ph type="body" sz="quarter" idx="16" hasCustomPrompt="1"/>
          </p:nvPr>
        </p:nvSpPr>
        <p:spPr>
          <a:xfrm>
            <a:off x="11277245" y="6504185"/>
            <a:ext cx="2935148" cy="2154521"/>
          </a:xfrm>
        </p:spPr>
        <p:txBody>
          <a:bodyPr/>
          <a:lstStyle>
            <a:lvl1pPr>
              <a:defRPr sz="9000" b="1" i="0">
                <a:solidFill>
                  <a:schemeClr val="accent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9" name="Text Placeholder 10">
            <a:extLst>
              <a:ext uri="{FF2B5EF4-FFF2-40B4-BE49-F238E27FC236}">
                <a16:creationId xmlns:a16="http://schemas.microsoft.com/office/drawing/2014/main" id="{E083262A-C6F7-F8CA-8F64-35843A971F1E}"/>
              </a:ext>
            </a:extLst>
          </p:cNvPr>
          <p:cNvSpPr>
            <a:spLocks noGrp="1"/>
          </p:cNvSpPr>
          <p:nvPr>
            <p:ph type="body" sz="quarter" idx="17" hasCustomPrompt="1"/>
          </p:nvPr>
        </p:nvSpPr>
        <p:spPr>
          <a:xfrm>
            <a:off x="14512241" y="6504187"/>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0" name="Text Placeholder 10">
            <a:extLst>
              <a:ext uri="{FF2B5EF4-FFF2-40B4-BE49-F238E27FC236}">
                <a16:creationId xmlns:a16="http://schemas.microsoft.com/office/drawing/2014/main" id="{69C54CBB-3E46-4A68-5822-DADA7F396832}"/>
              </a:ext>
            </a:extLst>
          </p:cNvPr>
          <p:cNvSpPr>
            <a:spLocks noGrp="1"/>
          </p:cNvSpPr>
          <p:nvPr>
            <p:ph type="body" sz="quarter" idx="18" hasCustomPrompt="1"/>
          </p:nvPr>
        </p:nvSpPr>
        <p:spPr>
          <a:xfrm>
            <a:off x="8036206" y="1328981"/>
            <a:ext cx="9411182" cy="2154521"/>
          </a:xfrm>
        </p:spPr>
        <p:txBody>
          <a:bodyPr/>
          <a:lstStyle>
            <a:lvl1pPr>
              <a:defRPr sz="4800" b="1" i="0">
                <a:solidFill>
                  <a:schemeClr val="bg1"/>
                </a:solidFill>
                <a:latin typeface="+mn-lt"/>
                <a:cs typeface="Arial" panose="020B0604020202020204" pitchFamily="34" charset="0"/>
              </a:defRPr>
            </a:lvl1pPr>
            <a:lvl2pPr>
              <a:spcBef>
                <a:spcPts val="0"/>
              </a:spcBef>
              <a:defRPr sz="2400" b="0" i="0">
                <a:solidFill>
                  <a:schemeClr val="bg1"/>
                </a:solidFill>
                <a:latin typeface="Arial" panose="020B0504010101010104" pitchFamily="34" charset="77"/>
                <a:cs typeface="Arial" panose="020B05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Add quotes and large data</a:t>
            </a:r>
          </a:p>
        </p:txBody>
      </p:sp>
      <p:sp>
        <p:nvSpPr>
          <p:cNvPr id="11" name="Text Placeholder 10">
            <a:extLst>
              <a:ext uri="{FF2B5EF4-FFF2-40B4-BE49-F238E27FC236}">
                <a16:creationId xmlns:a16="http://schemas.microsoft.com/office/drawing/2014/main" id="{5C95E8D5-C2D7-82D5-A9FC-A0812C53B73D}"/>
              </a:ext>
            </a:extLst>
          </p:cNvPr>
          <p:cNvSpPr>
            <a:spLocks noGrp="1"/>
          </p:cNvSpPr>
          <p:nvPr>
            <p:ph type="body" sz="quarter" idx="19" hasCustomPrompt="1"/>
          </p:nvPr>
        </p:nvSpPr>
        <p:spPr>
          <a:xfrm>
            <a:off x="14512241" y="3848984"/>
            <a:ext cx="2935148" cy="2154521"/>
          </a:xfrm>
        </p:spPr>
        <p:txBody>
          <a:bodyPr/>
          <a:lstStyle>
            <a:lvl1pPr>
              <a:defRPr sz="9000" b="1" i="0">
                <a:solidFill>
                  <a:schemeClr val="accent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7" name="Text Placeholder 10">
            <a:extLst>
              <a:ext uri="{FF2B5EF4-FFF2-40B4-BE49-F238E27FC236}">
                <a16:creationId xmlns:a16="http://schemas.microsoft.com/office/drawing/2014/main" id="{54A8982B-B651-4B1B-AA10-C4F5682F6B43}"/>
              </a:ext>
            </a:extLst>
          </p:cNvPr>
          <p:cNvSpPr>
            <a:spLocks noGrp="1"/>
          </p:cNvSpPr>
          <p:nvPr>
            <p:ph type="body" sz="quarter" idx="20" hasCustomPrompt="1"/>
          </p:nvPr>
        </p:nvSpPr>
        <p:spPr>
          <a:xfrm>
            <a:off x="8036206" y="6504187"/>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8" name="Text Placeholder 10">
            <a:extLst>
              <a:ext uri="{FF2B5EF4-FFF2-40B4-BE49-F238E27FC236}">
                <a16:creationId xmlns:a16="http://schemas.microsoft.com/office/drawing/2014/main" id="{035A8FC5-85FB-D9E4-664E-330B65F50A18}"/>
              </a:ext>
            </a:extLst>
          </p:cNvPr>
          <p:cNvSpPr>
            <a:spLocks noGrp="1"/>
          </p:cNvSpPr>
          <p:nvPr>
            <p:ph type="body" sz="quarter" idx="21" hasCustomPrompt="1"/>
          </p:nvPr>
        </p:nvSpPr>
        <p:spPr>
          <a:xfrm>
            <a:off x="8036206" y="3848984"/>
            <a:ext cx="2935148" cy="2154521"/>
          </a:xfrm>
        </p:spPr>
        <p:txBody>
          <a:bodyPr/>
          <a:lstStyle>
            <a:lvl1pPr>
              <a:defRPr sz="9000" b="1" i="0">
                <a:solidFill>
                  <a:schemeClr val="accent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pic>
        <p:nvPicPr>
          <p:cNvPr id="3" name="Graphic 2">
            <a:extLst>
              <a:ext uri="{FF2B5EF4-FFF2-40B4-BE49-F238E27FC236}">
                <a16:creationId xmlns:a16="http://schemas.microsoft.com/office/drawing/2014/main" id="{607F57E2-44A7-D0D6-5686-E071E3CBDB4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7" name="Content Placeholder 12">
            <a:extLst>
              <a:ext uri="{FF2B5EF4-FFF2-40B4-BE49-F238E27FC236}">
                <a16:creationId xmlns:a16="http://schemas.microsoft.com/office/drawing/2014/main" id="{AE1D3057-C168-DD08-FAE9-9942E5918146}"/>
              </a:ext>
            </a:extLst>
          </p:cNvPr>
          <p:cNvSpPr>
            <a:spLocks noGrp="1"/>
          </p:cNvSpPr>
          <p:nvPr>
            <p:ph sz="quarter" idx="22"/>
          </p:nvPr>
        </p:nvSpPr>
        <p:spPr>
          <a:xfrm>
            <a:off x="840584" y="2782778"/>
            <a:ext cx="6052113" cy="5775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1">
            <a:extLst>
              <a:ext uri="{FF2B5EF4-FFF2-40B4-BE49-F238E27FC236}">
                <a16:creationId xmlns:a16="http://schemas.microsoft.com/office/drawing/2014/main" id="{2F558309-8BB5-36F5-1D9A-C3854601CD81}"/>
              </a:ext>
            </a:extLst>
          </p:cNvPr>
          <p:cNvSpPr>
            <a:spLocks noGrp="1"/>
          </p:cNvSpPr>
          <p:nvPr>
            <p:ph type="title"/>
          </p:nvPr>
        </p:nvSpPr>
        <p:spPr>
          <a:xfrm>
            <a:off x="840612" y="837656"/>
            <a:ext cx="6052086" cy="933743"/>
          </a:xfrm>
        </p:spPr>
        <p:txBody>
          <a:bodyPr anchor="t"/>
          <a:lstStyle>
            <a:lvl1pPr>
              <a:defRPr/>
            </a:lvl1pPr>
          </a:lstStyle>
          <a:p>
            <a:endParaRPr lang="en-US"/>
          </a:p>
        </p:txBody>
      </p:sp>
      <p:sp>
        <p:nvSpPr>
          <p:cNvPr id="13" name="Text Placeholder 2">
            <a:extLst>
              <a:ext uri="{FF2B5EF4-FFF2-40B4-BE49-F238E27FC236}">
                <a16:creationId xmlns:a16="http://schemas.microsoft.com/office/drawing/2014/main" id="{04E9A676-BCBD-3968-DD77-E1E66945416D}"/>
              </a:ext>
            </a:extLst>
          </p:cNvPr>
          <p:cNvSpPr>
            <a:spLocks noGrp="1"/>
          </p:cNvSpPr>
          <p:nvPr>
            <p:ph type="body" idx="13"/>
          </p:nvPr>
        </p:nvSpPr>
        <p:spPr>
          <a:xfrm>
            <a:off x="840611" y="1807090"/>
            <a:ext cx="6052086"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3672676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 Data on Blue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E61F3E1-EEC0-62B3-1AB6-21F9EB55B9D6}"/>
              </a:ext>
            </a:extLst>
          </p:cNvPr>
          <p:cNvSpPr/>
          <p:nvPr userDrawn="1"/>
        </p:nvSpPr>
        <p:spPr>
          <a:xfrm>
            <a:off x="1" y="5143501"/>
            <a:ext cx="18287999" cy="51574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lvl1pPr>
              <a:defRPr>
                <a:solidFill>
                  <a:schemeClr val="bg1"/>
                </a:solidFill>
              </a:defRPr>
            </a:lvl1p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lvl1pPr>
              <a:defRPr>
                <a:solidFill>
                  <a:schemeClr val="bg1"/>
                </a:solidFill>
              </a:defRPr>
            </a:lvl1p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11" name="Text Placeholder 10">
            <a:extLst>
              <a:ext uri="{FF2B5EF4-FFF2-40B4-BE49-F238E27FC236}">
                <a16:creationId xmlns:a16="http://schemas.microsoft.com/office/drawing/2014/main" id="{44E87D2E-7BBA-5D5C-EE10-9C21F9AC12A2}"/>
              </a:ext>
            </a:extLst>
          </p:cNvPr>
          <p:cNvSpPr>
            <a:spLocks noGrp="1"/>
          </p:cNvSpPr>
          <p:nvPr>
            <p:ph type="body" sz="quarter" idx="15" hasCustomPrompt="1"/>
          </p:nvPr>
        </p:nvSpPr>
        <p:spPr>
          <a:xfrm>
            <a:off x="7272149" y="6504185"/>
            <a:ext cx="2935148" cy="2154521"/>
          </a:xfrm>
        </p:spPr>
        <p:txBody>
          <a:bodyPr/>
          <a:lstStyle>
            <a:lvl1pPr>
              <a:defRPr sz="9000" b="1" i="0">
                <a:solidFill>
                  <a:schemeClr val="bg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2" name="Text Placeholder 10">
            <a:extLst>
              <a:ext uri="{FF2B5EF4-FFF2-40B4-BE49-F238E27FC236}">
                <a16:creationId xmlns:a16="http://schemas.microsoft.com/office/drawing/2014/main" id="{436D5630-3BDE-16F0-0388-6E28834DEDDD}"/>
              </a:ext>
            </a:extLst>
          </p:cNvPr>
          <p:cNvSpPr>
            <a:spLocks noGrp="1"/>
          </p:cNvSpPr>
          <p:nvPr>
            <p:ph type="body" sz="quarter" idx="16" hasCustomPrompt="1"/>
          </p:nvPr>
        </p:nvSpPr>
        <p:spPr>
          <a:xfrm>
            <a:off x="10683565" y="6504185"/>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3" name="Text Placeholder 10">
            <a:extLst>
              <a:ext uri="{FF2B5EF4-FFF2-40B4-BE49-F238E27FC236}">
                <a16:creationId xmlns:a16="http://schemas.microsoft.com/office/drawing/2014/main" id="{11C89E22-E689-AB83-5BD3-B9437CA40765}"/>
              </a:ext>
            </a:extLst>
          </p:cNvPr>
          <p:cNvSpPr>
            <a:spLocks noGrp="1"/>
          </p:cNvSpPr>
          <p:nvPr>
            <p:ph type="body" sz="quarter" idx="17" hasCustomPrompt="1"/>
          </p:nvPr>
        </p:nvSpPr>
        <p:spPr>
          <a:xfrm>
            <a:off x="14094982" y="6504187"/>
            <a:ext cx="2935148" cy="2154521"/>
          </a:xfrm>
        </p:spPr>
        <p:txBody>
          <a:bodyPr/>
          <a:lstStyle>
            <a:lvl1pPr>
              <a:defRPr sz="9000" b="1" i="0">
                <a:solidFill>
                  <a:schemeClr val="bg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7" name="Text Placeholder 10">
            <a:extLst>
              <a:ext uri="{FF2B5EF4-FFF2-40B4-BE49-F238E27FC236}">
                <a16:creationId xmlns:a16="http://schemas.microsoft.com/office/drawing/2014/main" id="{12B55CE3-4730-6883-D87B-05811F181F7E}"/>
              </a:ext>
            </a:extLst>
          </p:cNvPr>
          <p:cNvSpPr>
            <a:spLocks noGrp="1"/>
          </p:cNvSpPr>
          <p:nvPr>
            <p:ph type="body" sz="quarter" idx="18" hasCustomPrompt="1"/>
          </p:nvPr>
        </p:nvSpPr>
        <p:spPr>
          <a:xfrm>
            <a:off x="840039" y="6504185"/>
            <a:ext cx="5826978" cy="2154521"/>
          </a:xfrm>
        </p:spPr>
        <p:txBody>
          <a:bodyPr/>
          <a:lstStyle>
            <a:lvl1pPr>
              <a:defRPr sz="4800" b="1" i="0">
                <a:solidFill>
                  <a:schemeClr val="bg1"/>
                </a:solidFill>
                <a:latin typeface="+mn-lt"/>
                <a:cs typeface="Arial" panose="020B0604020202020204" pitchFamily="34" charset="0"/>
              </a:defRPr>
            </a:lvl1pPr>
            <a:lvl2pPr>
              <a:spcBef>
                <a:spcPts val="0"/>
              </a:spcBef>
              <a:defRPr sz="2400" b="0" i="0">
                <a:solidFill>
                  <a:schemeClr val="bg1"/>
                </a:solidFill>
                <a:latin typeface="Arial" panose="020B0504010101010104" pitchFamily="34" charset="77"/>
                <a:cs typeface="Arial" panose="020B05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Add quotes and large data</a:t>
            </a:r>
          </a:p>
        </p:txBody>
      </p:sp>
      <p:pic>
        <p:nvPicPr>
          <p:cNvPr id="3" name="Graphic 2">
            <a:extLst>
              <a:ext uri="{FF2B5EF4-FFF2-40B4-BE49-F238E27FC236}">
                <a16:creationId xmlns:a16="http://schemas.microsoft.com/office/drawing/2014/main" id="{E99ED35E-D50C-E563-B953-FF7D89992F8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8" name="Content Placeholder 12">
            <a:extLst>
              <a:ext uri="{FF2B5EF4-FFF2-40B4-BE49-F238E27FC236}">
                <a16:creationId xmlns:a16="http://schemas.microsoft.com/office/drawing/2014/main" id="{F8DA8663-C9BC-8468-04C7-28A4C285243A}"/>
              </a:ext>
            </a:extLst>
          </p:cNvPr>
          <p:cNvSpPr>
            <a:spLocks noGrp="1"/>
          </p:cNvSpPr>
          <p:nvPr>
            <p:ph sz="quarter" idx="22"/>
          </p:nvPr>
        </p:nvSpPr>
        <p:spPr>
          <a:xfrm>
            <a:off x="840584" y="2782784"/>
            <a:ext cx="16189545" cy="1541580"/>
          </a:xfrm>
        </p:spPr>
        <p:txBody>
          <a:bodyPr/>
          <a:lstStyle/>
          <a:p>
            <a:pPr lvl="0"/>
            <a:r>
              <a:rPr lang="en-US"/>
              <a:t>Click to edit Master text styles</a:t>
            </a:r>
          </a:p>
          <a:p>
            <a:pPr lvl="1"/>
            <a:r>
              <a:rPr lang="en-US"/>
              <a:t>Second level</a:t>
            </a:r>
          </a:p>
          <a:p>
            <a:pPr lvl="2"/>
            <a:r>
              <a:rPr lang="en-US"/>
              <a:t>Third level</a:t>
            </a:r>
          </a:p>
        </p:txBody>
      </p:sp>
      <p:sp>
        <p:nvSpPr>
          <p:cNvPr id="6" name="Title 1">
            <a:extLst>
              <a:ext uri="{FF2B5EF4-FFF2-40B4-BE49-F238E27FC236}">
                <a16:creationId xmlns:a16="http://schemas.microsoft.com/office/drawing/2014/main" id="{DB590998-CEE1-380D-5643-AC4BD9D4A7BC}"/>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7" name="Text Placeholder 2">
            <a:extLst>
              <a:ext uri="{FF2B5EF4-FFF2-40B4-BE49-F238E27FC236}">
                <a16:creationId xmlns:a16="http://schemas.microsoft.com/office/drawing/2014/main" id="{0ABEA5AF-E8FD-C485-4BAE-1D10E24E6015}"/>
              </a:ext>
            </a:extLst>
          </p:cNvPr>
          <p:cNvSpPr>
            <a:spLocks noGrp="1"/>
          </p:cNvSpPr>
          <p:nvPr>
            <p:ph type="body" idx="13"/>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2864737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 Data on Purple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E61F3E1-EEC0-62B3-1AB6-21F9EB55B9D6}"/>
              </a:ext>
            </a:extLst>
          </p:cNvPr>
          <p:cNvSpPr/>
          <p:nvPr userDrawn="1"/>
        </p:nvSpPr>
        <p:spPr>
          <a:xfrm>
            <a:off x="1" y="5143501"/>
            <a:ext cx="18287999" cy="515748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lvl1pPr>
              <a:defRPr>
                <a:solidFill>
                  <a:schemeClr val="bg1"/>
                </a:solidFill>
              </a:defRPr>
            </a:lvl1p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lvl1pPr>
              <a:defRPr>
                <a:solidFill>
                  <a:schemeClr val="bg1"/>
                </a:solidFill>
              </a:defRPr>
            </a:lvl1p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11" name="Text Placeholder 9">
            <a:extLst>
              <a:ext uri="{FF2B5EF4-FFF2-40B4-BE49-F238E27FC236}">
                <a16:creationId xmlns:a16="http://schemas.microsoft.com/office/drawing/2014/main" id="{99836F55-398D-F2F9-E1B0-CB40217C9FAA}"/>
              </a:ext>
            </a:extLst>
          </p:cNvPr>
          <p:cNvSpPr>
            <a:spLocks noGrp="1"/>
          </p:cNvSpPr>
          <p:nvPr>
            <p:ph type="body" sz="quarter" idx="14"/>
          </p:nvPr>
        </p:nvSpPr>
        <p:spPr>
          <a:xfrm>
            <a:off x="840040" y="2782785"/>
            <a:ext cx="7718174" cy="1547961"/>
          </a:xfrm>
        </p:spPr>
        <p:txBody>
          <a:bodyPr/>
          <a:lstStyle/>
          <a:p>
            <a:pPr lvl="0"/>
            <a:r>
              <a:rPr lang="en-US"/>
              <a:t>Click to edit Master text styles</a:t>
            </a:r>
          </a:p>
          <a:p>
            <a:pPr lvl="1"/>
            <a:r>
              <a:rPr lang="en-US"/>
              <a:t>Second level</a:t>
            </a:r>
          </a:p>
          <a:p>
            <a:pPr lvl="2"/>
            <a:r>
              <a:rPr lang="en-US"/>
              <a:t>Third level</a:t>
            </a:r>
          </a:p>
        </p:txBody>
      </p:sp>
      <p:sp>
        <p:nvSpPr>
          <p:cNvPr id="13" name="Text Placeholder 9">
            <a:extLst>
              <a:ext uri="{FF2B5EF4-FFF2-40B4-BE49-F238E27FC236}">
                <a16:creationId xmlns:a16="http://schemas.microsoft.com/office/drawing/2014/main" id="{383A4B48-2C3F-96AC-2E31-66A9B6B39A69}"/>
              </a:ext>
            </a:extLst>
          </p:cNvPr>
          <p:cNvSpPr>
            <a:spLocks noGrp="1"/>
          </p:cNvSpPr>
          <p:nvPr>
            <p:ph type="body" sz="quarter" idx="15"/>
          </p:nvPr>
        </p:nvSpPr>
        <p:spPr>
          <a:xfrm>
            <a:off x="9307384" y="2782785"/>
            <a:ext cx="7718174" cy="1547961"/>
          </a:xfrm>
        </p:spPr>
        <p:txBody>
          <a:bodyPr/>
          <a:lstStyle/>
          <a:p>
            <a:pPr lvl="0"/>
            <a:r>
              <a:rPr lang="en-US"/>
              <a:t>Click to edit Master text styles</a:t>
            </a:r>
          </a:p>
          <a:p>
            <a:pPr lvl="1"/>
            <a:r>
              <a:rPr lang="en-US"/>
              <a:t>Second level</a:t>
            </a:r>
          </a:p>
          <a:p>
            <a:pPr lvl="2"/>
            <a:r>
              <a:rPr lang="en-US"/>
              <a:t>Third level</a:t>
            </a:r>
          </a:p>
        </p:txBody>
      </p:sp>
      <p:sp>
        <p:nvSpPr>
          <p:cNvPr id="3" name="Text Placeholder 10">
            <a:extLst>
              <a:ext uri="{FF2B5EF4-FFF2-40B4-BE49-F238E27FC236}">
                <a16:creationId xmlns:a16="http://schemas.microsoft.com/office/drawing/2014/main" id="{56CD5547-0185-2CD4-FDA9-D2968661F2EB}"/>
              </a:ext>
            </a:extLst>
          </p:cNvPr>
          <p:cNvSpPr>
            <a:spLocks noGrp="1"/>
          </p:cNvSpPr>
          <p:nvPr>
            <p:ph type="body" sz="quarter" idx="16" hasCustomPrompt="1"/>
          </p:nvPr>
        </p:nvSpPr>
        <p:spPr>
          <a:xfrm>
            <a:off x="7272149" y="6504185"/>
            <a:ext cx="2935148" cy="2154521"/>
          </a:xfrm>
        </p:spPr>
        <p:txBody>
          <a:bodyPr/>
          <a:lstStyle>
            <a:lvl1pPr>
              <a:defRPr sz="9000" b="1" i="0">
                <a:solidFill>
                  <a:schemeClr val="accent3"/>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7" name="Text Placeholder 10">
            <a:extLst>
              <a:ext uri="{FF2B5EF4-FFF2-40B4-BE49-F238E27FC236}">
                <a16:creationId xmlns:a16="http://schemas.microsoft.com/office/drawing/2014/main" id="{7F4AE6F9-69A1-4109-421B-4C3844075DCF}"/>
              </a:ext>
            </a:extLst>
          </p:cNvPr>
          <p:cNvSpPr>
            <a:spLocks noGrp="1"/>
          </p:cNvSpPr>
          <p:nvPr>
            <p:ph type="body" sz="quarter" idx="17" hasCustomPrompt="1"/>
          </p:nvPr>
        </p:nvSpPr>
        <p:spPr>
          <a:xfrm>
            <a:off x="10683565" y="6504185"/>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8" name="Text Placeholder 10">
            <a:extLst>
              <a:ext uri="{FF2B5EF4-FFF2-40B4-BE49-F238E27FC236}">
                <a16:creationId xmlns:a16="http://schemas.microsoft.com/office/drawing/2014/main" id="{3C33259A-6487-B126-873B-33A6C2CEAE35}"/>
              </a:ext>
            </a:extLst>
          </p:cNvPr>
          <p:cNvSpPr>
            <a:spLocks noGrp="1"/>
          </p:cNvSpPr>
          <p:nvPr>
            <p:ph type="body" sz="quarter" idx="18" hasCustomPrompt="1"/>
          </p:nvPr>
        </p:nvSpPr>
        <p:spPr>
          <a:xfrm>
            <a:off x="14094982" y="6504187"/>
            <a:ext cx="2935148" cy="2154521"/>
          </a:xfrm>
        </p:spPr>
        <p:txBody>
          <a:bodyPr/>
          <a:lstStyle>
            <a:lvl1pPr>
              <a:defRPr sz="9000" b="1" i="0">
                <a:solidFill>
                  <a:schemeClr val="accent3"/>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9" name="Text Placeholder 10">
            <a:extLst>
              <a:ext uri="{FF2B5EF4-FFF2-40B4-BE49-F238E27FC236}">
                <a16:creationId xmlns:a16="http://schemas.microsoft.com/office/drawing/2014/main" id="{1D1410B8-E645-879B-F271-5ADC13B3797C}"/>
              </a:ext>
            </a:extLst>
          </p:cNvPr>
          <p:cNvSpPr>
            <a:spLocks noGrp="1"/>
          </p:cNvSpPr>
          <p:nvPr>
            <p:ph type="body" sz="quarter" idx="19" hasCustomPrompt="1"/>
          </p:nvPr>
        </p:nvSpPr>
        <p:spPr>
          <a:xfrm>
            <a:off x="840039" y="6504185"/>
            <a:ext cx="5826978" cy="2154521"/>
          </a:xfrm>
        </p:spPr>
        <p:txBody>
          <a:bodyPr/>
          <a:lstStyle>
            <a:lvl1pPr>
              <a:defRPr sz="4800" b="1" i="0">
                <a:solidFill>
                  <a:schemeClr val="bg1"/>
                </a:solidFill>
                <a:latin typeface="+mn-lt"/>
                <a:cs typeface="Arial" panose="020B0604020202020204" pitchFamily="34" charset="0"/>
              </a:defRPr>
            </a:lvl1pPr>
            <a:lvl2pPr>
              <a:spcBef>
                <a:spcPts val="0"/>
              </a:spcBef>
              <a:defRPr sz="2400" b="0" i="0">
                <a:solidFill>
                  <a:schemeClr val="bg1"/>
                </a:solidFill>
                <a:latin typeface="Arial" panose="020B0504010101010104" pitchFamily="34" charset="77"/>
                <a:cs typeface="Arial" panose="020B05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Add quotes and large data</a:t>
            </a:r>
          </a:p>
        </p:txBody>
      </p:sp>
      <p:pic>
        <p:nvPicPr>
          <p:cNvPr id="10" name="Graphic 9">
            <a:extLst>
              <a:ext uri="{FF2B5EF4-FFF2-40B4-BE49-F238E27FC236}">
                <a16:creationId xmlns:a16="http://schemas.microsoft.com/office/drawing/2014/main" id="{33BF7298-C21F-ADF5-FECB-C4EA68370A0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6" name="Title 1">
            <a:extLst>
              <a:ext uri="{FF2B5EF4-FFF2-40B4-BE49-F238E27FC236}">
                <a16:creationId xmlns:a16="http://schemas.microsoft.com/office/drawing/2014/main" id="{CD0C4780-CF8E-4E58-E420-40409B8C0975}"/>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12" name="Text Placeholder 2">
            <a:extLst>
              <a:ext uri="{FF2B5EF4-FFF2-40B4-BE49-F238E27FC236}">
                <a16:creationId xmlns:a16="http://schemas.microsoft.com/office/drawing/2014/main" id="{13EA2E7E-FB56-6742-5979-0F15F020C084}"/>
              </a:ext>
            </a:extLst>
          </p:cNvPr>
          <p:cNvSpPr>
            <a:spLocks noGrp="1"/>
          </p:cNvSpPr>
          <p:nvPr>
            <p:ph type="body" idx="13"/>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2545684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Full Single Image">
    <p:spTree>
      <p:nvGrpSpPr>
        <p:cNvPr id="1" name=""/>
        <p:cNvGrpSpPr/>
        <p:nvPr/>
      </p:nvGrpSpPr>
      <p:grpSpPr>
        <a:xfrm>
          <a:off x="0" y="0"/>
          <a:ext cx="0" cy="0"/>
          <a:chOff x="0" y="0"/>
          <a:chExt cx="0" cy="0"/>
        </a:xfrm>
      </p:grpSpPr>
      <p:sp>
        <p:nvSpPr>
          <p:cNvPr id="8" name="Picture Placeholder 5">
            <a:extLst>
              <a:ext uri="{FF2B5EF4-FFF2-40B4-BE49-F238E27FC236}">
                <a16:creationId xmlns:a16="http://schemas.microsoft.com/office/drawing/2014/main" id="{D24033AD-9074-B520-A9BE-C9A0B11644E8}"/>
              </a:ext>
            </a:extLst>
          </p:cNvPr>
          <p:cNvSpPr>
            <a:spLocks noGrp="1"/>
          </p:cNvSpPr>
          <p:nvPr>
            <p:ph type="pic" sz="quarter" idx="14"/>
          </p:nvPr>
        </p:nvSpPr>
        <p:spPr>
          <a:xfrm>
            <a:off x="2" y="-1"/>
            <a:ext cx="18288000" cy="10300997"/>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299" y="9534526"/>
            <a:ext cx="8301914" cy="547688"/>
          </a:xfrm>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Tree>
    <p:extLst>
      <p:ext uri="{BB962C8B-B14F-4D97-AF65-F5344CB8AC3E}">
        <p14:creationId xmlns:p14="http://schemas.microsoft.com/office/powerpoint/2010/main" val="479712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Divider 1">
    <p:bg>
      <p:bgPr>
        <a:solidFill>
          <a:schemeClr val="bg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a:off x="3877056"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1247775" y="3889094"/>
            <a:ext cx="9481956" cy="2447720"/>
          </a:xfrm>
        </p:spPr>
        <p:txBody>
          <a:bodyPr anchor="b"/>
          <a:lstStyle>
            <a:lvl1pP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1247775" y="6696449"/>
            <a:ext cx="9481956" cy="2250281"/>
          </a:xfrm>
        </p:spPr>
        <p:txBody>
          <a:bodyPr/>
          <a:lstStyle>
            <a:lvl1pPr marL="0" indent="0">
              <a:buNone/>
              <a:defRPr sz="3600" b="1" i="0">
                <a:solidFill>
                  <a:schemeClr val="accent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798093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Divider 2">
    <p:bg>
      <p:bgPr>
        <a:solidFill>
          <a:schemeClr val="bg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a:off x="3877056"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1247775" y="3889094"/>
            <a:ext cx="9481956" cy="2447720"/>
          </a:xfrm>
        </p:spPr>
        <p:txBody>
          <a:bodyPr anchor="b"/>
          <a:lstStyle>
            <a:lvl1pP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1247775" y="6696449"/>
            <a:ext cx="9481956" cy="2250281"/>
          </a:xfrm>
        </p:spPr>
        <p:txBody>
          <a:bodyPr/>
          <a:lstStyle>
            <a:lvl1pPr marL="0" indent="0">
              <a:buNone/>
              <a:defRPr sz="3600" b="1" i="0">
                <a:solidFill>
                  <a:schemeClr val="accent3"/>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665424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Divider 3">
    <p:bg>
      <p:bgPr>
        <a:solidFill>
          <a:schemeClr val="tx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a:off x="3877056"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1247775" y="3889094"/>
            <a:ext cx="9481956" cy="2447720"/>
          </a:xfrm>
        </p:spPr>
        <p:txBody>
          <a:bodyPr anchor="b"/>
          <a:lstStyle>
            <a:lvl1pP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1247775" y="6696449"/>
            <a:ext cx="9481956" cy="2250281"/>
          </a:xfrm>
        </p:spPr>
        <p:txBody>
          <a:bodyPr/>
          <a:lstStyle>
            <a:lvl1pPr marL="0" indent="0">
              <a:buNone/>
              <a:defRPr sz="36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798701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Divider 4">
    <p:bg>
      <p:bgPr>
        <a:solidFill>
          <a:schemeClr val="tx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flipH="1">
            <a:off x="1247775"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7558269" y="3889094"/>
            <a:ext cx="9481956" cy="2447720"/>
          </a:xfrm>
        </p:spPr>
        <p:txBody>
          <a:bodyPr anchor="b"/>
          <a:lstStyle>
            <a:lvl1pPr algn="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7558269" y="6696449"/>
            <a:ext cx="9481956" cy="2250281"/>
          </a:xfrm>
        </p:spPr>
        <p:txBody>
          <a:bodyPr/>
          <a:lstStyle>
            <a:lvl1pPr marL="0" indent="0" algn="r">
              <a:buNone/>
              <a:defRPr sz="3600" b="1" i="0">
                <a:solidFill>
                  <a:schemeClr val="accent3"/>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965671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Divider 5">
    <p:bg>
      <p:bgPr>
        <a:solidFill>
          <a:schemeClr val="tx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flipH="1">
            <a:off x="1247775"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7558269" y="3889094"/>
            <a:ext cx="9481956" cy="2447720"/>
          </a:xfrm>
        </p:spPr>
        <p:txBody>
          <a:bodyPr anchor="b"/>
          <a:lstStyle>
            <a:lvl1pPr algn="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7558269" y="6696449"/>
            <a:ext cx="9481956" cy="2250281"/>
          </a:xfrm>
        </p:spPr>
        <p:txBody>
          <a:bodyPr/>
          <a:lstStyle>
            <a:lvl1pPr marL="0" indent="0" algn="r">
              <a:buNone/>
              <a:defRPr sz="36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59070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Divider 6">
    <p:bg>
      <p:bgPr>
        <a:solidFill>
          <a:schemeClr val="tx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flipH="1">
            <a:off x="1247775"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7558269" y="3889094"/>
            <a:ext cx="9481956" cy="2447720"/>
          </a:xfrm>
        </p:spPr>
        <p:txBody>
          <a:bodyPr anchor="b"/>
          <a:lstStyle>
            <a:lvl1pPr algn="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7558269" y="6696449"/>
            <a:ext cx="9481956" cy="2250281"/>
          </a:xfrm>
        </p:spPr>
        <p:txBody>
          <a:bodyPr/>
          <a:lstStyle>
            <a:lvl1pPr marL="0" indent="0" algn="r">
              <a:buNone/>
              <a:defRPr sz="3600" b="1" i="0">
                <a:solidFill>
                  <a:schemeClr val="accent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958391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p>
            <a:r>
              <a:rPr lang="en-GB"/>
              <a:t>Port of Dover | Approach to Digital &amp; Innovation</a:t>
            </a:r>
            <a:endParaRPr lang="en-US"/>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pic>
        <p:nvPicPr>
          <p:cNvPr id="3" name="Graphic 2">
            <a:extLst>
              <a:ext uri="{FF2B5EF4-FFF2-40B4-BE49-F238E27FC236}">
                <a16:creationId xmlns:a16="http://schemas.microsoft.com/office/drawing/2014/main" id="{D2DD5D93-A0DF-AA67-DA7F-9CC3DB6A4BD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4" name="Title 1">
            <a:extLst>
              <a:ext uri="{FF2B5EF4-FFF2-40B4-BE49-F238E27FC236}">
                <a16:creationId xmlns:a16="http://schemas.microsoft.com/office/drawing/2014/main" id="{066A828C-EADF-4179-D03B-35AD08C52E31}"/>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6" name="Text Placeholder 2">
            <a:extLst>
              <a:ext uri="{FF2B5EF4-FFF2-40B4-BE49-F238E27FC236}">
                <a16:creationId xmlns:a16="http://schemas.microsoft.com/office/drawing/2014/main" id="{9885F922-003E-7CD5-23F9-D34B1C07BFC3}"/>
              </a:ext>
            </a:extLst>
          </p:cNvPr>
          <p:cNvSpPr>
            <a:spLocks noGrp="1"/>
          </p:cNvSpPr>
          <p:nvPr>
            <p:ph type="body" idx="13"/>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3027866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No Content">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D550388-8FBA-4362-7463-52FEA36F27B5}"/>
              </a:ext>
            </a:extLst>
          </p:cNvPr>
          <p:cNvSpPr>
            <a:spLocks noGrp="1"/>
          </p:cNvSpPr>
          <p:nvPr>
            <p:ph type="ftr" sz="quarter" idx="10"/>
          </p:nvPr>
        </p:nvSpPr>
        <p:spPr/>
        <p:txBody>
          <a:bodyPr/>
          <a:lstStyle/>
          <a:p>
            <a:r>
              <a:rPr lang="en-GB"/>
              <a:t>Port of Dover | Approach to Digital &amp; Innovation</a:t>
            </a:r>
            <a:endParaRPr lang="en-US"/>
          </a:p>
        </p:txBody>
      </p:sp>
      <p:sp>
        <p:nvSpPr>
          <p:cNvPr id="3" name="Slide Number Placeholder 2">
            <a:extLst>
              <a:ext uri="{FF2B5EF4-FFF2-40B4-BE49-F238E27FC236}">
                <a16:creationId xmlns:a16="http://schemas.microsoft.com/office/drawing/2014/main" id="{E5E2500D-ECCC-F16F-BE83-D0ABA04FCA73}"/>
              </a:ext>
            </a:extLst>
          </p:cNvPr>
          <p:cNvSpPr>
            <a:spLocks noGrp="1"/>
          </p:cNvSpPr>
          <p:nvPr>
            <p:ph type="sldNum" sz="quarter" idx="11"/>
          </p:nvPr>
        </p:nvSpPr>
        <p:spPr/>
        <p:txBody>
          <a:bodyPr/>
          <a:lstStyle/>
          <a:p>
            <a:fld id="{265F64D2-751B-AC4A-9500-9C681E1F2EAC}" type="slidenum">
              <a:rPr lang="en-US" smtClean="0"/>
              <a:pPr/>
              <a:t>‹#›</a:t>
            </a:fld>
            <a:endParaRPr lang="en-US"/>
          </a:p>
        </p:txBody>
      </p:sp>
      <p:pic>
        <p:nvPicPr>
          <p:cNvPr id="5" name="Graphic 4">
            <a:extLst>
              <a:ext uri="{FF2B5EF4-FFF2-40B4-BE49-F238E27FC236}">
                <a16:creationId xmlns:a16="http://schemas.microsoft.com/office/drawing/2014/main" id="{A833D6E7-0E8F-7A60-D8F9-CB19B1BBDB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Tree>
    <p:extLst>
      <p:ext uri="{BB962C8B-B14F-4D97-AF65-F5344CB8AC3E}">
        <p14:creationId xmlns:p14="http://schemas.microsoft.com/office/powerpoint/2010/main" val="2427018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77820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ign off">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hasCustomPrompt="1"/>
          </p:nvPr>
        </p:nvSpPr>
        <p:spPr>
          <a:xfrm>
            <a:off x="840611" y="746567"/>
            <a:ext cx="12161597" cy="8612763"/>
          </a:xfrm>
        </p:spPr>
        <p:txBody>
          <a:bodyPr anchor="ctr"/>
          <a:lstStyle>
            <a:lvl1pPr>
              <a:defRPr sz="13200" cap="all" baseline="0">
                <a:solidFill>
                  <a:schemeClr val="bg1"/>
                </a:solidFill>
                <a:latin typeface="Monoton" pitchFamily="2" charset="0"/>
              </a:defRPr>
            </a:lvl1pPr>
          </a:lstStyle>
          <a:p>
            <a:r>
              <a:rPr lang="en-GB"/>
              <a:t>THANK YOU</a:t>
            </a:r>
            <a:endParaRPr lang="en-US"/>
          </a:p>
        </p:txBody>
      </p:sp>
      <p:pic>
        <p:nvPicPr>
          <p:cNvPr id="6" name="Graphic 5">
            <a:extLst>
              <a:ext uri="{FF2B5EF4-FFF2-40B4-BE49-F238E27FC236}">
                <a16:creationId xmlns:a16="http://schemas.microsoft.com/office/drawing/2014/main" id="{F57E63C4-1752-33C0-0FFC-21401DB5BC2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3368528" y="3420142"/>
            <a:ext cx="3552537" cy="2614208"/>
          </a:xfrm>
          <a:prstGeom prst="rect">
            <a:avLst/>
          </a:prstGeom>
        </p:spPr>
      </p:pic>
    </p:spTree>
    <p:extLst>
      <p:ext uri="{BB962C8B-B14F-4D97-AF65-F5344CB8AC3E}">
        <p14:creationId xmlns:p14="http://schemas.microsoft.com/office/powerpoint/2010/main" val="2478904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ps">
    <p:spTree>
      <p:nvGrpSpPr>
        <p:cNvPr id="1" name=""/>
        <p:cNvGrpSpPr/>
        <p:nvPr/>
      </p:nvGrpSpPr>
      <p:grpSpPr>
        <a:xfrm>
          <a:off x="0" y="0"/>
          <a:ext cx="0" cy="0"/>
          <a:chOff x="0" y="0"/>
          <a:chExt cx="0" cy="0"/>
        </a:xfrm>
      </p:grpSpPr>
      <p:sp>
        <p:nvSpPr>
          <p:cNvPr id="15" name="Text Box 2">
            <a:extLst>
              <a:ext uri="{FF2B5EF4-FFF2-40B4-BE49-F238E27FC236}">
                <a16:creationId xmlns:a16="http://schemas.microsoft.com/office/drawing/2014/main" id="{6EA1590C-91CF-8C0B-1BBA-AD2DD111DA9D}"/>
              </a:ext>
            </a:extLst>
          </p:cNvPr>
          <p:cNvSpPr txBox="1">
            <a:spLocks noChangeArrowheads="1"/>
          </p:cNvSpPr>
          <p:nvPr userDrawn="1"/>
        </p:nvSpPr>
        <p:spPr bwMode="auto">
          <a:xfrm>
            <a:off x="1202528" y="2007202"/>
            <a:ext cx="5721992" cy="717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Aft>
                <a:spcPts val="900"/>
              </a:spcAft>
              <a:defRPr/>
            </a:pPr>
            <a:r>
              <a:rPr lang="en-GB" sz="1800" b="1">
                <a:solidFill>
                  <a:schemeClr val="bg2"/>
                </a:solidFill>
                <a:latin typeface="+mn-lt"/>
                <a:cs typeface="Arial" panose="020B0604020202020204" pitchFamily="34" charset="0"/>
              </a:rPr>
              <a:t>Slides and layouts</a:t>
            </a:r>
          </a:p>
          <a:p>
            <a:pPr marL="0" marR="0" lvl="0" indent="0" algn="l" defTabSz="1371600" rtl="0" eaLnBrk="1" fontAlgn="auto" latinLnBrk="0" hangingPunct="1">
              <a:lnSpc>
                <a:spcPct val="100000"/>
              </a:lnSpc>
              <a:spcBef>
                <a:spcPts val="0"/>
              </a:spcBef>
              <a:buClrTx/>
              <a:buSzTx/>
              <a:buFontTx/>
              <a:buNone/>
              <a:tabLst/>
              <a:defRPr/>
            </a:pPr>
            <a:r>
              <a:rPr lang="en-GB" altLang="da-DK" sz="1500" b="1" noProof="1">
                <a:solidFill>
                  <a:schemeClr val="tx1"/>
                </a:solidFill>
                <a:latin typeface="+mn-lt"/>
                <a:cs typeface="Arial" panose="020B0604020202020204" pitchFamily="34" charset="0"/>
              </a:rPr>
              <a:t>New Slides</a:t>
            </a:r>
            <a:endParaRPr lang="en-GB" altLang="da-DK" sz="1500" noProof="1">
              <a:latin typeface="+mn-lt"/>
              <a:cs typeface="Arial" panose="020B0604020202020204" pitchFamily="34" charset="0"/>
            </a:endParaRPr>
          </a:p>
          <a:p>
            <a:pPr marL="0" marR="0" lvl="0" indent="0" algn="l" defTabSz="1371600" rtl="0" eaLnBrk="1" fontAlgn="auto" latinLnBrk="0" hangingPunct="1">
              <a:lnSpc>
                <a:spcPct val="100000"/>
              </a:lnSpc>
              <a:spcBef>
                <a:spcPts val="0"/>
              </a:spcBef>
              <a:buClrTx/>
              <a:buSzTx/>
              <a:buFontTx/>
              <a:buNone/>
              <a:tabLst/>
              <a:defRPr/>
            </a:pPr>
            <a:r>
              <a:rPr lang="en-GB" altLang="da-DK" sz="1500" b="0" noProof="1">
                <a:solidFill>
                  <a:schemeClr val="tx1"/>
                </a:solidFill>
                <a:latin typeface="+mn-lt"/>
                <a:cs typeface="Arial" panose="020B0604020202020204" pitchFamily="34" charset="0"/>
              </a:rPr>
              <a:t>To insert a new slide, click on the </a:t>
            </a:r>
            <a:r>
              <a:rPr lang="en-GB" altLang="da-DK" sz="1500" b="1" kern="1200" noProof="1">
                <a:solidFill>
                  <a:schemeClr val="tx1"/>
                </a:solidFill>
                <a:latin typeface="+mn-lt"/>
                <a:ea typeface="+mn-ea"/>
                <a:cs typeface="Arial" panose="020B0604020202020204" pitchFamily="34" charset="0"/>
              </a:rPr>
              <a:t>New Slide </a:t>
            </a:r>
            <a:r>
              <a:rPr lang="en-GB" altLang="da-DK" sz="1500" b="0" kern="1200" noProof="1">
                <a:solidFill>
                  <a:schemeClr val="tx1"/>
                </a:solidFill>
                <a:latin typeface="+mn-lt"/>
                <a:ea typeface="+mn-ea"/>
                <a:cs typeface="Arial" panose="020B0604020202020204" pitchFamily="34" charset="0"/>
              </a:rPr>
              <a:t>dropdown </a:t>
            </a:r>
            <a:r>
              <a:rPr lang="en-GB" altLang="da-DK" sz="1500" b="0" noProof="1">
                <a:solidFill>
                  <a:schemeClr val="tx1"/>
                </a:solidFill>
                <a:latin typeface="+mn-lt"/>
                <a:cs typeface="Arial" panose="020B0604020202020204" pitchFamily="34" charset="0"/>
              </a:rPr>
              <a:t>menu on the </a:t>
            </a:r>
            <a:r>
              <a:rPr lang="en-GB" altLang="da-DK" sz="1500" b="1" kern="1200" noProof="1">
                <a:solidFill>
                  <a:schemeClr val="tx1"/>
                </a:solidFill>
                <a:latin typeface="+mn-lt"/>
                <a:ea typeface="+mn-ea"/>
                <a:cs typeface="Arial" panose="020B0604020202020204" pitchFamily="34" charset="0"/>
              </a:rPr>
              <a:t>Home</a:t>
            </a:r>
            <a:r>
              <a:rPr lang="en-GB" altLang="da-DK" sz="1500" b="1" noProof="1">
                <a:solidFill>
                  <a:schemeClr val="tx1"/>
                </a:solidFill>
                <a:latin typeface="+mn-lt"/>
                <a:cs typeface="Arial" panose="020B0604020202020204" pitchFamily="34" charset="0"/>
              </a:rPr>
              <a:t> </a:t>
            </a:r>
            <a:r>
              <a:rPr lang="en-GB" altLang="da-DK" sz="1500" noProof="1">
                <a:solidFill>
                  <a:schemeClr val="tx1"/>
                </a:solidFill>
                <a:latin typeface="+mn-lt"/>
                <a:cs typeface="Arial" panose="020B0604020202020204" pitchFamily="34" charset="0"/>
              </a:rPr>
              <a:t>Tab.</a:t>
            </a:r>
            <a:r>
              <a:rPr lang="en-GB" altLang="da-DK" sz="1500" b="1" noProof="1">
                <a:solidFill>
                  <a:schemeClr val="tx1"/>
                </a:solidFill>
                <a:latin typeface="+mn-lt"/>
                <a:cs typeface="Arial" panose="020B0604020202020204" pitchFamily="34" charset="0"/>
              </a:rPr>
              <a:t> </a:t>
            </a:r>
            <a:r>
              <a:rPr lang="en-GB" altLang="da-DK" sz="1500" noProof="1">
                <a:latin typeface="+mn-lt"/>
                <a:cs typeface="Arial" panose="020B0604020202020204" pitchFamily="34" charset="0"/>
              </a:rPr>
              <a:t>Here you can select which style of Layout you want.</a:t>
            </a:r>
          </a:p>
          <a:p>
            <a:pPr marL="0" marR="0" lvl="0" indent="0" algn="l" defTabSz="1371600" rtl="0" eaLnBrk="1" fontAlgn="auto" latinLnBrk="0" hangingPunct="1">
              <a:lnSpc>
                <a:spcPct val="100000"/>
              </a:lnSpc>
              <a:spcBef>
                <a:spcPts val="0"/>
              </a:spcBef>
              <a:buClrTx/>
              <a:buSzTx/>
              <a:buFontTx/>
              <a:buNone/>
              <a:tabLst/>
              <a:defRPr/>
            </a:pPr>
            <a:endParaRPr lang="en-GB" altLang="da-DK" sz="1500" b="1" noProof="1">
              <a:solidFill>
                <a:schemeClr val="tx1"/>
              </a:solidFill>
              <a:latin typeface="+mn-lt"/>
              <a:cs typeface="Arial" panose="020B0604020202020204" pitchFamily="34" charset="0"/>
            </a:endParaRPr>
          </a:p>
          <a:p>
            <a:pPr marL="0" marR="0" lvl="0" indent="0" algn="l" defTabSz="1371600" rtl="0" eaLnBrk="1" fontAlgn="auto" latinLnBrk="0" hangingPunct="1">
              <a:lnSpc>
                <a:spcPct val="100000"/>
              </a:lnSpc>
              <a:spcBef>
                <a:spcPts val="0"/>
              </a:spcBef>
              <a:buClrTx/>
              <a:buSzTx/>
              <a:buFontTx/>
              <a:buNone/>
              <a:tabLst/>
              <a:defRPr/>
            </a:pPr>
            <a:r>
              <a:rPr lang="en-GB" altLang="da-DK" sz="1500" b="1" noProof="1">
                <a:solidFill>
                  <a:schemeClr val="tx1"/>
                </a:solidFill>
                <a:latin typeface="+mn-lt"/>
                <a:cs typeface="Arial" panose="020B0604020202020204" pitchFamily="34" charset="0"/>
              </a:rPr>
              <a:t>Change Layout</a:t>
            </a:r>
            <a:endParaRPr lang="en-GB" altLang="da-DK" sz="1500" noProof="1">
              <a:latin typeface="+mn-lt"/>
              <a:cs typeface="Arial" panose="020B0604020202020204" pitchFamily="34" charset="0"/>
            </a:endParaRPr>
          </a:p>
          <a:p>
            <a:pPr marL="0" marR="0" lvl="0" indent="0" algn="l" defTabSz="1371600" rtl="0" eaLnBrk="1" fontAlgn="auto" latinLnBrk="0" hangingPunct="1">
              <a:lnSpc>
                <a:spcPct val="100000"/>
              </a:lnSpc>
              <a:spcBef>
                <a:spcPts val="0"/>
              </a:spcBef>
              <a:buClrTx/>
              <a:buSzTx/>
              <a:buFontTx/>
              <a:buNone/>
              <a:tabLst/>
              <a:defRPr/>
            </a:pPr>
            <a:r>
              <a:rPr lang="en-GB" sz="1500">
                <a:solidFill>
                  <a:schemeClr val="tx1"/>
                </a:solidFill>
                <a:latin typeface="+mn-lt"/>
                <a:ea typeface="Arial" panose="020B0604020202020204" pitchFamily="34" charset="0"/>
              </a:rPr>
              <a:t>If you decide you want to change the style of the slide you are working on, then click on the </a:t>
            </a:r>
            <a:r>
              <a:rPr lang="en-GB" sz="1500" b="1">
                <a:solidFill>
                  <a:schemeClr val="tx1"/>
                </a:solidFill>
                <a:latin typeface="+mn-lt"/>
                <a:ea typeface="Arial" panose="020B0604020202020204" pitchFamily="34" charset="0"/>
              </a:rPr>
              <a:t>Layout</a:t>
            </a:r>
            <a:r>
              <a:rPr lang="en-GB" sz="1500">
                <a:solidFill>
                  <a:schemeClr val="tx1"/>
                </a:solidFill>
                <a:latin typeface="+mn-lt"/>
                <a:ea typeface="Arial" panose="020B0604020202020204" pitchFamily="34" charset="0"/>
              </a:rPr>
              <a:t> </a:t>
            </a:r>
            <a:r>
              <a:rPr lang="en-GB" altLang="da-DK" sz="1500" b="0" kern="1200" noProof="1">
                <a:solidFill>
                  <a:schemeClr val="tx1"/>
                </a:solidFill>
                <a:latin typeface="+mn-lt"/>
                <a:ea typeface="+mn-ea"/>
                <a:cs typeface="Arial" panose="020B0604020202020204" pitchFamily="34" charset="0"/>
              </a:rPr>
              <a:t>dropdown </a:t>
            </a:r>
            <a:r>
              <a:rPr lang="en-GB" altLang="da-DK" sz="1500" b="0" noProof="1">
                <a:solidFill>
                  <a:schemeClr val="tx1"/>
                </a:solidFill>
                <a:latin typeface="+mn-lt"/>
                <a:cs typeface="Arial" panose="020B0604020202020204" pitchFamily="34" charset="0"/>
              </a:rPr>
              <a:t>menu on the </a:t>
            </a:r>
            <a:br>
              <a:rPr lang="en-GB" altLang="da-DK" sz="1500" b="0" noProof="1">
                <a:solidFill>
                  <a:schemeClr val="tx1"/>
                </a:solidFill>
                <a:latin typeface="+mn-lt"/>
                <a:cs typeface="Arial" panose="020B0604020202020204" pitchFamily="34" charset="0"/>
              </a:rPr>
            </a:br>
            <a:r>
              <a:rPr lang="en-GB" altLang="da-DK" sz="1500" b="1" kern="1200" noProof="1">
                <a:solidFill>
                  <a:schemeClr val="tx1"/>
                </a:solidFill>
                <a:latin typeface="+mn-lt"/>
                <a:ea typeface="+mn-ea"/>
                <a:cs typeface="Arial" panose="020B0604020202020204" pitchFamily="34" charset="0"/>
              </a:rPr>
              <a:t>Home</a:t>
            </a:r>
            <a:r>
              <a:rPr lang="en-GB" altLang="da-DK" sz="1500" b="1" noProof="1">
                <a:solidFill>
                  <a:schemeClr val="tx1"/>
                </a:solidFill>
                <a:latin typeface="+mn-lt"/>
                <a:cs typeface="Arial" panose="020B0604020202020204" pitchFamily="34" charset="0"/>
              </a:rPr>
              <a:t> Tab </a:t>
            </a:r>
            <a:r>
              <a:rPr lang="en-GB" altLang="da-DK" sz="1500" noProof="1">
                <a:solidFill>
                  <a:schemeClr val="tx1"/>
                </a:solidFill>
                <a:latin typeface="+mn-lt"/>
                <a:cs typeface="Arial" panose="020B0604020202020204" pitchFamily="34" charset="0"/>
              </a:rPr>
              <a:t>and select the layout you want.</a:t>
            </a:r>
            <a:endParaRPr lang="en-GB" altLang="da-DK" sz="1500" noProof="1">
              <a:latin typeface="+mn-lt"/>
            </a:endParaRPr>
          </a:p>
          <a:p>
            <a:pPr marL="0" indent="0">
              <a:spcAft>
                <a:spcPts val="900"/>
              </a:spcAft>
              <a:buFont typeface="+mj-lt"/>
              <a:buNone/>
            </a:pPr>
            <a:endParaRPr lang="en-GB" sz="1500">
              <a:solidFill>
                <a:schemeClr val="tx1"/>
              </a:solidFill>
              <a:latin typeface="+mn-lt"/>
              <a:ea typeface="Arial" panose="020B0604020202020204" pitchFamily="34" charset="0"/>
            </a:endParaRPr>
          </a:p>
          <a:p>
            <a:pPr marL="0" marR="0" lvl="0" indent="0" algn="l" defTabSz="1371600" rtl="0" eaLnBrk="1" fontAlgn="auto" latinLnBrk="0" hangingPunct="1">
              <a:lnSpc>
                <a:spcPct val="100000"/>
              </a:lnSpc>
              <a:spcBef>
                <a:spcPts val="0"/>
              </a:spcBef>
              <a:spcAft>
                <a:spcPts val="900"/>
              </a:spcAft>
              <a:buClrTx/>
              <a:buSzTx/>
              <a:buFontTx/>
              <a:buNone/>
              <a:tabLst/>
              <a:defRPr/>
            </a:pPr>
            <a:r>
              <a:rPr lang="en-GB" sz="1800" b="1">
                <a:solidFill>
                  <a:schemeClr val="bg2"/>
                </a:solidFill>
                <a:latin typeface="+mn-lt"/>
                <a:cs typeface="Arial" panose="020B0604020202020204" pitchFamily="34" charset="0"/>
              </a:rPr>
              <a:t>Text Levels</a:t>
            </a:r>
            <a:endParaRPr lang="en-GB" altLang="da-DK" sz="1800" b="1" noProof="1">
              <a:solidFill>
                <a:schemeClr val="bg2"/>
              </a:solidFill>
              <a:latin typeface="+mn-lt"/>
              <a:cs typeface="Arial" panose="020B0604020202020204" pitchFamily="34" charset="0"/>
            </a:endParaRPr>
          </a:p>
          <a:p>
            <a:pPr eaLnBrk="1" hangingPunct="1">
              <a:defRPr/>
            </a:pPr>
            <a:r>
              <a:rPr lang="en-GB" sz="1500" b="0" noProof="1">
                <a:solidFill>
                  <a:schemeClr val="tx1"/>
                </a:solidFill>
                <a:latin typeface="+mn-lt"/>
                <a:cs typeface="Arial" panose="020B0604020202020204" pitchFamily="34" charset="0"/>
              </a:rPr>
              <a:t>Each text box contains different </a:t>
            </a:r>
            <a:r>
              <a:rPr lang="en-GB" sz="1500" b="1" noProof="1">
                <a:solidFill>
                  <a:schemeClr val="tx1"/>
                </a:solidFill>
                <a:latin typeface="+mn-lt"/>
                <a:cs typeface="Arial" panose="020B0604020202020204" pitchFamily="34" charset="0"/>
              </a:rPr>
              <a:t>Levels </a:t>
            </a:r>
            <a:r>
              <a:rPr lang="en-GB" sz="1500" b="0" noProof="1">
                <a:solidFill>
                  <a:schemeClr val="tx1"/>
                </a:solidFill>
                <a:latin typeface="+mn-lt"/>
                <a:cs typeface="Arial" panose="020B0604020202020204" pitchFamily="34" charset="0"/>
              </a:rPr>
              <a:t>(or Styles) of type such </a:t>
            </a:r>
            <a:br>
              <a:rPr lang="en-GB" sz="1500" b="0" noProof="1">
                <a:solidFill>
                  <a:schemeClr val="tx1"/>
                </a:solidFill>
                <a:latin typeface="+mn-lt"/>
                <a:cs typeface="Arial" panose="020B0604020202020204" pitchFamily="34" charset="0"/>
              </a:rPr>
            </a:br>
            <a:r>
              <a:rPr lang="en-GB" sz="1500" b="0" noProof="1">
                <a:solidFill>
                  <a:schemeClr val="tx1"/>
                </a:solidFill>
                <a:latin typeface="+mn-lt"/>
                <a:cs typeface="Arial" panose="020B0604020202020204" pitchFamily="34" charset="0"/>
              </a:rPr>
              <a:t>as subheads, body copy and bullets.</a:t>
            </a:r>
            <a:r>
              <a:rPr lang="en-GB" sz="1500" noProof="1">
                <a:latin typeface="+mn-lt"/>
                <a:cs typeface="Arial" panose="020B0604020202020204" pitchFamily="34" charset="0"/>
              </a:rPr>
              <a:t> </a:t>
            </a:r>
            <a:r>
              <a:rPr lang="en-GB" sz="1500" b="0" noProof="1">
                <a:solidFill>
                  <a:schemeClr val="tx1"/>
                </a:solidFill>
                <a:latin typeface="+mn-lt"/>
                <a:cs typeface="Arial" panose="020B0604020202020204" pitchFamily="34" charset="0"/>
              </a:rPr>
              <a:t>To select a different Level </a:t>
            </a:r>
            <a:br>
              <a:rPr lang="en-GB" sz="1500" b="0" noProof="1">
                <a:solidFill>
                  <a:schemeClr val="tx1"/>
                </a:solidFill>
                <a:latin typeface="+mn-lt"/>
                <a:cs typeface="Arial" panose="020B0604020202020204" pitchFamily="34" charset="0"/>
              </a:rPr>
            </a:br>
            <a:r>
              <a:rPr lang="en-GB" sz="1500" b="0" noProof="1">
                <a:solidFill>
                  <a:schemeClr val="tx1"/>
                </a:solidFill>
                <a:latin typeface="+mn-lt"/>
                <a:cs typeface="Arial" panose="020B0604020202020204" pitchFamily="34" charset="0"/>
              </a:rPr>
              <a:t>of text, simply click on the </a:t>
            </a:r>
            <a:r>
              <a:rPr lang="en-GB" sz="1500" b="1" kern="1200" noProof="1">
                <a:solidFill>
                  <a:schemeClr val="tx1"/>
                </a:solidFill>
                <a:latin typeface="+mn-lt"/>
                <a:ea typeface="+mn-ea"/>
                <a:cs typeface="Arial" panose="020B0604020202020204" pitchFamily="34" charset="0"/>
              </a:rPr>
              <a:t>Increase</a:t>
            </a:r>
            <a:r>
              <a:rPr lang="en-GB" sz="1500" b="1" baseline="0" noProof="1">
                <a:solidFill>
                  <a:schemeClr val="tx1"/>
                </a:solidFill>
                <a:latin typeface="+mn-lt"/>
                <a:cs typeface="Arial" panose="020B0604020202020204" pitchFamily="34" charset="0"/>
              </a:rPr>
              <a:t> or </a:t>
            </a:r>
            <a:r>
              <a:rPr lang="en-GB" sz="1500" b="1" kern="1200" noProof="1">
                <a:solidFill>
                  <a:schemeClr val="tx1"/>
                </a:solidFill>
                <a:latin typeface="+mn-lt"/>
                <a:ea typeface="+mn-ea"/>
                <a:cs typeface="Arial" panose="020B0604020202020204" pitchFamily="34" charset="0"/>
              </a:rPr>
              <a:t>Decrease</a:t>
            </a:r>
            <a:r>
              <a:rPr lang="en-GB" sz="1500" b="1" baseline="0" noProof="1">
                <a:solidFill>
                  <a:schemeClr val="tx1"/>
                </a:solidFill>
                <a:latin typeface="+mn-lt"/>
                <a:cs typeface="Arial" panose="020B0604020202020204" pitchFamily="34" charset="0"/>
              </a:rPr>
              <a:t> </a:t>
            </a:r>
            <a:r>
              <a:rPr lang="en-GB" sz="1500" baseline="0" noProof="1">
                <a:solidFill>
                  <a:schemeClr val="tx1"/>
                </a:solidFill>
                <a:latin typeface="+mn-lt"/>
                <a:cs typeface="Arial" panose="020B0604020202020204" pitchFamily="34" charset="0"/>
              </a:rPr>
              <a:t>list on the main </a:t>
            </a:r>
            <a:r>
              <a:rPr lang="en-GB" sz="1500" b="1" baseline="0" noProof="1">
                <a:solidFill>
                  <a:schemeClr val="tx1"/>
                </a:solidFill>
                <a:latin typeface="+mn-lt"/>
                <a:cs typeface="Arial" panose="020B0604020202020204" pitchFamily="34" charset="0"/>
              </a:rPr>
              <a:t>Home </a:t>
            </a:r>
            <a:r>
              <a:rPr lang="en-GB" sz="1500" baseline="0" noProof="1">
                <a:solidFill>
                  <a:schemeClr val="tx1"/>
                </a:solidFill>
                <a:latin typeface="+mn-lt"/>
                <a:cs typeface="Arial" panose="020B0604020202020204" pitchFamily="34" charset="0"/>
              </a:rPr>
              <a:t>Tab.</a:t>
            </a:r>
          </a:p>
          <a:p>
            <a:pPr eaLnBrk="1" hangingPunct="1">
              <a:defRPr/>
            </a:pPr>
            <a:endParaRPr lang="en-GB" sz="1500" noProof="1">
              <a:latin typeface="+mn-lt"/>
              <a:cs typeface="Arial" panose="020B0604020202020204" pitchFamily="34" charset="0"/>
            </a:endParaRPr>
          </a:p>
          <a:p>
            <a:pPr marL="0" indent="0">
              <a:spcAft>
                <a:spcPts val="900"/>
              </a:spcAft>
              <a:buFont typeface="+mj-lt"/>
              <a:buNone/>
            </a:pPr>
            <a:endParaRPr lang="en-GB" sz="1500">
              <a:latin typeface="+mn-lt"/>
              <a:ea typeface="Arial" panose="020B0604020202020204" pitchFamily="34" charset="0"/>
            </a:endParaRPr>
          </a:p>
          <a:p>
            <a:pPr marL="0" marR="0" lvl="0" indent="0" algn="l" defTabSz="1371600" rtl="0" eaLnBrk="1" fontAlgn="auto" latinLnBrk="0" hangingPunct="1">
              <a:lnSpc>
                <a:spcPct val="100000"/>
              </a:lnSpc>
              <a:spcBef>
                <a:spcPts val="0"/>
              </a:spcBef>
              <a:spcAft>
                <a:spcPts val="900"/>
              </a:spcAft>
              <a:buClrTx/>
              <a:buSzTx/>
              <a:buFont typeface="+mj-lt"/>
              <a:buNone/>
              <a:tabLst/>
              <a:defRPr/>
            </a:pPr>
            <a:r>
              <a:rPr kumimoji="0" lang="en-GB" sz="1800" b="1" i="0" u="none" strike="noStrike" kern="1200" cap="none" spc="0" normalizeH="0" baseline="0" noProof="0">
                <a:ln>
                  <a:noFill/>
                </a:ln>
                <a:solidFill>
                  <a:srgbClr val="7D32FF"/>
                </a:solidFill>
                <a:effectLst/>
                <a:uLnTx/>
                <a:uFillTx/>
                <a:latin typeface="+mn-lt"/>
                <a:ea typeface="Arial" panose="020B0604020202020204" pitchFamily="34" charset="0"/>
                <a:cs typeface="+mn-cs"/>
              </a:rPr>
              <a:t>Alternative Content</a:t>
            </a:r>
            <a:endParaRPr lang="en-GB" sz="1500">
              <a:latin typeface="+mn-lt"/>
              <a:ea typeface="Arial" panose="020B0604020202020204" pitchFamily="34" charset="0"/>
            </a:endParaRPr>
          </a:p>
          <a:p>
            <a:pPr marL="0" indent="0">
              <a:spcAft>
                <a:spcPts val="900"/>
              </a:spcAft>
              <a:buFont typeface="+mj-lt"/>
              <a:buNone/>
            </a:pPr>
            <a:r>
              <a:rPr lang="en-GB" sz="1500">
                <a:solidFill>
                  <a:schemeClr val="tx1"/>
                </a:solidFill>
                <a:latin typeface="+mn-lt"/>
                <a:ea typeface="Arial" panose="020B0604020202020204" pitchFamily="34" charset="0"/>
              </a:rPr>
              <a:t>If you wish to insert alternative content (i.e. tables, charts, images, videos, etc) in to one of the text boxes, then simply click on the appropriate icon in the centre of the box.</a:t>
            </a:r>
            <a:endParaRPr lang="en-GB" sz="1500" baseline="0" noProof="1">
              <a:solidFill>
                <a:schemeClr val="tx1"/>
              </a:solidFill>
              <a:latin typeface="+mn-lt"/>
              <a:cs typeface="Arial" panose="020B0604020202020204" pitchFamily="34" charset="0"/>
            </a:endParaRPr>
          </a:p>
          <a:p>
            <a:pPr eaLnBrk="1" hangingPunct="1">
              <a:defRPr/>
            </a:pPr>
            <a:endParaRPr lang="en-GB" sz="1500" noProof="1">
              <a:latin typeface="+mn-lt"/>
              <a:ea typeface="Arial" panose="020B0604020202020204" pitchFamily="34" charset="0"/>
              <a:cs typeface="Arial" panose="020B0604020202020204" pitchFamily="34" charset="0"/>
            </a:endParaRPr>
          </a:p>
          <a:p>
            <a:pPr marL="0" marR="0" lvl="0" indent="0" algn="l" defTabSz="1371600" rtl="0" eaLnBrk="1" fontAlgn="auto" latinLnBrk="0" hangingPunct="1">
              <a:lnSpc>
                <a:spcPct val="100000"/>
              </a:lnSpc>
              <a:spcBef>
                <a:spcPts val="0"/>
              </a:spcBef>
              <a:buClrTx/>
              <a:buSzTx/>
              <a:buFontTx/>
              <a:buNone/>
              <a:tabLst/>
              <a:defRPr/>
            </a:pPr>
            <a:endParaRPr lang="en-GB" sz="1500">
              <a:solidFill>
                <a:schemeClr val="tx1"/>
              </a:solidFill>
              <a:latin typeface="+mn-lt"/>
              <a:ea typeface="Arial" panose="020B0604020202020204" pitchFamily="34" charset="0"/>
            </a:endParaRPr>
          </a:p>
          <a:p>
            <a:pPr marL="0" indent="0">
              <a:spcAft>
                <a:spcPts val="900"/>
              </a:spcAft>
              <a:buFont typeface="+mj-lt"/>
              <a:buNone/>
            </a:pPr>
            <a:r>
              <a:rPr lang="en-GB" sz="1800" b="1">
                <a:solidFill>
                  <a:schemeClr val="bg2"/>
                </a:solidFill>
                <a:latin typeface="+mn-lt"/>
                <a:ea typeface="Arial" panose="020B0604020202020204" pitchFamily="34" charset="0"/>
              </a:rPr>
              <a:t>Transitions</a:t>
            </a:r>
            <a:endParaRPr lang="en-GB" sz="1500" b="1">
              <a:latin typeface="+mn-lt"/>
              <a:ea typeface="Arial" panose="020B0604020202020204" pitchFamily="34" charset="0"/>
            </a:endParaRPr>
          </a:p>
          <a:p>
            <a:pPr marL="0" indent="0">
              <a:spcAft>
                <a:spcPts val="900"/>
              </a:spcAft>
              <a:buFont typeface="+mj-lt"/>
              <a:buNone/>
            </a:pPr>
            <a:r>
              <a:rPr lang="en-GB" sz="1500">
                <a:solidFill>
                  <a:schemeClr val="tx1"/>
                </a:solidFill>
                <a:latin typeface="+mn-lt"/>
                <a:ea typeface="Arial" panose="020B0604020202020204" pitchFamily="34" charset="0"/>
              </a:rPr>
              <a:t>All slides have a </a:t>
            </a:r>
            <a:r>
              <a:rPr lang="en-GB" sz="1500" b="1">
                <a:solidFill>
                  <a:schemeClr val="tx1"/>
                </a:solidFill>
                <a:latin typeface="+mn-lt"/>
                <a:ea typeface="Arial" panose="020B0604020202020204" pitchFamily="34" charset="0"/>
              </a:rPr>
              <a:t>Fade Transition </a:t>
            </a:r>
            <a:r>
              <a:rPr lang="en-GB" sz="1500">
                <a:solidFill>
                  <a:schemeClr val="tx1"/>
                </a:solidFill>
                <a:latin typeface="+mn-lt"/>
                <a:ea typeface="Arial" panose="020B0604020202020204" pitchFamily="34" charset="0"/>
              </a:rPr>
              <a:t>applied to them. If you wish to change how one slide moves to the next then click on the </a:t>
            </a:r>
            <a:r>
              <a:rPr lang="en-GB" sz="1500" b="1">
                <a:solidFill>
                  <a:schemeClr val="tx1"/>
                </a:solidFill>
                <a:latin typeface="+mn-lt"/>
                <a:ea typeface="Arial" panose="020B0604020202020204" pitchFamily="34" charset="0"/>
              </a:rPr>
              <a:t>Transitions Tab </a:t>
            </a:r>
            <a:r>
              <a:rPr lang="en-GB" sz="1500">
                <a:solidFill>
                  <a:schemeClr val="tx1"/>
                </a:solidFill>
                <a:latin typeface="+mn-lt"/>
                <a:ea typeface="Arial" panose="020B0604020202020204" pitchFamily="34" charset="0"/>
              </a:rPr>
              <a:t>and select the style of Transition you want.</a:t>
            </a:r>
          </a:p>
        </p:txBody>
      </p:sp>
      <p:sp>
        <p:nvSpPr>
          <p:cNvPr id="16" name="Text Box 4">
            <a:extLst>
              <a:ext uri="{FF2B5EF4-FFF2-40B4-BE49-F238E27FC236}">
                <a16:creationId xmlns:a16="http://schemas.microsoft.com/office/drawing/2014/main" id="{99309CE7-13E7-5FA9-0383-5F287BFB8508}"/>
              </a:ext>
            </a:extLst>
          </p:cNvPr>
          <p:cNvSpPr txBox="1">
            <a:spLocks noChangeArrowheads="1"/>
          </p:cNvSpPr>
          <p:nvPr userDrawn="1"/>
        </p:nvSpPr>
        <p:spPr bwMode="auto">
          <a:xfrm>
            <a:off x="8851193" y="2007202"/>
            <a:ext cx="7122509" cy="7333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Aft>
                <a:spcPts val="900"/>
              </a:spcAft>
              <a:defRPr/>
            </a:pPr>
            <a:r>
              <a:rPr lang="en-GB" altLang="da-DK" sz="1800" b="1" noProof="1">
                <a:solidFill>
                  <a:schemeClr val="bg2"/>
                </a:solidFill>
                <a:latin typeface="+mn-lt"/>
                <a:cs typeface="Arial" panose="020B0604020202020204" pitchFamily="34" charset="0"/>
              </a:rPr>
              <a:t>Copy/Paste Content</a:t>
            </a:r>
          </a:p>
          <a:p>
            <a:pPr eaLnBrk="1" hangingPunct="1">
              <a:spcAft>
                <a:spcPts val="900"/>
              </a:spcAft>
              <a:defRPr/>
            </a:pPr>
            <a:r>
              <a:rPr lang="en-GB" altLang="da-DK" sz="1500" b="0" noProof="1">
                <a:solidFill>
                  <a:schemeClr val="tx1"/>
                </a:solidFill>
                <a:latin typeface="+mn-lt"/>
                <a:cs typeface="Arial" panose="020B0604020202020204" pitchFamily="34" charset="0"/>
              </a:rPr>
              <a:t>When copying old content to your new presentation, you have two options:</a:t>
            </a:r>
          </a:p>
          <a:p>
            <a:pPr marL="270000" indent="-270000" eaLnBrk="1" hangingPunct="1">
              <a:spcAft>
                <a:spcPts val="900"/>
              </a:spcAft>
              <a:buFont typeface="+mj-lt"/>
              <a:buAutoNum type="arabicPeriod"/>
              <a:defRPr/>
            </a:pPr>
            <a:r>
              <a:rPr lang="en-GB" altLang="da-DK" sz="1500" b="0" kern="1200" noProof="1">
                <a:solidFill>
                  <a:schemeClr val="tx1"/>
                </a:solidFill>
                <a:latin typeface="+mn-lt"/>
                <a:ea typeface="+mn-ea"/>
                <a:cs typeface="Arial" panose="020B0604020202020204" pitchFamily="34" charset="0"/>
              </a:rPr>
              <a:t>Best practice: </a:t>
            </a:r>
            <a:r>
              <a:rPr lang="en-GB" altLang="da-DK" sz="1500" b="0" noProof="1">
                <a:solidFill>
                  <a:schemeClr val="tx1"/>
                </a:solidFill>
                <a:latin typeface="+mn-lt"/>
                <a:cs typeface="Arial" panose="020B0604020202020204" pitchFamily="34" charset="0"/>
              </a:rPr>
              <a:t>Create a slide in your new presentation and copy </a:t>
            </a:r>
            <a:r>
              <a:rPr lang="en-GB" altLang="da-DK" sz="1500" b="0" kern="1200" noProof="1">
                <a:solidFill>
                  <a:schemeClr val="tx1"/>
                </a:solidFill>
                <a:latin typeface="+mn-lt"/>
                <a:ea typeface="+mn-ea"/>
                <a:cs typeface="Arial" panose="020B0604020202020204" pitchFamily="34" charset="0"/>
              </a:rPr>
              <a:t>one</a:t>
            </a:r>
            <a:r>
              <a:rPr lang="en-GB" altLang="da-DK" sz="1500" b="0" i="0" u="none" noProof="1">
                <a:solidFill>
                  <a:schemeClr val="tx1"/>
                </a:solidFill>
                <a:latin typeface="+mn-lt"/>
                <a:cs typeface="Arial" panose="020B0604020202020204" pitchFamily="34" charset="0"/>
              </a:rPr>
              <a:t> piece of content at a time. When you paste the copy in to the text box you will see a small </a:t>
            </a:r>
            <a:r>
              <a:rPr lang="en-GB" altLang="da-DK" sz="1500" b="1" i="0" u="none" noProof="1">
                <a:solidFill>
                  <a:schemeClr val="tx1"/>
                </a:solidFill>
                <a:latin typeface="+mn-lt"/>
                <a:cs typeface="Arial" panose="020B0604020202020204" pitchFamily="34" charset="0"/>
              </a:rPr>
              <a:t>Clipboard</a:t>
            </a:r>
            <a:r>
              <a:rPr lang="en-GB" altLang="da-DK" sz="1500" b="0" i="0" u="none" noProof="1">
                <a:solidFill>
                  <a:schemeClr val="tx1"/>
                </a:solidFill>
                <a:latin typeface="+mn-lt"/>
                <a:cs typeface="Arial" panose="020B0604020202020204" pitchFamily="34" charset="0"/>
              </a:rPr>
              <a:t> icon appear. If you click on this icon a dropdown menu will appear. If you select </a:t>
            </a:r>
            <a:r>
              <a:rPr lang="en-GB" altLang="da-DK" sz="1500" b="1" i="0" u="none" noProof="1">
                <a:solidFill>
                  <a:schemeClr val="tx1"/>
                </a:solidFill>
                <a:latin typeface="+mn-lt"/>
                <a:cs typeface="Arial" panose="020B0604020202020204" pitchFamily="34" charset="0"/>
              </a:rPr>
              <a:t>Keep Text Only </a:t>
            </a:r>
            <a:r>
              <a:rPr lang="en-GB" altLang="da-DK" sz="1500" b="0" i="0" u="none" noProof="1">
                <a:solidFill>
                  <a:schemeClr val="tx1"/>
                </a:solidFill>
                <a:latin typeface="+mn-lt"/>
                <a:cs typeface="Arial" panose="020B0604020202020204" pitchFamily="34" charset="0"/>
              </a:rPr>
              <a:t>on this menu, the text your are pasting will then take on the style of the text in your new presentation.</a:t>
            </a:r>
            <a:endParaRPr lang="en-GB" altLang="da-DK" sz="1500" b="1" i="0" u="sng" noProof="1">
              <a:solidFill>
                <a:schemeClr val="tx1"/>
              </a:solidFill>
              <a:latin typeface="+mn-lt"/>
              <a:cs typeface="Arial" panose="020B0604020202020204" pitchFamily="34" charset="0"/>
            </a:endParaRPr>
          </a:p>
          <a:p>
            <a:pPr marL="270000" indent="-270000" eaLnBrk="1" hangingPunct="1">
              <a:spcAft>
                <a:spcPts val="900"/>
              </a:spcAft>
              <a:buFont typeface="+mj-lt"/>
              <a:buAutoNum type="arabicPeriod"/>
              <a:defRPr/>
            </a:pPr>
            <a:r>
              <a:rPr lang="en-GB" altLang="da-DK" sz="1500" b="0" noProof="1">
                <a:solidFill>
                  <a:schemeClr val="tx1"/>
                </a:solidFill>
                <a:latin typeface="+mn-lt"/>
                <a:cs typeface="Arial" panose="020B0604020202020204" pitchFamily="34" charset="0"/>
              </a:rPr>
              <a:t>Alternatively, copy an entire slide into your new presentation and then restyle it by choosing an appropriate layout using the </a:t>
            </a:r>
            <a:r>
              <a:rPr lang="en-GB" altLang="da-DK" sz="1500" b="1" noProof="1">
                <a:solidFill>
                  <a:schemeClr val="tx1"/>
                </a:solidFill>
                <a:latin typeface="+mn-lt"/>
                <a:cs typeface="Arial" panose="020B0604020202020204" pitchFamily="34" charset="0"/>
              </a:rPr>
              <a:t>Layout</a:t>
            </a:r>
            <a:r>
              <a:rPr lang="en-GB" altLang="da-DK" sz="1500" b="0" noProof="1">
                <a:solidFill>
                  <a:schemeClr val="tx1"/>
                </a:solidFill>
                <a:latin typeface="+mn-lt"/>
                <a:cs typeface="Arial" panose="020B0604020202020204" pitchFamily="34" charset="0"/>
              </a:rPr>
              <a:t> dropdown menu. However, this method is not as reliable as content can jump around unexpectedly. Remember to delete the old layout you imported otherwise it will stay in your Master Slides and make it confusing. To do this, go to the </a:t>
            </a:r>
            <a:r>
              <a:rPr lang="en-GB" altLang="da-DK" sz="1500" noProof="1">
                <a:solidFill>
                  <a:schemeClr val="tx1"/>
                </a:solidFill>
                <a:latin typeface="+mn-lt"/>
                <a:cs typeface="Arial" panose="020B0604020202020204" pitchFamily="34" charset="0"/>
              </a:rPr>
              <a:t>Slide Master Ribbon </a:t>
            </a:r>
            <a:r>
              <a:rPr lang="en-GB" altLang="da-DK" sz="1500" b="1" noProof="1">
                <a:solidFill>
                  <a:schemeClr val="tx1"/>
                </a:solidFill>
                <a:latin typeface="+mn-lt"/>
                <a:cs typeface="Arial" panose="020B0604020202020204" pitchFamily="34" charset="0"/>
              </a:rPr>
              <a:t>(View&gt;Master&gt;Slide Master)</a:t>
            </a:r>
            <a:r>
              <a:rPr lang="en-GB" altLang="da-DK" sz="1500" noProof="1">
                <a:solidFill>
                  <a:schemeClr val="tx1"/>
                </a:solidFill>
                <a:latin typeface="+mn-lt"/>
                <a:cs typeface="Arial" panose="020B0604020202020204" pitchFamily="34" charset="0"/>
              </a:rPr>
              <a:t>,</a:t>
            </a:r>
            <a:r>
              <a:rPr lang="en-GB" altLang="da-DK" sz="1500" b="1" noProof="1">
                <a:solidFill>
                  <a:schemeClr val="tx1"/>
                </a:solidFill>
                <a:latin typeface="+mn-lt"/>
                <a:cs typeface="Arial" panose="020B0604020202020204" pitchFamily="34" charset="0"/>
              </a:rPr>
              <a:t> </a:t>
            </a:r>
            <a:r>
              <a:rPr lang="en-GB" altLang="da-DK" sz="1500" noProof="1">
                <a:latin typeface="+mn-lt"/>
                <a:cs typeface="Arial" panose="020B0604020202020204" pitchFamily="34" charset="0"/>
              </a:rPr>
              <a:t>select the slide you don’t want and delete it.</a:t>
            </a:r>
            <a:endParaRPr lang="en-GB" altLang="da-DK" sz="1500" b="0" noProof="1">
              <a:solidFill>
                <a:schemeClr val="tx1"/>
              </a:solidFill>
              <a:latin typeface="+mn-lt"/>
              <a:cs typeface="Arial" panose="020B0604020202020204" pitchFamily="34" charset="0"/>
            </a:endParaRPr>
          </a:p>
          <a:p>
            <a:pPr eaLnBrk="1" hangingPunct="1">
              <a:spcAft>
                <a:spcPts val="0"/>
              </a:spcAft>
              <a:defRPr/>
            </a:pPr>
            <a:endParaRPr lang="en-GB" altLang="da-DK" sz="1350" b="0" noProof="1">
              <a:solidFill>
                <a:schemeClr val="tx1"/>
              </a:solidFill>
              <a:latin typeface="+mn-lt"/>
              <a:cs typeface="Arial" panose="020B0604020202020204" pitchFamily="34" charset="0"/>
            </a:endParaRPr>
          </a:p>
          <a:p>
            <a:pPr eaLnBrk="1" hangingPunct="1">
              <a:spcAft>
                <a:spcPts val="0"/>
              </a:spcAft>
              <a:defRPr/>
            </a:pPr>
            <a:endParaRPr lang="en-GB" altLang="da-DK" sz="1350" b="0" noProof="1">
              <a:solidFill>
                <a:schemeClr val="tx1"/>
              </a:solidFill>
              <a:latin typeface="+mn-lt"/>
              <a:cs typeface="Arial" panose="020B0604020202020204" pitchFamily="34" charset="0"/>
            </a:endParaRPr>
          </a:p>
          <a:p>
            <a:pPr eaLnBrk="1" hangingPunct="1">
              <a:spcAft>
                <a:spcPts val="900"/>
              </a:spcAft>
              <a:defRPr/>
            </a:pPr>
            <a:r>
              <a:rPr lang="en-GB" altLang="da-DK" sz="1800" b="1" noProof="1">
                <a:solidFill>
                  <a:schemeClr val="bg2"/>
                </a:solidFill>
                <a:latin typeface="+mn-lt"/>
                <a:cs typeface="Arial" panose="020B0604020202020204" pitchFamily="34" charset="0"/>
              </a:rPr>
              <a:t>Colours</a:t>
            </a:r>
          </a:p>
          <a:p>
            <a:pPr eaLnBrk="1" hangingPunct="1">
              <a:defRPr/>
            </a:pPr>
            <a:r>
              <a:rPr lang="en-GB" altLang="da-DK" sz="1500" b="0" noProof="1">
                <a:solidFill>
                  <a:schemeClr val="tx1"/>
                </a:solidFill>
                <a:latin typeface="+mn-lt"/>
                <a:cs typeface="Arial" panose="020B0604020202020204" pitchFamily="34" charset="0"/>
              </a:rPr>
              <a:t>The Template has been set up to use the Brand Colour Palette. The primary brand colours (Dover Purple, Charcoal and Navy) should be predominantly used with the secondary colours (Dover Pink, Cyan and Orange) being used sparingly to highlight data and graphics.</a:t>
            </a:r>
          </a:p>
          <a:p>
            <a:pPr eaLnBrk="1" hangingPunct="1">
              <a:defRPr/>
            </a:pPr>
            <a:endParaRPr lang="en-GB" altLang="da-DK" sz="1500" noProof="1">
              <a:latin typeface="+mn-lt"/>
              <a:cs typeface="Arial" panose="020B0604020202020204" pitchFamily="34" charset="0"/>
            </a:endParaRPr>
          </a:p>
          <a:p>
            <a:pPr eaLnBrk="1" hangingPunct="1">
              <a:defRPr/>
            </a:pPr>
            <a:endParaRPr lang="en-GB" altLang="da-DK" sz="1500" b="1" noProof="1">
              <a:solidFill>
                <a:schemeClr val="tx1"/>
              </a:solidFill>
              <a:latin typeface="+mn-lt"/>
              <a:cs typeface="Arial" panose="020B0604020202020204" pitchFamily="34" charset="0"/>
            </a:endParaRPr>
          </a:p>
          <a:p>
            <a:pPr marL="0" marR="0" lvl="0" indent="0" algn="l" defTabSz="1371600" rtl="0" eaLnBrk="1" fontAlgn="auto" latinLnBrk="0" hangingPunct="1">
              <a:lnSpc>
                <a:spcPct val="100000"/>
              </a:lnSpc>
              <a:spcBef>
                <a:spcPts val="0"/>
              </a:spcBef>
              <a:spcAft>
                <a:spcPts val="900"/>
              </a:spcAft>
              <a:buClrTx/>
              <a:buSzTx/>
              <a:buFontTx/>
              <a:buNone/>
              <a:tabLst/>
              <a:defRPr/>
            </a:pPr>
            <a:r>
              <a:rPr lang="en-GB" sz="1800" b="1">
                <a:solidFill>
                  <a:schemeClr val="bg2"/>
                </a:solidFill>
                <a:latin typeface="+mn-lt"/>
                <a:cs typeface="Arial" panose="020B0604020202020204" pitchFamily="34" charset="0"/>
              </a:rPr>
              <a:t>Footer</a:t>
            </a:r>
            <a:endParaRPr lang="en-GB" altLang="da-DK" sz="1800" b="1" noProof="1">
              <a:solidFill>
                <a:schemeClr val="bg2"/>
              </a:solidFill>
              <a:latin typeface="+mn-lt"/>
              <a:cs typeface="Arial" panose="020B0604020202020204" pitchFamily="34" charset="0"/>
            </a:endParaRPr>
          </a:p>
          <a:p>
            <a:pPr eaLnBrk="1" hangingPunct="1">
              <a:defRPr/>
            </a:pPr>
            <a:r>
              <a:rPr lang="en-GB" altLang="da-DK" sz="1500" b="0" noProof="1">
                <a:solidFill>
                  <a:schemeClr val="tx1"/>
                </a:solidFill>
                <a:latin typeface="+mn-lt"/>
                <a:cs typeface="Arial" panose="020B0604020202020204" pitchFamily="34" charset="0"/>
              </a:rPr>
              <a:t>Don’t forget to change the Footer so that it matches your presentation title. To do this, make sure you are on the </a:t>
            </a:r>
            <a:r>
              <a:rPr lang="en-GB" altLang="da-DK" sz="1500" noProof="1">
                <a:solidFill>
                  <a:schemeClr val="tx1"/>
                </a:solidFill>
                <a:latin typeface="+mn-lt"/>
                <a:cs typeface="Arial" panose="020B0604020202020204" pitchFamily="34" charset="0"/>
              </a:rPr>
              <a:t>Slide Master Ribbon </a:t>
            </a:r>
            <a:r>
              <a:rPr lang="en-GB" altLang="da-DK" sz="1500" b="1" noProof="1">
                <a:solidFill>
                  <a:schemeClr val="tx1"/>
                </a:solidFill>
                <a:latin typeface="+mn-lt"/>
                <a:cs typeface="Arial" panose="020B0604020202020204" pitchFamily="34" charset="0"/>
              </a:rPr>
              <a:t>(View&gt;Master&gt;Slide Master)</a:t>
            </a:r>
            <a:r>
              <a:rPr lang="en-GB" altLang="da-DK" sz="1500" noProof="1">
                <a:solidFill>
                  <a:schemeClr val="tx1"/>
                </a:solidFill>
                <a:latin typeface="+mn-lt"/>
                <a:cs typeface="Arial" panose="020B0604020202020204" pitchFamily="34" charset="0"/>
              </a:rPr>
              <a:t>,</a:t>
            </a:r>
            <a:r>
              <a:rPr lang="en-GB" altLang="da-DK" sz="1500" b="1" noProof="1">
                <a:solidFill>
                  <a:schemeClr val="tx1"/>
                </a:solidFill>
                <a:latin typeface="+mn-lt"/>
                <a:cs typeface="Arial" panose="020B0604020202020204" pitchFamily="34" charset="0"/>
              </a:rPr>
              <a:t> </a:t>
            </a:r>
            <a:r>
              <a:rPr lang="en-GB" altLang="da-DK" sz="1500" b="0" noProof="1">
                <a:solidFill>
                  <a:schemeClr val="tx1"/>
                </a:solidFill>
                <a:latin typeface="+mn-lt"/>
                <a:cs typeface="Arial" panose="020B0604020202020204" pitchFamily="34" charset="0"/>
              </a:rPr>
              <a:t>click the </a:t>
            </a:r>
            <a:r>
              <a:rPr lang="en-GB" altLang="da-DK" sz="1500" b="1" kern="1200" noProof="1">
                <a:solidFill>
                  <a:schemeClr val="tx1"/>
                </a:solidFill>
                <a:latin typeface="+mn-lt"/>
                <a:ea typeface="+mn-ea"/>
                <a:cs typeface="Arial" panose="020B0604020202020204" pitchFamily="34" charset="0"/>
              </a:rPr>
              <a:t>Insert</a:t>
            </a:r>
            <a:r>
              <a:rPr lang="en-GB" altLang="da-DK" sz="1500" b="1" noProof="1">
                <a:solidFill>
                  <a:schemeClr val="tx1"/>
                </a:solidFill>
                <a:latin typeface="+mn-lt"/>
                <a:cs typeface="Arial" panose="020B0604020202020204" pitchFamily="34" charset="0"/>
              </a:rPr>
              <a:t> </a:t>
            </a:r>
            <a:r>
              <a:rPr lang="en-GB" altLang="da-DK" sz="1500" noProof="1">
                <a:solidFill>
                  <a:schemeClr val="tx1"/>
                </a:solidFill>
                <a:latin typeface="+mn-lt"/>
                <a:cs typeface="Arial" panose="020B0604020202020204" pitchFamily="34" charset="0"/>
              </a:rPr>
              <a:t>Tab</a:t>
            </a:r>
            <a:r>
              <a:rPr lang="en-GB" altLang="da-DK" sz="1500" b="1" noProof="1">
                <a:solidFill>
                  <a:schemeClr val="tx1"/>
                </a:solidFill>
                <a:latin typeface="+mn-lt"/>
                <a:cs typeface="Arial" panose="020B0604020202020204" pitchFamily="34" charset="0"/>
              </a:rPr>
              <a:t> </a:t>
            </a:r>
            <a:r>
              <a:rPr lang="en-GB" altLang="da-DK" sz="1500" b="0" noProof="1">
                <a:solidFill>
                  <a:schemeClr val="tx1"/>
                </a:solidFill>
                <a:latin typeface="+mn-lt"/>
                <a:cs typeface="Arial" panose="020B0604020202020204" pitchFamily="34" charset="0"/>
              </a:rPr>
              <a:t>and select the </a:t>
            </a:r>
            <a:r>
              <a:rPr lang="en-GB" altLang="da-DK" sz="1500" b="1" kern="1200" noProof="1">
                <a:solidFill>
                  <a:schemeClr val="tx1"/>
                </a:solidFill>
                <a:latin typeface="+mn-lt"/>
                <a:ea typeface="+mn-ea"/>
                <a:cs typeface="Arial" panose="020B0604020202020204" pitchFamily="34" charset="0"/>
              </a:rPr>
              <a:t>Header and Footer </a:t>
            </a:r>
            <a:r>
              <a:rPr lang="en-GB" altLang="da-DK" sz="1500" b="0" noProof="1">
                <a:solidFill>
                  <a:schemeClr val="tx1"/>
                </a:solidFill>
                <a:latin typeface="+mn-lt"/>
                <a:cs typeface="Arial" panose="020B0604020202020204" pitchFamily="34" charset="0"/>
              </a:rPr>
              <a:t>option. Then simply fill in the desired text and click </a:t>
            </a:r>
            <a:r>
              <a:rPr lang="en-GB" altLang="da-DK" sz="1500" b="1" kern="1200" noProof="1">
                <a:solidFill>
                  <a:schemeClr val="tx1"/>
                </a:solidFill>
                <a:latin typeface="+mn-lt"/>
                <a:ea typeface="+mn-ea"/>
                <a:cs typeface="Arial" panose="020B0604020202020204" pitchFamily="34" charset="0"/>
              </a:rPr>
              <a:t>Apply</a:t>
            </a:r>
            <a:r>
              <a:rPr lang="en-GB" altLang="da-DK" sz="1500" b="1" noProof="1">
                <a:solidFill>
                  <a:schemeClr val="tx1"/>
                </a:solidFill>
                <a:latin typeface="+mn-lt"/>
                <a:cs typeface="Arial" panose="020B0604020202020204" pitchFamily="34" charset="0"/>
              </a:rPr>
              <a:t> </a:t>
            </a:r>
            <a:r>
              <a:rPr lang="en-GB" altLang="da-DK" sz="1500" b="1" kern="1200" noProof="1">
                <a:solidFill>
                  <a:schemeClr val="tx1"/>
                </a:solidFill>
                <a:latin typeface="+mn-lt"/>
                <a:ea typeface="+mn-ea"/>
                <a:cs typeface="Arial" panose="020B0604020202020204" pitchFamily="34" charset="0"/>
              </a:rPr>
              <a:t>to</a:t>
            </a:r>
            <a:r>
              <a:rPr lang="en-GB" altLang="da-DK" sz="1500" b="1" noProof="1">
                <a:solidFill>
                  <a:schemeClr val="tx1"/>
                </a:solidFill>
                <a:latin typeface="+mn-lt"/>
                <a:cs typeface="Arial" panose="020B0604020202020204" pitchFamily="34" charset="0"/>
              </a:rPr>
              <a:t> </a:t>
            </a:r>
            <a:r>
              <a:rPr lang="en-GB" altLang="da-DK" sz="1500" b="1" kern="1200" noProof="1">
                <a:solidFill>
                  <a:schemeClr val="tx1"/>
                </a:solidFill>
                <a:latin typeface="+mn-lt"/>
                <a:ea typeface="+mn-ea"/>
                <a:cs typeface="Arial" panose="020B0604020202020204" pitchFamily="34" charset="0"/>
              </a:rPr>
              <a:t>All</a:t>
            </a:r>
            <a:r>
              <a:rPr lang="en-GB" altLang="da-DK" sz="1500" b="0" kern="1200" noProof="1">
                <a:solidFill>
                  <a:schemeClr val="tx1"/>
                </a:solidFill>
                <a:latin typeface="+mn-lt"/>
                <a:ea typeface="+mn-ea"/>
                <a:cs typeface="Arial" panose="020B0604020202020204" pitchFamily="34" charset="0"/>
              </a:rPr>
              <a:t>.</a:t>
            </a:r>
          </a:p>
          <a:p>
            <a:pPr eaLnBrk="1" hangingPunct="1">
              <a:defRPr/>
            </a:pPr>
            <a:endParaRPr lang="en-GB" altLang="da-DK" sz="1500" b="1" noProof="1">
              <a:solidFill>
                <a:schemeClr val="tx1"/>
              </a:solidFill>
              <a:latin typeface="+mn-lt"/>
              <a:cs typeface="Arial" panose="020B0604020202020204" pitchFamily="34" charset="0"/>
            </a:endParaRPr>
          </a:p>
        </p:txBody>
      </p:sp>
      <p:pic>
        <p:nvPicPr>
          <p:cNvPr id="18" name="Picture 17">
            <a:extLst>
              <a:ext uri="{FF2B5EF4-FFF2-40B4-BE49-F238E27FC236}">
                <a16:creationId xmlns:a16="http://schemas.microsoft.com/office/drawing/2014/main" id="{8C7568C4-F4E7-D1DD-9E16-55D693A18A81}"/>
              </a:ext>
            </a:extLst>
          </p:cNvPr>
          <p:cNvPicPr>
            <a:picLocks noChangeAspect="1"/>
          </p:cNvPicPr>
          <p:nvPr userDrawn="1"/>
        </p:nvPicPr>
        <p:blipFill>
          <a:blip r:embed="rId2"/>
          <a:stretch>
            <a:fillRect/>
          </a:stretch>
        </p:blipFill>
        <p:spPr>
          <a:xfrm>
            <a:off x="6995833" y="3556905"/>
            <a:ext cx="1039379" cy="386436"/>
          </a:xfrm>
          <a:prstGeom prst="rect">
            <a:avLst/>
          </a:prstGeom>
        </p:spPr>
      </p:pic>
      <p:pic>
        <p:nvPicPr>
          <p:cNvPr id="20" name="Picture 16">
            <a:extLst>
              <a:ext uri="{FF2B5EF4-FFF2-40B4-BE49-F238E27FC236}">
                <a16:creationId xmlns:a16="http://schemas.microsoft.com/office/drawing/2014/main" id="{619D7E11-A1B9-87A1-C343-9B7BF7695324}"/>
              </a:ext>
            </a:extLst>
          </p:cNvPr>
          <p:cNvPicPr>
            <a:picLocks noChangeAspect="1"/>
          </p:cNvPicPr>
          <p:nvPr userDrawn="1"/>
        </p:nvPicPr>
        <p:blipFill>
          <a:blip r:embed="rId3"/>
          <a:stretch>
            <a:fillRect/>
          </a:stretch>
        </p:blipFill>
        <p:spPr>
          <a:xfrm>
            <a:off x="7217975" y="2353913"/>
            <a:ext cx="595092" cy="914678"/>
          </a:xfrm>
          <a:prstGeom prst="rect">
            <a:avLst/>
          </a:prstGeom>
        </p:spPr>
      </p:pic>
      <p:pic>
        <p:nvPicPr>
          <p:cNvPr id="21" name="Picture 12">
            <a:extLst>
              <a:ext uri="{FF2B5EF4-FFF2-40B4-BE49-F238E27FC236}">
                <a16:creationId xmlns:a16="http://schemas.microsoft.com/office/drawing/2014/main" id="{80C637D8-E182-ED79-3932-6281C750FDEE}"/>
              </a:ext>
            </a:extLst>
          </p:cNvPr>
          <p:cNvPicPr>
            <a:picLocks noChangeAspect="1"/>
          </p:cNvPicPr>
          <p:nvPr userDrawn="1"/>
        </p:nvPicPr>
        <p:blipFill>
          <a:blip r:embed="rId4"/>
          <a:stretch>
            <a:fillRect/>
          </a:stretch>
        </p:blipFill>
        <p:spPr>
          <a:xfrm>
            <a:off x="16357325" y="7812512"/>
            <a:ext cx="685800" cy="985058"/>
          </a:xfrm>
          <a:prstGeom prst="rect">
            <a:avLst/>
          </a:prstGeom>
        </p:spPr>
      </p:pic>
      <p:pic>
        <p:nvPicPr>
          <p:cNvPr id="22" name="Picture 21">
            <a:extLst>
              <a:ext uri="{FF2B5EF4-FFF2-40B4-BE49-F238E27FC236}">
                <a16:creationId xmlns:a16="http://schemas.microsoft.com/office/drawing/2014/main" id="{AEAAFEA5-422F-D155-2CE6-A8E968B26CC5}"/>
              </a:ext>
            </a:extLst>
          </p:cNvPr>
          <p:cNvPicPr>
            <a:picLocks noChangeAspect="1"/>
          </p:cNvPicPr>
          <p:nvPr userDrawn="1"/>
        </p:nvPicPr>
        <p:blipFill>
          <a:blip r:embed="rId5"/>
          <a:stretch>
            <a:fillRect/>
          </a:stretch>
        </p:blipFill>
        <p:spPr>
          <a:xfrm>
            <a:off x="7157247" y="5098096"/>
            <a:ext cx="716547" cy="403058"/>
          </a:xfrm>
          <a:prstGeom prst="rect">
            <a:avLst/>
          </a:prstGeom>
        </p:spPr>
      </p:pic>
      <p:sp>
        <p:nvSpPr>
          <p:cNvPr id="23" name="TextBox 22">
            <a:extLst>
              <a:ext uri="{FF2B5EF4-FFF2-40B4-BE49-F238E27FC236}">
                <a16:creationId xmlns:a16="http://schemas.microsoft.com/office/drawing/2014/main" id="{D3C71F38-1DBD-DBCC-1D60-9EDF19FAE327}"/>
              </a:ext>
            </a:extLst>
          </p:cNvPr>
          <p:cNvSpPr txBox="1"/>
          <p:nvPr userDrawn="1"/>
        </p:nvSpPr>
        <p:spPr>
          <a:xfrm>
            <a:off x="949434" y="666675"/>
            <a:ext cx="2634243" cy="1107996"/>
          </a:xfrm>
          <a:prstGeom prst="rect">
            <a:avLst/>
          </a:prstGeom>
          <a:noFill/>
        </p:spPr>
        <p:txBody>
          <a:bodyPr wrap="square">
            <a:spAutoFit/>
          </a:bodyPr>
          <a:lstStyle/>
          <a:p>
            <a:r>
              <a:rPr kumimoji="0" lang="en-GB" sz="6600" b="0" i="0" u="none" strike="noStrike" kern="1200" cap="none" spc="0" normalizeH="0" baseline="0" noProof="0">
                <a:ln>
                  <a:noFill/>
                </a:ln>
                <a:solidFill>
                  <a:schemeClr val="tx1"/>
                </a:solidFill>
                <a:effectLst/>
                <a:uLnTx/>
                <a:uFillTx/>
                <a:latin typeface="+mj-lt"/>
                <a:ea typeface="+mj-ea"/>
                <a:cs typeface="Arial" panose="020B0404010101010104" pitchFamily="34" charset="77"/>
              </a:rPr>
              <a:t>Tips</a:t>
            </a:r>
            <a:endParaRPr lang="en-US" sz="2700">
              <a:solidFill>
                <a:schemeClr val="tx1"/>
              </a:solidFill>
              <a:latin typeface="+mj-lt"/>
            </a:endParaRPr>
          </a:p>
        </p:txBody>
      </p:sp>
      <p:pic>
        <p:nvPicPr>
          <p:cNvPr id="24" name="Picture 23" descr="Icon&#10;&#10;Description automatically generated">
            <a:extLst>
              <a:ext uri="{FF2B5EF4-FFF2-40B4-BE49-F238E27FC236}">
                <a16:creationId xmlns:a16="http://schemas.microsoft.com/office/drawing/2014/main" id="{0818D836-82FC-FC4A-AA07-5B30C62C37C7}"/>
              </a:ext>
            </a:extLst>
          </p:cNvPr>
          <p:cNvPicPr>
            <a:picLocks noChangeAspect="1"/>
          </p:cNvPicPr>
          <p:nvPr userDrawn="1"/>
        </p:nvPicPr>
        <p:blipFill>
          <a:blip r:embed="rId6"/>
          <a:stretch>
            <a:fillRect/>
          </a:stretch>
        </p:blipFill>
        <p:spPr>
          <a:xfrm>
            <a:off x="16357325" y="2909205"/>
            <a:ext cx="685800" cy="647700"/>
          </a:xfrm>
          <a:prstGeom prst="rect">
            <a:avLst/>
          </a:prstGeom>
        </p:spPr>
      </p:pic>
      <p:pic>
        <p:nvPicPr>
          <p:cNvPr id="25" name="Picture 24">
            <a:extLst>
              <a:ext uri="{FF2B5EF4-FFF2-40B4-BE49-F238E27FC236}">
                <a16:creationId xmlns:a16="http://schemas.microsoft.com/office/drawing/2014/main" id="{4B03C699-7F64-0381-A475-6E6CF2FF91C8}"/>
              </a:ext>
            </a:extLst>
          </p:cNvPr>
          <p:cNvPicPr>
            <a:picLocks noChangeAspect="1"/>
          </p:cNvPicPr>
          <p:nvPr userDrawn="1"/>
        </p:nvPicPr>
        <p:blipFill>
          <a:blip r:embed="rId2"/>
          <a:stretch>
            <a:fillRect/>
          </a:stretch>
        </p:blipFill>
        <p:spPr>
          <a:xfrm>
            <a:off x="16214330" y="4151066"/>
            <a:ext cx="1039379" cy="386436"/>
          </a:xfrm>
          <a:prstGeom prst="rect">
            <a:avLst/>
          </a:prstGeom>
        </p:spPr>
      </p:pic>
      <p:pic>
        <p:nvPicPr>
          <p:cNvPr id="26" name="Picture 25" descr="Icon&#10;&#10;Description automatically generated with medium confidence">
            <a:extLst>
              <a:ext uri="{FF2B5EF4-FFF2-40B4-BE49-F238E27FC236}">
                <a16:creationId xmlns:a16="http://schemas.microsoft.com/office/drawing/2014/main" id="{318C9324-F551-C19C-9E65-FB29A08D770B}"/>
              </a:ext>
            </a:extLst>
          </p:cNvPr>
          <p:cNvPicPr>
            <a:picLocks noChangeAspect="1"/>
          </p:cNvPicPr>
          <p:nvPr userDrawn="1"/>
        </p:nvPicPr>
        <p:blipFill>
          <a:blip r:embed="rId7"/>
          <a:stretch>
            <a:fillRect/>
          </a:stretch>
        </p:blipFill>
        <p:spPr>
          <a:xfrm>
            <a:off x="6835840" y="6655907"/>
            <a:ext cx="1496291" cy="975524"/>
          </a:xfrm>
          <a:prstGeom prst="rect">
            <a:avLst/>
          </a:prstGeom>
        </p:spPr>
      </p:pic>
    </p:spTree>
    <p:extLst>
      <p:ext uri="{BB962C8B-B14F-4D97-AF65-F5344CB8AC3E}">
        <p14:creationId xmlns:p14="http://schemas.microsoft.com/office/powerpoint/2010/main" val="4210697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tx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83560-7915-F1BB-28D9-557569C57C56}"/>
              </a:ext>
            </a:extLst>
          </p:cNvPr>
          <p:cNvGrpSpPr/>
          <p:nvPr userDrawn="1"/>
        </p:nvGrpSpPr>
        <p:grpSpPr>
          <a:xfrm>
            <a:off x="694944" y="-1"/>
            <a:ext cx="16869786" cy="10287002"/>
            <a:chOff x="463296" y="-1"/>
            <a:chExt cx="11246524" cy="6858001"/>
          </a:xfrm>
        </p:grpSpPr>
        <p:pic>
          <p:nvPicPr>
            <p:cNvPr id="8" name="Graphic 7">
              <a:extLst>
                <a:ext uri="{FF2B5EF4-FFF2-40B4-BE49-F238E27FC236}">
                  <a16:creationId xmlns:a16="http://schemas.microsoft.com/office/drawing/2014/main" id="{3F18864D-19E3-DDA5-31A2-D34ED89E8CD7}"/>
                </a:ext>
              </a:extLst>
            </p:cNvPr>
            <p:cNvPicPr>
              <a:picLocks noChangeAspect="1"/>
            </p:cNvPicPr>
            <p:nvPr/>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t="-1" b="40774"/>
            <a:stretch/>
          </p:blipFill>
          <p:spPr>
            <a:xfrm flipV="1">
              <a:off x="463296" y="-1"/>
              <a:ext cx="11237874" cy="4737723"/>
            </a:xfrm>
            <a:custGeom>
              <a:avLst/>
              <a:gdLst>
                <a:gd name="connsiteX0" fmla="*/ 0 w 11237874"/>
                <a:gd name="connsiteY0" fmla="*/ 4737723 h 4737723"/>
                <a:gd name="connsiteX1" fmla="*/ 11237874 w 11237874"/>
                <a:gd name="connsiteY1" fmla="*/ 4737723 h 4737723"/>
                <a:gd name="connsiteX2" fmla="*/ 11237874 w 11237874"/>
                <a:gd name="connsiteY2" fmla="*/ 1583989 h 4737723"/>
                <a:gd name="connsiteX3" fmla="*/ 9616239 w 11237874"/>
                <a:gd name="connsiteY3" fmla="*/ 643441 h 4737723"/>
                <a:gd name="connsiteX4" fmla="*/ 10725619 w 11237874"/>
                <a:gd name="connsiteY4" fmla="*/ 0 h 4737723"/>
                <a:gd name="connsiteX5" fmla="*/ 0 w 11237874"/>
                <a:gd name="connsiteY5" fmla="*/ 0 h 4737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37874" h="4737723">
                  <a:moveTo>
                    <a:pt x="0" y="4737723"/>
                  </a:moveTo>
                  <a:lnTo>
                    <a:pt x="11237874" y="4737723"/>
                  </a:lnTo>
                  <a:lnTo>
                    <a:pt x="11237874" y="1583989"/>
                  </a:lnTo>
                  <a:lnTo>
                    <a:pt x="9616239" y="643441"/>
                  </a:lnTo>
                  <a:lnTo>
                    <a:pt x="10725619" y="0"/>
                  </a:lnTo>
                  <a:lnTo>
                    <a:pt x="0" y="0"/>
                  </a:lnTo>
                  <a:close/>
                </a:path>
              </a:pathLst>
            </a:custGeom>
          </p:spPr>
        </p:pic>
        <p:pic>
          <p:nvPicPr>
            <p:cNvPr id="7" name="Graphic 6">
              <a:extLst>
                <a:ext uri="{FF2B5EF4-FFF2-40B4-BE49-F238E27FC236}">
                  <a16:creationId xmlns:a16="http://schemas.microsoft.com/office/drawing/2014/main" id="{4E981E1D-F872-9C9D-F3C5-E572AE59196C}"/>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53846"/>
            <a:stretch/>
          </p:blipFill>
          <p:spPr>
            <a:xfrm>
              <a:off x="3773637" y="3165962"/>
              <a:ext cx="7936183" cy="3692038"/>
            </a:xfrm>
            <a:prstGeom prst="rect">
              <a:avLst/>
            </a:prstGeom>
          </p:spPr>
        </p:pic>
      </p:grpSp>
      <p:sp>
        <p:nvSpPr>
          <p:cNvPr id="2" name="Title 1">
            <a:extLst>
              <a:ext uri="{FF2B5EF4-FFF2-40B4-BE49-F238E27FC236}">
                <a16:creationId xmlns:a16="http://schemas.microsoft.com/office/drawing/2014/main" id="{49944F56-DED6-0E4A-8310-6D1AE2E62BE9}"/>
              </a:ext>
            </a:extLst>
          </p:cNvPr>
          <p:cNvSpPr>
            <a:spLocks noGrp="1"/>
          </p:cNvSpPr>
          <p:nvPr>
            <p:ph type="ctrTitle"/>
          </p:nvPr>
        </p:nvSpPr>
        <p:spPr>
          <a:xfrm>
            <a:off x="1299413" y="2802920"/>
            <a:ext cx="10610937" cy="3581400"/>
          </a:xfrm>
        </p:spPr>
        <p:txBody>
          <a:bodyPr lIns="0" tIns="0" rIns="0" bIns="0" anchor="b">
            <a:normAutofit/>
          </a:bodyPr>
          <a:lstStyle>
            <a:lvl1pPr algn="l">
              <a:defRPr sz="8100">
                <a:solidFill>
                  <a:schemeClr val="bg1"/>
                </a:solidFill>
              </a:defRPr>
            </a:lvl1pPr>
          </a:lstStyle>
          <a:p>
            <a:r>
              <a:rPr lang="en-US"/>
              <a:t>Click to edit Master title style</a:t>
            </a:r>
          </a:p>
        </p:txBody>
      </p:sp>
      <p:sp>
        <p:nvSpPr>
          <p:cNvPr id="14" name="Content Placeholder 2">
            <a:extLst>
              <a:ext uri="{FF2B5EF4-FFF2-40B4-BE49-F238E27FC236}">
                <a16:creationId xmlns:a16="http://schemas.microsoft.com/office/drawing/2014/main" id="{807A9109-9D34-9A5F-39F8-C26F79B9CF4F}"/>
              </a:ext>
            </a:extLst>
          </p:cNvPr>
          <p:cNvSpPr txBox="1">
            <a:spLocks/>
          </p:cNvSpPr>
          <p:nvPr userDrawn="1"/>
        </p:nvSpPr>
        <p:spPr>
          <a:xfrm>
            <a:off x="1299411" y="9389725"/>
            <a:ext cx="5957916" cy="498665"/>
          </a:xfrm>
          <a:prstGeom prst="rect">
            <a:avLst/>
          </a:prstGeom>
        </p:spPr>
        <p:txBody>
          <a:bodyPr vert="horz" lIns="0" tIns="0" rIns="0" bIns="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rial" panose="020B0404010101010104" pitchFamily="34" charset="77"/>
                <a:ea typeface="+mn-ea"/>
                <a:cs typeface="Arial" panose="020B0404010101010104" pitchFamily="34"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rial" panose="020B0404010101010104" pitchFamily="34" charset="77"/>
                <a:ea typeface="+mn-ea"/>
                <a:cs typeface="Arial" panose="020B0404010101010104" pitchFamily="34"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rial" panose="020B0404010101010104" pitchFamily="34" charset="77"/>
                <a:ea typeface="+mn-ea"/>
                <a:cs typeface="Arial" panose="020B0404010101010104" pitchFamily="34"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rial" panose="020B0404010101010104" pitchFamily="34" charset="77"/>
                <a:ea typeface="+mn-ea"/>
                <a:cs typeface="Arial" panose="020B0404010101010104" pitchFamily="34"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rial" panose="020B0404010101010104" pitchFamily="34" charset="77"/>
                <a:ea typeface="+mn-ea"/>
                <a:cs typeface="Arial" panose="020B0404010101010104" pitchFamily="34"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500">
                <a:solidFill>
                  <a:schemeClr val="bg1"/>
                </a:solidFill>
                <a:effectLst/>
                <a:latin typeface="+mn-lt"/>
              </a:rPr>
              <a:t>© Port of Dover 2023. Strictly confidential</a:t>
            </a:r>
          </a:p>
        </p:txBody>
      </p:sp>
      <p:sp>
        <p:nvSpPr>
          <p:cNvPr id="20" name="Text Placeholder 19">
            <a:extLst>
              <a:ext uri="{FF2B5EF4-FFF2-40B4-BE49-F238E27FC236}">
                <a16:creationId xmlns:a16="http://schemas.microsoft.com/office/drawing/2014/main" id="{F747E981-8C73-FAFA-908D-E9DB9D381CFE}"/>
              </a:ext>
            </a:extLst>
          </p:cNvPr>
          <p:cNvSpPr>
            <a:spLocks noGrp="1"/>
          </p:cNvSpPr>
          <p:nvPr>
            <p:ph type="body" sz="quarter" idx="10"/>
          </p:nvPr>
        </p:nvSpPr>
        <p:spPr>
          <a:xfrm>
            <a:off x="1286436" y="7080403"/>
            <a:ext cx="10623912" cy="1545434"/>
          </a:xfrm>
        </p:spPr>
        <p:txBody>
          <a:bodyPr lIns="0" tIns="0" rIns="0" bIns="0">
            <a:noAutofit/>
          </a:bodyPr>
          <a:lstStyle>
            <a:lvl1pPr marL="0" indent="0">
              <a:spcBef>
                <a:spcPts val="0"/>
              </a:spcBef>
              <a:spcAft>
                <a:spcPts val="2700"/>
              </a:spcAft>
              <a:buNone/>
              <a:defRPr sz="3600" b="1" i="0">
                <a:solidFill>
                  <a:schemeClr val="bg2"/>
                </a:solidFill>
                <a:latin typeface="+mn-lt"/>
                <a:cs typeface="Arial" panose="020B0504010101010104" pitchFamily="34" charset="77"/>
              </a:defRPr>
            </a:lvl1pPr>
            <a:lvl2pPr marL="0" indent="0">
              <a:spcBef>
                <a:spcPts val="0"/>
              </a:spcBef>
              <a:buNone/>
              <a:defRPr sz="2400" b="0" i="0">
                <a:solidFill>
                  <a:schemeClr val="bg1"/>
                </a:solidFill>
                <a:latin typeface="+mn-lt"/>
                <a:cs typeface="Arial" panose="020B04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pic>
        <p:nvPicPr>
          <p:cNvPr id="21" name="Graphic 20">
            <a:extLst>
              <a:ext uri="{FF2B5EF4-FFF2-40B4-BE49-F238E27FC236}">
                <a16:creationId xmlns:a16="http://schemas.microsoft.com/office/drawing/2014/main" id="{C8F1EC92-376E-529F-BA9B-D457B212924B}"/>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413712" y="1051067"/>
            <a:ext cx="3524492" cy="1175987"/>
          </a:xfrm>
          <a:prstGeom prst="rect">
            <a:avLst/>
          </a:prstGeom>
        </p:spPr>
      </p:pic>
    </p:spTree>
    <p:extLst>
      <p:ext uri="{BB962C8B-B14F-4D97-AF65-F5344CB8AC3E}">
        <p14:creationId xmlns:p14="http://schemas.microsoft.com/office/powerpoint/2010/main" val="3062237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tx2"/>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D9CD8C8-6BBD-DC45-F31F-CECAA1BDD3C3}"/>
              </a:ext>
            </a:extLst>
          </p:cNvPr>
          <p:cNvSpPr>
            <a:spLocks noGrp="1"/>
          </p:cNvSpPr>
          <p:nvPr>
            <p:ph type="pic" sz="quarter" idx="10"/>
          </p:nvPr>
        </p:nvSpPr>
        <p:spPr>
          <a:xfrm>
            <a:off x="7724775" y="0"/>
            <a:ext cx="10563225" cy="10287000"/>
          </a:xfrm>
          <a:solidFill>
            <a:schemeClr val="bg2"/>
          </a:solidFill>
        </p:spPr>
        <p:txBody>
          <a:bodyPr anchor="ctr">
            <a:normAutofit/>
          </a:bodyPr>
          <a:lstStyle>
            <a:lvl1pPr marL="0" indent="0" algn="ctr">
              <a:buNone/>
              <a:defRPr sz="2700" b="0" i="0">
                <a:solidFill>
                  <a:schemeClr val="bg1"/>
                </a:solidFill>
                <a:latin typeface="+mn-lt"/>
                <a:cs typeface="Arial" panose="020B0604020202020204" pitchFamily="34" charset="0"/>
              </a:defRPr>
            </a:lvl1pPr>
          </a:lstStyle>
          <a:p>
            <a:r>
              <a:rPr lang="en-US"/>
              <a:t>Click icon to add picture</a:t>
            </a:r>
          </a:p>
        </p:txBody>
      </p:sp>
      <p:sp>
        <p:nvSpPr>
          <p:cNvPr id="2" name="Title 1">
            <a:extLst>
              <a:ext uri="{FF2B5EF4-FFF2-40B4-BE49-F238E27FC236}">
                <a16:creationId xmlns:a16="http://schemas.microsoft.com/office/drawing/2014/main" id="{49944F56-DED6-0E4A-8310-6D1AE2E62BE9}"/>
              </a:ext>
            </a:extLst>
          </p:cNvPr>
          <p:cNvSpPr>
            <a:spLocks noGrp="1"/>
          </p:cNvSpPr>
          <p:nvPr>
            <p:ph type="ctrTitle"/>
          </p:nvPr>
        </p:nvSpPr>
        <p:spPr>
          <a:xfrm>
            <a:off x="1299413" y="2802920"/>
            <a:ext cx="5957915" cy="3581400"/>
          </a:xfrm>
        </p:spPr>
        <p:txBody>
          <a:bodyPr lIns="0" tIns="0" rIns="0" bIns="0" anchor="b">
            <a:normAutofit/>
          </a:bodyPr>
          <a:lstStyle>
            <a:lvl1pPr algn="l">
              <a:defRPr sz="8100">
                <a:solidFill>
                  <a:schemeClr val="bg1"/>
                </a:solidFill>
              </a:defRPr>
            </a:lvl1pPr>
          </a:lstStyle>
          <a:p>
            <a:r>
              <a:rPr lang="en-US"/>
              <a:t>Click to edit Master title style</a:t>
            </a:r>
          </a:p>
        </p:txBody>
      </p:sp>
      <p:sp>
        <p:nvSpPr>
          <p:cNvPr id="14" name="Content Placeholder 2">
            <a:extLst>
              <a:ext uri="{FF2B5EF4-FFF2-40B4-BE49-F238E27FC236}">
                <a16:creationId xmlns:a16="http://schemas.microsoft.com/office/drawing/2014/main" id="{807A9109-9D34-9A5F-39F8-C26F79B9CF4F}"/>
              </a:ext>
            </a:extLst>
          </p:cNvPr>
          <p:cNvSpPr txBox="1">
            <a:spLocks/>
          </p:cNvSpPr>
          <p:nvPr userDrawn="1"/>
        </p:nvSpPr>
        <p:spPr>
          <a:xfrm>
            <a:off x="1299411" y="9389725"/>
            <a:ext cx="5957916" cy="498665"/>
          </a:xfrm>
          <a:prstGeom prst="rect">
            <a:avLst/>
          </a:prstGeom>
        </p:spPr>
        <p:txBody>
          <a:bodyPr vert="horz" lIns="0" tIns="0" rIns="0" bIns="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rial" panose="020B0404010101010104" pitchFamily="34" charset="77"/>
                <a:ea typeface="+mn-ea"/>
                <a:cs typeface="Arial" panose="020B0404010101010104" pitchFamily="34"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rial" panose="020B0404010101010104" pitchFamily="34" charset="77"/>
                <a:ea typeface="+mn-ea"/>
                <a:cs typeface="Arial" panose="020B0404010101010104" pitchFamily="34"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rial" panose="020B0404010101010104" pitchFamily="34" charset="77"/>
                <a:ea typeface="+mn-ea"/>
                <a:cs typeface="Arial" panose="020B0404010101010104" pitchFamily="34"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rial" panose="020B0404010101010104" pitchFamily="34" charset="77"/>
                <a:ea typeface="+mn-ea"/>
                <a:cs typeface="Arial" panose="020B0404010101010104" pitchFamily="34"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rial" panose="020B0404010101010104" pitchFamily="34" charset="77"/>
                <a:ea typeface="+mn-ea"/>
                <a:cs typeface="Arial" panose="020B0404010101010104" pitchFamily="34"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500">
                <a:solidFill>
                  <a:schemeClr val="bg1"/>
                </a:solidFill>
                <a:effectLst/>
                <a:latin typeface="+mn-lt"/>
              </a:rPr>
              <a:t>© Port of Dover 2023. Strictly confidential</a:t>
            </a:r>
          </a:p>
        </p:txBody>
      </p:sp>
      <p:sp>
        <p:nvSpPr>
          <p:cNvPr id="12" name="Text Placeholder 19">
            <a:extLst>
              <a:ext uri="{FF2B5EF4-FFF2-40B4-BE49-F238E27FC236}">
                <a16:creationId xmlns:a16="http://schemas.microsoft.com/office/drawing/2014/main" id="{29E9BD4D-79C8-829B-3A43-1FD6626773DA}"/>
              </a:ext>
            </a:extLst>
          </p:cNvPr>
          <p:cNvSpPr>
            <a:spLocks noGrp="1"/>
          </p:cNvSpPr>
          <p:nvPr>
            <p:ph type="body" sz="quarter" idx="11"/>
          </p:nvPr>
        </p:nvSpPr>
        <p:spPr>
          <a:xfrm>
            <a:off x="1286436" y="7080403"/>
            <a:ext cx="5970891" cy="1930490"/>
          </a:xfrm>
        </p:spPr>
        <p:txBody>
          <a:bodyPr lIns="0" tIns="0" rIns="0" bIns="0">
            <a:noAutofit/>
          </a:bodyPr>
          <a:lstStyle>
            <a:lvl1pPr marL="0" indent="0">
              <a:spcBef>
                <a:spcPts val="0"/>
              </a:spcBef>
              <a:spcAft>
                <a:spcPts val="2700"/>
              </a:spcAft>
              <a:buNone/>
              <a:defRPr sz="3600" b="1" i="0">
                <a:solidFill>
                  <a:schemeClr val="bg2"/>
                </a:solidFill>
                <a:latin typeface="+mn-lt"/>
                <a:cs typeface="Arial" panose="020B0504010101010104" pitchFamily="34" charset="77"/>
              </a:defRPr>
            </a:lvl1pPr>
            <a:lvl2pPr marL="0" indent="0">
              <a:spcBef>
                <a:spcPts val="0"/>
              </a:spcBef>
              <a:buNone/>
              <a:defRPr sz="2400" b="0" i="0">
                <a:solidFill>
                  <a:schemeClr val="bg1"/>
                </a:solidFill>
                <a:latin typeface="+mn-lt"/>
                <a:cs typeface="Arial" panose="020B04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pic>
        <p:nvPicPr>
          <p:cNvPr id="16" name="Graphic 15">
            <a:extLst>
              <a:ext uri="{FF2B5EF4-FFF2-40B4-BE49-F238E27FC236}">
                <a16:creationId xmlns:a16="http://schemas.microsoft.com/office/drawing/2014/main" id="{167071A9-AA4A-1EC0-BE5B-7C4BA316DDE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413712" y="1051067"/>
            <a:ext cx="3524492" cy="1175987"/>
          </a:xfrm>
          <a:prstGeom prst="rect">
            <a:avLst/>
          </a:prstGeom>
        </p:spPr>
      </p:pic>
    </p:spTree>
    <p:extLst>
      <p:ext uri="{BB962C8B-B14F-4D97-AF65-F5344CB8AC3E}">
        <p14:creationId xmlns:p14="http://schemas.microsoft.com/office/powerpoint/2010/main" val="3787389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s">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hasCustomPrompt="1"/>
          </p:nvPr>
        </p:nvSpPr>
        <p:spPr>
          <a:xfrm>
            <a:off x="840612" y="746567"/>
            <a:ext cx="7655208" cy="8612763"/>
          </a:xfrm>
        </p:spPr>
        <p:txBody>
          <a:bodyPr anchor="ctr"/>
          <a:lstStyle>
            <a:lvl1pPr>
              <a:defRPr sz="9000">
                <a:solidFill>
                  <a:schemeClr val="bg1"/>
                </a:solidFill>
                <a:latin typeface="Monoton" pitchFamily="2" charset="0"/>
              </a:defRPr>
            </a:lvl1pPr>
          </a:lstStyle>
          <a:p>
            <a:r>
              <a:rPr lang="en-GB"/>
              <a:t>CONTENTS</a:t>
            </a:r>
            <a:endParaRPr lang="en-US"/>
          </a:p>
        </p:txBody>
      </p: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lvl1pPr>
              <a:defRPr>
                <a:solidFill>
                  <a:schemeClr val="bg1"/>
                </a:solidFill>
              </a:defRPr>
            </a:lvl1p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lvl1pPr>
              <a:defRPr>
                <a:solidFill>
                  <a:schemeClr val="bg1"/>
                </a:solidFill>
              </a:defRPr>
            </a:lvl1pPr>
          </a:lstStyle>
          <a:p>
            <a:fld id="{265F64D2-751B-AC4A-9500-9C681E1F2EAC}" type="slidenum">
              <a:rPr lang="en-US" smtClean="0"/>
              <a:pPr/>
              <a:t>‹#›</a:t>
            </a:fld>
            <a:endParaRPr lang="en-US"/>
          </a:p>
        </p:txBody>
      </p:sp>
      <p:cxnSp>
        <p:nvCxnSpPr>
          <p:cNvPr id="7" name="Straight Connector 6">
            <a:extLst>
              <a:ext uri="{FF2B5EF4-FFF2-40B4-BE49-F238E27FC236}">
                <a16:creationId xmlns:a16="http://schemas.microsoft.com/office/drawing/2014/main" id="{B3EB1259-856D-4DD8-9743-CD9F6DFE765A}"/>
              </a:ext>
            </a:extLst>
          </p:cNvPr>
          <p:cNvCxnSpPr>
            <a:cxnSpLocks/>
          </p:cNvCxnSpPr>
          <p:nvPr userDrawn="1"/>
        </p:nvCxnSpPr>
        <p:spPr>
          <a:xfrm>
            <a:off x="8655269" y="746567"/>
            <a:ext cx="0" cy="883049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 Placeholder 8">
            <a:extLst>
              <a:ext uri="{FF2B5EF4-FFF2-40B4-BE49-F238E27FC236}">
                <a16:creationId xmlns:a16="http://schemas.microsoft.com/office/drawing/2014/main" id="{4742FE5F-D338-7878-28BD-90FF112386DE}"/>
              </a:ext>
            </a:extLst>
          </p:cNvPr>
          <p:cNvSpPr>
            <a:spLocks noGrp="1"/>
          </p:cNvSpPr>
          <p:nvPr>
            <p:ph type="body" sz="quarter" idx="12"/>
          </p:nvPr>
        </p:nvSpPr>
        <p:spPr>
          <a:xfrm>
            <a:off x="9270207" y="746567"/>
            <a:ext cx="8515350" cy="8830491"/>
          </a:xfrm>
        </p:spPr>
        <p:txBody>
          <a:bodyPr anchor="ctr"/>
          <a:lstStyle>
            <a:lvl1pPr marL="378000" indent="-378000">
              <a:spcBef>
                <a:spcPts val="1800"/>
              </a:spcBef>
              <a:buFont typeface="Wingdings" pitchFamily="2" charset="2"/>
              <a:buChar char="§"/>
              <a:defRPr sz="4200" b="0" i="0">
                <a:solidFill>
                  <a:schemeClr val="bg1"/>
                </a:solidFill>
                <a:latin typeface="+mn-lt"/>
                <a:cs typeface="Arial" panose="020B0404010101010104" pitchFamily="34" charset="77"/>
              </a:defRPr>
            </a:lvl1pPr>
            <a:lvl2pPr marL="378000">
              <a:spcBef>
                <a:spcPts val="0"/>
              </a:spcBef>
              <a:defRPr sz="2700" b="0" i="0">
                <a:solidFill>
                  <a:schemeClr val="tx2"/>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p:txBody>
      </p:sp>
      <p:pic>
        <p:nvPicPr>
          <p:cNvPr id="3" name="Graphic 2">
            <a:extLst>
              <a:ext uri="{FF2B5EF4-FFF2-40B4-BE49-F238E27FC236}">
                <a16:creationId xmlns:a16="http://schemas.microsoft.com/office/drawing/2014/main" id="{4F3863C5-8A05-4C62-1AB8-4B51A83D332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Tree>
    <p:extLst>
      <p:ext uri="{BB962C8B-B14F-4D97-AF65-F5344CB8AC3E}">
        <p14:creationId xmlns:p14="http://schemas.microsoft.com/office/powerpoint/2010/main" val="4132054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Large Introduction on Purple">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hasCustomPrompt="1"/>
          </p:nvPr>
        </p:nvSpPr>
        <p:spPr>
          <a:xfrm>
            <a:off x="840611" y="837656"/>
            <a:ext cx="12458702" cy="1310049"/>
          </a:xfrm>
        </p:spPr>
        <p:txBody>
          <a:bodyPr anchor="t"/>
          <a:lstStyle>
            <a:lvl1pPr>
              <a:defRPr>
                <a:solidFill>
                  <a:schemeClr val="tx2"/>
                </a:solidFill>
              </a:defRPr>
            </a:lvl1pPr>
          </a:lstStyle>
          <a:p>
            <a:r>
              <a:rPr lang="en-GB"/>
              <a:t>Click to edit title</a:t>
            </a:r>
            <a:endParaRPr lang="en-US"/>
          </a:p>
        </p:txBody>
      </p:sp>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11" y="2769636"/>
            <a:ext cx="12458702" cy="5948121"/>
          </a:xfrm>
        </p:spPr>
        <p:txBody>
          <a:bodyPr/>
          <a:lstStyle>
            <a:lvl1pPr>
              <a:lnSpc>
                <a:spcPct val="100000"/>
              </a:lnSpc>
              <a:defRPr sz="3600" b="0" i="0">
                <a:solidFill>
                  <a:schemeClr val="bg1"/>
                </a:solidFill>
                <a:latin typeface="+mn-lt"/>
                <a:cs typeface="Arial" panose="020B0404010101010104" pitchFamily="34" charset="77"/>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lvl1pPr>
              <a:defRPr>
                <a:solidFill>
                  <a:schemeClr val="bg1"/>
                </a:solidFill>
              </a:defRPr>
            </a:lvl1p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lvl1pPr>
              <a:defRPr>
                <a:solidFill>
                  <a:schemeClr val="bg1"/>
                </a:solidFill>
              </a:defRPr>
            </a:lvl1p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bg1"/>
                </a:solidFill>
                <a:latin typeface="+mn-lt"/>
                <a:cs typeface="Arial" panose="020B0404010101010104" pitchFamily="34" charset="77"/>
              </a:defRPr>
            </a:lvl1pPr>
          </a:lstStyle>
          <a:p>
            <a:pPr lvl="0"/>
            <a:r>
              <a:rPr lang="en-GB"/>
              <a:t>Click to add section title if required</a:t>
            </a:r>
            <a:endParaRPr lang="en-US"/>
          </a:p>
        </p:txBody>
      </p:sp>
      <p:pic>
        <p:nvPicPr>
          <p:cNvPr id="4" name="Graphic 3">
            <a:extLst>
              <a:ext uri="{FF2B5EF4-FFF2-40B4-BE49-F238E27FC236}">
                <a16:creationId xmlns:a16="http://schemas.microsoft.com/office/drawing/2014/main" id="{F1370144-E987-37F8-093E-C1608AB94B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Tree>
    <p:extLst>
      <p:ext uri="{BB962C8B-B14F-4D97-AF65-F5344CB8AC3E}">
        <p14:creationId xmlns:p14="http://schemas.microsoft.com/office/powerpoint/2010/main" val="2773282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Large Introduction on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hasCustomPrompt="1"/>
          </p:nvPr>
        </p:nvSpPr>
        <p:spPr>
          <a:xfrm>
            <a:off x="840611" y="837657"/>
            <a:ext cx="12458702" cy="1310049"/>
          </a:xfrm>
        </p:spPr>
        <p:txBody>
          <a:bodyPr anchor="t"/>
          <a:lstStyle/>
          <a:p>
            <a:r>
              <a:rPr lang="en-GB"/>
              <a:t>Click to edit title</a:t>
            </a:r>
            <a:endParaRPr lang="en-US"/>
          </a:p>
        </p:txBody>
      </p:sp>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11" y="2769636"/>
            <a:ext cx="12458702" cy="5948121"/>
          </a:xfrm>
        </p:spPr>
        <p:txBody>
          <a:bodyPr/>
          <a:lstStyle>
            <a:lvl1pPr marL="0" indent="0">
              <a:buFont typeface="Arial" panose="020B0604020202020204" pitchFamily="34" charset="0"/>
              <a:buNone/>
              <a:defRPr sz="3600" b="0" i="0">
                <a:solidFill>
                  <a:schemeClr val="tx1"/>
                </a:solidFill>
                <a:latin typeface="+mn-lt"/>
                <a:cs typeface="Arial" panose="020B0404010101010104" pitchFamily="34" charset="77"/>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pic>
        <p:nvPicPr>
          <p:cNvPr id="4" name="Graphic 3">
            <a:extLst>
              <a:ext uri="{FF2B5EF4-FFF2-40B4-BE49-F238E27FC236}">
                <a16:creationId xmlns:a16="http://schemas.microsoft.com/office/drawing/2014/main" id="{8C23CBA0-DB66-4D85-D2C2-D63A6521CDD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Tree>
    <p:extLst>
      <p:ext uri="{BB962C8B-B14F-4D97-AF65-F5344CB8AC3E}">
        <p14:creationId xmlns:p14="http://schemas.microsoft.com/office/powerpoint/2010/main" val="1432165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Large Introduction on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hasCustomPrompt="1"/>
          </p:nvPr>
        </p:nvSpPr>
        <p:spPr>
          <a:xfrm>
            <a:off x="840611" y="837656"/>
            <a:ext cx="12458702" cy="1310049"/>
          </a:xfrm>
        </p:spPr>
        <p:txBody>
          <a:bodyPr anchor="t"/>
          <a:lstStyle>
            <a:lvl1pPr>
              <a:defRPr>
                <a:solidFill>
                  <a:schemeClr val="bg2"/>
                </a:solidFill>
              </a:defRPr>
            </a:lvl1pPr>
          </a:lstStyle>
          <a:p>
            <a:r>
              <a:rPr lang="en-GB"/>
              <a:t>Click to edit title</a:t>
            </a:r>
            <a:endParaRPr lang="en-US"/>
          </a:p>
        </p:txBody>
      </p:sp>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11" y="2769636"/>
            <a:ext cx="12458702" cy="5948121"/>
          </a:xfrm>
        </p:spPr>
        <p:txBody>
          <a:bodyPr/>
          <a:lstStyle>
            <a:lvl1pPr>
              <a:lnSpc>
                <a:spcPct val="100000"/>
              </a:lnSpc>
              <a:defRPr sz="3600" b="0" i="0">
                <a:solidFill>
                  <a:schemeClr val="bg1"/>
                </a:solidFill>
                <a:latin typeface="+mn-lt"/>
                <a:cs typeface="Arial" panose="020B0404010101010104" pitchFamily="34" charset="77"/>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lvl1pPr>
              <a:defRPr>
                <a:solidFill>
                  <a:schemeClr val="bg1"/>
                </a:solidFill>
              </a:defRPr>
            </a:lvl1p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lvl1pPr>
              <a:defRPr>
                <a:solidFill>
                  <a:schemeClr val="bg1"/>
                </a:solidFill>
              </a:defRPr>
            </a:lvl1p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bg1"/>
                </a:solidFill>
                <a:latin typeface="+mn-lt"/>
                <a:cs typeface="Arial" panose="020B0404010101010104" pitchFamily="34" charset="77"/>
              </a:defRPr>
            </a:lvl1pPr>
          </a:lstStyle>
          <a:p>
            <a:pPr lvl="0"/>
            <a:r>
              <a:rPr lang="en-GB"/>
              <a:t>Click to add section title if required</a:t>
            </a:r>
            <a:endParaRPr lang="en-US"/>
          </a:p>
        </p:txBody>
      </p:sp>
      <p:pic>
        <p:nvPicPr>
          <p:cNvPr id="4" name="Graphic 3">
            <a:extLst>
              <a:ext uri="{FF2B5EF4-FFF2-40B4-BE49-F238E27FC236}">
                <a16:creationId xmlns:a16="http://schemas.microsoft.com/office/drawing/2014/main" id="{524A1D4C-C8BA-2199-A910-1DA46299806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Tree>
    <p:extLst>
      <p:ext uri="{BB962C8B-B14F-4D97-AF65-F5344CB8AC3E}">
        <p14:creationId xmlns:p14="http://schemas.microsoft.com/office/powerpoint/2010/main" val="1192305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and Singl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11" y="2793738"/>
            <a:ext cx="16190090" cy="60909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pic>
        <p:nvPicPr>
          <p:cNvPr id="9" name="Graphic 8">
            <a:extLst>
              <a:ext uri="{FF2B5EF4-FFF2-40B4-BE49-F238E27FC236}">
                <a16:creationId xmlns:a16="http://schemas.microsoft.com/office/drawing/2014/main" id="{828347E5-D002-60AB-518A-E6C2828C988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10" name="Text Placeholder 2">
            <a:extLst>
              <a:ext uri="{FF2B5EF4-FFF2-40B4-BE49-F238E27FC236}">
                <a16:creationId xmlns:a16="http://schemas.microsoft.com/office/drawing/2014/main" id="{694A0386-36AB-DC21-7CD9-5F272064A2AF}"/>
              </a:ext>
            </a:extLst>
          </p:cNvPr>
          <p:cNvSpPr>
            <a:spLocks noGrp="1"/>
          </p:cNvSpPr>
          <p:nvPr>
            <p:ph type="body" idx="13"/>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3235424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and Double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11" y="2793737"/>
            <a:ext cx="7718174" cy="53303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6" name="Content Placeholder 2">
            <a:extLst>
              <a:ext uri="{FF2B5EF4-FFF2-40B4-BE49-F238E27FC236}">
                <a16:creationId xmlns:a16="http://schemas.microsoft.com/office/drawing/2014/main" id="{16BFD4A0-06CA-0C2B-AF7A-BD1077984FC9}"/>
              </a:ext>
            </a:extLst>
          </p:cNvPr>
          <p:cNvSpPr>
            <a:spLocks noGrp="1"/>
          </p:cNvSpPr>
          <p:nvPr>
            <p:ph idx="13"/>
          </p:nvPr>
        </p:nvSpPr>
        <p:spPr>
          <a:xfrm>
            <a:off x="9326243" y="2793737"/>
            <a:ext cx="7718174" cy="53303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Graphic 3">
            <a:extLst>
              <a:ext uri="{FF2B5EF4-FFF2-40B4-BE49-F238E27FC236}">
                <a16:creationId xmlns:a16="http://schemas.microsoft.com/office/drawing/2014/main" id="{6F167049-4928-DF75-3BF6-582E895538E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8" name="Title 1">
            <a:extLst>
              <a:ext uri="{FF2B5EF4-FFF2-40B4-BE49-F238E27FC236}">
                <a16:creationId xmlns:a16="http://schemas.microsoft.com/office/drawing/2014/main" id="{62A71611-7649-CC46-F983-F227BBA2B5E9}"/>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9" name="Text Placeholder 2">
            <a:extLst>
              <a:ext uri="{FF2B5EF4-FFF2-40B4-BE49-F238E27FC236}">
                <a16:creationId xmlns:a16="http://schemas.microsoft.com/office/drawing/2014/main" id="{53FF158D-C728-160F-F338-20B789040EF2}"/>
              </a:ext>
            </a:extLst>
          </p:cNvPr>
          <p:cNvSpPr>
            <a:spLocks noGrp="1"/>
          </p:cNvSpPr>
          <p:nvPr>
            <p:ph type="body" idx="14"/>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2939457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le and Triple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486E6C-FF23-7F4F-EC4E-77B74ACA1920}"/>
              </a:ext>
            </a:extLst>
          </p:cNvPr>
          <p:cNvSpPr>
            <a:spLocks noGrp="1"/>
          </p:cNvSpPr>
          <p:nvPr>
            <p:ph idx="1"/>
          </p:nvPr>
        </p:nvSpPr>
        <p:spPr>
          <a:xfrm>
            <a:off x="840609" y="2793740"/>
            <a:ext cx="4860000" cy="53303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6" name="Content Placeholder 2">
            <a:extLst>
              <a:ext uri="{FF2B5EF4-FFF2-40B4-BE49-F238E27FC236}">
                <a16:creationId xmlns:a16="http://schemas.microsoft.com/office/drawing/2014/main" id="{16BFD4A0-06CA-0C2B-AF7A-BD1077984FC9}"/>
              </a:ext>
            </a:extLst>
          </p:cNvPr>
          <p:cNvSpPr>
            <a:spLocks noGrp="1"/>
          </p:cNvSpPr>
          <p:nvPr>
            <p:ph idx="13"/>
          </p:nvPr>
        </p:nvSpPr>
        <p:spPr>
          <a:xfrm>
            <a:off x="6500454" y="2793740"/>
            <a:ext cx="4860000" cy="53303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627CD9A9-AF93-558B-4D17-A365EFB163D8}"/>
              </a:ext>
            </a:extLst>
          </p:cNvPr>
          <p:cNvSpPr>
            <a:spLocks noGrp="1"/>
          </p:cNvSpPr>
          <p:nvPr>
            <p:ph idx="15"/>
          </p:nvPr>
        </p:nvSpPr>
        <p:spPr>
          <a:xfrm>
            <a:off x="12160299" y="2793740"/>
            <a:ext cx="4860000" cy="53303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Graphic 3">
            <a:extLst>
              <a:ext uri="{FF2B5EF4-FFF2-40B4-BE49-F238E27FC236}">
                <a16:creationId xmlns:a16="http://schemas.microsoft.com/office/drawing/2014/main" id="{25E42956-7628-2955-83D7-7A15EC0C087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8" name="Title 1">
            <a:extLst>
              <a:ext uri="{FF2B5EF4-FFF2-40B4-BE49-F238E27FC236}">
                <a16:creationId xmlns:a16="http://schemas.microsoft.com/office/drawing/2014/main" id="{310A6076-24E5-6419-8A4E-094DEEC15377}"/>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9" name="Text Placeholder 2">
            <a:extLst>
              <a:ext uri="{FF2B5EF4-FFF2-40B4-BE49-F238E27FC236}">
                <a16:creationId xmlns:a16="http://schemas.microsoft.com/office/drawing/2014/main" id="{4DDED0C5-E370-CEFC-08DB-4065A5D54411}"/>
              </a:ext>
            </a:extLst>
          </p:cNvPr>
          <p:cNvSpPr>
            <a:spLocks noGrp="1"/>
          </p:cNvSpPr>
          <p:nvPr>
            <p:ph type="body" idx="16"/>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405355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and Content + One Image">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8718602"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299" y="9534526"/>
            <a:ext cx="8301914" cy="547688"/>
          </a:xfrm>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8718602"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8" name="Picture Placeholder 5">
            <a:extLst>
              <a:ext uri="{FF2B5EF4-FFF2-40B4-BE49-F238E27FC236}">
                <a16:creationId xmlns:a16="http://schemas.microsoft.com/office/drawing/2014/main" id="{D24033AD-9074-B520-A9BE-C9A0B11644E8}"/>
              </a:ext>
            </a:extLst>
          </p:cNvPr>
          <p:cNvSpPr>
            <a:spLocks noGrp="1"/>
          </p:cNvSpPr>
          <p:nvPr>
            <p:ph type="pic" sz="quarter" idx="14"/>
          </p:nvPr>
        </p:nvSpPr>
        <p:spPr>
          <a:xfrm>
            <a:off x="9871397" y="-1"/>
            <a:ext cx="8416604" cy="10286999"/>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3" name="Content Placeholder 12">
            <a:extLst>
              <a:ext uri="{FF2B5EF4-FFF2-40B4-BE49-F238E27FC236}">
                <a16:creationId xmlns:a16="http://schemas.microsoft.com/office/drawing/2014/main" id="{BD4FA849-7C24-5FD5-4C7F-E915AFFC09F7}"/>
              </a:ext>
            </a:extLst>
          </p:cNvPr>
          <p:cNvSpPr>
            <a:spLocks noGrp="1"/>
          </p:cNvSpPr>
          <p:nvPr>
            <p:ph sz="quarter" idx="22"/>
          </p:nvPr>
        </p:nvSpPr>
        <p:spPr>
          <a:xfrm>
            <a:off x="840583" y="2782778"/>
            <a:ext cx="8718602" cy="5775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1">
            <a:extLst>
              <a:ext uri="{FF2B5EF4-FFF2-40B4-BE49-F238E27FC236}">
                <a16:creationId xmlns:a16="http://schemas.microsoft.com/office/drawing/2014/main" id="{B33DFCB3-7804-4530-8328-8D8267B090B2}"/>
              </a:ext>
            </a:extLst>
          </p:cNvPr>
          <p:cNvSpPr>
            <a:spLocks noGrp="1"/>
          </p:cNvSpPr>
          <p:nvPr>
            <p:ph type="title"/>
          </p:nvPr>
        </p:nvSpPr>
        <p:spPr>
          <a:xfrm>
            <a:off x="840612" y="837656"/>
            <a:ext cx="8718573" cy="933743"/>
          </a:xfrm>
        </p:spPr>
        <p:txBody>
          <a:bodyPr anchor="t"/>
          <a:lstStyle>
            <a:lvl1pPr>
              <a:defRPr/>
            </a:lvl1pPr>
          </a:lstStyle>
          <a:p>
            <a:endParaRPr lang="en-US"/>
          </a:p>
        </p:txBody>
      </p:sp>
      <p:sp>
        <p:nvSpPr>
          <p:cNvPr id="7" name="Text Placeholder 2">
            <a:extLst>
              <a:ext uri="{FF2B5EF4-FFF2-40B4-BE49-F238E27FC236}">
                <a16:creationId xmlns:a16="http://schemas.microsoft.com/office/drawing/2014/main" id="{28AC62F5-37B3-DBE7-5582-98B659281834}"/>
              </a:ext>
            </a:extLst>
          </p:cNvPr>
          <p:cNvSpPr>
            <a:spLocks noGrp="1"/>
          </p:cNvSpPr>
          <p:nvPr>
            <p:ph type="body" idx="13"/>
          </p:nvPr>
        </p:nvSpPr>
        <p:spPr>
          <a:xfrm>
            <a:off x="840611" y="1807090"/>
            <a:ext cx="8718572"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3153559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and Content + Two Images">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8718602"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299" y="9534526"/>
            <a:ext cx="8301914" cy="547688"/>
          </a:xfrm>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8718602"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8" name="Picture Placeholder 5">
            <a:extLst>
              <a:ext uri="{FF2B5EF4-FFF2-40B4-BE49-F238E27FC236}">
                <a16:creationId xmlns:a16="http://schemas.microsoft.com/office/drawing/2014/main" id="{D24033AD-9074-B520-A9BE-C9A0B11644E8}"/>
              </a:ext>
            </a:extLst>
          </p:cNvPr>
          <p:cNvSpPr>
            <a:spLocks noGrp="1"/>
          </p:cNvSpPr>
          <p:nvPr>
            <p:ph type="pic" sz="quarter" idx="14"/>
          </p:nvPr>
        </p:nvSpPr>
        <p:spPr>
          <a:xfrm>
            <a:off x="9871397" y="0"/>
            <a:ext cx="8416604" cy="5024232"/>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3" name="Picture Placeholder 5">
            <a:extLst>
              <a:ext uri="{FF2B5EF4-FFF2-40B4-BE49-F238E27FC236}">
                <a16:creationId xmlns:a16="http://schemas.microsoft.com/office/drawing/2014/main" id="{940011B0-CA82-CCF6-5CB5-5EC2D0EF0765}"/>
              </a:ext>
            </a:extLst>
          </p:cNvPr>
          <p:cNvSpPr>
            <a:spLocks noGrp="1"/>
          </p:cNvSpPr>
          <p:nvPr>
            <p:ph type="pic" sz="quarter" idx="15"/>
          </p:nvPr>
        </p:nvSpPr>
        <p:spPr>
          <a:xfrm>
            <a:off x="9871397" y="5262770"/>
            <a:ext cx="8416604" cy="5024232"/>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7" name="Content Placeholder 12">
            <a:extLst>
              <a:ext uri="{FF2B5EF4-FFF2-40B4-BE49-F238E27FC236}">
                <a16:creationId xmlns:a16="http://schemas.microsoft.com/office/drawing/2014/main" id="{FBDE1282-DA1C-26F3-D549-907ABEA89CE4}"/>
              </a:ext>
            </a:extLst>
          </p:cNvPr>
          <p:cNvSpPr>
            <a:spLocks noGrp="1"/>
          </p:cNvSpPr>
          <p:nvPr>
            <p:ph sz="quarter" idx="22"/>
          </p:nvPr>
        </p:nvSpPr>
        <p:spPr>
          <a:xfrm>
            <a:off x="840583" y="2782778"/>
            <a:ext cx="8718602" cy="5775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itle 1">
            <a:extLst>
              <a:ext uri="{FF2B5EF4-FFF2-40B4-BE49-F238E27FC236}">
                <a16:creationId xmlns:a16="http://schemas.microsoft.com/office/drawing/2014/main" id="{C35A5FD6-71FB-9C80-6444-06F4F63F1322}"/>
              </a:ext>
            </a:extLst>
          </p:cNvPr>
          <p:cNvSpPr>
            <a:spLocks noGrp="1"/>
          </p:cNvSpPr>
          <p:nvPr>
            <p:ph type="title"/>
          </p:nvPr>
        </p:nvSpPr>
        <p:spPr>
          <a:xfrm>
            <a:off x="840612" y="837656"/>
            <a:ext cx="8718573" cy="933743"/>
          </a:xfrm>
        </p:spPr>
        <p:txBody>
          <a:bodyPr anchor="t"/>
          <a:lstStyle>
            <a:lvl1pPr>
              <a:defRPr/>
            </a:lvl1pPr>
          </a:lstStyle>
          <a:p>
            <a:endParaRPr lang="en-US"/>
          </a:p>
        </p:txBody>
      </p:sp>
      <p:sp>
        <p:nvSpPr>
          <p:cNvPr id="6" name="Text Placeholder 2">
            <a:extLst>
              <a:ext uri="{FF2B5EF4-FFF2-40B4-BE49-F238E27FC236}">
                <a16:creationId xmlns:a16="http://schemas.microsoft.com/office/drawing/2014/main" id="{6285DA81-5079-698B-7E5E-16D19EE24410}"/>
              </a:ext>
            </a:extLst>
          </p:cNvPr>
          <p:cNvSpPr>
            <a:spLocks noGrp="1"/>
          </p:cNvSpPr>
          <p:nvPr>
            <p:ph type="body" idx="13"/>
          </p:nvPr>
        </p:nvSpPr>
        <p:spPr>
          <a:xfrm>
            <a:off x="840611" y="1807090"/>
            <a:ext cx="8718572"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828152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and Content + Three Images">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8718602"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299" y="9534526"/>
            <a:ext cx="8301914" cy="547688"/>
          </a:xfrm>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8718602"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3" name="Picture Placeholder 5">
            <a:extLst>
              <a:ext uri="{FF2B5EF4-FFF2-40B4-BE49-F238E27FC236}">
                <a16:creationId xmlns:a16="http://schemas.microsoft.com/office/drawing/2014/main" id="{783460B6-E24E-0E16-53C1-84120DE3185C}"/>
              </a:ext>
            </a:extLst>
          </p:cNvPr>
          <p:cNvSpPr>
            <a:spLocks noGrp="1"/>
          </p:cNvSpPr>
          <p:nvPr>
            <p:ph type="pic" sz="quarter" idx="15"/>
          </p:nvPr>
        </p:nvSpPr>
        <p:spPr>
          <a:xfrm>
            <a:off x="9871398" y="5262767"/>
            <a:ext cx="4077000" cy="5024234"/>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10" name="Picture Placeholder 5">
            <a:extLst>
              <a:ext uri="{FF2B5EF4-FFF2-40B4-BE49-F238E27FC236}">
                <a16:creationId xmlns:a16="http://schemas.microsoft.com/office/drawing/2014/main" id="{2447076C-CFBC-9993-5EE2-0429934A78DB}"/>
              </a:ext>
            </a:extLst>
          </p:cNvPr>
          <p:cNvSpPr>
            <a:spLocks noGrp="1"/>
          </p:cNvSpPr>
          <p:nvPr>
            <p:ph type="pic" sz="quarter" idx="16"/>
          </p:nvPr>
        </p:nvSpPr>
        <p:spPr>
          <a:xfrm>
            <a:off x="14211000" y="5262767"/>
            <a:ext cx="4077000" cy="5024234"/>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6" name="Picture Placeholder 5">
            <a:extLst>
              <a:ext uri="{FF2B5EF4-FFF2-40B4-BE49-F238E27FC236}">
                <a16:creationId xmlns:a16="http://schemas.microsoft.com/office/drawing/2014/main" id="{99940DEB-7EE7-5272-7E96-E37A66CBD202}"/>
              </a:ext>
            </a:extLst>
          </p:cNvPr>
          <p:cNvSpPr>
            <a:spLocks noGrp="1"/>
          </p:cNvSpPr>
          <p:nvPr>
            <p:ph type="pic" sz="quarter" idx="14"/>
          </p:nvPr>
        </p:nvSpPr>
        <p:spPr>
          <a:xfrm>
            <a:off x="9871397" y="0"/>
            <a:ext cx="8416604" cy="5024232"/>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7" name="Content Placeholder 12">
            <a:extLst>
              <a:ext uri="{FF2B5EF4-FFF2-40B4-BE49-F238E27FC236}">
                <a16:creationId xmlns:a16="http://schemas.microsoft.com/office/drawing/2014/main" id="{FCB8164B-CEE9-9CDF-E445-83824C2189D3}"/>
              </a:ext>
            </a:extLst>
          </p:cNvPr>
          <p:cNvSpPr>
            <a:spLocks noGrp="1"/>
          </p:cNvSpPr>
          <p:nvPr>
            <p:ph sz="quarter" idx="22"/>
          </p:nvPr>
        </p:nvSpPr>
        <p:spPr>
          <a:xfrm>
            <a:off x="840583" y="2782778"/>
            <a:ext cx="8718602" cy="5775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itle 1">
            <a:extLst>
              <a:ext uri="{FF2B5EF4-FFF2-40B4-BE49-F238E27FC236}">
                <a16:creationId xmlns:a16="http://schemas.microsoft.com/office/drawing/2014/main" id="{79D54707-BF97-B500-8267-6A54E06DE0B3}"/>
              </a:ext>
            </a:extLst>
          </p:cNvPr>
          <p:cNvSpPr>
            <a:spLocks noGrp="1"/>
          </p:cNvSpPr>
          <p:nvPr>
            <p:ph type="title"/>
          </p:nvPr>
        </p:nvSpPr>
        <p:spPr>
          <a:xfrm>
            <a:off x="840612" y="837656"/>
            <a:ext cx="8718573" cy="933743"/>
          </a:xfrm>
        </p:spPr>
        <p:txBody>
          <a:bodyPr anchor="t"/>
          <a:lstStyle>
            <a:lvl1pPr>
              <a:defRPr/>
            </a:lvl1pPr>
          </a:lstStyle>
          <a:p>
            <a:endParaRPr lang="en-US"/>
          </a:p>
        </p:txBody>
      </p:sp>
      <p:sp>
        <p:nvSpPr>
          <p:cNvPr id="9" name="Text Placeholder 2">
            <a:extLst>
              <a:ext uri="{FF2B5EF4-FFF2-40B4-BE49-F238E27FC236}">
                <a16:creationId xmlns:a16="http://schemas.microsoft.com/office/drawing/2014/main" id="{95913F1B-CFF9-8600-7A5B-AFCAAFDDC832}"/>
              </a:ext>
            </a:extLst>
          </p:cNvPr>
          <p:cNvSpPr>
            <a:spLocks noGrp="1"/>
          </p:cNvSpPr>
          <p:nvPr>
            <p:ph type="body" idx="13"/>
          </p:nvPr>
        </p:nvSpPr>
        <p:spPr>
          <a:xfrm>
            <a:off x="840611" y="1807090"/>
            <a:ext cx="8718572"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3516934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 and Content + Data on Blu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64515B9-B9B4-5B8B-405F-B0267BB24BC1}"/>
              </a:ext>
            </a:extLst>
          </p:cNvPr>
          <p:cNvSpPr/>
          <p:nvPr userDrawn="1"/>
        </p:nvSpPr>
        <p:spPr>
          <a:xfrm>
            <a:off x="7222604" y="0"/>
            <a:ext cx="11065398" cy="10287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605211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301" y="9534526"/>
            <a:ext cx="5762873" cy="547688"/>
          </a:xfrm>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2" y="329879"/>
            <a:ext cx="6052122"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4" name="Text Placeholder 10">
            <a:extLst>
              <a:ext uri="{FF2B5EF4-FFF2-40B4-BE49-F238E27FC236}">
                <a16:creationId xmlns:a16="http://schemas.microsoft.com/office/drawing/2014/main" id="{210ED0ED-37F2-1CDD-1697-2C097039FBBB}"/>
              </a:ext>
            </a:extLst>
          </p:cNvPr>
          <p:cNvSpPr>
            <a:spLocks noGrp="1"/>
          </p:cNvSpPr>
          <p:nvPr>
            <p:ph type="body" sz="quarter" idx="15" hasCustomPrompt="1"/>
          </p:nvPr>
        </p:nvSpPr>
        <p:spPr>
          <a:xfrm>
            <a:off x="11271200" y="3848984"/>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8" name="Text Placeholder 10">
            <a:extLst>
              <a:ext uri="{FF2B5EF4-FFF2-40B4-BE49-F238E27FC236}">
                <a16:creationId xmlns:a16="http://schemas.microsoft.com/office/drawing/2014/main" id="{1E7DB175-3BA8-6A0C-8A55-E9DC0E967846}"/>
              </a:ext>
            </a:extLst>
          </p:cNvPr>
          <p:cNvSpPr>
            <a:spLocks noGrp="1"/>
          </p:cNvSpPr>
          <p:nvPr>
            <p:ph type="body" sz="quarter" idx="16" hasCustomPrompt="1"/>
          </p:nvPr>
        </p:nvSpPr>
        <p:spPr>
          <a:xfrm>
            <a:off x="11277245" y="6504185"/>
            <a:ext cx="2935148" cy="2154521"/>
          </a:xfrm>
        </p:spPr>
        <p:txBody>
          <a:bodyPr/>
          <a:lstStyle>
            <a:lvl1pPr>
              <a:defRPr sz="9000" b="1" i="0">
                <a:solidFill>
                  <a:schemeClr val="bg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9" name="Text Placeholder 10">
            <a:extLst>
              <a:ext uri="{FF2B5EF4-FFF2-40B4-BE49-F238E27FC236}">
                <a16:creationId xmlns:a16="http://schemas.microsoft.com/office/drawing/2014/main" id="{E083262A-C6F7-F8CA-8F64-35843A971F1E}"/>
              </a:ext>
            </a:extLst>
          </p:cNvPr>
          <p:cNvSpPr>
            <a:spLocks noGrp="1"/>
          </p:cNvSpPr>
          <p:nvPr>
            <p:ph type="body" sz="quarter" idx="17" hasCustomPrompt="1"/>
          </p:nvPr>
        </p:nvSpPr>
        <p:spPr>
          <a:xfrm>
            <a:off x="14512241" y="6504187"/>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0" name="Text Placeholder 10">
            <a:extLst>
              <a:ext uri="{FF2B5EF4-FFF2-40B4-BE49-F238E27FC236}">
                <a16:creationId xmlns:a16="http://schemas.microsoft.com/office/drawing/2014/main" id="{69C54CBB-3E46-4A68-5822-DADA7F396832}"/>
              </a:ext>
            </a:extLst>
          </p:cNvPr>
          <p:cNvSpPr>
            <a:spLocks noGrp="1"/>
          </p:cNvSpPr>
          <p:nvPr>
            <p:ph type="body" sz="quarter" idx="18" hasCustomPrompt="1"/>
          </p:nvPr>
        </p:nvSpPr>
        <p:spPr>
          <a:xfrm>
            <a:off x="8036206" y="1328981"/>
            <a:ext cx="9411182" cy="2154521"/>
          </a:xfrm>
        </p:spPr>
        <p:txBody>
          <a:bodyPr/>
          <a:lstStyle>
            <a:lvl1pPr>
              <a:defRPr sz="4800" b="1" i="0">
                <a:solidFill>
                  <a:schemeClr val="bg1"/>
                </a:solidFill>
                <a:latin typeface="+mn-lt"/>
                <a:cs typeface="Arial" panose="020B0604020202020204" pitchFamily="34" charset="0"/>
              </a:defRPr>
            </a:lvl1pPr>
            <a:lvl2pPr>
              <a:spcBef>
                <a:spcPts val="0"/>
              </a:spcBef>
              <a:defRPr sz="2400" b="0" i="0">
                <a:solidFill>
                  <a:schemeClr val="bg1"/>
                </a:solidFill>
                <a:latin typeface="Arial" panose="020B0504010101010104" pitchFamily="34" charset="77"/>
                <a:cs typeface="Arial" panose="020B05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Add quotes and large data</a:t>
            </a:r>
          </a:p>
        </p:txBody>
      </p:sp>
      <p:sp>
        <p:nvSpPr>
          <p:cNvPr id="11" name="Text Placeholder 10">
            <a:extLst>
              <a:ext uri="{FF2B5EF4-FFF2-40B4-BE49-F238E27FC236}">
                <a16:creationId xmlns:a16="http://schemas.microsoft.com/office/drawing/2014/main" id="{5C95E8D5-C2D7-82D5-A9FC-A0812C53B73D}"/>
              </a:ext>
            </a:extLst>
          </p:cNvPr>
          <p:cNvSpPr>
            <a:spLocks noGrp="1"/>
          </p:cNvSpPr>
          <p:nvPr>
            <p:ph type="body" sz="quarter" idx="19" hasCustomPrompt="1"/>
          </p:nvPr>
        </p:nvSpPr>
        <p:spPr>
          <a:xfrm>
            <a:off x="14512241" y="3848984"/>
            <a:ext cx="2935148" cy="2154521"/>
          </a:xfrm>
        </p:spPr>
        <p:txBody>
          <a:bodyPr/>
          <a:lstStyle>
            <a:lvl1pPr>
              <a:defRPr sz="9000" b="1" i="0">
                <a:solidFill>
                  <a:schemeClr val="bg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7" name="Text Placeholder 10">
            <a:extLst>
              <a:ext uri="{FF2B5EF4-FFF2-40B4-BE49-F238E27FC236}">
                <a16:creationId xmlns:a16="http://schemas.microsoft.com/office/drawing/2014/main" id="{54A8982B-B651-4B1B-AA10-C4F5682F6B43}"/>
              </a:ext>
            </a:extLst>
          </p:cNvPr>
          <p:cNvSpPr>
            <a:spLocks noGrp="1"/>
          </p:cNvSpPr>
          <p:nvPr>
            <p:ph type="body" sz="quarter" idx="20" hasCustomPrompt="1"/>
          </p:nvPr>
        </p:nvSpPr>
        <p:spPr>
          <a:xfrm>
            <a:off x="8036206" y="6504187"/>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8" name="Text Placeholder 10">
            <a:extLst>
              <a:ext uri="{FF2B5EF4-FFF2-40B4-BE49-F238E27FC236}">
                <a16:creationId xmlns:a16="http://schemas.microsoft.com/office/drawing/2014/main" id="{035A8FC5-85FB-D9E4-664E-330B65F50A18}"/>
              </a:ext>
            </a:extLst>
          </p:cNvPr>
          <p:cNvSpPr>
            <a:spLocks noGrp="1"/>
          </p:cNvSpPr>
          <p:nvPr>
            <p:ph type="body" sz="quarter" idx="21" hasCustomPrompt="1"/>
          </p:nvPr>
        </p:nvSpPr>
        <p:spPr>
          <a:xfrm>
            <a:off x="8036206" y="3848984"/>
            <a:ext cx="2935148" cy="2154521"/>
          </a:xfrm>
        </p:spPr>
        <p:txBody>
          <a:bodyPr/>
          <a:lstStyle>
            <a:lvl1pPr>
              <a:defRPr sz="9000" b="1" i="0">
                <a:solidFill>
                  <a:schemeClr val="bg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pic>
        <p:nvPicPr>
          <p:cNvPr id="7" name="Graphic 6">
            <a:extLst>
              <a:ext uri="{FF2B5EF4-FFF2-40B4-BE49-F238E27FC236}">
                <a16:creationId xmlns:a16="http://schemas.microsoft.com/office/drawing/2014/main" id="{6896CD86-2044-5325-620B-9FF61230A6C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13" name="Content Placeholder 12">
            <a:extLst>
              <a:ext uri="{FF2B5EF4-FFF2-40B4-BE49-F238E27FC236}">
                <a16:creationId xmlns:a16="http://schemas.microsoft.com/office/drawing/2014/main" id="{DDA25B72-9FA3-628C-00FF-FD456746FF37}"/>
              </a:ext>
            </a:extLst>
          </p:cNvPr>
          <p:cNvSpPr>
            <a:spLocks noGrp="1"/>
          </p:cNvSpPr>
          <p:nvPr>
            <p:ph sz="quarter" idx="22"/>
          </p:nvPr>
        </p:nvSpPr>
        <p:spPr>
          <a:xfrm>
            <a:off x="840584" y="2782777"/>
            <a:ext cx="6052113" cy="5775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1">
            <a:extLst>
              <a:ext uri="{FF2B5EF4-FFF2-40B4-BE49-F238E27FC236}">
                <a16:creationId xmlns:a16="http://schemas.microsoft.com/office/drawing/2014/main" id="{4A5D77C7-091B-BE79-2DE0-597AF24E1464}"/>
              </a:ext>
            </a:extLst>
          </p:cNvPr>
          <p:cNvSpPr>
            <a:spLocks noGrp="1"/>
          </p:cNvSpPr>
          <p:nvPr>
            <p:ph type="title"/>
          </p:nvPr>
        </p:nvSpPr>
        <p:spPr>
          <a:xfrm>
            <a:off x="840612" y="837656"/>
            <a:ext cx="6052086" cy="933743"/>
          </a:xfrm>
        </p:spPr>
        <p:txBody>
          <a:bodyPr anchor="t"/>
          <a:lstStyle>
            <a:lvl1pPr>
              <a:defRPr/>
            </a:lvl1pPr>
          </a:lstStyle>
          <a:p>
            <a:endParaRPr lang="en-US"/>
          </a:p>
        </p:txBody>
      </p:sp>
      <p:sp>
        <p:nvSpPr>
          <p:cNvPr id="6" name="Text Placeholder 2">
            <a:extLst>
              <a:ext uri="{FF2B5EF4-FFF2-40B4-BE49-F238E27FC236}">
                <a16:creationId xmlns:a16="http://schemas.microsoft.com/office/drawing/2014/main" id="{B1AFA319-55EB-DCAB-F5B3-8956981A403C}"/>
              </a:ext>
            </a:extLst>
          </p:cNvPr>
          <p:cNvSpPr>
            <a:spLocks noGrp="1"/>
          </p:cNvSpPr>
          <p:nvPr>
            <p:ph type="body" idx="13"/>
          </p:nvPr>
        </p:nvSpPr>
        <p:spPr>
          <a:xfrm>
            <a:off x="840611" y="1807090"/>
            <a:ext cx="6052086"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2927996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and Content + Data on Purpl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964515B9-B9B4-5B8B-405F-B0267BB24BC1}"/>
              </a:ext>
            </a:extLst>
          </p:cNvPr>
          <p:cNvSpPr/>
          <p:nvPr userDrawn="1"/>
        </p:nvSpPr>
        <p:spPr>
          <a:xfrm>
            <a:off x="7222604" y="0"/>
            <a:ext cx="11065398" cy="10287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605211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301" y="9534526"/>
            <a:ext cx="5762873" cy="547688"/>
          </a:xfrm>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2" y="329879"/>
            <a:ext cx="6052122"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4" name="Text Placeholder 10">
            <a:extLst>
              <a:ext uri="{FF2B5EF4-FFF2-40B4-BE49-F238E27FC236}">
                <a16:creationId xmlns:a16="http://schemas.microsoft.com/office/drawing/2014/main" id="{210ED0ED-37F2-1CDD-1697-2C097039FBBB}"/>
              </a:ext>
            </a:extLst>
          </p:cNvPr>
          <p:cNvSpPr>
            <a:spLocks noGrp="1"/>
          </p:cNvSpPr>
          <p:nvPr>
            <p:ph type="body" sz="quarter" idx="15" hasCustomPrompt="1"/>
          </p:nvPr>
        </p:nvSpPr>
        <p:spPr>
          <a:xfrm>
            <a:off x="11271200" y="3848984"/>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8" name="Text Placeholder 10">
            <a:extLst>
              <a:ext uri="{FF2B5EF4-FFF2-40B4-BE49-F238E27FC236}">
                <a16:creationId xmlns:a16="http://schemas.microsoft.com/office/drawing/2014/main" id="{1E7DB175-3BA8-6A0C-8A55-E9DC0E967846}"/>
              </a:ext>
            </a:extLst>
          </p:cNvPr>
          <p:cNvSpPr>
            <a:spLocks noGrp="1"/>
          </p:cNvSpPr>
          <p:nvPr>
            <p:ph type="body" sz="quarter" idx="16" hasCustomPrompt="1"/>
          </p:nvPr>
        </p:nvSpPr>
        <p:spPr>
          <a:xfrm>
            <a:off x="11277245" y="6504185"/>
            <a:ext cx="2935148" cy="2154521"/>
          </a:xfrm>
        </p:spPr>
        <p:txBody>
          <a:bodyPr/>
          <a:lstStyle>
            <a:lvl1pPr>
              <a:defRPr sz="9000" b="1" i="0">
                <a:solidFill>
                  <a:schemeClr val="accent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9" name="Text Placeholder 10">
            <a:extLst>
              <a:ext uri="{FF2B5EF4-FFF2-40B4-BE49-F238E27FC236}">
                <a16:creationId xmlns:a16="http://schemas.microsoft.com/office/drawing/2014/main" id="{E083262A-C6F7-F8CA-8F64-35843A971F1E}"/>
              </a:ext>
            </a:extLst>
          </p:cNvPr>
          <p:cNvSpPr>
            <a:spLocks noGrp="1"/>
          </p:cNvSpPr>
          <p:nvPr>
            <p:ph type="body" sz="quarter" idx="17" hasCustomPrompt="1"/>
          </p:nvPr>
        </p:nvSpPr>
        <p:spPr>
          <a:xfrm>
            <a:off x="14512241" y="6504187"/>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0" name="Text Placeholder 10">
            <a:extLst>
              <a:ext uri="{FF2B5EF4-FFF2-40B4-BE49-F238E27FC236}">
                <a16:creationId xmlns:a16="http://schemas.microsoft.com/office/drawing/2014/main" id="{69C54CBB-3E46-4A68-5822-DADA7F396832}"/>
              </a:ext>
            </a:extLst>
          </p:cNvPr>
          <p:cNvSpPr>
            <a:spLocks noGrp="1"/>
          </p:cNvSpPr>
          <p:nvPr>
            <p:ph type="body" sz="quarter" idx="18" hasCustomPrompt="1"/>
          </p:nvPr>
        </p:nvSpPr>
        <p:spPr>
          <a:xfrm>
            <a:off x="8036206" y="1328981"/>
            <a:ext cx="9411182" cy="2154521"/>
          </a:xfrm>
        </p:spPr>
        <p:txBody>
          <a:bodyPr/>
          <a:lstStyle>
            <a:lvl1pPr>
              <a:defRPr sz="4800" b="1" i="0">
                <a:solidFill>
                  <a:schemeClr val="bg1"/>
                </a:solidFill>
                <a:latin typeface="+mn-lt"/>
                <a:cs typeface="Arial" panose="020B0604020202020204" pitchFamily="34" charset="0"/>
              </a:defRPr>
            </a:lvl1pPr>
            <a:lvl2pPr>
              <a:spcBef>
                <a:spcPts val="0"/>
              </a:spcBef>
              <a:defRPr sz="2400" b="0" i="0">
                <a:solidFill>
                  <a:schemeClr val="bg1"/>
                </a:solidFill>
                <a:latin typeface="Arial" panose="020B0504010101010104" pitchFamily="34" charset="77"/>
                <a:cs typeface="Arial" panose="020B05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Add quotes and large data</a:t>
            </a:r>
          </a:p>
        </p:txBody>
      </p:sp>
      <p:sp>
        <p:nvSpPr>
          <p:cNvPr id="11" name="Text Placeholder 10">
            <a:extLst>
              <a:ext uri="{FF2B5EF4-FFF2-40B4-BE49-F238E27FC236}">
                <a16:creationId xmlns:a16="http://schemas.microsoft.com/office/drawing/2014/main" id="{5C95E8D5-C2D7-82D5-A9FC-A0812C53B73D}"/>
              </a:ext>
            </a:extLst>
          </p:cNvPr>
          <p:cNvSpPr>
            <a:spLocks noGrp="1"/>
          </p:cNvSpPr>
          <p:nvPr>
            <p:ph type="body" sz="quarter" idx="19" hasCustomPrompt="1"/>
          </p:nvPr>
        </p:nvSpPr>
        <p:spPr>
          <a:xfrm>
            <a:off x="14512241" y="3848984"/>
            <a:ext cx="2935148" cy="2154521"/>
          </a:xfrm>
        </p:spPr>
        <p:txBody>
          <a:bodyPr/>
          <a:lstStyle>
            <a:lvl1pPr>
              <a:defRPr sz="9000" b="1" i="0">
                <a:solidFill>
                  <a:schemeClr val="accent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7" name="Text Placeholder 10">
            <a:extLst>
              <a:ext uri="{FF2B5EF4-FFF2-40B4-BE49-F238E27FC236}">
                <a16:creationId xmlns:a16="http://schemas.microsoft.com/office/drawing/2014/main" id="{54A8982B-B651-4B1B-AA10-C4F5682F6B43}"/>
              </a:ext>
            </a:extLst>
          </p:cNvPr>
          <p:cNvSpPr>
            <a:spLocks noGrp="1"/>
          </p:cNvSpPr>
          <p:nvPr>
            <p:ph type="body" sz="quarter" idx="20" hasCustomPrompt="1"/>
          </p:nvPr>
        </p:nvSpPr>
        <p:spPr>
          <a:xfrm>
            <a:off x="8036206" y="6504187"/>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8" name="Text Placeholder 10">
            <a:extLst>
              <a:ext uri="{FF2B5EF4-FFF2-40B4-BE49-F238E27FC236}">
                <a16:creationId xmlns:a16="http://schemas.microsoft.com/office/drawing/2014/main" id="{035A8FC5-85FB-D9E4-664E-330B65F50A18}"/>
              </a:ext>
            </a:extLst>
          </p:cNvPr>
          <p:cNvSpPr>
            <a:spLocks noGrp="1"/>
          </p:cNvSpPr>
          <p:nvPr>
            <p:ph type="body" sz="quarter" idx="21" hasCustomPrompt="1"/>
          </p:nvPr>
        </p:nvSpPr>
        <p:spPr>
          <a:xfrm>
            <a:off x="8036206" y="3848984"/>
            <a:ext cx="2935148" cy="2154521"/>
          </a:xfrm>
        </p:spPr>
        <p:txBody>
          <a:bodyPr/>
          <a:lstStyle>
            <a:lvl1pPr>
              <a:defRPr sz="9000" b="1" i="0">
                <a:solidFill>
                  <a:schemeClr val="accent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pic>
        <p:nvPicPr>
          <p:cNvPr id="3" name="Graphic 2">
            <a:extLst>
              <a:ext uri="{FF2B5EF4-FFF2-40B4-BE49-F238E27FC236}">
                <a16:creationId xmlns:a16="http://schemas.microsoft.com/office/drawing/2014/main" id="{607F57E2-44A7-D0D6-5686-E071E3CBDB4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7" name="Content Placeholder 12">
            <a:extLst>
              <a:ext uri="{FF2B5EF4-FFF2-40B4-BE49-F238E27FC236}">
                <a16:creationId xmlns:a16="http://schemas.microsoft.com/office/drawing/2014/main" id="{AE1D3057-C168-DD08-FAE9-9942E5918146}"/>
              </a:ext>
            </a:extLst>
          </p:cNvPr>
          <p:cNvSpPr>
            <a:spLocks noGrp="1"/>
          </p:cNvSpPr>
          <p:nvPr>
            <p:ph sz="quarter" idx="22"/>
          </p:nvPr>
        </p:nvSpPr>
        <p:spPr>
          <a:xfrm>
            <a:off x="840584" y="2782778"/>
            <a:ext cx="6052113" cy="5775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1">
            <a:extLst>
              <a:ext uri="{FF2B5EF4-FFF2-40B4-BE49-F238E27FC236}">
                <a16:creationId xmlns:a16="http://schemas.microsoft.com/office/drawing/2014/main" id="{2F558309-8BB5-36F5-1D9A-C3854601CD81}"/>
              </a:ext>
            </a:extLst>
          </p:cNvPr>
          <p:cNvSpPr>
            <a:spLocks noGrp="1"/>
          </p:cNvSpPr>
          <p:nvPr>
            <p:ph type="title"/>
          </p:nvPr>
        </p:nvSpPr>
        <p:spPr>
          <a:xfrm>
            <a:off x="840612" y="837656"/>
            <a:ext cx="6052086" cy="933743"/>
          </a:xfrm>
        </p:spPr>
        <p:txBody>
          <a:bodyPr anchor="t"/>
          <a:lstStyle>
            <a:lvl1pPr>
              <a:defRPr/>
            </a:lvl1pPr>
          </a:lstStyle>
          <a:p>
            <a:endParaRPr lang="en-US"/>
          </a:p>
        </p:txBody>
      </p:sp>
      <p:sp>
        <p:nvSpPr>
          <p:cNvPr id="13" name="Text Placeholder 2">
            <a:extLst>
              <a:ext uri="{FF2B5EF4-FFF2-40B4-BE49-F238E27FC236}">
                <a16:creationId xmlns:a16="http://schemas.microsoft.com/office/drawing/2014/main" id="{04E9A676-BCBD-3968-DD77-E1E66945416D}"/>
              </a:ext>
            </a:extLst>
          </p:cNvPr>
          <p:cNvSpPr>
            <a:spLocks noGrp="1"/>
          </p:cNvSpPr>
          <p:nvPr>
            <p:ph type="body" idx="13"/>
          </p:nvPr>
        </p:nvSpPr>
        <p:spPr>
          <a:xfrm>
            <a:off x="840611" y="1807090"/>
            <a:ext cx="6052086"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32544977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and Content + Data on Blue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E61F3E1-EEC0-62B3-1AB6-21F9EB55B9D6}"/>
              </a:ext>
            </a:extLst>
          </p:cNvPr>
          <p:cNvSpPr/>
          <p:nvPr userDrawn="1"/>
        </p:nvSpPr>
        <p:spPr>
          <a:xfrm>
            <a:off x="1" y="5143501"/>
            <a:ext cx="18287999" cy="51574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lvl1pPr>
              <a:defRPr>
                <a:solidFill>
                  <a:schemeClr val="bg1"/>
                </a:solidFill>
              </a:defRPr>
            </a:lvl1p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lvl1pPr>
              <a:defRPr>
                <a:solidFill>
                  <a:schemeClr val="bg1"/>
                </a:solidFill>
              </a:defRPr>
            </a:lvl1p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11" name="Text Placeholder 10">
            <a:extLst>
              <a:ext uri="{FF2B5EF4-FFF2-40B4-BE49-F238E27FC236}">
                <a16:creationId xmlns:a16="http://schemas.microsoft.com/office/drawing/2014/main" id="{44E87D2E-7BBA-5D5C-EE10-9C21F9AC12A2}"/>
              </a:ext>
            </a:extLst>
          </p:cNvPr>
          <p:cNvSpPr>
            <a:spLocks noGrp="1"/>
          </p:cNvSpPr>
          <p:nvPr>
            <p:ph type="body" sz="quarter" idx="15" hasCustomPrompt="1"/>
          </p:nvPr>
        </p:nvSpPr>
        <p:spPr>
          <a:xfrm>
            <a:off x="7272149" y="6504185"/>
            <a:ext cx="2935148" cy="2154521"/>
          </a:xfrm>
        </p:spPr>
        <p:txBody>
          <a:bodyPr/>
          <a:lstStyle>
            <a:lvl1pPr>
              <a:defRPr sz="9000" b="1" i="0">
                <a:solidFill>
                  <a:schemeClr val="bg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2" name="Text Placeholder 10">
            <a:extLst>
              <a:ext uri="{FF2B5EF4-FFF2-40B4-BE49-F238E27FC236}">
                <a16:creationId xmlns:a16="http://schemas.microsoft.com/office/drawing/2014/main" id="{436D5630-3BDE-16F0-0388-6E28834DEDDD}"/>
              </a:ext>
            </a:extLst>
          </p:cNvPr>
          <p:cNvSpPr>
            <a:spLocks noGrp="1"/>
          </p:cNvSpPr>
          <p:nvPr>
            <p:ph type="body" sz="quarter" idx="16" hasCustomPrompt="1"/>
          </p:nvPr>
        </p:nvSpPr>
        <p:spPr>
          <a:xfrm>
            <a:off x="10683565" y="6504185"/>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3" name="Text Placeholder 10">
            <a:extLst>
              <a:ext uri="{FF2B5EF4-FFF2-40B4-BE49-F238E27FC236}">
                <a16:creationId xmlns:a16="http://schemas.microsoft.com/office/drawing/2014/main" id="{11C89E22-E689-AB83-5BD3-B9437CA40765}"/>
              </a:ext>
            </a:extLst>
          </p:cNvPr>
          <p:cNvSpPr>
            <a:spLocks noGrp="1"/>
          </p:cNvSpPr>
          <p:nvPr>
            <p:ph type="body" sz="quarter" idx="17" hasCustomPrompt="1"/>
          </p:nvPr>
        </p:nvSpPr>
        <p:spPr>
          <a:xfrm>
            <a:off x="14094982" y="6504187"/>
            <a:ext cx="2935148" cy="2154521"/>
          </a:xfrm>
        </p:spPr>
        <p:txBody>
          <a:bodyPr/>
          <a:lstStyle>
            <a:lvl1pPr>
              <a:defRPr sz="9000" b="1" i="0">
                <a:solidFill>
                  <a:schemeClr val="bg2"/>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17" name="Text Placeholder 10">
            <a:extLst>
              <a:ext uri="{FF2B5EF4-FFF2-40B4-BE49-F238E27FC236}">
                <a16:creationId xmlns:a16="http://schemas.microsoft.com/office/drawing/2014/main" id="{12B55CE3-4730-6883-D87B-05811F181F7E}"/>
              </a:ext>
            </a:extLst>
          </p:cNvPr>
          <p:cNvSpPr>
            <a:spLocks noGrp="1"/>
          </p:cNvSpPr>
          <p:nvPr>
            <p:ph type="body" sz="quarter" idx="18" hasCustomPrompt="1"/>
          </p:nvPr>
        </p:nvSpPr>
        <p:spPr>
          <a:xfrm>
            <a:off x="840039" y="6504185"/>
            <a:ext cx="5826978" cy="2154521"/>
          </a:xfrm>
        </p:spPr>
        <p:txBody>
          <a:bodyPr/>
          <a:lstStyle>
            <a:lvl1pPr>
              <a:defRPr sz="4800" b="1" i="0">
                <a:solidFill>
                  <a:schemeClr val="bg1"/>
                </a:solidFill>
                <a:latin typeface="+mn-lt"/>
                <a:cs typeface="Arial" panose="020B0604020202020204" pitchFamily="34" charset="0"/>
              </a:defRPr>
            </a:lvl1pPr>
            <a:lvl2pPr>
              <a:spcBef>
                <a:spcPts val="0"/>
              </a:spcBef>
              <a:defRPr sz="2400" b="0" i="0">
                <a:solidFill>
                  <a:schemeClr val="bg1"/>
                </a:solidFill>
                <a:latin typeface="Arial" panose="020B0504010101010104" pitchFamily="34" charset="77"/>
                <a:cs typeface="Arial" panose="020B05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Add quotes and large data</a:t>
            </a:r>
          </a:p>
        </p:txBody>
      </p:sp>
      <p:pic>
        <p:nvPicPr>
          <p:cNvPr id="3" name="Graphic 2">
            <a:extLst>
              <a:ext uri="{FF2B5EF4-FFF2-40B4-BE49-F238E27FC236}">
                <a16:creationId xmlns:a16="http://schemas.microsoft.com/office/drawing/2014/main" id="{E99ED35E-D50C-E563-B953-FF7D89992F8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8" name="Content Placeholder 12">
            <a:extLst>
              <a:ext uri="{FF2B5EF4-FFF2-40B4-BE49-F238E27FC236}">
                <a16:creationId xmlns:a16="http://schemas.microsoft.com/office/drawing/2014/main" id="{F8DA8663-C9BC-8468-04C7-28A4C285243A}"/>
              </a:ext>
            </a:extLst>
          </p:cNvPr>
          <p:cNvSpPr>
            <a:spLocks noGrp="1"/>
          </p:cNvSpPr>
          <p:nvPr>
            <p:ph sz="quarter" idx="22"/>
          </p:nvPr>
        </p:nvSpPr>
        <p:spPr>
          <a:xfrm>
            <a:off x="840584" y="2782784"/>
            <a:ext cx="16189545" cy="1541580"/>
          </a:xfrm>
        </p:spPr>
        <p:txBody>
          <a:bodyPr/>
          <a:lstStyle/>
          <a:p>
            <a:pPr lvl="0"/>
            <a:r>
              <a:rPr lang="en-US"/>
              <a:t>Click to edit Master text styles</a:t>
            </a:r>
          </a:p>
          <a:p>
            <a:pPr lvl="1"/>
            <a:r>
              <a:rPr lang="en-US"/>
              <a:t>Second level</a:t>
            </a:r>
          </a:p>
          <a:p>
            <a:pPr lvl="2"/>
            <a:r>
              <a:rPr lang="en-US"/>
              <a:t>Third level</a:t>
            </a:r>
          </a:p>
        </p:txBody>
      </p:sp>
      <p:sp>
        <p:nvSpPr>
          <p:cNvPr id="6" name="Title 1">
            <a:extLst>
              <a:ext uri="{FF2B5EF4-FFF2-40B4-BE49-F238E27FC236}">
                <a16:creationId xmlns:a16="http://schemas.microsoft.com/office/drawing/2014/main" id="{DB590998-CEE1-380D-5643-AC4BD9D4A7BC}"/>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7" name="Text Placeholder 2">
            <a:extLst>
              <a:ext uri="{FF2B5EF4-FFF2-40B4-BE49-F238E27FC236}">
                <a16:creationId xmlns:a16="http://schemas.microsoft.com/office/drawing/2014/main" id="{0ABEA5AF-E8FD-C485-4BAE-1D10E24E6015}"/>
              </a:ext>
            </a:extLst>
          </p:cNvPr>
          <p:cNvSpPr>
            <a:spLocks noGrp="1"/>
          </p:cNvSpPr>
          <p:nvPr>
            <p:ph type="body" idx="13"/>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3987622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and Content + Data on Purple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E61F3E1-EEC0-62B3-1AB6-21F9EB55B9D6}"/>
              </a:ext>
            </a:extLst>
          </p:cNvPr>
          <p:cNvSpPr/>
          <p:nvPr userDrawn="1"/>
        </p:nvSpPr>
        <p:spPr>
          <a:xfrm>
            <a:off x="1" y="5143501"/>
            <a:ext cx="18287999" cy="515748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lvl1pPr>
              <a:defRPr>
                <a:solidFill>
                  <a:schemeClr val="bg1"/>
                </a:solidFill>
              </a:defRPr>
            </a:lvl1p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lvl1pPr>
              <a:defRPr>
                <a:solidFill>
                  <a:schemeClr val="bg1"/>
                </a:solidFill>
              </a:defRPr>
            </a:lvl1p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sp>
        <p:nvSpPr>
          <p:cNvPr id="11" name="Text Placeholder 9">
            <a:extLst>
              <a:ext uri="{FF2B5EF4-FFF2-40B4-BE49-F238E27FC236}">
                <a16:creationId xmlns:a16="http://schemas.microsoft.com/office/drawing/2014/main" id="{99836F55-398D-F2F9-E1B0-CB40217C9FAA}"/>
              </a:ext>
            </a:extLst>
          </p:cNvPr>
          <p:cNvSpPr>
            <a:spLocks noGrp="1"/>
          </p:cNvSpPr>
          <p:nvPr>
            <p:ph type="body" sz="quarter" idx="14"/>
          </p:nvPr>
        </p:nvSpPr>
        <p:spPr>
          <a:xfrm>
            <a:off x="840040" y="2782785"/>
            <a:ext cx="7718174" cy="1547961"/>
          </a:xfrm>
        </p:spPr>
        <p:txBody>
          <a:bodyPr/>
          <a:lstStyle/>
          <a:p>
            <a:pPr lvl="0"/>
            <a:r>
              <a:rPr lang="en-US"/>
              <a:t>Click to edit Master text styles</a:t>
            </a:r>
          </a:p>
          <a:p>
            <a:pPr lvl="1"/>
            <a:r>
              <a:rPr lang="en-US"/>
              <a:t>Second level</a:t>
            </a:r>
          </a:p>
          <a:p>
            <a:pPr lvl="2"/>
            <a:r>
              <a:rPr lang="en-US"/>
              <a:t>Third level</a:t>
            </a:r>
          </a:p>
        </p:txBody>
      </p:sp>
      <p:sp>
        <p:nvSpPr>
          <p:cNvPr id="13" name="Text Placeholder 9">
            <a:extLst>
              <a:ext uri="{FF2B5EF4-FFF2-40B4-BE49-F238E27FC236}">
                <a16:creationId xmlns:a16="http://schemas.microsoft.com/office/drawing/2014/main" id="{383A4B48-2C3F-96AC-2E31-66A9B6B39A69}"/>
              </a:ext>
            </a:extLst>
          </p:cNvPr>
          <p:cNvSpPr>
            <a:spLocks noGrp="1"/>
          </p:cNvSpPr>
          <p:nvPr>
            <p:ph type="body" sz="quarter" idx="15"/>
          </p:nvPr>
        </p:nvSpPr>
        <p:spPr>
          <a:xfrm>
            <a:off x="9307384" y="2782785"/>
            <a:ext cx="7718174" cy="1547961"/>
          </a:xfrm>
        </p:spPr>
        <p:txBody>
          <a:bodyPr/>
          <a:lstStyle/>
          <a:p>
            <a:pPr lvl="0"/>
            <a:r>
              <a:rPr lang="en-US"/>
              <a:t>Click to edit Master text styles</a:t>
            </a:r>
          </a:p>
          <a:p>
            <a:pPr lvl="1"/>
            <a:r>
              <a:rPr lang="en-US"/>
              <a:t>Second level</a:t>
            </a:r>
          </a:p>
          <a:p>
            <a:pPr lvl="2"/>
            <a:r>
              <a:rPr lang="en-US"/>
              <a:t>Third level</a:t>
            </a:r>
          </a:p>
        </p:txBody>
      </p:sp>
      <p:sp>
        <p:nvSpPr>
          <p:cNvPr id="3" name="Text Placeholder 10">
            <a:extLst>
              <a:ext uri="{FF2B5EF4-FFF2-40B4-BE49-F238E27FC236}">
                <a16:creationId xmlns:a16="http://schemas.microsoft.com/office/drawing/2014/main" id="{56CD5547-0185-2CD4-FDA9-D2968661F2EB}"/>
              </a:ext>
            </a:extLst>
          </p:cNvPr>
          <p:cNvSpPr>
            <a:spLocks noGrp="1"/>
          </p:cNvSpPr>
          <p:nvPr>
            <p:ph type="body" sz="quarter" idx="16" hasCustomPrompt="1"/>
          </p:nvPr>
        </p:nvSpPr>
        <p:spPr>
          <a:xfrm>
            <a:off x="7272149" y="6504185"/>
            <a:ext cx="2935148" cy="2154521"/>
          </a:xfrm>
        </p:spPr>
        <p:txBody>
          <a:bodyPr/>
          <a:lstStyle>
            <a:lvl1pPr>
              <a:defRPr sz="9000" b="1" i="0">
                <a:solidFill>
                  <a:schemeClr val="accent3"/>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7" name="Text Placeholder 10">
            <a:extLst>
              <a:ext uri="{FF2B5EF4-FFF2-40B4-BE49-F238E27FC236}">
                <a16:creationId xmlns:a16="http://schemas.microsoft.com/office/drawing/2014/main" id="{7F4AE6F9-69A1-4109-421B-4C3844075DCF}"/>
              </a:ext>
            </a:extLst>
          </p:cNvPr>
          <p:cNvSpPr>
            <a:spLocks noGrp="1"/>
          </p:cNvSpPr>
          <p:nvPr>
            <p:ph type="body" sz="quarter" idx="17" hasCustomPrompt="1"/>
          </p:nvPr>
        </p:nvSpPr>
        <p:spPr>
          <a:xfrm>
            <a:off x="10683565" y="6504185"/>
            <a:ext cx="2935148" cy="2154521"/>
          </a:xfrm>
        </p:spPr>
        <p:txBody>
          <a:bodyPr/>
          <a:lstStyle>
            <a:lvl1pPr>
              <a:defRPr sz="9000" b="1" i="0">
                <a:solidFill>
                  <a:schemeClr val="bg1"/>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8" name="Text Placeholder 10">
            <a:extLst>
              <a:ext uri="{FF2B5EF4-FFF2-40B4-BE49-F238E27FC236}">
                <a16:creationId xmlns:a16="http://schemas.microsoft.com/office/drawing/2014/main" id="{3C33259A-6487-B126-873B-33A6C2CEAE35}"/>
              </a:ext>
            </a:extLst>
          </p:cNvPr>
          <p:cNvSpPr>
            <a:spLocks noGrp="1"/>
          </p:cNvSpPr>
          <p:nvPr>
            <p:ph type="body" sz="quarter" idx="18" hasCustomPrompt="1"/>
          </p:nvPr>
        </p:nvSpPr>
        <p:spPr>
          <a:xfrm>
            <a:off x="14094982" y="6504187"/>
            <a:ext cx="2935148" cy="2154521"/>
          </a:xfrm>
        </p:spPr>
        <p:txBody>
          <a:bodyPr/>
          <a:lstStyle>
            <a:lvl1pPr>
              <a:defRPr sz="9000" b="1" i="0">
                <a:solidFill>
                  <a:schemeClr val="accent3"/>
                </a:solidFill>
                <a:latin typeface="+mn-lt"/>
                <a:cs typeface="Arial" panose="020B0604020202020204" pitchFamily="34" charset="0"/>
              </a:defRPr>
            </a:lvl1pPr>
            <a:lvl2pPr marL="0" indent="0">
              <a:spcBef>
                <a:spcPts val="0"/>
              </a:spcBef>
              <a:buNone/>
              <a:defRPr sz="2400" b="0" i="0">
                <a:solidFill>
                  <a:schemeClr val="bg1"/>
                </a:solidFill>
                <a:latin typeface="+mn-lt"/>
                <a:cs typeface="Arial" panose="020B0604020202020204" pitchFamily="34" charset="0"/>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XX</a:t>
            </a:r>
          </a:p>
          <a:p>
            <a:pPr lvl="1"/>
            <a:r>
              <a:rPr lang="en-GB"/>
              <a:t>Second level</a:t>
            </a:r>
          </a:p>
        </p:txBody>
      </p:sp>
      <p:sp>
        <p:nvSpPr>
          <p:cNvPr id="9" name="Text Placeholder 10">
            <a:extLst>
              <a:ext uri="{FF2B5EF4-FFF2-40B4-BE49-F238E27FC236}">
                <a16:creationId xmlns:a16="http://schemas.microsoft.com/office/drawing/2014/main" id="{1D1410B8-E645-879B-F271-5ADC13B3797C}"/>
              </a:ext>
            </a:extLst>
          </p:cNvPr>
          <p:cNvSpPr>
            <a:spLocks noGrp="1"/>
          </p:cNvSpPr>
          <p:nvPr>
            <p:ph type="body" sz="quarter" idx="19" hasCustomPrompt="1"/>
          </p:nvPr>
        </p:nvSpPr>
        <p:spPr>
          <a:xfrm>
            <a:off x="840039" y="6504185"/>
            <a:ext cx="5826978" cy="2154521"/>
          </a:xfrm>
        </p:spPr>
        <p:txBody>
          <a:bodyPr/>
          <a:lstStyle>
            <a:lvl1pPr>
              <a:defRPr sz="4800" b="1" i="0">
                <a:solidFill>
                  <a:schemeClr val="bg1"/>
                </a:solidFill>
                <a:latin typeface="+mn-lt"/>
                <a:cs typeface="Arial" panose="020B0604020202020204" pitchFamily="34" charset="0"/>
              </a:defRPr>
            </a:lvl1pPr>
            <a:lvl2pPr>
              <a:spcBef>
                <a:spcPts val="0"/>
              </a:spcBef>
              <a:defRPr sz="2400" b="0" i="0">
                <a:solidFill>
                  <a:schemeClr val="bg1"/>
                </a:solidFill>
                <a:latin typeface="Arial" panose="020B0504010101010104" pitchFamily="34" charset="77"/>
                <a:cs typeface="Arial" panose="020B0504010101010104" pitchFamily="34" charset="77"/>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Add quotes and large data</a:t>
            </a:r>
          </a:p>
        </p:txBody>
      </p:sp>
      <p:pic>
        <p:nvPicPr>
          <p:cNvPr id="10" name="Graphic 9">
            <a:extLst>
              <a:ext uri="{FF2B5EF4-FFF2-40B4-BE49-F238E27FC236}">
                <a16:creationId xmlns:a16="http://schemas.microsoft.com/office/drawing/2014/main" id="{33BF7298-C21F-ADF5-FECB-C4EA68370A0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6" name="Title 1">
            <a:extLst>
              <a:ext uri="{FF2B5EF4-FFF2-40B4-BE49-F238E27FC236}">
                <a16:creationId xmlns:a16="http://schemas.microsoft.com/office/drawing/2014/main" id="{CD0C4780-CF8E-4E58-E420-40409B8C0975}"/>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12" name="Text Placeholder 2">
            <a:extLst>
              <a:ext uri="{FF2B5EF4-FFF2-40B4-BE49-F238E27FC236}">
                <a16:creationId xmlns:a16="http://schemas.microsoft.com/office/drawing/2014/main" id="{13EA2E7E-FB56-6742-5979-0F15F020C084}"/>
              </a:ext>
            </a:extLst>
          </p:cNvPr>
          <p:cNvSpPr>
            <a:spLocks noGrp="1"/>
          </p:cNvSpPr>
          <p:nvPr>
            <p:ph type="body" idx="13"/>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1812323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Full Single Image">
    <p:spTree>
      <p:nvGrpSpPr>
        <p:cNvPr id="1" name=""/>
        <p:cNvGrpSpPr/>
        <p:nvPr/>
      </p:nvGrpSpPr>
      <p:grpSpPr>
        <a:xfrm>
          <a:off x="0" y="0"/>
          <a:ext cx="0" cy="0"/>
          <a:chOff x="0" y="0"/>
          <a:chExt cx="0" cy="0"/>
        </a:xfrm>
      </p:grpSpPr>
      <p:sp>
        <p:nvSpPr>
          <p:cNvPr id="8" name="Picture Placeholder 5">
            <a:extLst>
              <a:ext uri="{FF2B5EF4-FFF2-40B4-BE49-F238E27FC236}">
                <a16:creationId xmlns:a16="http://schemas.microsoft.com/office/drawing/2014/main" id="{D24033AD-9074-B520-A9BE-C9A0B11644E8}"/>
              </a:ext>
            </a:extLst>
          </p:cNvPr>
          <p:cNvSpPr>
            <a:spLocks noGrp="1"/>
          </p:cNvSpPr>
          <p:nvPr>
            <p:ph type="pic" sz="quarter" idx="14"/>
          </p:nvPr>
        </p:nvSpPr>
        <p:spPr>
          <a:xfrm>
            <a:off x="2" y="-1"/>
            <a:ext cx="18288000" cy="10300997"/>
          </a:xfrm>
          <a:solidFill>
            <a:schemeClr val="tx1">
              <a:lumMod val="10000"/>
              <a:lumOff val="90000"/>
            </a:schemeClr>
          </a:solidFill>
        </p:spPr>
        <p:txBody>
          <a:bodyPr anchor="ctr">
            <a:normAutofit/>
          </a:bodyPr>
          <a:lstStyle>
            <a:lvl1pPr marL="0" indent="0" algn="ctr">
              <a:buNone/>
              <a:defRPr sz="2100" b="0" i="0">
                <a:solidFill>
                  <a:schemeClr val="tx1"/>
                </a:solidFill>
                <a:latin typeface="+mn-lt"/>
                <a:cs typeface="Arial" panose="020B0604020202020204" pitchFamily="34" charset="0"/>
              </a:defRPr>
            </a:lvl1pPr>
          </a:lstStyle>
          <a:p>
            <a:r>
              <a:rPr lang="en-US"/>
              <a:t>Click icon to add picture</a:t>
            </a:r>
          </a:p>
        </p:txBody>
      </p: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a:xfrm>
            <a:off x="1257299" y="9534526"/>
            <a:ext cx="8301914" cy="547688"/>
          </a:xfrm>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Tree>
    <p:extLst>
      <p:ext uri="{BB962C8B-B14F-4D97-AF65-F5344CB8AC3E}">
        <p14:creationId xmlns:p14="http://schemas.microsoft.com/office/powerpoint/2010/main" val="720302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Divider 1">
    <p:bg>
      <p:bgPr>
        <a:solidFill>
          <a:schemeClr val="bg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a:off x="3877056"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1247775" y="3889094"/>
            <a:ext cx="9481956" cy="2447720"/>
          </a:xfrm>
        </p:spPr>
        <p:txBody>
          <a:bodyPr anchor="b"/>
          <a:lstStyle>
            <a:lvl1pP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1247775" y="6696449"/>
            <a:ext cx="9481956" cy="2250281"/>
          </a:xfrm>
        </p:spPr>
        <p:txBody>
          <a:bodyPr/>
          <a:lstStyle>
            <a:lvl1pPr marL="0" indent="0">
              <a:buNone/>
              <a:defRPr sz="3600" b="1" i="0">
                <a:solidFill>
                  <a:schemeClr val="accent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43576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Divider 2">
    <p:bg>
      <p:bgPr>
        <a:solidFill>
          <a:schemeClr val="bg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a:off x="3877056"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1247775" y="3889094"/>
            <a:ext cx="9481956" cy="2447720"/>
          </a:xfrm>
        </p:spPr>
        <p:txBody>
          <a:bodyPr anchor="b"/>
          <a:lstStyle>
            <a:lvl1pP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1247775" y="6696449"/>
            <a:ext cx="9481956" cy="2250281"/>
          </a:xfrm>
        </p:spPr>
        <p:txBody>
          <a:bodyPr/>
          <a:lstStyle>
            <a:lvl1pPr marL="0" indent="0">
              <a:buNone/>
              <a:defRPr sz="3600" b="1" i="0">
                <a:solidFill>
                  <a:schemeClr val="accent3"/>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808467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Divider 3">
    <p:bg>
      <p:bgPr>
        <a:solidFill>
          <a:schemeClr val="tx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a:off x="3877056"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1247775" y="3889094"/>
            <a:ext cx="9481956" cy="2447720"/>
          </a:xfrm>
        </p:spPr>
        <p:txBody>
          <a:bodyPr anchor="b"/>
          <a:lstStyle>
            <a:lvl1pP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1247775" y="6696449"/>
            <a:ext cx="9481956" cy="2250281"/>
          </a:xfrm>
        </p:spPr>
        <p:txBody>
          <a:bodyPr/>
          <a:lstStyle>
            <a:lvl1pPr marL="0" indent="0">
              <a:buNone/>
              <a:defRPr sz="36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565737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Divider 4">
    <p:bg>
      <p:bgPr>
        <a:solidFill>
          <a:schemeClr val="tx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flipH="1">
            <a:off x="1247775"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7558269" y="3889094"/>
            <a:ext cx="9481956" cy="2447720"/>
          </a:xfrm>
        </p:spPr>
        <p:txBody>
          <a:bodyPr anchor="b"/>
          <a:lstStyle>
            <a:lvl1pPr algn="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7558269" y="6696449"/>
            <a:ext cx="9481956" cy="2250281"/>
          </a:xfrm>
        </p:spPr>
        <p:txBody>
          <a:bodyPr/>
          <a:lstStyle>
            <a:lvl1pPr marL="0" indent="0" algn="r">
              <a:buNone/>
              <a:defRPr sz="3600" b="1" i="0">
                <a:solidFill>
                  <a:schemeClr val="accent3"/>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710896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Section Divider 5">
    <p:bg>
      <p:bgPr>
        <a:solidFill>
          <a:schemeClr val="tx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flipH="1">
            <a:off x="1247775"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7558269" y="3889094"/>
            <a:ext cx="9481956" cy="2447720"/>
          </a:xfrm>
        </p:spPr>
        <p:txBody>
          <a:bodyPr anchor="b"/>
          <a:lstStyle>
            <a:lvl1pPr algn="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7558269" y="6696449"/>
            <a:ext cx="9481956" cy="2250281"/>
          </a:xfrm>
        </p:spPr>
        <p:txBody>
          <a:bodyPr/>
          <a:lstStyle>
            <a:lvl1pPr marL="0" indent="0" algn="r">
              <a:buNone/>
              <a:defRPr sz="36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595297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Divider 6">
    <p:bg>
      <p:bgPr>
        <a:solidFill>
          <a:schemeClr val="tx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F1CCE53-7864-35BA-E137-4622FB1D9D8E}"/>
              </a:ext>
            </a:extLst>
          </p:cNvPr>
          <p:cNvGrpSpPr/>
          <p:nvPr userDrawn="1"/>
        </p:nvGrpSpPr>
        <p:grpSpPr>
          <a:xfrm flipH="1">
            <a:off x="1247775" y="0"/>
            <a:ext cx="12736953" cy="10287000"/>
            <a:chOff x="2584704" y="0"/>
            <a:chExt cx="8491302" cy="6858000"/>
          </a:xfrm>
        </p:grpSpPr>
        <p:pic>
          <p:nvPicPr>
            <p:cNvPr id="9" name="Graphic 8">
              <a:extLst>
                <a:ext uri="{FF2B5EF4-FFF2-40B4-BE49-F238E27FC236}">
                  <a16:creationId xmlns:a16="http://schemas.microsoft.com/office/drawing/2014/main" id="{02417C3D-1724-9742-0562-E14C9FD060B6}"/>
                </a:ext>
              </a:extLst>
            </p:cNvPr>
            <p:cNvPicPr>
              <a:picLocks noChangeAspect="1"/>
            </p:cNvPicPr>
            <p:nvPr userDrawn="1"/>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957" b="21033"/>
            <a:stretch/>
          </p:blipFill>
          <p:spPr>
            <a:xfrm flipV="1">
              <a:off x="2584704" y="0"/>
              <a:ext cx="8484771" cy="4769284"/>
            </a:xfrm>
            <a:custGeom>
              <a:avLst/>
              <a:gdLst>
                <a:gd name="connsiteX0" fmla="*/ 0 w 8484771"/>
                <a:gd name="connsiteY0" fmla="*/ 4769284 h 4769284"/>
                <a:gd name="connsiteX1" fmla="*/ 8484771 w 8484771"/>
                <a:gd name="connsiteY1" fmla="*/ 4769284 h 4769284"/>
                <a:gd name="connsiteX2" fmla="*/ 8484771 w 8484771"/>
                <a:gd name="connsiteY2" fmla="*/ 1195937 h 4769284"/>
                <a:gd name="connsiteX3" fmla="*/ 7260411 w 8484771"/>
                <a:gd name="connsiteY3" fmla="*/ 485808 h 4769284"/>
                <a:gd name="connsiteX4" fmla="*/ 8098011 w 8484771"/>
                <a:gd name="connsiteY4" fmla="*/ 0 h 4769284"/>
                <a:gd name="connsiteX5" fmla="*/ 0 w 8484771"/>
                <a:gd name="connsiteY5" fmla="*/ 0 h 476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84771" h="4769284">
                  <a:moveTo>
                    <a:pt x="0" y="4769284"/>
                  </a:moveTo>
                  <a:lnTo>
                    <a:pt x="8484771" y="4769284"/>
                  </a:lnTo>
                  <a:lnTo>
                    <a:pt x="8484771" y="1195937"/>
                  </a:lnTo>
                  <a:lnTo>
                    <a:pt x="7260411" y="485808"/>
                  </a:lnTo>
                  <a:lnTo>
                    <a:pt x="8098011" y="0"/>
                  </a:lnTo>
                  <a:lnTo>
                    <a:pt x="0" y="0"/>
                  </a:lnTo>
                  <a:close/>
                </a:path>
              </a:pathLst>
            </a:custGeom>
          </p:spPr>
        </p:pic>
        <p:pic>
          <p:nvPicPr>
            <p:cNvPr id="7" name="Graphic 6">
              <a:extLst>
                <a:ext uri="{FF2B5EF4-FFF2-40B4-BE49-F238E27FC236}">
                  <a16:creationId xmlns:a16="http://schemas.microsoft.com/office/drawing/2014/main" id="{6925CCBD-9A28-213E-9759-DC7A2DB12D8F}"/>
                </a:ext>
              </a:extLst>
            </p:cNvPr>
            <p:cNvPicPr>
              <a:picLocks noChangeAspect="1"/>
            </p:cNvPicPr>
            <p:nvPr/>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l="30055" b="45768"/>
            <a:stretch/>
          </p:blipFill>
          <p:spPr>
            <a:xfrm>
              <a:off x="5084064" y="3582580"/>
              <a:ext cx="5991942" cy="3275420"/>
            </a:xfrm>
            <a:prstGeom prst="rect">
              <a:avLst/>
            </a:prstGeom>
          </p:spPr>
        </p:pic>
      </p:grpSp>
      <p:sp>
        <p:nvSpPr>
          <p:cNvPr id="2" name="Title 1">
            <a:extLst>
              <a:ext uri="{FF2B5EF4-FFF2-40B4-BE49-F238E27FC236}">
                <a16:creationId xmlns:a16="http://schemas.microsoft.com/office/drawing/2014/main" id="{02331B95-8E10-82D0-F2D6-9CB3BE5CDBA2}"/>
              </a:ext>
            </a:extLst>
          </p:cNvPr>
          <p:cNvSpPr>
            <a:spLocks noGrp="1"/>
          </p:cNvSpPr>
          <p:nvPr>
            <p:ph type="title"/>
          </p:nvPr>
        </p:nvSpPr>
        <p:spPr>
          <a:xfrm>
            <a:off x="7558269" y="3889094"/>
            <a:ext cx="9481956" cy="2447720"/>
          </a:xfrm>
        </p:spPr>
        <p:txBody>
          <a:bodyPr anchor="b"/>
          <a:lstStyle>
            <a:lvl1pPr algn="r">
              <a:defRPr sz="72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9BB43085-1C20-3226-7539-CD3D0D264877}"/>
              </a:ext>
            </a:extLst>
          </p:cNvPr>
          <p:cNvSpPr>
            <a:spLocks noGrp="1"/>
          </p:cNvSpPr>
          <p:nvPr>
            <p:ph type="body" idx="1"/>
          </p:nvPr>
        </p:nvSpPr>
        <p:spPr>
          <a:xfrm>
            <a:off x="7558269" y="6696449"/>
            <a:ext cx="9481956" cy="2250281"/>
          </a:xfrm>
        </p:spPr>
        <p:txBody>
          <a:bodyPr/>
          <a:lstStyle>
            <a:lvl1pPr marL="0" indent="0" algn="r">
              <a:buNone/>
              <a:defRPr sz="3600" b="1" i="0">
                <a:solidFill>
                  <a:schemeClr val="accent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203534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A9CC06B-EC80-89F7-A100-FFAFADA10D88}"/>
              </a:ext>
            </a:extLst>
          </p:cNvPr>
          <p:cNvCxnSpPr>
            <a:cxnSpLocks/>
          </p:cNvCxnSpPr>
          <p:nvPr userDrawn="1"/>
        </p:nvCxnSpPr>
        <p:spPr>
          <a:xfrm>
            <a:off x="840611" y="726934"/>
            <a:ext cx="16945473"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Footer Placeholder 13">
            <a:extLst>
              <a:ext uri="{FF2B5EF4-FFF2-40B4-BE49-F238E27FC236}">
                <a16:creationId xmlns:a16="http://schemas.microsoft.com/office/drawing/2014/main" id="{30B63853-65BA-5C20-EB0B-A7BA749F5FB8}"/>
              </a:ext>
            </a:extLst>
          </p:cNvPr>
          <p:cNvSpPr>
            <a:spLocks noGrp="1"/>
          </p:cNvSpPr>
          <p:nvPr>
            <p:ph type="ftr" sz="quarter" idx="10"/>
          </p:nvPr>
        </p:nvSpPr>
        <p:spPr/>
        <p:txBody>
          <a:bodyPr/>
          <a:lstStyle/>
          <a:p>
            <a:r>
              <a:rPr lang="en-US"/>
              <a:t>Change this footer to match the presentation title</a:t>
            </a:r>
          </a:p>
        </p:txBody>
      </p:sp>
      <p:sp>
        <p:nvSpPr>
          <p:cNvPr id="15" name="Slide Number Placeholder 14">
            <a:extLst>
              <a:ext uri="{FF2B5EF4-FFF2-40B4-BE49-F238E27FC236}">
                <a16:creationId xmlns:a16="http://schemas.microsoft.com/office/drawing/2014/main" id="{04F15BAE-AEF9-5EE4-AD6E-1E2D57A0FDDB}"/>
              </a:ext>
            </a:extLst>
          </p:cNvPr>
          <p:cNvSpPr>
            <a:spLocks noGrp="1"/>
          </p:cNvSpPr>
          <p:nvPr>
            <p:ph type="sldNum" sz="quarter" idx="11"/>
          </p:nvPr>
        </p:nvSpPr>
        <p:spPr/>
        <p:txBody>
          <a:bodyPr/>
          <a:lstStyle/>
          <a:p>
            <a:fld id="{265F64D2-751B-AC4A-9500-9C681E1F2EAC}" type="slidenum">
              <a:rPr lang="en-US" smtClean="0"/>
              <a:pPr/>
              <a:t>‹#›</a:t>
            </a:fld>
            <a:endParaRPr lang="en-US"/>
          </a:p>
        </p:txBody>
      </p:sp>
      <p:sp>
        <p:nvSpPr>
          <p:cNvPr id="16" name="Content Placeholder 2">
            <a:extLst>
              <a:ext uri="{FF2B5EF4-FFF2-40B4-BE49-F238E27FC236}">
                <a16:creationId xmlns:a16="http://schemas.microsoft.com/office/drawing/2014/main" id="{8A7CE630-7BB7-707A-A2A3-FA7F3ECE9467}"/>
              </a:ext>
            </a:extLst>
          </p:cNvPr>
          <p:cNvSpPr>
            <a:spLocks noGrp="1"/>
          </p:cNvSpPr>
          <p:nvPr>
            <p:ph idx="12" hasCustomPrompt="1"/>
          </p:nvPr>
        </p:nvSpPr>
        <p:spPr>
          <a:xfrm>
            <a:off x="840611" y="329879"/>
            <a:ext cx="16945473" cy="327605"/>
          </a:xfrm>
        </p:spPr>
        <p:txBody>
          <a:bodyPr anchor="b"/>
          <a:lstStyle>
            <a:lvl1pPr marL="0" indent="0">
              <a:buNone/>
              <a:defRPr sz="2100" b="0" i="0">
                <a:solidFill>
                  <a:schemeClr val="tx1"/>
                </a:solidFill>
                <a:latin typeface="+mn-lt"/>
                <a:cs typeface="Arial" panose="020B0404010101010104" pitchFamily="34" charset="77"/>
              </a:defRPr>
            </a:lvl1pPr>
          </a:lstStyle>
          <a:p>
            <a:pPr lvl="0"/>
            <a:r>
              <a:rPr lang="en-GB"/>
              <a:t>Click to add section title if required</a:t>
            </a:r>
            <a:endParaRPr lang="en-US"/>
          </a:p>
        </p:txBody>
      </p:sp>
      <p:pic>
        <p:nvPicPr>
          <p:cNvPr id="3" name="Graphic 2">
            <a:extLst>
              <a:ext uri="{FF2B5EF4-FFF2-40B4-BE49-F238E27FC236}">
                <a16:creationId xmlns:a16="http://schemas.microsoft.com/office/drawing/2014/main" id="{D2DD5D93-A0DF-AA67-DA7F-9CC3DB6A4BD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
        <p:nvSpPr>
          <p:cNvPr id="4" name="Title 1">
            <a:extLst>
              <a:ext uri="{FF2B5EF4-FFF2-40B4-BE49-F238E27FC236}">
                <a16:creationId xmlns:a16="http://schemas.microsoft.com/office/drawing/2014/main" id="{066A828C-EADF-4179-D03B-35AD08C52E31}"/>
              </a:ext>
            </a:extLst>
          </p:cNvPr>
          <p:cNvSpPr>
            <a:spLocks noGrp="1"/>
          </p:cNvSpPr>
          <p:nvPr>
            <p:ph type="title"/>
          </p:nvPr>
        </p:nvSpPr>
        <p:spPr>
          <a:xfrm>
            <a:off x="840611" y="837656"/>
            <a:ext cx="16190090" cy="933743"/>
          </a:xfrm>
        </p:spPr>
        <p:txBody>
          <a:bodyPr anchor="t"/>
          <a:lstStyle>
            <a:lvl1pPr>
              <a:defRPr/>
            </a:lvl1pPr>
          </a:lstStyle>
          <a:p>
            <a:endParaRPr lang="en-US"/>
          </a:p>
        </p:txBody>
      </p:sp>
      <p:sp>
        <p:nvSpPr>
          <p:cNvPr id="6" name="Text Placeholder 2">
            <a:extLst>
              <a:ext uri="{FF2B5EF4-FFF2-40B4-BE49-F238E27FC236}">
                <a16:creationId xmlns:a16="http://schemas.microsoft.com/office/drawing/2014/main" id="{9885F922-003E-7CD5-23F9-D34B1C07BFC3}"/>
              </a:ext>
            </a:extLst>
          </p:cNvPr>
          <p:cNvSpPr>
            <a:spLocks noGrp="1"/>
          </p:cNvSpPr>
          <p:nvPr>
            <p:ph type="body" idx="13"/>
          </p:nvPr>
        </p:nvSpPr>
        <p:spPr>
          <a:xfrm>
            <a:off x="840611" y="1807090"/>
            <a:ext cx="16190088" cy="638630"/>
          </a:xfrm>
        </p:spPr>
        <p:txBody>
          <a:bodyPr/>
          <a:lstStyle>
            <a:lvl1pPr marL="0" indent="0">
              <a:buNone/>
              <a:defRPr sz="3000" b="1" i="0">
                <a:solidFill>
                  <a:schemeClr val="bg2"/>
                </a:solidFill>
                <a:latin typeface="+mn-lt"/>
                <a:cs typeface="Arial" panose="020B0504010101010104" pitchFamily="34" charset="77"/>
              </a:defRPr>
            </a:lvl1pPr>
            <a:lvl2pPr marL="685800" indent="0">
              <a:buNone/>
              <a:defRPr sz="3000">
                <a:solidFill>
                  <a:schemeClr val="tx1">
                    <a:tint val="75000"/>
                  </a:schemeClr>
                </a:solidFill>
              </a:defRPr>
            </a:lvl2pPr>
            <a:lvl3pPr marL="1371600" indent="0">
              <a:buNone/>
              <a:defRPr sz="2700">
                <a:solidFill>
                  <a:schemeClr val="tx1">
                    <a:tint val="75000"/>
                  </a:schemeClr>
                </a:solidFill>
              </a:defRPr>
            </a:lvl3pPr>
            <a:lvl4pPr marL="2057400" indent="0">
              <a:buNone/>
              <a:defRPr sz="2400">
                <a:solidFill>
                  <a:schemeClr val="tx1">
                    <a:tint val="75000"/>
                  </a:schemeClr>
                </a:solidFill>
              </a:defRPr>
            </a:lvl4pPr>
            <a:lvl5pPr marL="2743200" indent="0">
              <a:buNone/>
              <a:defRPr sz="2400">
                <a:solidFill>
                  <a:schemeClr val="tx1">
                    <a:tint val="75000"/>
                  </a:schemeClr>
                </a:solidFill>
              </a:defRPr>
            </a:lvl5pPr>
            <a:lvl6pPr marL="3429000" indent="0">
              <a:buNone/>
              <a:defRPr sz="2400">
                <a:solidFill>
                  <a:schemeClr val="tx1">
                    <a:tint val="75000"/>
                  </a:schemeClr>
                </a:solidFill>
              </a:defRPr>
            </a:lvl6pPr>
            <a:lvl7pPr marL="4114800" indent="0">
              <a:buNone/>
              <a:defRPr sz="2400">
                <a:solidFill>
                  <a:schemeClr val="tx1">
                    <a:tint val="75000"/>
                  </a:schemeClr>
                </a:solidFill>
              </a:defRPr>
            </a:lvl7pPr>
            <a:lvl8pPr marL="4800600" indent="0">
              <a:buNone/>
              <a:defRPr sz="2400">
                <a:solidFill>
                  <a:schemeClr val="tx1">
                    <a:tint val="75000"/>
                  </a:schemeClr>
                </a:solidFill>
              </a:defRPr>
            </a:lvl8pPr>
            <a:lvl9pPr marL="5486400" indent="0">
              <a:buNone/>
              <a:defRPr sz="2400">
                <a:solidFill>
                  <a:schemeClr val="tx1">
                    <a:tint val="75000"/>
                  </a:schemeClr>
                </a:solidFill>
              </a:defRPr>
            </a:lvl9pPr>
          </a:lstStyle>
          <a:p>
            <a:pPr lvl="0"/>
            <a:endParaRPr lang="en-US"/>
          </a:p>
        </p:txBody>
      </p:sp>
    </p:spTree>
    <p:extLst>
      <p:ext uri="{BB962C8B-B14F-4D97-AF65-F5344CB8AC3E}">
        <p14:creationId xmlns:p14="http://schemas.microsoft.com/office/powerpoint/2010/main" val="1745640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No Content">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D550388-8FBA-4362-7463-52FEA36F27B5}"/>
              </a:ext>
            </a:extLst>
          </p:cNvPr>
          <p:cNvSpPr>
            <a:spLocks noGrp="1"/>
          </p:cNvSpPr>
          <p:nvPr>
            <p:ph type="ftr" sz="quarter" idx="10"/>
          </p:nvPr>
        </p:nvSpPr>
        <p:spPr/>
        <p:txBody>
          <a:bodyPr/>
          <a:lstStyle/>
          <a:p>
            <a:r>
              <a:rPr lang="en-US"/>
              <a:t>Change this footer to match the presentation title</a:t>
            </a:r>
          </a:p>
        </p:txBody>
      </p:sp>
      <p:sp>
        <p:nvSpPr>
          <p:cNvPr id="3" name="Slide Number Placeholder 2">
            <a:extLst>
              <a:ext uri="{FF2B5EF4-FFF2-40B4-BE49-F238E27FC236}">
                <a16:creationId xmlns:a16="http://schemas.microsoft.com/office/drawing/2014/main" id="{E5E2500D-ECCC-F16F-BE83-D0ABA04FCA73}"/>
              </a:ext>
            </a:extLst>
          </p:cNvPr>
          <p:cNvSpPr>
            <a:spLocks noGrp="1"/>
          </p:cNvSpPr>
          <p:nvPr>
            <p:ph type="sldNum" sz="quarter" idx="11"/>
          </p:nvPr>
        </p:nvSpPr>
        <p:spPr/>
        <p:txBody>
          <a:bodyPr/>
          <a:lstStyle/>
          <a:p>
            <a:fld id="{265F64D2-751B-AC4A-9500-9C681E1F2EAC}" type="slidenum">
              <a:rPr lang="en-US" smtClean="0"/>
              <a:pPr/>
              <a:t>‹#›</a:t>
            </a:fld>
            <a:endParaRPr lang="en-US"/>
          </a:p>
        </p:txBody>
      </p:sp>
      <p:pic>
        <p:nvPicPr>
          <p:cNvPr id="5" name="Graphic 4">
            <a:extLst>
              <a:ext uri="{FF2B5EF4-FFF2-40B4-BE49-F238E27FC236}">
                <a16:creationId xmlns:a16="http://schemas.microsoft.com/office/drawing/2014/main" id="{A833D6E7-0E8F-7A60-D8F9-CB19B1BBDB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282023" y="9575920"/>
            <a:ext cx="1497354" cy="499610"/>
          </a:xfrm>
          <a:prstGeom prst="rect">
            <a:avLst/>
          </a:prstGeom>
        </p:spPr>
      </p:pic>
    </p:spTree>
    <p:extLst>
      <p:ext uri="{BB962C8B-B14F-4D97-AF65-F5344CB8AC3E}">
        <p14:creationId xmlns:p14="http://schemas.microsoft.com/office/powerpoint/2010/main" val="4226357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3766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Sign off">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4F290-F7CD-6C3B-317E-D3F0EE3306BF}"/>
              </a:ext>
            </a:extLst>
          </p:cNvPr>
          <p:cNvSpPr>
            <a:spLocks noGrp="1"/>
          </p:cNvSpPr>
          <p:nvPr>
            <p:ph type="title" hasCustomPrompt="1"/>
          </p:nvPr>
        </p:nvSpPr>
        <p:spPr>
          <a:xfrm>
            <a:off x="840611" y="746567"/>
            <a:ext cx="12161597" cy="8612763"/>
          </a:xfrm>
        </p:spPr>
        <p:txBody>
          <a:bodyPr anchor="ctr"/>
          <a:lstStyle>
            <a:lvl1pPr>
              <a:defRPr sz="13200" cap="all" baseline="0">
                <a:solidFill>
                  <a:schemeClr val="bg1"/>
                </a:solidFill>
                <a:latin typeface="Monoton" pitchFamily="2" charset="0"/>
              </a:defRPr>
            </a:lvl1pPr>
          </a:lstStyle>
          <a:p>
            <a:r>
              <a:rPr lang="en-GB"/>
              <a:t>THANK YOU</a:t>
            </a:r>
            <a:endParaRPr lang="en-US"/>
          </a:p>
        </p:txBody>
      </p:sp>
      <p:pic>
        <p:nvPicPr>
          <p:cNvPr id="6" name="Graphic 5">
            <a:extLst>
              <a:ext uri="{FF2B5EF4-FFF2-40B4-BE49-F238E27FC236}">
                <a16:creationId xmlns:a16="http://schemas.microsoft.com/office/drawing/2014/main" id="{F57E63C4-1752-33C0-0FFC-21401DB5BC2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3368528" y="3420142"/>
            <a:ext cx="3552537" cy="2614208"/>
          </a:xfrm>
          <a:prstGeom prst="rect">
            <a:avLst/>
          </a:prstGeom>
        </p:spPr>
      </p:pic>
    </p:spTree>
    <p:extLst>
      <p:ext uri="{BB962C8B-B14F-4D97-AF65-F5344CB8AC3E}">
        <p14:creationId xmlns:p14="http://schemas.microsoft.com/office/powerpoint/2010/main" val="2622472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ps">
    <p:spTree>
      <p:nvGrpSpPr>
        <p:cNvPr id="1" name=""/>
        <p:cNvGrpSpPr/>
        <p:nvPr/>
      </p:nvGrpSpPr>
      <p:grpSpPr>
        <a:xfrm>
          <a:off x="0" y="0"/>
          <a:ext cx="0" cy="0"/>
          <a:chOff x="0" y="0"/>
          <a:chExt cx="0" cy="0"/>
        </a:xfrm>
      </p:grpSpPr>
      <p:sp>
        <p:nvSpPr>
          <p:cNvPr id="15" name="Text Box 2">
            <a:extLst>
              <a:ext uri="{FF2B5EF4-FFF2-40B4-BE49-F238E27FC236}">
                <a16:creationId xmlns:a16="http://schemas.microsoft.com/office/drawing/2014/main" id="{6EA1590C-91CF-8C0B-1BBA-AD2DD111DA9D}"/>
              </a:ext>
            </a:extLst>
          </p:cNvPr>
          <p:cNvSpPr txBox="1">
            <a:spLocks noChangeArrowheads="1"/>
          </p:cNvSpPr>
          <p:nvPr userDrawn="1"/>
        </p:nvSpPr>
        <p:spPr bwMode="auto">
          <a:xfrm>
            <a:off x="1202528" y="2007202"/>
            <a:ext cx="5721992" cy="717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Aft>
                <a:spcPts val="900"/>
              </a:spcAft>
              <a:defRPr/>
            </a:pPr>
            <a:r>
              <a:rPr lang="en-GB" sz="1800" b="1">
                <a:solidFill>
                  <a:schemeClr val="bg2"/>
                </a:solidFill>
                <a:latin typeface="+mn-lt"/>
                <a:cs typeface="Arial" panose="020B0604020202020204" pitchFamily="34" charset="0"/>
              </a:rPr>
              <a:t>Slides and layouts</a:t>
            </a:r>
          </a:p>
          <a:p>
            <a:pPr marL="0" marR="0" lvl="0" indent="0" algn="l" defTabSz="1371600" rtl="0" eaLnBrk="1" fontAlgn="auto" latinLnBrk="0" hangingPunct="1">
              <a:lnSpc>
                <a:spcPct val="100000"/>
              </a:lnSpc>
              <a:spcBef>
                <a:spcPts val="0"/>
              </a:spcBef>
              <a:buClrTx/>
              <a:buSzTx/>
              <a:buFontTx/>
              <a:buNone/>
              <a:tabLst/>
              <a:defRPr/>
            </a:pPr>
            <a:r>
              <a:rPr lang="en-GB" altLang="da-DK" sz="1500" b="1" noProof="1">
                <a:solidFill>
                  <a:schemeClr val="tx1"/>
                </a:solidFill>
                <a:latin typeface="+mn-lt"/>
                <a:cs typeface="Arial" panose="020B0604020202020204" pitchFamily="34" charset="0"/>
              </a:rPr>
              <a:t>New Slides</a:t>
            </a:r>
            <a:endParaRPr lang="en-GB" altLang="da-DK" sz="1500" noProof="1">
              <a:latin typeface="+mn-lt"/>
              <a:cs typeface="Arial" panose="020B0604020202020204" pitchFamily="34" charset="0"/>
            </a:endParaRPr>
          </a:p>
          <a:p>
            <a:pPr marL="0" marR="0" lvl="0" indent="0" algn="l" defTabSz="1371600" rtl="0" eaLnBrk="1" fontAlgn="auto" latinLnBrk="0" hangingPunct="1">
              <a:lnSpc>
                <a:spcPct val="100000"/>
              </a:lnSpc>
              <a:spcBef>
                <a:spcPts val="0"/>
              </a:spcBef>
              <a:buClrTx/>
              <a:buSzTx/>
              <a:buFontTx/>
              <a:buNone/>
              <a:tabLst/>
              <a:defRPr/>
            </a:pPr>
            <a:r>
              <a:rPr lang="en-GB" altLang="da-DK" sz="1500" b="0" noProof="1">
                <a:solidFill>
                  <a:schemeClr val="tx1"/>
                </a:solidFill>
                <a:latin typeface="+mn-lt"/>
                <a:cs typeface="Arial" panose="020B0604020202020204" pitchFamily="34" charset="0"/>
              </a:rPr>
              <a:t>To insert a new slide, click on the </a:t>
            </a:r>
            <a:r>
              <a:rPr lang="en-GB" altLang="da-DK" sz="1500" b="1" kern="1200" noProof="1">
                <a:solidFill>
                  <a:schemeClr val="tx1"/>
                </a:solidFill>
                <a:latin typeface="+mn-lt"/>
                <a:ea typeface="+mn-ea"/>
                <a:cs typeface="Arial" panose="020B0604020202020204" pitchFamily="34" charset="0"/>
              </a:rPr>
              <a:t>New Slide </a:t>
            </a:r>
            <a:r>
              <a:rPr lang="en-GB" altLang="da-DK" sz="1500" b="0" kern="1200" noProof="1">
                <a:solidFill>
                  <a:schemeClr val="tx1"/>
                </a:solidFill>
                <a:latin typeface="+mn-lt"/>
                <a:ea typeface="+mn-ea"/>
                <a:cs typeface="Arial" panose="020B0604020202020204" pitchFamily="34" charset="0"/>
              </a:rPr>
              <a:t>dropdown </a:t>
            </a:r>
            <a:r>
              <a:rPr lang="en-GB" altLang="da-DK" sz="1500" b="0" noProof="1">
                <a:solidFill>
                  <a:schemeClr val="tx1"/>
                </a:solidFill>
                <a:latin typeface="+mn-lt"/>
                <a:cs typeface="Arial" panose="020B0604020202020204" pitchFamily="34" charset="0"/>
              </a:rPr>
              <a:t>menu on the </a:t>
            </a:r>
            <a:r>
              <a:rPr lang="en-GB" altLang="da-DK" sz="1500" b="1" kern="1200" noProof="1">
                <a:solidFill>
                  <a:schemeClr val="tx1"/>
                </a:solidFill>
                <a:latin typeface="+mn-lt"/>
                <a:ea typeface="+mn-ea"/>
                <a:cs typeface="Arial" panose="020B0604020202020204" pitchFamily="34" charset="0"/>
              </a:rPr>
              <a:t>Home</a:t>
            </a:r>
            <a:r>
              <a:rPr lang="en-GB" altLang="da-DK" sz="1500" b="1" noProof="1">
                <a:solidFill>
                  <a:schemeClr val="tx1"/>
                </a:solidFill>
                <a:latin typeface="+mn-lt"/>
                <a:cs typeface="Arial" panose="020B0604020202020204" pitchFamily="34" charset="0"/>
              </a:rPr>
              <a:t> </a:t>
            </a:r>
            <a:r>
              <a:rPr lang="en-GB" altLang="da-DK" sz="1500" noProof="1">
                <a:solidFill>
                  <a:schemeClr val="tx1"/>
                </a:solidFill>
                <a:latin typeface="+mn-lt"/>
                <a:cs typeface="Arial" panose="020B0604020202020204" pitchFamily="34" charset="0"/>
              </a:rPr>
              <a:t>Tab.</a:t>
            </a:r>
            <a:r>
              <a:rPr lang="en-GB" altLang="da-DK" sz="1500" b="1" noProof="1">
                <a:solidFill>
                  <a:schemeClr val="tx1"/>
                </a:solidFill>
                <a:latin typeface="+mn-lt"/>
                <a:cs typeface="Arial" panose="020B0604020202020204" pitchFamily="34" charset="0"/>
              </a:rPr>
              <a:t> </a:t>
            </a:r>
            <a:r>
              <a:rPr lang="en-GB" altLang="da-DK" sz="1500" noProof="1">
                <a:latin typeface="+mn-lt"/>
                <a:cs typeface="Arial" panose="020B0604020202020204" pitchFamily="34" charset="0"/>
              </a:rPr>
              <a:t>Here you can select which style of Layout you want.</a:t>
            </a:r>
          </a:p>
          <a:p>
            <a:pPr marL="0" marR="0" lvl="0" indent="0" algn="l" defTabSz="1371600" rtl="0" eaLnBrk="1" fontAlgn="auto" latinLnBrk="0" hangingPunct="1">
              <a:lnSpc>
                <a:spcPct val="100000"/>
              </a:lnSpc>
              <a:spcBef>
                <a:spcPts val="0"/>
              </a:spcBef>
              <a:buClrTx/>
              <a:buSzTx/>
              <a:buFontTx/>
              <a:buNone/>
              <a:tabLst/>
              <a:defRPr/>
            </a:pPr>
            <a:endParaRPr lang="en-GB" altLang="da-DK" sz="1500" b="1" noProof="1">
              <a:solidFill>
                <a:schemeClr val="tx1"/>
              </a:solidFill>
              <a:latin typeface="+mn-lt"/>
              <a:cs typeface="Arial" panose="020B0604020202020204" pitchFamily="34" charset="0"/>
            </a:endParaRPr>
          </a:p>
          <a:p>
            <a:pPr marL="0" marR="0" lvl="0" indent="0" algn="l" defTabSz="1371600" rtl="0" eaLnBrk="1" fontAlgn="auto" latinLnBrk="0" hangingPunct="1">
              <a:lnSpc>
                <a:spcPct val="100000"/>
              </a:lnSpc>
              <a:spcBef>
                <a:spcPts val="0"/>
              </a:spcBef>
              <a:buClrTx/>
              <a:buSzTx/>
              <a:buFontTx/>
              <a:buNone/>
              <a:tabLst/>
              <a:defRPr/>
            </a:pPr>
            <a:r>
              <a:rPr lang="en-GB" altLang="da-DK" sz="1500" b="1" noProof="1">
                <a:solidFill>
                  <a:schemeClr val="tx1"/>
                </a:solidFill>
                <a:latin typeface="+mn-lt"/>
                <a:cs typeface="Arial" panose="020B0604020202020204" pitchFamily="34" charset="0"/>
              </a:rPr>
              <a:t>Change Layout</a:t>
            </a:r>
            <a:endParaRPr lang="en-GB" altLang="da-DK" sz="1500" noProof="1">
              <a:latin typeface="+mn-lt"/>
              <a:cs typeface="Arial" panose="020B0604020202020204" pitchFamily="34" charset="0"/>
            </a:endParaRPr>
          </a:p>
          <a:p>
            <a:pPr marL="0" marR="0" lvl="0" indent="0" algn="l" defTabSz="1371600" rtl="0" eaLnBrk="1" fontAlgn="auto" latinLnBrk="0" hangingPunct="1">
              <a:lnSpc>
                <a:spcPct val="100000"/>
              </a:lnSpc>
              <a:spcBef>
                <a:spcPts val="0"/>
              </a:spcBef>
              <a:buClrTx/>
              <a:buSzTx/>
              <a:buFontTx/>
              <a:buNone/>
              <a:tabLst/>
              <a:defRPr/>
            </a:pPr>
            <a:r>
              <a:rPr lang="en-GB" sz="1500">
                <a:solidFill>
                  <a:schemeClr val="tx1"/>
                </a:solidFill>
                <a:latin typeface="+mn-lt"/>
                <a:ea typeface="Arial" panose="020B0604020202020204" pitchFamily="34" charset="0"/>
              </a:rPr>
              <a:t>If you decide you want to change the style of the slide you are working on, then click on the </a:t>
            </a:r>
            <a:r>
              <a:rPr lang="en-GB" sz="1500" b="1">
                <a:solidFill>
                  <a:schemeClr val="tx1"/>
                </a:solidFill>
                <a:latin typeface="+mn-lt"/>
                <a:ea typeface="Arial" panose="020B0604020202020204" pitchFamily="34" charset="0"/>
              </a:rPr>
              <a:t>Layout</a:t>
            </a:r>
            <a:r>
              <a:rPr lang="en-GB" sz="1500">
                <a:solidFill>
                  <a:schemeClr val="tx1"/>
                </a:solidFill>
                <a:latin typeface="+mn-lt"/>
                <a:ea typeface="Arial" panose="020B0604020202020204" pitchFamily="34" charset="0"/>
              </a:rPr>
              <a:t> </a:t>
            </a:r>
            <a:r>
              <a:rPr lang="en-GB" altLang="da-DK" sz="1500" b="0" kern="1200" noProof="1">
                <a:solidFill>
                  <a:schemeClr val="tx1"/>
                </a:solidFill>
                <a:latin typeface="+mn-lt"/>
                <a:ea typeface="+mn-ea"/>
                <a:cs typeface="Arial" panose="020B0604020202020204" pitchFamily="34" charset="0"/>
              </a:rPr>
              <a:t>dropdown </a:t>
            </a:r>
            <a:r>
              <a:rPr lang="en-GB" altLang="da-DK" sz="1500" b="0" noProof="1">
                <a:solidFill>
                  <a:schemeClr val="tx1"/>
                </a:solidFill>
                <a:latin typeface="+mn-lt"/>
                <a:cs typeface="Arial" panose="020B0604020202020204" pitchFamily="34" charset="0"/>
              </a:rPr>
              <a:t>menu on the </a:t>
            </a:r>
            <a:br>
              <a:rPr lang="en-GB" altLang="da-DK" sz="1500" b="0" noProof="1">
                <a:solidFill>
                  <a:schemeClr val="tx1"/>
                </a:solidFill>
                <a:latin typeface="+mn-lt"/>
                <a:cs typeface="Arial" panose="020B0604020202020204" pitchFamily="34" charset="0"/>
              </a:rPr>
            </a:br>
            <a:r>
              <a:rPr lang="en-GB" altLang="da-DK" sz="1500" b="1" kern="1200" noProof="1">
                <a:solidFill>
                  <a:schemeClr val="tx1"/>
                </a:solidFill>
                <a:latin typeface="+mn-lt"/>
                <a:ea typeface="+mn-ea"/>
                <a:cs typeface="Arial" panose="020B0604020202020204" pitchFamily="34" charset="0"/>
              </a:rPr>
              <a:t>Home</a:t>
            </a:r>
            <a:r>
              <a:rPr lang="en-GB" altLang="da-DK" sz="1500" b="1" noProof="1">
                <a:solidFill>
                  <a:schemeClr val="tx1"/>
                </a:solidFill>
                <a:latin typeface="+mn-lt"/>
                <a:cs typeface="Arial" panose="020B0604020202020204" pitchFamily="34" charset="0"/>
              </a:rPr>
              <a:t> Tab </a:t>
            </a:r>
            <a:r>
              <a:rPr lang="en-GB" altLang="da-DK" sz="1500" noProof="1">
                <a:solidFill>
                  <a:schemeClr val="tx1"/>
                </a:solidFill>
                <a:latin typeface="+mn-lt"/>
                <a:cs typeface="Arial" panose="020B0604020202020204" pitchFamily="34" charset="0"/>
              </a:rPr>
              <a:t>and select the layout you want.</a:t>
            </a:r>
            <a:endParaRPr lang="en-GB" altLang="da-DK" sz="1500" noProof="1">
              <a:latin typeface="+mn-lt"/>
            </a:endParaRPr>
          </a:p>
          <a:p>
            <a:pPr marL="0" indent="0">
              <a:spcAft>
                <a:spcPts val="900"/>
              </a:spcAft>
              <a:buFont typeface="+mj-lt"/>
              <a:buNone/>
            </a:pPr>
            <a:endParaRPr lang="en-GB" sz="1500">
              <a:solidFill>
                <a:schemeClr val="tx1"/>
              </a:solidFill>
              <a:latin typeface="+mn-lt"/>
              <a:ea typeface="Arial" panose="020B0604020202020204" pitchFamily="34" charset="0"/>
            </a:endParaRPr>
          </a:p>
          <a:p>
            <a:pPr marL="0" marR="0" lvl="0" indent="0" algn="l" defTabSz="1371600" rtl="0" eaLnBrk="1" fontAlgn="auto" latinLnBrk="0" hangingPunct="1">
              <a:lnSpc>
                <a:spcPct val="100000"/>
              </a:lnSpc>
              <a:spcBef>
                <a:spcPts val="0"/>
              </a:spcBef>
              <a:spcAft>
                <a:spcPts val="900"/>
              </a:spcAft>
              <a:buClrTx/>
              <a:buSzTx/>
              <a:buFontTx/>
              <a:buNone/>
              <a:tabLst/>
              <a:defRPr/>
            </a:pPr>
            <a:r>
              <a:rPr lang="en-GB" sz="1800" b="1">
                <a:solidFill>
                  <a:schemeClr val="bg2"/>
                </a:solidFill>
                <a:latin typeface="+mn-lt"/>
                <a:cs typeface="Arial" panose="020B0604020202020204" pitchFamily="34" charset="0"/>
              </a:rPr>
              <a:t>Text Levels</a:t>
            </a:r>
            <a:endParaRPr lang="en-GB" altLang="da-DK" sz="1800" b="1" noProof="1">
              <a:solidFill>
                <a:schemeClr val="bg2"/>
              </a:solidFill>
              <a:latin typeface="+mn-lt"/>
              <a:cs typeface="Arial" panose="020B0604020202020204" pitchFamily="34" charset="0"/>
            </a:endParaRPr>
          </a:p>
          <a:p>
            <a:pPr eaLnBrk="1" hangingPunct="1">
              <a:defRPr/>
            </a:pPr>
            <a:r>
              <a:rPr lang="en-GB" sz="1500" b="0" noProof="1">
                <a:solidFill>
                  <a:schemeClr val="tx1"/>
                </a:solidFill>
                <a:latin typeface="+mn-lt"/>
                <a:cs typeface="Arial" panose="020B0604020202020204" pitchFamily="34" charset="0"/>
              </a:rPr>
              <a:t>Each text box contains different </a:t>
            </a:r>
            <a:r>
              <a:rPr lang="en-GB" sz="1500" b="1" noProof="1">
                <a:solidFill>
                  <a:schemeClr val="tx1"/>
                </a:solidFill>
                <a:latin typeface="+mn-lt"/>
                <a:cs typeface="Arial" panose="020B0604020202020204" pitchFamily="34" charset="0"/>
              </a:rPr>
              <a:t>Levels </a:t>
            </a:r>
            <a:r>
              <a:rPr lang="en-GB" sz="1500" b="0" noProof="1">
                <a:solidFill>
                  <a:schemeClr val="tx1"/>
                </a:solidFill>
                <a:latin typeface="+mn-lt"/>
                <a:cs typeface="Arial" panose="020B0604020202020204" pitchFamily="34" charset="0"/>
              </a:rPr>
              <a:t>(or Styles) of type such </a:t>
            </a:r>
            <a:br>
              <a:rPr lang="en-GB" sz="1500" b="0" noProof="1">
                <a:solidFill>
                  <a:schemeClr val="tx1"/>
                </a:solidFill>
                <a:latin typeface="+mn-lt"/>
                <a:cs typeface="Arial" panose="020B0604020202020204" pitchFamily="34" charset="0"/>
              </a:rPr>
            </a:br>
            <a:r>
              <a:rPr lang="en-GB" sz="1500" b="0" noProof="1">
                <a:solidFill>
                  <a:schemeClr val="tx1"/>
                </a:solidFill>
                <a:latin typeface="+mn-lt"/>
                <a:cs typeface="Arial" panose="020B0604020202020204" pitchFamily="34" charset="0"/>
              </a:rPr>
              <a:t>as subheads, body copy and bullets.</a:t>
            </a:r>
            <a:r>
              <a:rPr lang="en-GB" sz="1500" noProof="1">
                <a:latin typeface="+mn-lt"/>
                <a:cs typeface="Arial" panose="020B0604020202020204" pitchFamily="34" charset="0"/>
              </a:rPr>
              <a:t> </a:t>
            </a:r>
            <a:r>
              <a:rPr lang="en-GB" sz="1500" b="0" noProof="1">
                <a:solidFill>
                  <a:schemeClr val="tx1"/>
                </a:solidFill>
                <a:latin typeface="+mn-lt"/>
                <a:cs typeface="Arial" panose="020B0604020202020204" pitchFamily="34" charset="0"/>
              </a:rPr>
              <a:t>To select a different Level </a:t>
            </a:r>
            <a:br>
              <a:rPr lang="en-GB" sz="1500" b="0" noProof="1">
                <a:solidFill>
                  <a:schemeClr val="tx1"/>
                </a:solidFill>
                <a:latin typeface="+mn-lt"/>
                <a:cs typeface="Arial" panose="020B0604020202020204" pitchFamily="34" charset="0"/>
              </a:rPr>
            </a:br>
            <a:r>
              <a:rPr lang="en-GB" sz="1500" b="0" noProof="1">
                <a:solidFill>
                  <a:schemeClr val="tx1"/>
                </a:solidFill>
                <a:latin typeface="+mn-lt"/>
                <a:cs typeface="Arial" panose="020B0604020202020204" pitchFamily="34" charset="0"/>
              </a:rPr>
              <a:t>of text, simply click on the </a:t>
            </a:r>
            <a:r>
              <a:rPr lang="en-GB" sz="1500" b="1" kern="1200" noProof="1">
                <a:solidFill>
                  <a:schemeClr val="tx1"/>
                </a:solidFill>
                <a:latin typeface="+mn-lt"/>
                <a:ea typeface="+mn-ea"/>
                <a:cs typeface="Arial" panose="020B0604020202020204" pitchFamily="34" charset="0"/>
              </a:rPr>
              <a:t>Increase</a:t>
            </a:r>
            <a:r>
              <a:rPr lang="en-GB" sz="1500" b="1" baseline="0" noProof="1">
                <a:solidFill>
                  <a:schemeClr val="tx1"/>
                </a:solidFill>
                <a:latin typeface="+mn-lt"/>
                <a:cs typeface="Arial" panose="020B0604020202020204" pitchFamily="34" charset="0"/>
              </a:rPr>
              <a:t> or </a:t>
            </a:r>
            <a:r>
              <a:rPr lang="en-GB" sz="1500" b="1" kern="1200" noProof="1">
                <a:solidFill>
                  <a:schemeClr val="tx1"/>
                </a:solidFill>
                <a:latin typeface="+mn-lt"/>
                <a:ea typeface="+mn-ea"/>
                <a:cs typeface="Arial" panose="020B0604020202020204" pitchFamily="34" charset="0"/>
              </a:rPr>
              <a:t>Decrease</a:t>
            </a:r>
            <a:r>
              <a:rPr lang="en-GB" sz="1500" b="1" baseline="0" noProof="1">
                <a:solidFill>
                  <a:schemeClr val="tx1"/>
                </a:solidFill>
                <a:latin typeface="+mn-lt"/>
                <a:cs typeface="Arial" panose="020B0604020202020204" pitchFamily="34" charset="0"/>
              </a:rPr>
              <a:t> </a:t>
            </a:r>
            <a:r>
              <a:rPr lang="en-GB" sz="1500" baseline="0" noProof="1">
                <a:solidFill>
                  <a:schemeClr val="tx1"/>
                </a:solidFill>
                <a:latin typeface="+mn-lt"/>
                <a:cs typeface="Arial" panose="020B0604020202020204" pitchFamily="34" charset="0"/>
              </a:rPr>
              <a:t>list on the main </a:t>
            </a:r>
            <a:r>
              <a:rPr lang="en-GB" sz="1500" b="1" baseline="0" noProof="1">
                <a:solidFill>
                  <a:schemeClr val="tx1"/>
                </a:solidFill>
                <a:latin typeface="+mn-lt"/>
                <a:cs typeface="Arial" panose="020B0604020202020204" pitchFamily="34" charset="0"/>
              </a:rPr>
              <a:t>Home </a:t>
            </a:r>
            <a:r>
              <a:rPr lang="en-GB" sz="1500" baseline="0" noProof="1">
                <a:solidFill>
                  <a:schemeClr val="tx1"/>
                </a:solidFill>
                <a:latin typeface="+mn-lt"/>
                <a:cs typeface="Arial" panose="020B0604020202020204" pitchFamily="34" charset="0"/>
              </a:rPr>
              <a:t>Tab.</a:t>
            </a:r>
          </a:p>
          <a:p>
            <a:pPr eaLnBrk="1" hangingPunct="1">
              <a:defRPr/>
            </a:pPr>
            <a:endParaRPr lang="en-GB" sz="1500" noProof="1">
              <a:latin typeface="+mn-lt"/>
              <a:cs typeface="Arial" panose="020B0604020202020204" pitchFamily="34" charset="0"/>
            </a:endParaRPr>
          </a:p>
          <a:p>
            <a:pPr marL="0" indent="0">
              <a:spcAft>
                <a:spcPts val="900"/>
              </a:spcAft>
              <a:buFont typeface="+mj-lt"/>
              <a:buNone/>
            </a:pPr>
            <a:endParaRPr lang="en-GB" sz="1500">
              <a:latin typeface="+mn-lt"/>
              <a:ea typeface="Arial" panose="020B0604020202020204" pitchFamily="34" charset="0"/>
            </a:endParaRPr>
          </a:p>
          <a:p>
            <a:pPr marL="0" marR="0" lvl="0" indent="0" algn="l" defTabSz="1371600" rtl="0" eaLnBrk="1" fontAlgn="auto" latinLnBrk="0" hangingPunct="1">
              <a:lnSpc>
                <a:spcPct val="100000"/>
              </a:lnSpc>
              <a:spcBef>
                <a:spcPts val="0"/>
              </a:spcBef>
              <a:spcAft>
                <a:spcPts val="900"/>
              </a:spcAft>
              <a:buClrTx/>
              <a:buSzTx/>
              <a:buFont typeface="+mj-lt"/>
              <a:buNone/>
              <a:tabLst/>
              <a:defRPr/>
            </a:pPr>
            <a:r>
              <a:rPr kumimoji="0" lang="en-GB" sz="1800" b="1" i="0" u="none" strike="noStrike" kern="1200" cap="none" spc="0" normalizeH="0" baseline="0" noProof="0">
                <a:ln>
                  <a:noFill/>
                </a:ln>
                <a:solidFill>
                  <a:srgbClr val="7D32FF"/>
                </a:solidFill>
                <a:effectLst/>
                <a:uLnTx/>
                <a:uFillTx/>
                <a:latin typeface="+mn-lt"/>
                <a:ea typeface="Arial" panose="020B0604020202020204" pitchFamily="34" charset="0"/>
                <a:cs typeface="+mn-cs"/>
              </a:rPr>
              <a:t>Alternative Content</a:t>
            </a:r>
            <a:endParaRPr lang="en-GB" sz="1500">
              <a:latin typeface="+mn-lt"/>
              <a:ea typeface="Arial" panose="020B0604020202020204" pitchFamily="34" charset="0"/>
            </a:endParaRPr>
          </a:p>
          <a:p>
            <a:pPr marL="0" indent="0">
              <a:spcAft>
                <a:spcPts val="900"/>
              </a:spcAft>
              <a:buFont typeface="+mj-lt"/>
              <a:buNone/>
            </a:pPr>
            <a:r>
              <a:rPr lang="en-GB" sz="1500">
                <a:solidFill>
                  <a:schemeClr val="tx1"/>
                </a:solidFill>
                <a:latin typeface="+mn-lt"/>
                <a:ea typeface="Arial" panose="020B0604020202020204" pitchFamily="34" charset="0"/>
              </a:rPr>
              <a:t>If you wish to insert alternative content (i.e. tables, charts, images, videos, etc) in to one of the text boxes, then simply click on the appropriate icon in the centre of the box.</a:t>
            </a:r>
            <a:endParaRPr lang="en-GB" sz="1500" baseline="0" noProof="1">
              <a:solidFill>
                <a:schemeClr val="tx1"/>
              </a:solidFill>
              <a:latin typeface="+mn-lt"/>
              <a:cs typeface="Arial" panose="020B0604020202020204" pitchFamily="34" charset="0"/>
            </a:endParaRPr>
          </a:p>
          <a:p>
            <a:pPr eaLnBrk="1" hangingPunct="1">
              <a:defRPr/>
            </a:pPr>
            <a:endParaRPr lang="en-GB" sz="1500" noProof="1">
              <a:latin typeface="+mn-lt"/>
              <a:ea typeface="Arial" panose="020B0604020202020204" pitchFamily="34" charset="0"/>
              <a:cs typeface="Arial" panose="020B0604020202020204" pitchFamily="34" charset="0"/>
            </a:endParaRPr>
          </a:p>
          <a:p>
            <a:pPr marL="0" marR="0" lvl="0" indent="0" algn="l" defTabSz="1371600" rtl="0" eaLnBrk="1" fontAlgn="auto" latinLnBrk="0" hangingPunct="1">
              <a:lnSpc>
                <a:spcPct val="100000"/>
              </a:lnSpc>
              <a:spcBef>
                <a:spcPts val="0"/>
              </a:spcBef>
              <a:buClrTx/>
              <a:buSzTx/>
              <a:buFontTx/>
              <a:buNone/>
              <a:tabLst/>
              <a:defRPr/>
            </a:pPr>
            <a:endParaRPr lang="en-GB" sz="1500">
              <a:solidFill>
                <a:schemeClr val="tx1"/>
              </a:solidFill>
              <a:latin typeface="+mn-lt"/>
              <a:ea typeface="Arial" panose="020B0604020202020204" pitchFamily="34" charset="0"/>
            </a:endParaRPr>
          </a:p>
          <a:p>
            <a:pPr marL="0" indent="0">
              <a:spcAft>
                <a:spcPts val="900"/>
              </a:spcAft>
              <a:buFont typeface="+mj-lt"/>
              <a:buNone/>
            </a:pPr>
            <a:r>
              <a:rPr lang="en-GB" sz="1800" b="1">
                <a:solidFill>
                  <a:schemeClr val="bg2"/>
                </a:solidFill>
                <a:latin typeface="+mn-lt"/>
                <a:ea typeface="Arial" panose="020B0604020202020204" pitchFamily="34" charset="0"/>
              </a:rPr>
              <a:t>Transitions</a:t>
            </a:r>
            <a:endParaRPr lang="en-GB" sz="1500" b="1">
              <a:latin typeface="+mn-lt"/>
              <a:ea typeface="Arial" panose="020B0604020202020204" pitchFamily="34" charset="0"/>
            </a:endParaRPr>
          </a:p>
          <a:p>
            <a:pPr marL="0" indent="0">
              <a:spcAft>
                <a:spcPts val="900"/>
              </a:spcAft>
              <a:buFont typeface="+mj-lt"/>
              <a:buNone/>
            </a:pPr>
            <a:r>
              <a:rPr lang="en-GB" sz="1500">
                <a:solidFill>
                  <a:schemeClr val="tx1"/>
                </a:solidFill>
                <a:latin typeface="+mn-lt"/>
                <a:ea typeface="Arial" panose="020B0604020202020204" pitchFamily="34" charset="0"/>
              </a:rPr>
              <a:t>All slides have a </a:t>
            </a:r>
            <a:r>
              <a:rPr lang="en-GB" sz="1500" b="1">
                <a:solidFill>
                  <a:schemeClr val="tx1"/>
                </a:solidFill>
                <a:latin typeface="+mn-lt"/>
                <a:ea typeface="Arial" panose="020B0604020202020204" pitchFamily="34" charset="0"/>
              </a:rPr>
              <a:t>Fade Transition </a:t>
            </a:r>
            <a:r>
              <a:rPr lang="en-GB" sz="1500">
                <a:solidFill>
                  <a:schemeClr val="tx1"/>
                </a:solidFill>
                <a:latin typeface="+mn-lt"/>
                <a:ea typeface="Arial" panose="020B0604020202020204" pitchFamily="34" charset="0"/>
              </a:rPr>
              <a:t>applied to them. If you wish to change how one slide moves to the next then click on the </a:t>
            </a:r>
            <a:r>
              <a:rPr lang="en-GB" sz="1500" b="1">
                <a:solidFill>
                  <a:schemeClr val="tx1"/>
                </a:solidFill>
                <a:latin typeface="+mn-lt"/>
                <a:ea typeface="Arial" panose="020B0604020202020204" pitchFamily="34" charset="0"/>
              </a:rPr>
              <a:t>Transitions Tab </a:t>
            </a:r>
            <a:r>
              <a:rPr lang="en-GB" sz="1500">
                <a:solidFill>
                  <a:schemeClr val="tx1"/>
                </a:solidFill>
                <a:latin typeface="+mn-lt"/>
                <a:ea typeface="Arial" panose="020B0604020202020204" pitchFamily="34" charset="0"/>
              </a:rPr>
              <a:t>and select the style of Transition you want.</a:t>
            </a:r>
          </a:p>
        </p:txBody>
      </p:sp>
      <p:sp>
        <p:nvSpPr>
          <p:cNvPr id="16" name="Text Box 4">
            <a:extLst>
              <a:ext uri="{FF2B5EF4-FFF2-40B4-BE49-F238E27FC236}">
                <a16:creationId xmlns:a16="http://schemas.microsoft.com/office/drawing/2014/main" id="{99309CE7-13E7-5FA9-0383-5F287BFB8508}"/>
              </a:ext>
            </a:extLst>
          </p:cNvPr>
          <p:cNvSpPr txBox="1">
            <a:spLocks noChangeArrowheads="1"/>
          </p:cNvSpPr>
          <p:nvPr userDrawn="1"/>
        </p:nvSpPr>
        <p:spPr bwMode="auto">
          <a:xfrm>
            <a:off x="8851193" y="2007202"/>
            <a:ext cx="7122509" cy="7333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Aft>
                <a:spcPts val="900"/>
              </a:spcAft>
              <a:defRPr/>
            </a:pPr>
            <a:r>
              <a:rPr lang="en-GB" altLang="da-DK" sz="1800" b="1" noProof="1">
                <a:solidFill>
                  <a:schemeClr val="bg2"/>
                </a:solidFill>
                <a:latin typeface="+mn-lt"/>
                <a:cs typeface="Arial" panose="020B0604020202020204" pitchFamily="34" charset="0"/>
              </a:rPr>
              <a:t>Copy/Paste Content</a:t>
            </a:r>
          </a:p>
          <a:p>
            <a:pPr eaLnBrk="1" hangingPunct="1">
              <a:spcAft>
                <a:spcPts val="900"/>
              </a:spcAft>
              <a:defRPr/>
            </a:pPr>
            <a:r>
              <a:rPr lang="en-GB" altLang="da-DK" sz="1500" b="0" noProof="1">
                <a:solidFill>
                  <a:schemeClr val="tx1"/>
                </a:solidFill>
                <a:latin typeface="+mn-lt"/>
                <a:cs typeface="Arial" panose="020B0604020202020204" pitchFamily="34" charset="0"/>
              </a:rPr>
              <a:t>When copying old content to your new presentation, you have two options:</a:t>
            </a:r>
          </a:p>
          <a:p>
            <a:pPr marL="270000" indent="-270000" eaLnBrk="1" hangingPunct="1">
              <a:spcAft>
                <a:spcPts val="900"/>
              </a:spcAft>
              <a:buFont typeface="+mj-lt"/>
              <a:buAutoNum type="arabicPeriod"/>
              <a:defRPr/>
            </a:pPr>
            <a:r>
              <a:rPr lang="en-GB" altLang="da-DK" sz="1500" b="0" kern="1200" noProof="1">
                <a:solidFill>
                  <a:schemeClr val="tx1"/>
                </a:solidFill>
                <a:latin typeface="+mn-lt"/>
                <a:ea typeface="+mn-ea"/>
                <a:cs typeface="Arial" panose="020B0604020202020204" pitchFamily="34" charset="0"/>
              </a:rPr>
              <a:t>Best practice: </a:t>
            </a:r>
            <a:r>
              <a:rPr lang="en-GB" altLang="da-DK" sz="1500" b="0" noProof="1">
                <a:solidFill>
                  <a:schemeClr val="tx1"/>
                </a:solidFill>
                <a:latin typeface="+mn-lt"/>
                <a:cs typeface="Arial" panose="020B0604020202020204" pitchFamily="34" charset="0"/>
              </a:rPr>
              <a:t>Create a slide in your new presentation and copy </a:t>
            </a:r>
            <a:r>
              <a:rPr lang="en-GB" altLang="da-DK" sz="1500" b="0" kern="1200" noProof="1">
                <a:solidFill>
                  <a:schemeClr val="tx1"/>
                </a:solidFill>
                <a:latin typeface="+mn-lt"/>
                <a:ea typeface="+mn-ea"/>
                <a:cs typeface="Arial" panose="020B0604020202020204" pitchFamily="34" charset="0"/>
              </a:rPr>
              <a:t>one</a:t>
            </a:r>
            <a:r>
              <a:rPr lang="en-GB" altLang="da-DK" sz="1500" b="0" i="0" u="none" noProof="1">
                <a:solidFill>
                  <a:schemeClr val="tx1"/>
                </a:solidFill>
                <a:latin typeface="+mn-lt"/>
                <a:cs typeface="Arial" panose="020B0604020202020204" pitchFamily="34" charset="0"/>
              </a:rPr>
              <a:t> piece of content at a time. When you paste the copy in to the text box you will see a small </a:t>
            </a:r>
            <a:r>
              <a:rPr lang="en-GB" altLang="da-DK" sz="1500" b="1" i="0" u="none" noProof="1">
                <a:solidFill>
                  <a:schemeClr val="tx1"/>
                </a:solidFill>
                <a:latin typeface="+mn-lt"/>
                <a:cs typeface="Arial" panose="020B0604020202020204" pitchFamily="34" charset="0"/>
              </a:rPr>
              <a:t>Clipboard</a:t>
            </a:r>
            <a:r>
              <a:rPr lang="en-GB" altLang="da-DK" sz="1500" b="0" i="0" u="none" noProof="1">
                <a:solidFill>
                  <a:schemeClr val="tx1"/>
                </a:solidFill>
                <a:latin typeface="+mn-lt"/>
                <a:cs typeface="Arial" panose="020B0604020202020204" pitchFamily="34" charset="0"/>
              </a:rPr>
              <a:t> icon appear. If you click on this icon a dropdown menu will appear. If you select </a:t>
            </a:r>
            <a:r>
              <a:rPr lang="en-GB" altLang="da-DK" sz="1500" b="1" i="0" u="none" noProof="1">
                <a:solidFill>
                  <a:schemeClr val="tx1"/>
                </a:solidFill>
                <a:latin typeface="+mn-lt"/>
                <a:cs typeface="Arial" panose="020B0604020202020204" pitchFamily="34" charset="0"/>
              </a:rPr>
              <a:t>Keep Text Only </a:t>
            </a:r>
            <a:r>
              <a:rPr lang="en-GB" altLang="da-DK" sz="1500" b="0" i="0" u="none" noProof="1">
                <a:solidFill>
                  <a:schemeClr val="tx1"/>
                </a:solidFill>
                <a:latin typeface="+mn-lt"/>
                <a:cs typeface="Arial" panose="020B0604020202020204" pitchFamily="34" charset="0"/>
              </a:rPr>
              <a:t>on this menu, the text your are pasting will then take on the style of the text in your new presentation.</a:t>
            </a:r>
            <a:endParaRPr lang="en-GB" altLang="da-DK" sz="1500" b="1" i="0" u="sng" noProof="1">
              <a:solidFill>
                <a:schemeClr val="tx1"/>
              </a:solidFill>
              <a:latin typeface="+mn-lt"/>
              <a:cs typeface="Arial" panose="020B0604020202020204" pitchFamily="34" charset="0"/>
            </a:endParaRPr>
          </a:p>
          <a:p>
            <a:pPr marL="270000" indent="-270000" eaLnBrk="1" hangingPunct="1">
              <a:spcAft>
                <a:spcPts val="900"/>
              </a:spcAft>
              <a:buFont typeface="+mj-lt"/>
              <a:buAutoNum type="arabicPeriod"/>
              <a:defRPr/>
            </a:pPr>
            <a:r>
              <a:rPr lang="en-GB" altLang="da-DK" sz="1500" b="0" noProof="1">
                <a:solidFill>
                  <a:schemeClr val="tx1"/>
                </a:solidFill>
                <a:latin typeface="+mn-lt"/>
                <a:cs typeface="Arial" panose="020B0604020202020204" pitchFamily="34" charset="0"/>
              </a:rPr>
              <a:t>Alternatively, copy an entire slide into your new presentation and then restyle it by choosing an appropriate layout using the </a:t>
            </a:r>
            <a:r>
              <a:rPr lang="en-GB" altLang="da-DK" sz="1500" b="1" noProof="1">
                <a:solidFill>
                  <a:schemeClr val="tx1"/>
                </a:solidFill>
                <a:latin typeface="+mn-lt"/>
                <a:cs typeface="Arial" panose="020B0604020202020204" pitchFamily="34" charset="0"/>
              </a:rPr>
              <a:t>Layout</a:t>
            </a:r>
            <a:r>
              <a:rPr lang="en-GB" altLang="da-DK" sz="1500" b="0" noProof="1">
                <a:solidFill>
                  <a:schemeClr val="tx1"/>
                </a:solidFill>
                <a:latin typeface="+mn-lt"/>
                <a:cs typeface="Arial" panose="020B0604020202020204" pitchFamily="34" charset="0"/>
              </a:rPr>
              <a:t> dropdown menu. However, this method is not as reliable as content can jump around unexpectedly. Remember to delete the old layout you imported otherwise it will stay in your Master Slides and make it confusing. To do this, go to the </a:t>
            </a:r>
            <a:r>
              <a:rPr lang="en-GB" altLang="da-DK" sz="1500" noProof="1">
                <a:solidFill>
                  <a:schemeClr val="tx1"/>
                </a:solidFill>
                <a:latin typeface="+mn-lt"/>
                <a:cs typeface="Arial" panose="020B0604020202020204" pitchFamily="34" charset="0"/>
              </a:rPr>
              <a:t>Slide Master Ribbon </a:t>
            </a:r>
            <a:r>
              <a:rPr lang="en-GB" altLang="da-DK" sz="1500" b="1" noProof="1">
                <a:solidFill>
                  <a:schemeClr val="tx1"/>
                </a:solidFill>
                <a:latin typeface="+mn-lt"/>
                <a:cs typeface="Arial" panose="020B0604020202020204" pitchFamily="34" charset="0"/>
              </a:rPr>
              <a:t>(View&gt;Master&gt;Slide Master)</a:t>
            </a:r>
            <a:r>
              <a:rPr lang="en-GB" altLang="da-DK" sz="1500" noProof="1">
                <a:solidFill>
                  <a:schemeClr val="tx1"/>
                </a:solidFill>
                <a:latin typeface="+mn-lt"/>
                <a:cs typeface="Arial" panose="020B0604020202020204" pitchFamily="34" charset="0"/>
              </a:rPr>
              <a:t>,</a:t>
            </a:r>
            <a:r>
              <a:rPr lang="en-GB" altLang="da-DK" sz="1500" b="1" noProof="1">
                <a:solidFill>
                  <a:schemeClr val="tx1"/>
                </a:solidFill>
                <a:latin typeface="+mn-lt"/>
                <a:cs typeface="Arial" panose="020B0604020202020204" pitchFamily="34" charset="0"/>
              </a:rPr>
              <a:t> </a:t>
            </a:r>
            <a:r>
              <a:rPr lang="en-GB" altLang="da-DK" sz="1500" noProof="1">
                <a:latin typeface="+mn-lt"/>
                <a:cs typeface="Arial" panose="020B0604020202020204" pitchFamily="34" charset="0"/>
              </a:rPr>
              <a:t>select the slide you don’t want and delete it.</a:t>
            </a:r>
            <a:endParaRPr lang="en-GB" altLang="da-DK" sz="1500" b="0" noProof="1">
              <a:solidFill>
                <a:schemeClr val="tx1"/>
              </a:solidFill>
              <a:latin typeface="+mn-lt"/>
              <a:cs typeface="Arial" panose="020B0604020202020204" pitchFamily="34" charset="0"/>
            </a:endParaRPr>
          </a:p>
          <a:p>
            <a:pPr eaLnBrk="1" hangingPunct="1">
              <a:spcAft>
                <a:spcPts val="0"/>
              </a:spcAft>
              <a:defRPr/>
            </a:pPr>
            <a:endParaRPr lang="en-GB" altLang="da-DK" sz="1350" b="0" noProof="1">
              <a:solidFill>
                <a:schemeClr val="tx1"/>
              </a:solidFill>
              <a:latin typeface="+mn-lt"/>
              <a:cs typeface="Arial" panose="020B0604020202020204" pitchFamily="34" charset="0"/>
            </a:endParaRPr>
          </a:p>
          <a:p>
            <a:pPr eaLnBrk="1" hangingPunct="1">
              <a:spcAft>
                <a:spcPts val="0"/>
              </a:spcAft>
              <a:defRPr/>
            </a:pPr>
            <a:endParaRPr lang="en-GB" altLang="da-DK" sz="1350" b="0" noProof="1">
              <a:solidFill>
                <a:schemeClr val="tx1"/>
              </a:solidFill>
              <a:latin typeface="+mn-lt"/>
              <a:cs typeface="Arial" panose="020B0604020202020204" pitchFamily="34" charset="0"/>
            </a:endParaRPr>
          </a:p>
          <a:p>
            <a:pPr eaLnBrk="1" hangingPunct="1">
              <a:spcAft>
                <a:spcPts val="900"/>
              </a:spcAft>
              <a:defRPr/>
            </a:pPr>
            <a:r>
              <a:rPr lang="en-GB" altLang="da-DK" sz="1800" b="1" noProof="1">
                <a:solidFill>
                  <a:schemeClr val="bg2"/>
                </a:solidFill>
                <a:latin typeface="+mn-lt"/>
                <a:cs typeface="Arial" panose="020B0604020202020204" pitchFamily="34" charset="0"/>
              </a:rPr>
              <a:t>Colours</a:t>
            </a:r>
          </a:p>
          <a:p>
            <a:pPr eaLnBrk="1" hangingPunct="1">
              <a:defRPr/>
            </a:pPr>
            <a:r>
              <a:rPr lang="en-GB" altLang="da-DK" sz="1500" b="0" noProof="1">
                <a:solidFill>
                  <a:schemeClr val="tx1"/>
                </a:solidFill>
                <a:latin typeface="+mn-lt"/>
                <a:cs typeface="Arial" panose="020B0604020202020204" pitchFamily="34" charset="0"/>
              </a:rPr>
              <a:t>The Template has been set up to use the Brand Colour Palette. The primary brand colours (Dover Purple, Charcoal and Navy) should be predominantly used with the secondary colours (Dover Pink, Cyan and Orange) being used sparingly to highlight data and graphics.</a:t>
            </a:r>
          </a:p>
          <a:p>
            <a:pPr eaLnBrk="1" hangingPunct="1">
              <a:defRPr/>
            </a:pPr>
            <a:endParaRPr lang="en-GB" altLang="da-DK" sz="1500" noProof="1">
              <a:latin typeface="+mn-lt"/>
              <a:cs typeface="Arial" panose="020B0604020202020204" pitchFamily="34" charset="0"/>
            </a:endParaRPr>
          </a:p>
          <a:p>
            <a:pPr eaLnBrk="1" hangingPunct="1">
              <a:defRPr/>
            </a:pPr>
            <a:endParaRPr lang="en-GB" altLang="da-DK" sz="1500" b="1" noProof="1">
              <a:solidFill>
                <a:schemeClr val="tx1"/>
              </a:solidFill>
              <a:latin typeface="+mn-lt"/>
              <a:cs typeface="Arial" panose="020B0604020202020204" pitchFamily="34" charset="0"/>
            </a:endParaRPr>
          </a:p>
          <a:p>
            <a:pPr marL="0" marR="0" lvl="0" indent="0" algn="l" defTabSz="1371600" rtl="0" eaLnBrk="1" fontAlgn="auto" latinLnBrk="0" hangingPunct="1">
              <a:lnSpc>
                <a:spcPct val="100000"/>
              </a:lnSpc>
              <a:spcBef>
                <a:spcPts val="0"/>
              </a:spcBef>
              <a:spcAft>
                <a:spcPts val="900"/>
              </a:spcAft>
              <a:buClrTx/>
              <a:buSzTx/>
              <a:buFontTx/>
              <a:buNone/>
              <a:tabLst/>
              <a:defRPr/>
            </a:pPr>
            <a:r>
              <a:rPr lang="en-GB" sz="1800" b="1">
                <a:solidFill>
                  <a:schemeClr val="bg2"/>
                </a:solidFill>
                <a:latin typeface="+mn-lt"/>
                <a:cs typeface="Arial" panose="020B0604020202020204" pitchFamily="34" charset="0"/>
              </a:rPr>
              <a:t>Footer</a:t>
            </a:r>
            <a:endParaRPr lang="en-GB" altLang="da-DK" sz="1800" b="1" noProof="1">
              <a:solidFill>
                <a:schemeClr val="bg2"/>
              </a:solidFill>
              <a:latin typeface="+mn-lt"/>
              <a:cs typeface="Arial" panose="020B0604020202020204" pitchFamily="34" charset="0"/>
            </a:endParaRPr>
          </a:p>
          <a:p>
            <a:pPr eaLnBrk="1" hangingPunct="1">
              <a:defRPr/>
            </a:pPr>
            <a:r>
              <a:rPr lang="en-GB" altLang="da-DK" sz="1500" b="0" noProof="1">
                <a:solidFill>
                  <a:schemeClr val="tx1"/>
                </a:solidFill>
                <a:latin typeface="+mn-lt"/>
                <a:cs typeface="Arial" panose="020B0604020202020204" pitchFamily="34" charset="0"/>
              </a:rPr>
              <a:t>Don’t forget to change the Footer so that it matches your presentation title. To do this, make sure you are on the </a:t>
            </a:r>
            <a:r>
              <a:rPr lang="en-GB" altLang="da-DK" sz="1500" noProof="1">
                <a:solidFill>
                  <a:schemeClr val="tx1"/>
                </a:solidFill>
                <a:latin typeface="+mn-lt"/>
                <a:cs typeface="Arial" panose="020B0604020202020204" pitchFamily="34" charset="0"/>
              </a:rPr>
              <a:t>Slide Master Ribbon </a:t>
            </a:r>
            <a:r>
              <a:rPr lang="en-GB" altLang="da-DK" sz="1500" b="1" noProof="1">
                <a:solidFill>
                  <a:schemeClr val="tx1"/>
                </a:solidFill>
                <a:latin typeface="+mn-lt"/>
                <a:cs typeface="Arial" panose="020B0604020202020204" pitchFamily="34" charset="0"/>
              </a:rPr>
              <a:t>(View&gt;Master&gt;Slide Master)</a:t>
            </a:r>
            <a:r>
              <a:rPr lang="en-GB" altLang="da-DK" sz="1500" noProof="1">
                <a:solidFill>
                  <a:schemeClr val="tx1"/>
                </a:solidFill>
                <a:latin typeface="+mn-lt"/>
                <a:cs typeface="Arial" panose="020B0604020202020204" pitchFamily="34" charset="0"/>
              </a:rPr>
              <a:t>,</a:t>
            </a:r>
            <a:r>
              <a:rPr lang="en-GB" altLang="da-DK" sz="1500" b="1" noProof="1">
                <a:solidFill>
                  <a:schemeClr val="tx1"/>
                </a:solidFill>
                <a:latin typeface="+mn-lt"/>
                <a:cs typeface="Arial" panose="020B0604020202020204" pitchFamily="34" charset="0"/>
              </a:rPr>
              <a:t> </a:t>
            </a:r>
            <a:r>
              <a:rPr lang="en-GB" altLang="da-DK" sz="1500" b="0" noProof="1">
                <a:solidFill>
                  <a:schemeClr val="tx1"/>
                </a:solidFill>
                <a:latin typeface="+mn-lt"/>
                <a:cs typeface="Arial" panose="020B0604020202020204" pitchFamily="34" charset="0"/>
              </a:rPr>
              <a:t>click the </a:t>
            </a:r>
            <a:r>
              <a:rPr lang="en-GB" altLang="da-DK" sz="1500" b="1" kern="1200" noProof="1">
                <a:solidFill>
                  <a:schemeClr val="tx1"/>
                </a:solidFill>
                <a:latin typeface="+mn-lt"/>
                <a:ea typeface="+mn-ea"/>
                <a:cs typeface="Arial" panose="020B0604020202020204" pitchFamily="34" charset="0"/>
              </a:rPr>
              <a:t>Insert</a:t>
            </a:r>
            <a:r>
              <a:rPr lang="en-GB" altLang="da-DK" sz="1500" b="1" noProof="1">
                <a:solidFill>
                  <a:schemeClr val="tx1"/>
                </a:solidFill>
                <a:latin typeface="+mn-lt"/>
                <a:cs typeface="Arial" panose="020B0604020202020204" pitchFamily="34" charset="0"/>
              </a:rPr>
              <a:t> </a:t>
            </a:r>
            <a:r>
              <a:rPr lang="en-GB" altLang="da-DK" sz="1500" noProof="1">
                <a:solidFill>
                  <a:schemeClr val="tx1"/>
                </a:solidFill>
                <a:latin typeface="+mn-lt"/>
                <a:cs typeface="Arial" panose="020B0604020202020204" pitchFamily="34" charset="0"/>
              </a:rPr>
              <a:t>Tab</a:t>
            </a:r>
            <a:r>
              <a:rPr lang="en-GB" altLang="da-DK" sz="1500" b="1" noProof="1">
                <a:solidFill>
                  <a:schemeClr val="tx1"/>
                </a:solidFill>
                <a:latin typeface="+mn-lt"/>
                <a:cs typeface="Arial" panose="020B0604020202020204" pitchFamily="34" charset="0"/>
              </a:rPr>
              <a:t> </a:t>
            </a:r>
            <a:r>
              <a:rPr lang="en-GB" altLang="da-DK" sz="1500" b="0" noProof="1">
                <a:solidFill>
                  <a:schemeClr val="tx1"/>
                </a:solidFill>
                <a:latin typeface="+mn-lt"/>
                <a:cs typeface="Arial" panose="020B0604020202020204" pitchFamily="34" charset="0"/>
              </a:rPr>
              <a:t>and select the </a:t>
            </a:r>
            <a:r>
              <a:rPr lang="en-GB" altLang="da-DK" sz="1500" b="1" kern="1200" noProof="1">
                <a:solidFill>
                  <a:schemeClr val="tx1"/>
                </a:solidFill>
                <a:latin typeface="+mn-lt"/>
                <a:ea typeface="+mn-ea"/>
                <a:cs typeface="Arial" panose="020B0604020202020204" pitchFamily="34" charset="0"/>
              </a:rPr>
              <a:t>Header and Footer </a:t>
            </a:r>
            <a:r>
              <a:rPr lang="en-GB" altLang="da-DK" sz="1500" b="0" noProof="1">
                <a:solidFill>
                  <a:schemeClr val="tx1"/>
                </a:solidFill>
                <a:latin typeface="+mn-lt"/>
                <a:cs typeface="Arial" panose="020B0604020202020204" pitchFamily="34" charset="0"/>
              </a:rPr>
              <a:t>option. Then simply fill in the desired text and click </a:t>
            </a:r>
            <a:r>
              <a:rPr lang="en-GB" altLang="da-DK" sz="1500" b="1" kern="1200" noProof="1">
                <a:solidFill>
                  <a:schemeClr val="tx1"/>
                </a:solidFill>
                <a:latin typeface="+mn-lt"/>
                <a:ea typeface="+mn-ea"/>
                <a:cs typeface="Arial" panose="020B0604020202020204" pitchFamily="34" charset="0"/>
              </a:rPr>
              <a:t>Apply</a:t>
            </a:r>
            <a:r>
              <a:rPr lang="en-GB" altLang="da-DK" sz="1500" b="1" noProof="1">
                <a:solidFill>
                  <a:schemeClr val="tx1"/>
                </a:solidFill>
                <a:latin typeface="+mn-lt"/>
                <a:cs typeface="Arial" panose="020B0604020202020204" pitchFamily="34" charset="0"/>
              </a:rPr>
              <a:t> </a:t>
            </a:r>
            <a:r>
              <a:rPr lang="en-GB" altLang="da-DK" sz="1500" b="1" kern="1200" noProof="1">
                <a:solidFill>
                  <a:schemeClr val="tx1"/>
                </a:solidFill>
                <a:latin typeface="+mn-lt"/>
                <a:ea typeface="+mn-ea"/>
                <a:cs typeface="Arial" panose="020B0604020202020204" pitchFamily="34" charset="0"/>
              </a:rPr>
              <a:t>to</a:t>
            </a:r>
            <a:r>
              <a:rPr lang="en-GB" altLang="da-DK" sz="1500" b="1" noProof="1">
                <a:solidFill>
                  <a:schemeClr val="tx1"/>
                </a:solidFill>
                <a:latin typeface="+mn-lt"/>
                <a:cs typeface="Arial" panose="020B0604020202020204" pitchFamily="34" charset="0"/>
              </a:rPr>
              <a:t> </a:t>
            </a:r>
            <a:r>
              <a:rPr lang="en-GB" altLang="da-DK" sz="1500" b="1" kern="1200" noProof="1">
                <a:solidFill>
                  <a:schemeClr val="tx1"/>
                </a:solidFill>
                <a:latin typeface="+mn-lt"/>
                <a:ea typeface="+mn-ea"/>
                <a:cs typeface="Arial" panose="020B0604020202020204" pitchFamily="34" charset="0"/>
              </a:rPr>
              <a:t>All</a:t>
            </a:r>
            <a:r>
              <a:rPr lang="en-GB" altLang="da-DK" sz="1500" b="0" kern="1200" noProof="1">
                <a:solidFill>
                  <a:schemeClr val="tx1"/>
                </a:solidFill>
                <a:latin typeface="+mn-lt"/>
                <a:ea typeface="+mn-ea"/>
                <a:cs typeface="Arial" panose="020B0604020202020204" pitchFamily="34" charset="0"/>
              </a:rPr>
              <a:t>.</a:t>
            </a:r>
          </a:p>
          <a:p>
            <a:pPr eaLnBrk="1" hangingPunct="1">
              <a:defRPr/>
            </a:pPr>
            <a:endParaRPr lang="en-GB" altLang="da-DK" sz="1500" b="1" noProof="1">
              <a:solidFill>
                <a:schemeClr val="tx1"/>
              </a:solidFill>
              <a:latin typeface="+mn-lt"/>
              <a:cs typeface="Arial" panose="020B0604020202020204" pitchFamily="34" charset="0"/>
            </a:endParaRPr>
          </a:p>
        </p:txBody>
      </p:sp>
      <p:pic>
        <p:nvPicPr>
          <p:cNvPr id="18" name="Picture 17">
            <a:extLst>
              <a:ext uri="{FF2B5EF4-FFF2-40B4-BE49-F238E27FC236}">
                <a16:creationId xmlns:a16="http://schemas.microsoft.com/office/drawing/2014/main" id="{8C7568C4-F4E7-D1DD-9E16-55D693A18A81}"/>
              </a:ext>
            </a:extLst>
          </p:cNvPr>
          <p:cNvPicPr>
            <a:picLocks noChangeAspect="1"/>
          </p:cNvPicPr>
          <p:nvPr userDrawn="1"/>
        </p:nvPicPr>
        <p:blipFill>
          <a:blip r:embed="rId2"/>
          <a:stretch>
            <a:fillRect/>
          </a:stretch>
        </p:blipFill>
        <p:spPr>
          <a:xfrm>
            <a:off x="6995833" y="3556905"/>
            <a:ext cx="1039379" cy="386436"/>
          </a:xfrm>
          <a:prstGeom prst="rect">
            <a:avLst/>
          </a:prstGeom>
        </p:spPr>
      </p:pic>
      <p:pic>
        <p:nvPicPr>
          <p:cNvPr id="20" name="Picture 16">
            <a:extLst>
              <a:ext uri="{FF2B5EF4-FFF2-40B4-BE49-F238E27FC236}">
                <a16:creationId xmlns:a16="http://schemas.microsoft.com/office/drawing/2014/main" id="{619D7E11-A1B9-87A1-C343-9B7BF7695324}"/>
              </a:ext>
            </a:extLst>
          </p:cNvPr>
          <p:cNvPicPr>
            <a:picLocks noChangeAspect="1"/>
          </p:cNvPicPr>
          <p:nvPr userDrawn="1"/>
        </p:nvPicPr>
        <p:blipFill>
          <a:blip r:embed="rId3"/>
          <a:stretch>
            <a:fillRect/>
          </a:stretch>
        </p:blipFill>
        <p:spPr>
          <a:xfrm>
            <a:off x="7217975" y="2353913"/>
            <a:ext cx="595092" cy="914678"/>
          </a:xfrm>
          <a:prstGeom prst="rect">
            <a:avLst/>
          </a:prstGeom>
        </p:spPr>
      </p:pic>
      <p:pic>
        <p:nvPicPr>
          <p:cNvPr id="21" name="Picture 12">
            <a:extLst>
              <a:ext uri="{FF2B5EF4-FFF2-40B4-BE49-F238E27FC236}">
                <a16:creationId xmlns:a16="http://schemas.microsoft.com/office/drawing/2014/main" id="{80C637D8-E182-ED79-3932-6281C750FDEE}"/>
              </a:ext>
            </a:extLst>
          </p:cNvPr>
          <p:cNvPicPr>
            <a:picLocks noChangeAspect="1"/>
          </p:cNvPicPr>
          <p:nvPr userDrawn="1"/>
        </p:nvPicPr>
        <p:blipFill>
          <a:blip r:embed="rId4"/>
          <a:stretch>
            <a:fillRect/>
          </a:stretch>
        </p:blipFill>
        <p:spPr>
          <a:xfrm>
            <a:off x="16357325" y="7812512"/>
            <a:ext cx="685800" cy="985058"/>
          </a:xfrm>
          <a:prstGeom prst="rect">
            <a:avLst/>
          </a:prstGeom>
        </p:spPr>
      </p:pic>
      <p:pic>
        <p:nvPicPr>
          <p:cNvPr id="22" name="Picture 21">
            <a:extLst>
              <a:ext uri="{FF2B5EF4-FFF2-40B4-BE49-F238E27FC236}">
                <a16:creationId xmlns:a16="http://schemas.microsoft.com/office/drawing/2014/main" id="{AEAAFEA5-422F-D155-2CE6-A8E968B26CC5}"/>
              </a:ext>
            </a:extLst>
          </p:cNvPr>
          <p:cNvPicPr>
            <a:picLocks noChangeAspect="1"/>
          </p:cNvPicPr>
          <p:nvPr userDrawn="1"/>
        </p:nvPicPr>
        <p:blipFill>
          <a:blip r:embed="rId5"/>
          <a:stretch>
            <a:fillRect/>
          </a:stretch>
        </p:blipFill>
        <p:spPr>
          <a:xfrm>
            <a:off x="7157247" y="5098096"/>
            <a:ext cx="716547" cy="403058"/>
          </a:xfrm>
          <a:prstGeom prst="rect">
            <a:avLst/>
          </a:prstGeom>
        </p:spPr>
      </p:pic>
      <p:sp>
        <p:nvSpPr>
          <p:cNvPr id="23" name="TextBox 22">
            <a:extLst>
              <a:ext uri="{FF2B5EF4-FFF2-40B4-BE49-F238E27FC236}">
                <a16:creationId xmlns:a16="http://schemas.microsoft.com/office/drawing/2014/main" id="{D3C71F38-1DBD-DBCC-1D60-9EDF19FAE327}"/>
              </a:ext>
            </a:extLst>
          </p:cNvPr>
          <p:cNvSpPr txBox="1"/>
          <p:nvPr userDrawn="1"/>
        </p:nvSpPr>
        <p:spPr>
          <a:xfrm>
            <a:off x="949434" y="666675"/>
            <a:ext cx="2634243" cy="1107996"/>
          </a:xfrm>
          <a:prstGeom prst="rect">
            <a:avLst/>
          </a:prstGeom>
          <a:noFill/>
        </p:spPr>
        <p:txBody>
          <a:bodyPr wrap="square">
            <a:spAutoFit/>
          </a:bodyPr>
          <a:lstStyle/>
          <a:p>
            <a:r>
              <a:rPr kumimoji="0" lang="en-GB" sz="6600" b="0" i="0" u="none" strike="noStrike" kern="1200" cap="none" spc="0" normalizeH="0" baseline="0" noProof="0">
                <a:ln>
                  <a:noFill/>
                </a:ln>
                <a:solidFill>
                  <a:schemeClr val="tx1"/>
                </a:solidFill>
                <a:effectLst/>
                <a:uLnTx/>
                <a:uFillTx/>
                <a:latin typeface="+mj-lt"/>
                <a:ea typeface="+mj-ea"/>
                <a:cs typeface="Arial" panose="020B0404010101010104" pitchFamily="34" charset="77"/>
              </a:rPr>
              <a:t>Tips</a:t>
            </a:r>
            <a:endParaRPr lang="en-US" sz="2700">
              <a:solidFill>
                <a:schemeClr val="tx1"/>
              </a:solidFill>
              <a:latin typeface="+mj-lt"/>
            </a:endParaRPr>
          </a:p>
        </p:txBody>
      </p:sp>
      <p:pic>
        <p:nvPicPr>
          <p:cNvPr id="24" name="Picture 23" descr="Icon&#10;&#10;Description automatically generated">
            <a:extLst>
              <a:ext uri="{FF2B5EF4-FFF2-40B4-BE49-F238E27FC236}">
                <a16:creationId xmlns:a16="http://schemas.microsoft.com/office/drawing/2014/main" id="{0818D836-82FC-FC4A-AA07-5B30C62C37C7}"/>
              </a:ext>
            </a:extLst>
          </p:cNvPr>
          <p:cNvPicPr>
            <a:picLocks noChangeAspect="1"/>
          </p:cNvPicPr>
          <p:nvPr userDrawn="1"/>
        </p:nvPicPr>
        <p:blipFill>
          <a:blip r:embed="rId6"/>
          <a:stretch>
            <a:fillRect/>
          </a:stretch>
        </p:blipFill>
        <p:spPr>
          <a:xfrm>
            <a:off x="16357325" y="2909205"/>
            <a:ext cx="685800" cy="647700"/>
          </a:xfrm>
          <a:prstGeom prst="rect">
            <a:avLst/>
          </a:prstGeom>
        </p:spPr>
      </p:pic>
      <p:pic>
        <p:nvPicPr>
          <p:cNvPr id="25" name="Picture 24">
            <a:extLst>
              <a:ext uri="{FF2B5EF4-FFF2-40B4-BE49-F238E27FC236}">
                <a16:creationId xmlns:a16="http://schemas.microsoft.com/office/drawing/2014/main" id="{4B03C699-7F64-0381-A475-6E6CF2FF91C8}"/>
              </a:ext>
            </a:extLst>
          </p:cNvPr>
          <p:cNvPicPr>
            <a:picLocks noChangeAspect="1"/>
          </p:cNvPicPr>
          <p:nvPr userDrawn="1"/>
        </p:nvPicPr>
        <p:blipFill>
          <a:blip r:embed="rId2"/>
          <a:stretch>
            <a:fillRect/>
          </a:stretch>
        </p:blipFill>
        <p:spPr>
          <a:xfrm>
            <a:off x="16214330" y="4151066"/>
            <a:ext cx="1039379" cy="386436"/>
          </a:xfrm>
          <a:prstGeom prst="rect">
            <a:avLst/>
          </a:prstGeom>
        </p:spPr>
      </p:pic>
      <p:pic>
        <p:nvPicPr>
          <p:cNvPr id="26" name="Picture 25" descr="Icon&#10;&#10;Description automatically generated with medium confidence">
            <a:extLst>
              <a:ext uri="{FF2B5EF4-FFF2-40B4-BE49-F238E27FC236}">
                <a16:creationId xmlns:a16="http://schemas.microsoft.com/office/drawing/2014/main" id="{318C9324-F551-C19C-9E65-FB29A08D770B}"/>
              </a:ext>
            </a:extLst>
          </p:cNvPr>
          <p:cNvPicPr>
            <a:picLocks noChangeAspect="1"/>
          </p:cNvPicPr>
          <p:nvPr userDrawn="1"/>
        </p:nvPicPr>
        <p:blipFill>
          <a:blip r:embed="rId7"/>
          <a:stretch>
            <a:fillRect/>
          </a:stretch>
        </p:blipFill>
        <p:spPr>
          <a:xfrm>
            <a:off x="6835840" y="6655907"/>
            <a:ext cx="1496291" cy="975524"/>
          </a:xfrm>
          <a:prstGeom prst="rect">
            <a:avLst/>
          </a:prstGeom>
        </p:spPr>
      </p:pic>
    </p:spTree>
    <p:extLst>
      <p:ext uri="{BB962C8B-B14F-4D97-AF65-F5344CB8AC3E}">
        <p14:creationId xmlns:p14="http://schemas.microsoft.com/office/powerpoint/2010/main" val="273508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1776" y="9791700"/>
            <a:ext cx="4267200" cy="411480"/>
          </a:xfrm>
          <a:prstGeom prst="rect">
            <a:avLst/>
          </a:prstGeom>
        </p:spPr>
        <p:txBody>
          <a:bodyPr/>
          <a:lstStyle/>
          <a:p>
            <a:endParaRPr lang="en-US">
              <a:solidFill>
                <a:prstClr val="black"/>
              </a:solidFill>
            </a:endParaRPr>
          </a:p>
        </p:txBody>
      </p:sp>
      <p:sp>
        <p:nvSpPr>
          <p:cNvPr id="5" name="Footer Placeholder 4"/>
          <p:cNvSpPr>
            <a:spLocks noGrp="1"/>
          </p:cNvSpPr>
          <p:nvPr>
            <p:ph type="ftr" sz="quarter" idx="11"/>
          </p:nvPr>
        </p:nvSpPr>
        <p:spPr/>
        <p:txBody>
          <a:bodyPr/>
          <a:lstStyle/>
          <a:p>
            <a:r>
              <a:rPr lang="en-GB"/>
              <a:t>PORT OF DOVER l Creating the Dover Western Docks vision &amp; Cruise module</a:t>
            </a:r>
            <a:endParaRPr lang="en-US"/>
          </a:p>
        </p:txBody>
      </p:sp>
      <p:sp>
        <p:nvSpPr>
          <p:cNvPr id="6" name="Slide Number Placeholder 5"/>
          <p:cNvSpPr>
            <a:spLocks noGrp="1"/>
          </p:cNvSpPr>
          <p:nvPr>
            <p:ph type="sldNum" sz="quarter" idx="12"/>
          </p:nvPr>
        </p:nvSpPr>
        <p:spPr/>
        <p:txBody>
          <a:bodyPr/>
          <a:lstStyle/>
          <a:p>
            <a:fld id="{F7886C9C-DC18-4195-8FD5-A50AA931D419}" type="slidenum">
              <a:rPr lang="en-US" smtClean="0"/>
              <a:pPr/>
              <a:t>‹#›</a:t>
            </a:fld>
            <a:endParaRPr lang="en-US"/>
          </a:p>
        </p:txBody>
      </p:sp>
      <p:sp>
        <p:nvSpPr>
          <p:cNvPr id="8" name="Title 1">
            <a:extLst>
              <a:ext uri="{FF2B5EF4-FFF2-40B4-BE49-F238E27FC236}">
                <a16:creationId xmlns:a16="http://schemas.microsoft.com/office/drawing/2014/main" id="{DBE7643B-ACFD-7BE1-B869-87F3F0BE43FC}"/>
              </a:ext>
            </a:extLst>
          </p:cNvPr>
          <p:cNvSpPr>
            <a:spLocks noGrp="1"/>
          </p:cNvSpPr>
          <p:nvPr>
            <p:ph type="title"/>
          </p:nvPr>
        </p:nvSpPr>
        <p:spPr>
          <a:xfrm>
            <a:off x="761999" y="28134"/>
            <a:ext cx="15699558" cy="981156"/>
          </a:xfrm>
        </p:spPr>
        <p:txBody>
          <a:bodyPr/>
          <a:lstStyle>
            <a:lvl1pPr>
              <a:defRPr sz="4200" cap="none"/>
            </a:lvl1pPr>
          </a:lstStyle>
          <a:p>
            <a:r>
              <a:rPr lang="en-US"/>
              <a:t>Click to edit Master title style</a:t>
            </a:r>
            <a:endParaRPr lang="en-GB"/>
          </a:p>
        </p:txBody>
      </p:sp>
      <p:sp>
        <p:nvSpPr>
          <p:cNvPr id="9" name="Text Placeholder 9">
            <a:extLst>
              <a:ext uri="{FF2B5EF4-FFF2-40B4-BE49-F238E27FC236}">
                <a16:creationId xmlns:a16="http://schemas.microsoft.com/office/drawing/2014/main" id="{BD0284B5-47EF-16B0-F2C7-1782107F16B9}"/>
              </a:ext>
            </a:extLst>
          </p:cNvPr>
          <p:cNvSpPr>
            <a:spLocks noGrp="1"/>
          </p:cNvSpPr>
          <p:nvPr>
            <p:ph type="body" sz="quarter" idx="13"/>
          </p:nvPr>
        </p:nvSpPr>
        <p:spPr>
          <a:xfrm>
            <a:off x="761999" y="1047752"/>
            <a:ext cx="15751340" cy="530885"/>
          </a:xfrm>
        </p:spPr>
        <p:txBody>
          <a:bodyPr>
            <a:normAutofit/>
          </a:bodyPr>
          <a:lstStyle>
            <a:lvl1pPr marL="51435" indent="0" algn="l" defTabSz="1028700" rtl="0" eaLnBrk="1" latinLnBrk="0" hangingPunct="1">
              <a:lnSpc>
                <a:spcPct val="90000"/>
              </a:lnSpc>
              <a:spcBef>
                <a:spcPct val="0"/>
              </a:spcBef>
              <a:buNone/>
              <a:defRPr lang="en-US" sz="2700" b="0" i="1" kern="1200" cap="none" spc="0" baseline="0" dirty="0" smtClean="0">
                <a:ln>
                  <a:noFill/>
                </a:ln>
                <a:solidFill>
                  <a:srgbClr val="4BA6D2"/>
                </a:solidFill>
                <a:effectLst/>
                <a:latin typeface="Tahoma"/>
                <a:ea typeface="+mj-ea"/>
                <a:cs typeface="Tahoma"/>
              </a:defRPr>
            </a:lvl1pPr>
            <a:lvl2pPr marL="411480" indent="0">
              <a:buNone/>
              <a:defRPr/>
            </a:lvl2pPr>
          </a:lstStyle>
          <a:p>
            <a:pPr lvl="0"/>
            <a:r>
              <a:rPr lang="en-US"/>
              <a:t>Click to edit Master text styles</a:t>
            </a:r>
          </a:p>
        </p:txBody>
      </p:sp>
    </p:spTree>
    <p:extLst>
      <p:ext uri="{BB962C8B-B14F-4D97-AF65-F5344CB8AC3E}">
        <p14:creationId xmlns:p14="http://schemas.microsoft.com/office/powerpoint/2010/main" val="249361282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4063382"/>
            <a:ext cx="16459200" cy="512586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9DA6850-F78A-44B7-9282-977CBF94440F}" type="datetime1">
              <a:rPr lang="en-GB" smtClean="0"/>
              <a:pPr/>
              <a:t>15/04/2024</a:t>
            </a:fld>
            <a:endParaRPr lang="en-GB"/>
          </a:p>
        </p:txBody>
      </p:sp>
      <p:sp>
        <p:nvSpPr>
          <p:cNvPr id="5" name="Footer Placeholder 4"/>
          <p:cNvSpPr>
            <a:spLocks noGrp="1"/>
          </p:cNvSpPr>
          <p:nvPr>
            <p:ph type="ftr" sz="quarter" idx="11"/>
          </p:nvPr>
        </p:nvSpPr>
        <p:spPr/>
        <p:txBody>
          <a:bodyPr/>
          <a:lstStyle/>
          <a:p>
            <a:r>
              <a:rPr lang="en-GB"/>
              <a:t>http://www.strath.ac.uk/hr/careerpathways/professorialzoning/</a:t>
            </a:r>
          </a:p>
        </p:txBody>
      </p:sp>
      <p:sp>
        <p:nvSpPr>
          <p:cNvPr id="6" name="Slide Number Placeholder 5"/>
          <p:cNvSpPr>
            <a:spLocks noGrp="1"/>
          </p:cNvSpPr>
          <p:nvPr>
            <p:ph type="sldNum" sz="quarter" idx="12"/>
          </p:nvPr>
        </p:nvSpPr>
        <p:spPr/>
        <p:txBody>
          <a:bodyPr/>
          <a:lstStyle/>
          <a:p>
            <a:fld id="{AD2E422D-0E65-4B81-9088-EA407164B4A1}" type="slidenum">
              <a:rPr lang="en-GB" smtClean="0"/>
              <a:pPr/>
              <a:t>‹#›</a:t>
            </a:fld>
            <a:endParaRPr lang="en-GB"/>
          </a:p>
        </p:txBody>
      </p:sp>
      <p:sp>
        <p:nvSpPr>
          <p:cNvPr id="7" name="Title 1"/>
          <p:cNvSpPr>
            <a:spLocks noGrp="1"/>
          </p:cNvSpPr>
          <p:nvPr>
            <p:ph type="ctrTitle"/>
          </p:nvPr>
        </p:nvSpPr>
        <p:spPr>
          <a:xfrm>
            <a:off x="935088" y="2551214"/>
            <a:ext cx="16417824" cy="1080120"/>
          </a:xfrm>
          <a:prstGeom prst="rect">
            <a:avLst/>
          </a:prstGeom>
        </p:spPr>
        <p:txBody>
          <a:bodyPr/>
          <a:lstStyle>
            <a:lvl1pPr algn="l">
              <a:defRPr sz="5400"/>
            </a:lvl1pPr>
          </a:lstStyle>
          <a:p>
            <a:r>
              <a:rPr lang="en-US"/>
              <a:t>Click to edit Master title style</a:t>
            </a:r>
            <a:endParaRPr lang="en-GB"/>
          </a:p>
        </p:txBody>
      </p:sp>
    </p:spTree>
    <p:extLst>
      <p:ext uri="{BB962C8B-B14F-4D97-AF65-F5344CB8AC3E}">
        <p14:creationId xmlns:p14="http://schemas.microsoft.com/office/powerpoint/2010/main" val="27412254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cSld name="12_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91072" y="2830453"/>
            <a:ext cx="16125329" cy="2205038"/>
          </a:xfrm>
          <a:prstGeom prst="rect">
            <a:avLst/>
          </a:prstGeom>
        </p:spPr>
        <p:txBody>
          <a:bodyPr/>
          <a:lstStyle>
            <a:lvl1pPr algn="l">
              <a:defRPr/>
            </a:lvl1pPr>
          </a:lstStyle>
          <a:p>
            <a:r>
              <a:rPr lang="en-US"/>
              <a:t>Click to edit Master title style</a:t>
            </a:r>
            <a:endParaRPr lang="en-GB"/>
          </a:p>
        </p:txBody>
      </p:sp>
      <p:sp>
        <p:nvSpPr>
          <p:cNvPr id="3" name="Subtitle 2"/>
          <p:cNvSpPr>
            <a:spLocks noGrp="1"/>
          </p:cNvSpPr>
          <p:nvPr>
            <p:ph type="subTitle" idx="1"/>
          </p:nvPr>
        </p:nvSpPr>
        <p:spPr>
          <a:xfrm>
            <a:off x="791072" y="5683560"/>
            <a:ext cx="14753729" cy="2628900"/>
          </a:xfrm>
        </p:spPr>
        <p:txBody>
          <a:bodyPr/>
          <a:lstStyle>
            <a:lvl1pPr marL="0" indent="0" algn="l">
              <a:buNone/>
              <a:defRPr>
                <a:solidFill>
                  <a:schemeClr val="tx1">
                    <a:tint val="75000"/>
                  </a:schemeClr>
                </a:solidFill>
              </a:defRPr>
            </a:lvl1pPr>
            <a:lvl2pPr marL="685800" indent="0" algn="ctr">
              <a:buNone/>
              <a:defRPr>
                <a:solidFill>
                  <a:schemeClr val="tx1">
                    <a:tint val="75000"/>
                  </a:schemeClr>
                </a:solidFill>
              </a:defRPr>
            </a:lvl2pPr>
            <a:lvl3pPr marL="1371600" indent="0" algn="ctr">
              <a:buNone/>
              <a:defRPr>
                <a:solidFill>
                  <a:schemeClr val="tx1">
                    <a:tint val="75000"/>
                  </a:schemeClr>
                </a:solidFill>
              </a:defRPr>
            </a:lvl3pPr>
            <a:lvl4pPr marL="2057400" indent="0" algn="ctr">
              <a:buNone/>
              <a:defRPr>
                <a:solidFill>
                  <a:schemeClr val="tx1">
                    <a:tint val="75000"/>
                  </a:schemeClr>
                </a:solidFill>
              </a:defRPr>
            </a:lvl4pPr>
            <a:lvl5pPr marL="2743200" indent="0" algn="ctr">
              <a:buNone/>
              <a:defRPr>
                <a:solidFill>
                  <a:schemeClr val="tx1">
                    <a:tint val="75000"/>
                  </a:schemeClr>
                </a:solidFill>
              </a:defRPr>
            </a:lvl5pPr>
            <a:lvl6pPr marL="3429000" indent="0" algn="ctr">
              <a:buNone/>
              <a:defRPr>
                <a:solidFill>
                  <a:schemeClr val="tx1">
                    <a:tint val="75000"/>
                  </a:schemeClr>
                </a:solidFill>
              </a:defRPr>
            </a:lvl6pPr>
            <a:lvl7pPr marL="4114800" indent="0" algn="ctr">
              <a:buNone/>
              <a:defRPr>
                <a:solidFill>
                  <a:schemeClr val="tx1">
                    <a:tint val="75000"/>
                  </a:schemeClr>
                </a:solidFill>
              </a:defRPr>
            </a:lvl7pPr>
            <a:lvl8pPr marL="4800600" indent="0" algn="ctr">
              <a:buNone/>
              <a:defRPr>
                <a:solidFill>
                  <a:schemeClr val="tx1">
                    <a:tint val="75000"/>
                  </a:schemeClr>
                </a:solidFill>
              </a:defRPr>
            </a:lvl8pPr>
            <a:lvl9pPr marL="5486400" indent="0" algn="ctr">
              <a:buNone/>
              <a:defRPr>
                <a:solidFill>
                  <a:schemeClr val="tx1">
                    <a:tint val="75000"/>
                  </a:schemeClr>
                </a:solidFill>
              </a:defRPr>
            </a:lvl9pPr>
          </a:lstStyle>
          <a:p>
            <a:r>
              <a:rPr lang="en-US"/>
              <a:t>Click to edit Master subtitle style</a:t>
            </a:r>
            <a:endParaRPr lang="en-GB"/>
          </a:p>
        </p:txBody>
      </p:sp>
    </p:spTree>
    <p:extLst>
      <p:ext uri="{BB962C8B-B14F-4D97-AF65-F5344CB8AC3E}">
        <p14:creationId xmlns:p14="http://schemas.microsoft.com/office/powerpoint/2010/main" val="245929107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slideLayout" Target="../slideLayouts/slideLayout57.xml"/><Relationship Id="rId26" Type="http://schemas.openxmlformats.org/officeDocument/2006/relationships/slideLayout" Target="../slideLayouts/slideLayout65.xml"/><Relationship Id="rId3" Type="http://schemas.openxmlformats.org/officeDocument/2006/relationships/slideLayout" Target="../slideLayouts/slideLayout42.xml"/><Relationship Id="rId21" Type="http://schemas.openxmlformats.org/officeDocument/2006/relationships/slideLayout" Target="../slideLayouts/slideLayout60.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5" Type="http://schemas.openxmlformats.org/officeDocument/2006/relationships/slideLayout" Target="../slideLayouts/slideLayout64.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20" Type="http://schemas.openxmlformats.org/officeDocument/2006/relationships/slideLayout" Target="../slideLayouts/slideLayout59.xml"/><Relationship Id="rId29" Type="http://schemas.openxmlformats.org/officeDocument/2006/relationships/slideLayout" Target="../slideLayouts/slideLayout68.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24" Type="http://schemas.openxmlformats.org/officeDocument/2006/relationships/slideLayout" Target="../slideLayouts/slideLayout63.xml"/><Relationship Id="rId32" Type="http://schemas.openxmlformats.org/officeDocument/2006/relationships/theme" Target="../theme/theme3.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23" Type="http://schemas.openxmlformats.org/officeDocument/2006/relationships/slideLayout" Target="../slideLayouts/slideLayout62.xml"/><Relationship Id="rId28" Type="http://schemas.openxmlformats.org/officeDocument/2006/relationships/slideLayout" Target="../slideLayouts/slideLayout67.xml"/><Relationship Id="rId10" Type="http://schemas.openxmlformats.org/officeDocument/2006/relationships/slideLayout" Target="../slideLayouts/slideLayout49.xml"/><Relationship Id="rId19" Type="http://schemas.openxmlformats.org/officeDocument/2006/relationships/slideLayout" Target="../slideLayouts/slideLayout58.xml"/><Relationship Id="rId31" Type="http://schemas.openxmlformats.org/officeDocument/2006/relationships/slideLayout" Target="../slideLayouts/slideLayout70.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 Id="rId22" Type="http://schemas.openxmlformats.org/officeDocument/2006/relationships/slideLayout" Target="../slideLayouts/slideLayout61.xml"/><Relationship Id="rId27" Type="http://schemas.openxmlformats.org/officeDocument/2006/relationships/slideLayout" Target="../slideLayouts/slideLayout66.xml"/><Relationship Id="rId30"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4/15/2024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409520-D495-07AA-49EA-997309203D4B}"/>
              </a:ext>
            </a:extLst>
          </p:cNvPr>
          <p:cNvSpPr>
            <a:spLocks noGrp="1"/>
          </p:cNvSpPr>
          <p:nvPr>
            <p:ph type="title"/>
          </p:nvPr>
        </p:nvSpPr>
        <p:spPr>
          <a:xfrm>
            <a:off x="840611" y="547688"/>
            <a:ext cx="16190090" cy="1988345"/>
          </a:xfrm>
          <a:prstGeom prst="rect">
            <a:avLst/>
          </a:prstGeom>
        </p:spPr>
        <p:txBody>
          <a:bodyPr vert="horz" lIns="0" tIns="0" rIns="0" bIns="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62FBF90A-8C12-BF92-553B-54EDEB601426}"/>
              </a:ext>
            </a:extLst>
          </p:cNvPr>
          <p:cNvSpPr>
            <a:spLocks noGrp="1"/>
          </p:cNvSpPr>
          <p:nvPr>
            <p:ph type="body" idx="1"/>
          </p:nvPr>
        </p:nvSpPr>
        <p:spPr>
          <a:xfrm>
            <a:off x="840611" y="2738438"/>
            <a:ext cx="16190090" cy="6527007"/>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EFD6073A-61A2-16D9-C4B6-8421964C9D83}"/>
              </a:ext>
            </a:extLst>
          </p:cNvPr>
          <p:cNvSpPr>
            <a:spLocks noGrp="1"/>
          </p:cNvSpPr>
          <p:nvPr>
            <p:ph type="ftr" sz="quarter" idx="3"/>
          </p:nvPr>
        </p:nvSpPr>
        <p:spPr>
          <a:xfrm>
            <a:off x="1257299" y="9534526"/>
            <a:ext cx="10097465" cy="547688"/>
          </a:xfrm>
          <a:prstGeom prst="rect">
            <a:avLst/>
          </a:prstGeom>
        </p:spPr>
        <p:txBody>
          <a:bodyPr vert="horz" lIns="0" tIns="0" rIns="0" bIns="0" rtlCol="0" anchor="ctr"/>
          <a:lstStyle>
            <a:lvl1pPr algn="l">
              <a:defRPr sz="1650" b="0" i="0">
                <a:solidFill>
                  <a:schemeClr val="tx1"/>
                </a:solidFill>
                <a:latin typeface="+mn-lt"/>
                <a:cs typeface="Arial" panose="020B0404010101010104" pitchFamily="34" charset="77"/>
              </a:defRPr>
            </a:lvl1pPr>
          </a:lstStyle>
          <a:p>
            <a:r>
              <a:rPr lang="en-GB"/>
              <a:t>Port of Dover | Approach to Digital &amp; Innovation</a:t>
            </a:r>
            <a:endParaRPr lang="en-US"/>
          </a:p>
        </p:txBody>
      </p:sp>
      <p:sp>
        <p:nvSpPr>
          <p:cNvPr id="6" name="Slide Number Placeholder 5">
            <a:extLst>
              <a:ext uri="{FF2B5EF4-FFF2-40B4-BE49-F238E27FC236}">
                <a16:creationId xmlns:a16="http://schemas.microsoft.com/office/drawing/2014/main" id="{0C151DF0-4BB5-6391-33C9-AACF7467E8E1}"/>
              </a:ext>
            </a:extLst>
          </p:cNvPr>
          <p:cNvSpPr>
            <a:spLocks noGrp="1"/>
          </p:cNvSpPr>
          <p:nvPr>
            <p:ph type="sldNum" sz="quarter" idx="4"/>
          </p:nvPr>
        </p:nvSpPr>
        <p:spPr>
          <a:xfrm>
            <a:off x="840611" y="9534526"/>
            <a:ext cx="416690" cy="547688"/>
          </a:xfrm>
          <a:prstGeom prst="rect">
            <a:avLst/>
          </a:prstGeom>
        </p:spPr>
        <p:txBody>
          <a:bodyPr vert="horz" lIns="0" tIns="0" rIns="0" bIns="0" rtlCol="0" anchor="ctr"/>
          <a:lstStyle>
            <a:lvl1pPr algn="l">
              <a:defRPr sz="1650" b="0" i="0">
                <a:solidFill>
                  <a:schemeClr val="tx1"/>
                </a:solidFill>
                <a:latin typeface="+mn-lt"/>
                <a:cs typeface="Arial" panose="020B0604020202020204" pitchFamily="34" charset="0"/>
              </a:defRPr>
            </a:lvl1pPr>
          </a:lstStyle>
          <a:p>
            <a:fld id="{265F64D2-751B-AC4A-9500-9C681E1F2EAC}" type="slidenum">
              <a:rPr lang="en-US" smtClean="0"/>
              <a:pPr/>
              <a:t>‹#›</a:t>
            </a:fld>
            <a:endParaRPr lang="en-US"/>
          </a:p>
        </p:txBody>
      </p:sp>
    </p:spTree>
    <p:extLst>
      <p:ext uri="{BB962C8B-B14F-4D97-AF65-F5344CB8AC3E}">
        <p14:creationId xmlns:p14="http://schemas.microsoft.com/office/powerpoint/2010/main" val="38370850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 id="2147483708" r:id="rId19"/>
    <p:sldLayoutId id="2147483709" r:id="rId20"/>
    <p:sldLayoutId id="2147483710" r:id="rId21"/>
    <p:sldLayoutId id="2147483711" r:id="rId22"/>
    <p:sldLayoutId id="2147483712" r:id="rId23"/>
    <p:sldLayoutId id="2147483713" r:id="rId24"/>
    <p:sldLayoutId id="2147483714" r:id="rId25"/>
    <p:sldLayoutId id="2147483715" r:id="rId26"/>
    <p:sldLayoutId id="2147483716" r:id="rId27"/>
    <p:sldLayoutId id="2147483717" r:id="rId2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1371600" rtl="0" eaLnBrk="1" latinLnBrk="0" hangingPunct="1">
        <a:lnSpc>
          <a:spcPct val="90000"/>
        </a:lnSpc>
        <a:spcBef>
          <a:spcPct val="0"/>
        </a:spcBef>
        <a:buNone/>
        <a:defRPr sz="6600" b="0" i="0" kern="1200">
          <a:solidFill>
            <a:schemeClr val="tx1"/>
          </a:solidFill>
          <a:latin typeface="+mj-lt"/>
          <a:ea typeface="+mj-ea"/>
          <a:cs typeface="Arial" panose="020B0404010101010104" pitchFamily="34" charset="77"/>
        </a:defRPr>
      </a:lvl1pPr>
    </p:titleStyle>
    <p:bodyStyle>
      <a:lvl1pPr marL="0" indent="0" algn="l" defTabSz="1371600" rtl="0" eaLnBrk="1" latinLnBrk="0" hangingPunct="1">
        <a:lnSpc>
          <a:spcPct val="100000"/>
        </a:lnSpc>
        <a:spcBef>
          <a:spcPts val="900"/>
        </a:spcBef>
        <a:buFont typeface="Wingdings" pitchFamily="2" charset="2"/>
        <a:buNone/>
        <a:defRPr sz="2100" b="0" i="0" kern="1200">
          <a:solidFill>
            <a:schemeClr val="tx1"/>
          </a:solidFill>
          <a:latin typeface="+mn-lt"/>
          <a:ea typeface="+mn-ea"/>
          <a:cs typeface="Arial" panose="020B0404010101010104" pitchFamily="34" charset="77"/>
        </a:defRPr>
      </a:lvl1pPr>
      <a:lvl2pPr marL="270000" indent="-270000" algn="l" defTabSz="1371600" rtl="0" eaLnBrk="1" latinLnBrk="0" hangingPunct="1">
        <a:lnSpc>
          <a:spcPct val="90000"/>
        </a:lnSpc>
        <a:spcBef>
          <a:spcPts val="1800"/>
        </a:spcBef>
        <a:buClr>
          <a:schemeClr val="bg2"/>
        </a:buClr>
        <a:buFont typeface="Wingdings" pitchFamily="2" charset="2"/>
        <a:buChar char="§"/>
        <a:defRPr sz="2100" b="0" i="0" kern="1200">
          <a:solidFill>
            <a:schemeClr val="tx1"/>
          </a:solidFill>
          <a:latin typeface="+mn-lt"/>
          <a:ea typeface="+mn-ea"/>
          <a:cs typeface="Arial" panose="020B0504010101010104" pitchFamily="34" charset="77"/>
        </a:defRPr>
      </a:lvl2pPr>
      <a:lvl3pPr marL="540000" indent="-270000" algn="l" defTabSz="1371600" rtl="0" eaLnBrk="1" latinLnBrk="0" hangingPunct="1">
        <a:lnSpc>
          <a:spcPct val="90000"/>
        </a:lnSpc>
        <a:spcBef>
          <a:spcPts val="900"/>
        </a:spcBef>
        <a:buClr>
          <a:schemeClr val="tx1"/>
        </a:buClr>
        <a:buFont typeface="Wingdings" pitchFamily="2" charset="2"/>
        <a:buChar char="§"/>
        <a:defRPr sz="1800" b="0" i="0" kern="1200">
          <a:solidFill>
            <a:schemeClr val="tx1"/>
          </a:solidFill>
          <a:latin typeface="+mn-lt"/>
          <a:ea typeface="+mn-ea"/>
          <a:cs typeface="Arial" panose="020B0404010101010104" pitchFamily="34" charset="77"/>
        </a:defRPr>
      </a:lvl3pPr>
      <a:lvl4pPr marL="810000" indent="-270000" algn="l" defTabSz="1371600" rtl="0" eaLnBrk="1" latinLnBrk="0" hangingPunct="1">
        <a:lnSpc>
          <a:spcPct val="90000"/>
        </a:lnSpc>
        <a:spcBef>
          <a:spcPts val="900"/>
        </a:spcBef>
        <a:buClr>
          <a:schemeClr val="bg2"/>
        </a:buClr>
        <a:buFont typeface="Wingdings" pitchFamily="2" charset="2"/>
        <a:buChar char="§"/>
        <a:defRPr sz="1800" b="0" i="0" kern="1200">
          <a:solidFill>
            <a:schemeClr val="tx1"/>
          </a:solidFill>
          <a:latin typeface="+mn-lt"/>
          <a:ea typeface="+mn-ea"/>
          <a:cs typeface="Arial" panose="020B0404010101010104" pitchFamily="34" charset="77"/>
        </a:defRPr>
      </a:lvl4pPr>
      <a:lvl5pPr marL="1080000" indent="-270000" algn="l" defTabSz="1371600" rtl="0" eaLnBrk="1" latinLnBrk="0" hangingPunct="1">
        <a:lnSpc>
          <a:spcPct val="90000"/>
        </a:lnSpc>
        <a:spcBef>
          <a:spcPts val="900"/>
        </a:spcBef>
        <a:buClr>
          <a:schemeClr val="tx1"/>
        </a:buClr>
        <a:buFont typeface="Wingdings" pitchFamily="2" charset="2"/>
        <a:buChar char="§"/>
        <a:defRPr sz="1800" b="0" i="0" kern="1200">
          <a:solidFill>
            <a:schemeClr val="tx1"/>
          </a:solidFill>
          <a:latin typeface="+mn-lt"/>
          <a:ea typeface="+mn-ea"/>
          <a:cs typeface="Arial" panose="020B0504010101010104" pitchFamily="34" charset="77"/>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409520-D495-07AA-49EA-997309203D4B}"/>
              </a:ext>
            </a:extLst>
          </p:cNvPr>
          <p:cNvSpPr>
            <a:spLocks noGrp="1"/>
          </p:cNvSpPr>
          <p:nvPr>
            <p:ph type="title"/>
          </p:nvPr>
        </p:nvSpPr>
        <p:spPr>
          <a:xfrm>
            <a:off x="840611" y="547688"/>
            <a:ext cx="16190090" cy="1988345"/>
          </a:xfrm>
          <a:prstGeom prst="rect">
            <a:avLst/>
          </a:prstGeom>
        </p:spPr>
        <p:txBody>
          <a:bodyPr vert="horz" lIns="0" tIns="0" rIns="0" bIns="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62FBF90A-8C12-BF92-553B-54EDEB601426}"/>
              </a:ext>
            </a:extLst>
          </p:cNvPr>
          <p:cNvSpPr>
            <a:spLocks noGrp="1"/>
          </p:cNvSpPr>
          <p:nvPr>
            <p:ph type="body" idx="1"/>
          </p:nvPr>
        </p:nvSpPr>
        <p:spPr>
          <a:xfrm>
            <a:off x="840611" y="2738438"/>
            <a:ext cx="16190090" cy="6527007"/>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EFD6073A-61A2-16D9-C4B6-8421964C9D83}"/>
              </a:ext>
            </a:extLst>
          </p:cNvPr>
          <p:cNvSpPr>
            <a:spLocks noGrp="1"/>
          </p:cNvSpPr>
          <p:nvPr>
            <p:ph type="ftr" sz="quarter" idx="3"/>
          </p:nvPr>
        </p:nvSpPr>
        <p:spPr>
          <a:xfrm>
            <a:off x="1257299" y="9534526"/>
            <a:ext cx="10097465" cy="547688"/>
          </a:xfrm>
          <a:prstGeom prst="rect">
            <a:avLst/>
          </a:prstGeom>
        </p:spPr>
        <p:txBody>
          <a:bodyPr vert="horz" lIns="0" tIns="0" rIns="0" bIns="0" rtlCol="0" anchor="ctr"/>
          <a:lstStyle>
            <a:lvl1pPr algn="l">
              <a:defRPr sz="1650" b="0" i="0">
                <a:solidFill>
                  <a:schemeClr val="tx1"/>
                </a:solidFill>
                <a:latin typeface="+mn-lt"/>
                <a:cs typeface="Arial" panose="020B0404010101010104" pitchFamily="34" charset="77"/>
              </a:defRPr>
            </a:lvl1pPr>
          </a:lstStyle>
          <a:p>
            <a:r>
              <a:rPr lang="en-US"/>
              <a:t>Change this footer to match the presentation title</a:t>
            </a:r>
          </a:p>
        </p:txBody>
      </p:sp>
      <p:sp>
        <p:nvSpPr>
          <p:cNvPr id="6" name="Slide Number Placeholder 5">
            <a:extLst>
              <a:ext uri="{FF2B5EF4-FFF2-40B4-BE49-F238E27FC236}">
                <a16:creationId xmlns:a16="http://schemas.microsoft.com/office/drawing/2014/main" id="{0C151DF0-4BB5-6391-33C9-AACF7467E8E1}"/>
              </a:ext>
            </a:extLst>
          </p:cNvPr>
          <p:cNvSpPr>
            <a:spLocks noGrp="1"/>
          </p:cNvSpPr>
          <p:nvPr>
            <p:ph type="sldNum" sz="quarter" idx="4"/>
          </p:nvPr>
        </p:nvSpPr>
        <p:spPr>
          <a:xfrm>
            <a:off x="840611" y="9534526"/>
            <a:ext cx="416690" cy="547688"/>
          </a:xfrm>
          <a:prstGeom prst="rect">
            <a:avLst/>
          </a:prstGeom>
        </p:spPr>
        <p:txBody>
          <a:bodyPr vert="horz" lIns="0" tIns="0" rIns="0" bIns="0" rtlCol="0" anchor="ctr"/>
          <a:lstStyle>
            <a:lvl1pPr algn="l">
              <a:defRPr sz="1650" b="0" i="0">
                <a:solidFill>
                  <a:schemeClr val="tx1"/>
                </a:solidFill>
                <a:latin typeface="+mn-lt"/>
                <a:cs typeface="Arial" panose="020B0604020202020204" pitchFamily="34" charset="0"/>
              </a:defRPr>
            </a:lvl1pPr>
          </a:lstStyle>
          <a:p>
            <a:fld id="{265F64D2-751B-AC4A-9500-9C681E1F2EAC}" type="slidenum">
              <a:rPr lang="en-US" smtClean="0"/>
              <a:pPr/>
              <a:t>‹#›</a:t>
            </a:fld>
            <a:endParaRPr lang="en-US"/>
          </a:p>
        </p:txBody>
      </p:sp>
    </p:spTree>
    <p:extLst>
      <p:ext uri="{BB962C8B-B14F-4D97-AF65-F5344CB8AC3E}">
        <p14:creationId xmlns:p14="http://schemas.microsoft.com/office/powerpoint/2010/main" val="1423511783"/>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 id="2147483735" r:id="rId17"/>
    <p:sldLayoutId id="2147483736" r:id="rId18"/>
    <p:sldLayoutId id="2147483737" r:id="rId19"/>
    <p:sldLayoutId id="2147483738" r:id="rId20"/>
    <p:sldLayoutId id="2147483739" r:id="rId21"/>
    <p:sldLayoutId id="2147483740" r:id="rId22"/>
    <p:sldLayoutId id="2147483741" r:id="rId23"/>
    <p:sldLayoutId id="2147483742" r:id="rId24"/>
    <p:sldLayoutId id="2147483743" r:id="rId25"/>
    <p:sldLayoutId id="2147483744" r:id="rId26"/>
    <p:sldLayoutId id="2147483745" r:id="rId27"/>
    <p:sldLayoutId id="2147483746" r:id="rId28"/>
    <p:sldLayoutId id="2147483747" r:id="rId29"/>
    <p:sldLayoutId id="2147483748" r:id="rId30"/>
    <p:sldLayoutId id="2147483749" r:id="rId3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1371600" rtl="0" eaLnBrk="1" latinLnBrk="0" hangingPunct="1">
        <a:lnSpc>
          <a:spcPct val="90000"/>
        </a:lnSpc>
        <a:spcBef>
          <a:spcPct val="0"/>
        </a:spcBef>
        <a:buNone/>
        <a:defRPr sz="6600" b="0" i="0" kern="1200">
          <a:solidFill>
            <a:schemeClr val="tx1"/>
          </a:solidFill>
          <a:latin typeface="+mj-lt"/>
          <a:ea typeface="+mj-ea"/>
          <a:cs typeface="Arial" panose="020B0404010101010104" pitchFamily="34" charset="77"/>
        </a:defRPr>
      </a:lvl1pPr>
    </p:titleStyle>
    <p:bodyStyle>
      <a:lvl1pPr marL="0" indent="0" algn="l" defTabSz="1371600" rtl="0" eaLnBrk="1" latinLnBrk="0" hangingPunct="1">
        <a:lnSpc>
          <a:spcPct val="100000"/>
        </a:lnSpc>
        <a:spcBef>
          <a:spcPts val="900"/>
        </a:spcBef>
        <a:buFont typeface="Wingdings" pitchFamily="2" charset="2"/>
        <a:buNone/>
        <a:defRPr sz="2100" b="0" i="0" kern="1200">
          <a:solidFill>
            <a:schemeClr val="tx1"/>
          </a:solidFill>
          <a:latin typeface="+mn-lt"/>
          <a:ea typeface="+mn-ea"/>
          <a:cs typeface="Arial" panose="020B0404010101010104" pitchFamily="34" charset="77"/>
        </a:defRPr>
      </a:lvl1pPr>
      <a:lvl2pPr marL="270000" indent="-270000" algn="l" defTabSz="1371600" rtl="0" eaLnBrk="1" latinLnBrk="0" hangingPunct="1">
        <a:lnSpc>
          <a:spcPct val="90000"/>
        </a:lnSpc>
        <a:spcBef>
          <a:spcPts val="1800"/>
        </a:spcBef>
        <a:buClr>
          <a:schemeClr val="bg2"/>
        </a:buClr>
        <a:buFont typeface="Wingdings" pitchFamily="2" charset="2"/>
        <a:buChar char="§"/>
        <a:defRPr sz="2100" b="0" i="0" kern="1200">
          <a:solidFill>
            <a:schemeClr val="tx1"/>
          </a:solidFill>
          <a:latin typeface="+mn-lt"/>
          <a:ea typeface="+mn-ea"/>
          <a:cs typeface="Arial" panose="020B0504010101010104" pitchFamily="34" charset="77"/>
        </a:defRPr>
      </a:lvl2pPr>
      <a:lvl3pPr marL="540000" indent="-270000" algn="l" defTabSz="1371600" rtl="0" eaLnBrk="1" latinLnBrk="0" hangingPunct="1">
        <a:lnSpc>
          <a:spcPct val="90000"/>
        </a:lnSpc>
        <a:spcBef>
          <a:spcPts val="900"/>
        </a:spcBef>
        <a:buClr>
          <a:schemeClr val="tx1"/>
        </a:buClr>
        <a:buFont typeface="Wingdings" pitchFamily="2" charset="2"/>
        <a:buChar char="§"/>
        <a:defRPr sz="1800" b="0" i="0" kern="1200">
          <a:solidFill>
            <a:schemeClr val="tx1"/>
          </a:solidFill>
          <a:latin typeface="+mn-lt"/>
          <a:ea typeface="+mn-ea"/>
          <a:cs typeface="Arial" panose="020B0404010101010104" pitchFamily="34" charset="77"/>
        </a:defRPr>
      </a:lvl3pPr>
      <a:lvl4pPr marL="810000" indent="-270000" algn="l" defTabSz="1371600" rtl="0" eaLnBrk="1" latinLnBrk="0" hangingPunct="1">
        <a:lnSpc>
          <a:spcPct val="90000"/>
        </a:lnSpc>
        <a:spcBef>
          <a:spcPts val="900"/>
        </a:spcBef>
        <a:buClr>
          <a:schemeClr val="bg2"/>
        </a:buClr>
        <a:buFont typeface="Wingdings" pitchFamily="2" charset="2"/>
        <a:buChar char="§"/>
        <a:defRPr sz="1800" b="0" i="0" kern="1200">
          <a:solidFill>
            <a:schemeClr val="tx1"/>
          </a:solidFill>
          <a:latin typeface="+mn-lt"/>
          <a:ea typeface="+mn-ea"/>
          <a:cs typeface="Arial" panose="020B0404010101010104" pitchFamily="34" charset="77"/>
        </a:defRPr>
      </a:lvl4pPr>
      <a:lvl5pPr marL="1080000" indent="-270000" algn="l" defTabSz="1371600" rtl="0" eaLnBrk="1" latinLnBrk="0" hangingPunct="1">
        <a:lnSpc>
          <a:spcPct val="90000"/>
        </a:lnSpc>
        <a:spcBef>
          <a:spcPts val="900"/>
        </a:spcBef>
        <a:buClr>
          <a:schemeClr val="tx1"/>
        </a:buClr>
        <a:buFont typeface="Wingdings" pitchFamily="2" charset="2"/>
        <a:buChar char="§"/>
        <a:defRPr sz="1800" b="0" i="0" kern="1200">
          <a:solidFill>
            <a:schemeClr val="tx1"/>
          </a:solidFill>
          <a:latin typeface="+mn-lt"/>
          <a:ea typeface="+mn-ea"/>
          <a:cs typeface="Arial" panose="020B0504010101010104" pitchFamily="34" charset="77"/>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Fariya@kent.ac.uk" TargetMode="External"/><Relationship Id="rId2" Type="http://schemas.openxmlformats.org/officeDocument/2006/relationships/hyperlink" Target="mailto:Siti.Fariya@portofdover.com/" TargetMode="External"/><Relationship Id="rId1" Type="http://schemas.openxmlformats.org/officeDocument/2006/relationships/slideLayout" Target="../slideLayouts/slideLayout13.xml"/><Relationship Id="rId5" Type="http://schemas.openxmlformats.org/officeDocument/2006/relationships/image" Target="../media/image27.jpeg"/><Relationship Id="rId4" Type="http://schemas.openxmlformats.org/officeDocument/2006/relationships/hyperlink" Target="mailto:Timothy.VanVugt@portofdover.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1.png"/></Relationships>
</file>

<file path=ppt/slides/_rels/slide4.xml.rels><?xml version="1.0" encoding="UTF-8" standalone="yes"?>
<Relationships xmlns="http://schemas.openxmlformats.org/package/2006/relationships"><Relationship Id="rId3" Type="http://schemas.openxmlformats.org/officeDocument/2006/relationships/image" Target="../media/image33.svg"/><Relationship Id="rId7" Type="http://schemas.openxmlformats.org/officeDocument/2006/relationships/image" Target="../media/image37.svg"/><Relationship Id="rId2" Type="http://schemas.openxmlformats.org/officeDocument/2006/relationships/image" Target="../media/image32.png"/><Relationship Id="rId1" Type="http://schemas.openxmlformats.org/officeDocument/2006/relationships/slideLayout" Target="../slideLayouts/slideLayout46.xml"/><Relationship Id="rId6" Type="http://schemas.openxmlformats.org/officeDocument/2006/relationships/image" Target="../media/image36.png"/><Relationship Id="rId5" Type="http://schemas.openxmlformats.org/officeDocument/2006/relationships/image" Target="../media/image35.svg"/><Relationship Id="rId4" Type="http://schemas.openxmlformats.org/officeDocument/2006/relationships/image" Target="../media/image34.png"/></Relationships>
</file>

<file path=ppt/slides/_rels/slide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46.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46.xml"/><Relationship Id="rId4" Type="http://schemas.openxmlformats.org/officeDocument/2006/relationships/image" Target="../media/image45.png"/></Relationships>
</file>

<file path=ppt/slides/_rels/slide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6.xml"/><Relationship Id="rId5" Type="http://schemas.openxmlformats.org/officeDocument/2006/relationships/image" Target="../media/image49.png"/><Relationship Id="rId4" Type="http://schemas.openxmlformats.org/officeDocument/2006/relationships/image" Target="../media/image48.png"/></Relationships>
</file>

<file path=ppt/slides/_rels/slide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46.xml"/><Relationship Id="rId5" Type="http://schemas.openxmlformats.org/officeDocument/2006/relationships/image" Target="../media/image53.png"/><Relationship Id="rId4" Type="http://schemas.openxmlformats.org/officeDocument/2006/relationships/image" Target="../media/image52.png"/></Relationships>
</file>

<file path=ppt/slides/_rels/slide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A48D56C-8A35-FB63-12C8-7A944F11C0D6}"/>
              </a:ext>
            </a:extLst>
          </p:cNvPr>
          <p:cNvSpPr>
            <a:spLocks noGrp="1"/>
          </p:cNvSpPr>
          <p:nvPr>
            <p:ph type="body" sz="quarter" idx="11"/>
          </p:nvPr>
        </p:nvSpPr>
        <p:spPr>
          <a:xfrm>
            <a:off x="842594" y="5572955"/>
            <a:ext cx="6443937" cy="1930490"/>
          </a:xfrm>
        </p:spPr>
        <p:txBody>
          <a:bodyPr vert="horz" lIns="0" tIns="0" rIns="0" bIns="0" rtlCol="0" anchor="t">
            <a:noAutofit/>
          </a:bodyPr>
          <a:lstStyle/>
          <a:p>
            <a:r>
              <a:rPr lang="en-US" dirty="0"/>
              <a:t>Siti Fariya</a:t>
            </a:r>
          </a:p>
          <a:p>
            <a:r>
              <a:rPr lang="en-US" sz="1600" dirty="0">
                <a:solidFill>
                  <a:schemeClr val="bg2">
                    <a:lumMod val="20000"/>
                    <a:lumOff val="80000"/>
                  </a:schemeClr>
                </a:solidFill>
                <a:cs typeface="Arial"/>
                <a:hlinkClick r:id="rId2">
                  <a:extLst>
                    <a:ext uri="{A12FA001-AC4F-418D-AE19-62706E023703}">
                      <ahyp:hlinkClr xmlns:ahyp="http://schemas.microsoft.com/office/drawing/2018/hyperlinkcolor" val="tx"/>
                    </a:ext>
                  </a:extLst>
                </a:hlinkClick>
              </a:rPr>
              <a:t>Siti.Fariya@portofdover.com/</a:t>
            </a:r>
            <a:r>
              <a:rPr lang="en-US" sz="1600" dirty="0">
                <a:solidFill>
                  <a:schemeClr val="bg2">
                    <a:lumMod val="20000"/>
                    <a:lumOff val="80000"/>
                  </a:schemeClr>
                </a:solidFill>
                <a:cs typeface="Arial"/>
              </a:rPr>
              <a:t> </a:t>
            </a:r>
            <a:r>
              <a:rPr lang="en-US" sz="1600" dirty="0">
                <a:solidFill>
                  <a:schemeClr val="bg2">
                    <a:lumMod val="20000"/>
                    <a:lumOff val="80000"/>
                  </a:schemeClr>
                </a:solidFill>
                <a:cs typeface="Arial"/>
                <a:hlinkClick r:id="rId3">
                  <a:extLst>
                    <a:ext uri="{A12FA001-AC4F-418D-AE19-62706E023703}">
                      <ahyp:hlinkClr xmlns:ahyp="http://schemas.microsoft.com/office/drawing/2018/hyperlinkcolor" val="tx"/>
                    </a:ext>
                  </a:extLst>
                </a:hlinkClick>
              </a:rPr>
              <a:t>S.Fariya@kent.ac.uk</a:t>
            </a:r>
          </a:p>
          <a:p>
            <a:r>
              <a:rPr lang="en-US" dirty="0"/>
              <a:t>Timothy van Vugt</a:t>
            </a:r>
          </a:p>
          <a:p>
            <a:r>
              <a:rPr lang="en-US" sz="1600" dirty="0">
                <a:solidFill>
                  <a:schemeClr val="bg2">
                    <a:lumMod val="20000"/>
                    <a:lumOff val="80000"/>
                  </a:schemeClr>
                </a:solidFill>
                <a:latin typeface="Arial"/>
                <a:ea typeface="Calibri"/>
                <a:cs typeface="Calibri"/>
                <a:hlinkClick r:id="rId4">
                  <a:extLst>
                    <a:ext uri="{A12FA001-AC4F-418D-AE19-62706E023703}">
                      <ahyp:hlinkClr xmlns:ahyp="http://schemas.microsoft.com/office/drawing/2018/hyperlinkcolor" val="tx"/>
                    </a:ext>
                  </a:extLst>
                </a:hlinkClick>
              </a:rPr>
              <a:t>Timothy.VanVugt@portofdover.com</a:t>
            </a:r>
            <a:endParaRPr lang="en-US" sz="1600" dirty="0">
              <a:solidFill>
                <a:schemeClr val="bg2">
                  <a:lumMod val="20000"/>
                  <a:lumOff val="80000"/>
                </a:schemeClr>
              </a:solidFill>
              <a:latin typeface="Arial"/>
              <a:ea typeface="Calibri"/>
              <a:hlinkClick r:id="rId4">
                <a:extLst>
                  <a:ext uri="{A12FA001-AC4F-418D-AE19-62706E023703}">
                    <ahyp:hlinkClr xmlns:ahyp="http://schemas.microsoft.com/office/drawing/2018/hyperlinkcolor" val="tx"/>
                  </a:ext>
                </a:extLst>
              </a:hlinkClick>
            </a:endParaRPr>
          </a:p>
          <a:p>
            <a:endParaRPr lang="en-US" sz="1600" b="0" dirty="0">
              <a:solidFill>
                <a:schemeClr val="bg2">
                  <a:lumMod val="20000"/>
                  <a:lumOff val="80000"/>
                </a:schemeClr>
              </a:solidFill>
              <a:latin typeface="Calibri"/>
              <a:ea typeface="Calibri"/>
              <a:cs typeface="Calibri"/>
            </a:endParaRPr>
          </a:p>
        </p:txBody>
      </p:sp>
      <p:pic>
        <p:nvPicPr>
          <p:cNvPr id="6" name="Picture Placeholder 5" descr="A logo with lines on it&#10;&#10;Description automatically generated">
            <a:extLst>
              <a:ext uri="{FF2B5EF4-FFF2-40B4-BE49-F238E27FC236}">
                <a16:creationId xmlns:a16="http://schemas.microsoft.com/office/drawing/2014/main" id="{521C8543-12C0-8EF5-C3B7-1D895C0FBA33}"/>
              </a:ext>
            </a:extLst>
          </p:cNvPr>
          <p:cNvPicPr>
            <a:picLocks noGrp="1" noChangeAspect="1"/>
          </p:cNvPicPr>
          <p:nvPr>
            <p:ph type="pic" sz="quarter" idx="10"/>
          </p:nvPr>
        </p:nvPicPr>
        <p:blipFill>
          <a:blip r:embed="rId5"/>
          <a:srcRect l="21120" r="21120"/>
          <a:stretch>
            <a:fillRect/>
          </a:stretch>
        </p:blipFill>
        <p:spPr/>
      </p:pic>
      <p:sp>
        <p:nvSpPr>
          <p:cNvPr id="5" name="Title 4">
            <a:extLst>
              <a:ext uri="{FF2B5EF4-FFF2-40B4-BE49-F238E27FC236}">
                <a16:creationId xmlns:a16="http://schemas.microsoft.com/office/drawing/2014/main" id="{A692303D-09FC-DF56-9E52-C5525352DF3A}"/>
              </a:ext>
            </a:extLst>
          </p:cNvPr>
          <p:cNvSpPr>
            <a:spLocks noGrp="1"/>
          </p:cNvSpPr>
          <p:nvPr>
            <p:ph type="ctrTitle"/>
          </p:nvPr>
        </p:nvSpPr>
        <p:spPr>
          <a:xfrm>
            <a:off x="842594" y="2208404"/>
            <a:ext cx="18694706" cy="2121392"/>
          </a:xfrm>
        </p:spPr>
        <p:txBody>
          <a:bodyPr>
            <a:normAutofit/>
          </a:bodyPr>
          <a:lstStyle/>
          <a:p>
            <a:r>
              <a:rPr lang="en-US" sz="6000" b="1">
                <a:cs typeface="Arial"/>
              </a:rPr>
              <a:t>Delivering a Technologically Enabled Port</a:t>
            </a:r>
            <a:endParaRPr lang="en-US" sz="6000" b="1"/>
          </a:p>
        </p:txBody>
      </p:sp>
    </p:spTree>
    <p:extLst>
      <p:ext uri="{BB962C8B-B14F-4D97-AF65-F5344CB8AC3E}">
        <p14:creationId xmlns:p14="http://schemas.microsoft.com/office/powerpoint/2010/main" val="2706601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6234BCC6-39B9-47D9-8BF8-C665401A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C3B48055-E788-FA68-3DB3-7746091E43CD}"/>
              </a:ext>
            </a:extLst>
          </p:cNvPr>
          <p:cNvPicPr>
            <a:picLocks noChangeAspect="1"/>
          </p:cNvPicPr>
          <p:nvPr/>
        </p:nvPicPr>
        <p:blipFill rotWithShape="1">
          <a:blip r:embed="rId2"/>
          <a:srcRect t="15136" r="1" b="14576"/>
          <a:stretch/>
        </p:blipFill>
        <p:spPr>
          <a:xfrm>
            <a:off x="7324537" y="10"/>
            <a:ext cx="10963463" cy="5047478"/>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sp useBgFill="1">
        <p:nvSpPr>
          <p:cNvPr id="19" name="Freeform: Shape 18">
            <a:extLst>
              <a:ext uri="{FF2B5EF4-FFF2-40B4-BE49-F238E27FC236}">
                <a16:creationId xmlns:a16="http://schemas.microsoft.com/office/drawing/2014/main" id="{72A9CE9D-DAC3-40AF-B504-78A64A909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1" cy="10287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1" name="Freeform: Shape 20">
            <a:extLst>
              <a:ext uri="{FF2B5EF4-FFF2-40B4-BE49-F238E27FC236}">
                <a16:creationId xmlns:a16="http://schemas.microsoft.com/office/drawing/2014/main" id="{506D7452-6CDE-4381-86CE-07B2459383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30998" cy="10287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3">
            <a:extLst>
              <a:ext uri="{FF2B5EF4-FFF2-40B4-BE49-F238E27FC236}">
                <a16:creationId xmlns:a16="http://schemas.microsoft.com/office/drawing/2014/main" id="{6D3675EC-4C60-5F7D-8A9E-029448AD0ED9}"/>
              </a:ext>
            </a:extLst>
          </p:cNvPr>
          <p:cNvSpPr txBox="1"/>
          <p:nvPr/>
        </p:nvSpPr>
        <p:spPr>
          <a:xfrm>
            <a:off x="9608797" y="4000500"/>
            <a:ext cx="8228827" cy="416113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kern="1200" dirty="0">
                <a:solidFill>
                  <a:srgbClr val="7030A0"/>
                </a:solidFill>
                <a:latin typeface="+mj-lt"/>
                <a:ea typeface="+mj-ea"/>
                <a:cs typeface="+mj-cs"/>
              </a:rPr>
              <a:t>Dover</a:t>
            </a:r>
            <a:r>
              <a:rPr lang="en-US" sz="4400" kern="1200" dirty="0">
                <a:solidFill>
                  <a:schemeClr val="tx1"/>
                </a:solidFill>
                <a:latin typeface="+mj-lt"/>
                <a:ea typeface="+mj-ea"/>
                <a:cs typeface="+mj-cs"/>
              </a:rPr>
              <a:t> is the port of national significance for passengers, freight, and passenger vehicle trips</a:t>
            </a:r>
          </a:p>
        </p:txBody>
      </p:sp>
      <p:sp>
        <p:nvSpPr>
          <p:cNvPr id="23" name="Rectangle 22">
            <a:extLst>
              <a:ext uri="{FF2B5EF4-FFF2-40B4-BE49-F238E27FC236}">
                <a16:creationId xmlns:a16="http://schemas.microsoft.com/office/drawing/2014/main" id="{762DA937-8B55-4317-BD32-98D7AF30E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51984" y="520187"/>
            <a:ext cx="219456" cy="10561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a:endParaRPr>
          </a:p>
        </p:txBody>
      </p:sp>
      <p:sp>
        <p:nvSpPr>
          <p:cNvPr id="25" name="Rectangle 24">
            <a:extLst>
              <a:ext uri="{FF2B5EF4-FFF2-40B4-BE49-F238E27FC236}">
                <a16:creationId xmlns:a16="http://schemas.microsoft.com/office/drawing/2014/main" id="{C52EE5A8-045B-4D39-8ED1-51333408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3647" y="6691678"/>
            <a:ext cx="7528611" cy="27432"/>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6" name="Picture 15">
            <a:extLst>
              <a:ext uri="{FF2B5EF4-FFF2-40B4-BE49-F238E27FC236}">
                <a16:creationId xmlns:a16="http://schemas.microsoft.com/office/drawing/2014/main" id="{E1E16E81-688A-A6A2-6A67-3870323AD607}"/>
              </a:ext>
            </a:extLst>
          </p:cNvPr>
          <p:cNvPicPr>
            <a:picLocks noChangeAspect="1"/>
          </p:cNvPicPr>
          <p:nvPr/>
        </p:nvPicPr>
        <p:blipFill rotWithShape="1">
          <a:blip r:embed="rId3"/>
          <a:srcRect l="2904" r="3792"/>
          <a:stretch/>
        </p:blipFill>
        <p:spPr>
          <a:xfrm>
            <a:off x="268851" y="2277803"/>
            <a:ext cx="8458201" cy="5281283"/>
          </a:xfrm>
          <a:prstGeom prst="rect">
            <a:avLst/>
          </a:prstGeom>
        </p:spPr>
      </p:pic>
      <p:pic>
        <p:nvPicPr>
          <p:cNvPr id="20" name="Picture 19" descr="A logo with a purple triangle and black text&#10;&#10;Description automatically generated">
            <a:extLst>
              <a:ext uri="{FF2B5EF4-FFF2-40B4-BE49-F238E27FC236}">
                <a16:creationId xmlns:a16="http://schemas.microsoft.com/office/drawing/2014/main" id="{72F62446-DE1D-87E0-C5E0-3A92340843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 y="647481"/>
            <a:ext cx="3049387" cy="1021000"/>
          </a:xfrm>
          <a:prstGeom prst="rect">
            <a:avLst/>
          </a:prstGeom>
        </p:spPr>
      </p:pic>
      <p:sp>
        <p:nvSpPr>
          <p:cNvPr id="2" name="Footer Placeholder 3">
            <a:extLst>
              <a:ext uri="{FF2B5EF4-FFF2-40B4-BE49-F238E27FC236}">
                <a16:creationId xmlns:a16="http://schemas.microsoft.com/office/drawing/2014/main" id="{11A75665-BB78-DE85-81E1-24FE4EDF1F3F}"/>
              </a:ext>
            </a:extLst>
          </p:cNvPr>
          <p:cNvSpPr txBox="1">
            <a:spLocks/>
          </p:cNvSpPr>
          <p:nvPr/>
        </p:nvSpPr>
        <p:spPr>
          <a:xfrm>
            <a:off x="733646" y="9531978"/>
            <a:ext cx="10097465" cy="547688"/>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371600"/>
            <a:r>
              <a:rPr lang="en-GB" sz="1650" dirty="0">
                <a:solidFill>
                  <a:srgbClr val="323232"/>
                </a:solidFill>
                <a:latin typeface="Arial" panose="020B0604020202020204"/>
                <a:cs typeface="Arial"/>
              </a:rPr>
              <a:t>2     Port of Dover | </a:t>
            </a:r>
            <a:r>
              <a:rPr lang="en-GB" sz="1650" dirty="0">
                <a:solidFill>
                  <a:srgbClr val="323232"/>
                </a:solidFill>
                <a:latin typeface="Arial" panose="020B0604020202020204"/>
              </a:rPr>
              <a:t>Delivering a Technologically Enabled Port</a:t>
            </a:r>
            <a:endParaRPr lang="en-US" sz="1650" dirty="0">
              <a:solidFill>
                <a:srgbClr val="323232"/>
              </a:solidFill>
              <a:latin typeface="Arial" panose="020B0604020202020204"/>
            </a:endParaRPr>
          </a:p>
        </p:txBody>
      </p:sp>
    </p:spTree>
    <p:extLst>
      <p:ext uri="{BB962C8B-B14F-4D97-AF65-F5344CB8AC3E}">
        <p14:creationId xmlns:p14="http://schemas.microsoft.com/office/powerpoint/2010/main" val="2058864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181EE-BEEC-F7B7-10C3-61BB0FB3A852}"/>
              </a:ext>
            </a:extLst>
          </p:cNvPr>
          <p:cNvSpPr>
            <a:spLocks noGrp="1"/>
          </p:cNvSpPr>
          <p:nvPr>
            <p:ph type="title"/>
          </p:nvPr>
        </p:nvSpPr>
        <p:spPr/>
        <p:txBody>
          <a:bodyPr/>
          <a:lstStyle/>
          <a:p>
            <a:r>
              <a:rPr lang="en-US" dirty="0"/>
              <a:t>Digital twins under development at the Port</a:t>
            </a:r>
          </a:p>
        </p:txBody>
      </p:sp>
      <p:sp>
        <p:nvSpPr>
          <p:cNvPr id="4" name="Footer Placeholder 3">
            <a:extLst>
              <a:ext uri="{FF2B5EF4-FFF2-40B4-BE49-F238E27FC236}">
                <a16:creationId xmlns:a16="http://schemas.microsoft.com/office/drawing/2014/main" id="{9ECC665F-9268-F2FF-3711-368AA4974EE8}"/>
              </a:ext>
            </a:extLst>
          </p:cNvPr>
          <p:cNvSpPr>
            <a:spLocks noGrp="1"/>
          </p:cNvSpPr>
          <p:nvPr>
            <p:ph type="ftr" sz="quarter" idx="10"/>
          </p:nvPr>
        </p:nvSpPr>
        <p:spPr/>
        <p:txBody>
          <a:bodyPr/>
          <a:lstStyle/>
          <a:p>
            <a:pPr defTabSz="1371600"/>
            <a:r>
              <a:rPr lang="en-GB" dirty="0">
                <a:solidFill>
                  <a:srgbClr val="323232"/>
                </a:solidFill>
                <a:latin typeface="Arial" panose="020B0604020202020204"/>
                <a:cs typeface="Arial"/>
              </a:rPr>
              <a:t>Port of Dover | </a:t>
            </a:r>
            <a:r>
              <a:rPr lang="en-GB" dirty="0">
                <a:solidFill>
                  <a:srgbClr val="323232"/>
                </a:solidFill>
                <a:latin typeface="Arial" panose="020B0604020202020204"/>
              </a:rPr>
              <a:t>Delivering a Technologically Enabled Port</a:t>
            </a:r>
            <a:endParaRPr lang="en-US" dirty="0">
              <a:solidFill>
                <a:srgbClr val="323232"/>
              </a:solidFill>
              <a:latin typeface="Arial" panose="020B0604020202020204"/>
            </a:endParaRPr>
          </a:p>
        </p:txBody>
      </p:sp>
      <p:sp>
        <p:nvSpPr>
          <p:cNvPr id="5" name="Slide Number Placeholder 4">
            <a:extLst>
              <a:ext uri="{FF2B5EF4-FFF2-40B4-BE49-F238E27FC236}">
                <a16:creationId xmlns:a16="http://schemas.microsoft.com/office/drawing/2014/main" id="{54125216-D226-88E7-C6CC-44939BF43700}"/>
              </a:ext>
            </a:extLst>
          </p:cNvPr>
          <p:cNvSpPr>
            <a:spLocks noGrp="1"/>
          </p:cNvSpPr>
          <p:nvPr>
            <p:ph type="sldNum" sz="quarter" idx="11"/>
          </p:nvPr>
        </p:nvSpPr>
        <p:spPr/>
        <p:txBody>
          <a:bodyPr/>
          <a:lstStyle/>
          <a:p>
            <a:pPr defTabSz="1371600"/>
            <a:fld id="{265F64D2-751B-AC4A-9500-9C681E1F2EAC}" type="slidenum">
              <a:rPr lang="en-US">
                <a:solidFill>
                  <a:srgbClr val="323232"/>
                </a:solidFill>
                <a:latin typeface="Arial" panose="020B0604020202020204"/>
              </a:rPr>
              <a:pPr defTabSz="1371600"/>
              <a:t>3</a:t>
            </a:fld>
            <a:endParaRPr lang="en-US">
              <a:solidFill>
                <a:srgbClr val="323232"/>
              </a:solidFill>
              <a:latin typeface="Arial" panose="020B0604020202020204"/>
            </a:endParaRPr>
          </a:p>
        </p:txBody>
      </p:sp>
      <p:sp>
        <p:nvSpPr>
          <p:cNvPr id="11" name="Content Placeholder 10">
            <a:extLst>
              <a:ext uri="{FF2B5EF4-FFF2-40B4-BE49-F238E27FC236}">
                <a16:creationId xmlns:a16="http://schemas.microsoft.com/office/drawing/2014/main" id="{841F5EE3-99B6-4831-7956-19EDDFA845BD}"/>
              </a:ext>
            </a:extLst>
          </p:cNvPr>
          <p:cNvSpPr>
            <a:spLocks noGrp="1"/>
          </p:cNvSpPr>
          <p:nvPr>
            <p:ph idx="12"/>
          </p:nvPr>
        </p:nvSpPr>
        <p:spPr/>
        <p:txBody>
          <a:bodyPr/>
          <a:lstStyle/>
          <a:p>
            <a:endParaRPr lang="en-US"/>
          </a:p>
        </p:txBody>
      </p:sp>
      <p:pic>
        <p:nvPicPr>
          <p:cNvPr id="9" name="InShot_20240319_152158437 (1)">
            <a:hlinkClick r:id="" action="ppaction://media"/>
            <a:extLst>
              <a:ext uri="{FF2B5EF4-FFF2-40B4-BE49-F238E27FC236}">
                <a16:creationId xmlns:a16="http://schemas.microsoft.com/office/drawing/2014/main" id="{D1AF3027-89DC-8CA0-2B70-C4D68FADF3E5}"/>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200528" y="2126405"/>
            <a:ext cx="12553215" cy="6917715"/>
          </a:xfrm>
          <a:prstGeom prst="rect">
            <a:avLst/>
          </a:prstGeom>
        </p:spPr>
      </p:pic>
      <p:sp>
        <p:nvSpPr>
          <p:cNvPr id="10" name="Content Placeholder 88">
            <a:extLst>
              <a:ext uri="{FF2B5EF4-FFF2-40B4-BE49-F238E27FC236}">
                <a16:creationId xmlns:a16="http://schemas.microsoft.com/office/drawing/2014/main" id="{35C98CC4-1C93-CC8D-39B9-72B71A2087B1}"/>
              </a:ext>
            </a:extLst>
          </p:cNvPr>
          <p:cNvSpPr txBox="1">
            <a:spLocks/>
          </p:cNvSpPr>
          <p:nvPr/>
        </p:nvSpPr>
        <p:spPr>
          <a:xfrm>
            <a:off x="669471" y="2126405"/>
            <a:ext cx="4284666" cy="6917714"/>
          </a:xfrm>
          <a:prstGeom prst="rect">
            <a:avLst/>
          </a:prstGeom>
        </p:spPr>
        <p:txBody>
          <a:bodyPr vert="horz" lIns="0" tIns="0" rIns="0" bIns="0" rtlCol="0" anchor="t">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5750" indent="-285750">
              <a:buFont typeface="Arial" pitchFamily="2" charset="2"/>
              <a:buChar char="•"/>
            </a:pPr>
            <a:r>
              <a:rPr lang="en-GB" sz="1600" dirty="0">
                <a:cs typeface="Arial"/>
              </a:rPr>
              <a:t>In a Port where ‘something’ is moving 24 hours a day, 364 days of the year, digital twins support better Port operations</a:t>
            </a:r>
          </a:p>
          <a:p>
            <a:pPr marL="285750" indent="-285750">
              <a:buFont typeface="Arial" pitchFamily="2" charset="2"/>
              <a:buChar char="•"/>
            </a:pPr>
            <a:endParaRPr lang="en-GB" sz="1600" dirty="0">
              <a:cs typeface="Arial"/>
            </a:endParaRPr>
          </a:p>
          <a:p>
            <a:pPr marL="285750" indent="-285750">
              <a:buFont typeface="Arial" pitchFamily="2" charset="2"/>
              <a:buChar char="•"/>
            </a:pPr>
            <a:r>
              <a:rPr lang="en-GB" sz="1600" dirty="0">
                <a:cs typeface="Arial"/>
              </a:rPr>
              <a:t>Digital twin of the Strategic Road Network</a:t>
            </a:r>
          </a:p>
          <a:p>
            <a:pPr marL="685800" lvl="1">
              <a:buFont typeface="Arial" pitchFamily="2" charset="2"/>
              <a:buChar char="•"/>
            </a:pPr>
            <a:r>
              <a:rPr lang="en-GB" sz="1400" dirty="0">
                <a:cs typeface="Arial"/>
              </a:rPr>
              <a:t>predicts arrival volumes for freight, tourist cars and coaches with a 98% accuracy and can predict congestion days in advance</a:t>
            </a:r>
            <a:endParaRPr lang="en-GB" sz="1400" dirty="0"/>
          </a:p>
          <a:p>
            <a:pPr marL="285750" indent="-285750">
              <a:buFont typeface="Arial" pitchFamily="2" charset="2"/>
              <a:buChar char="•"/>
            </a:pPr>
            <a:endParaRPr lang="en-GB" sz="1600" dirty="0">
              <a:cs typeface="Arial"/>
            </a:endParaRPr>
          </a:p>
          <a:p>
            <a:pPr marL="285750" indent="-285750">
              <a:buFont typeface="Arial" pitchFamily="2" charset="2"/>
              <a:buChar char="•"/>
            </a:pPr>
            <a:r>
              <a:rPr lang="en-GB" sz="1600" dirty="0">
                <a:cs typeface="Arial"/>
              </a:rPr>
              <a:t>Digital twin of the landside Port operations</a:t>
            </a:r>
          </a:p>
          <a:p>
            <a:pPr marL="685800" lvl="1">
              <a:buFont typeface="Arial" pitchFamily="2" charset="2"/>
              <a:buChar char="•"/>
            </a:pPr>
            <a:r>
              <a:rPr lang="en-GB" sz="1400" dirty="0">
                <a:cs typeface="Arial"/>
              </a:rPr>
              <a:t>traffic simulation will allow the Port to design optimal road layouts and reduce wait times, congestion and CO2 emissions</a:t>
            </a:r>
          </a:p>
          <a:p>
            <a:pPr marL="685800" lvl="1">
              <a:buFont typeface="Arial" pitchFamily="2" charset="2"/>
              <a:buChar char="•"/>
            </a:pPr>
            <a:r>
              <a:rPr lang="en-GB" sz="1400" dirty="0">
                <a:cs typeface="Arial"/>
              </a:rPr>
              <a:t>next steps are semi-automated (2025-2026) and fully autonomous (2027-2028) digital twin to manage Port ferry operations</a:t>
            </a:r>
          </a:p>
          <a:p>
            <a:pPr marL="285750" indent="-285750">
              <a:buFont typeface="Arial" pitchFamily="2" charset="2"/>
              <a:buChar char="•"/>
            </a:pPr>
            <a:endParaRPr lang="en-GB" sz="1600" dirty="0">
              <a:cs typeface="Arial"/>
            </a:endParaRPr>
          </a:p>
          <a:p>
            <a:pPr marL="285750" indent="-285750">
              <a:buFont typeface="Arial" pitchFamily="2" charset="2"/>
              <a:buChar char="•"/>
            </a:pPr>
            <a:r>
              <a:rPr lang="en-GB" sz="1600" dirty="0">
                <a:cs typeface="Arial"/>
              </a:rPr>
              <a:t>Digital twin of the Dover harbour</a:t>
            </a:r>
          </a:p>
          <a:p>
            <a:pPr marL="685800" lvl="1">
              <a:buFont typeface="Arial" pitchFamily="2" charset="2"/>
              <a:buChar char="•"/>
            </a:pPr>
            <a:r>
              <a:rPr lang="en-GB" sz="1400" dirty="0">
                <a:cs typeface="Arial"/>
              </a:rPr>
              <a:t>real-time and predictive tidal and weather conditions that can simulate vessels navigating the harbour, </a:t>
            </a:r>
          </a:p>
          <a:p>
            <a:pPr marL="685800" lvl="1">
              <a:buFont typeface="Arial" pitchFamily="2" charset="2"/>
              <a:buChar char="•"/>
            </a:pPr>
            <a:r>
              <a:rPr lang="en-GB" sz="1400" dirty="0">
                <a:cs typeface="Arial"/>
              </a:rPr>
              <a:t>wave studies and assessments of how new infrastructure alterations affect harbour conditions</a:t>
            </a:r>
          </a:p>
          <a:p>
            <a:pPr marL="685800" lvl="1">
              <a:buFont typeface="Arial" pitchFamily="2" charset="2"/>
              <a:buChar char="•"/>
            </a:pPr>
            <a:r>
              <a:rPr lang="en-GB" sz="1400" dirty="0">
                <a:cs typeface="Arial"/>
              </a:rPr>
              <a:t>next steps are immersive pilotage (2027-2029) and smart solution for electric ferry charging (2027-2029)</a:t>
            </a:r>
            <a:endParaRPr lang="en-GB" sz="1400" dirty="0"/>
          </a:p>
          <a:p>
            <a:pPr marL="685800" lvl="1">
              <a:buFont typeface="Arial" pitchFamily="2" charset="2"/>
              <a:buChar char="•"/>
            </a:pPr>
            <a:endParaRPr lang="en-GB" sz="1200" dirty="0">
              <a:cs typeface="Arial"/>
            </a:endParaRPr>
          </a:p>
        </p:txBody>
      </p:sp>
    </p:spTree>
    <p:extLst>
      <p:ext uri="{BB962C8B-B14F-4D97-AF65-F5344CB8AC3E}">
        <p14:creationId xmlns:p14="http://schemas.microsoft.com/office/powerpoint/2010/main" val="931088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6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9"/>
                                        </p:tgtEl>
                                      </p:cBhvr>
                                    </p:cmd>
                                  </p:childTnLst>
                                </p:cTn>
                              </p:par>
                            </p:childTnLst>
                          </p:cTn>
                        </p:par>
                      </p:childTnLst>
                    </p:cTn>
                  </p:par>
                </p:childTnLst>
              </p:cTn>
              <p:nextCondLst>
                <p:cond evt="onClick" delay="0">
                  <p:tgtEl>
                    <p:spTgt spid="9"/>
                  </p:tgtEl>
                </p:cond>
              </p:nextCondLst>
            </p:seq>
            <p:video>
              <p:cMediaNode vol="80000">
                <p:cTn id="12" fill="hold" display="0">
                  <p:stCondLst>
                    <p:cond delay="indefinite"/>
                  </p:stCondLst>
                </p:cTn>
                <p:tgtEl>
                  <p:spTgt spid="9"/>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741CC-6D62-3270-D312-50D28A4F0488}"/>
              </a:ext>
            </a:extLst>
          </p:cNvPr>
          <p:cNvSpPr>
            <a:spLocks noGrp="1"/>
          </p:cNvSpPr>
          <p:nvPr>
            <p:ph type="title"/>
          </p:nvPr>
        </p:nvSpPr>
        <p:spPr/>
        <p:txBody>
          <a:bodyPr/>
          <a:lstStyle/>
          <a:p>
            <a:r>
              <a:rPr lang="en-GB" dirty="0">
                <a:cs typeface="Arial"/>
              </a:rPr>
              <a:t>How will Traffic Simulation help the Port?</a:t>
            </a:r>
            <a:endParaRPr lang="en-GB" dirty="0"/>
          </a:p>
        </p:txBody>
      </p:sp>
      <p:sp>
        <p:nvSpPr>
          <p:cNvPr id="4" name="Footer Placeholder 3">
            <a:extLst>
              <a:ext uri="{FF2B5EF4-FFF2-40B4-BE49-F238E27FC236}">
                <a16:creationId xmlns:a16="http://schemas.microsoft.com/office/drawing/2014/main" id="{0CA17D84-C413-4944-B0B8-F5C84BF3DDDB}"/>
              </a:ext>
            </a:extLst>
          </p:cNvPr>
          <p:cNvSpPr>
            <a:spLocks noGrp="1"/>
          </p:cNvSpPr>
          <p:nvPr>
            <p:ph type="ftr" sz="quarter" idx="10"/>
          </p:nvPr>
        </p:nvSpPr>
        <p:spPr/>
        <p:txBody>
          <a:bodyPr/>
          <a:lstStyle/>
          <a:p>
            <a:r>
              <a:rPr lang="en-GB" sz="1700">
                <a:cs typeface="Arial"/>
              </a:rPr>
              <a:t>Port of Dover | Delivering a Technologically Enabled Port</a:t>
            </a:r>
            <a:endParaRPr lang="en-US" sz="1700">
              <a:solidFill>
                <a:srgbClr val="000000"/>
              </a:solidFill>
              <a:cs typeface="Arial"/>
            </a:endParaRPr>
          </a:p>
        </p:txBody>
      </p:sp>
      <p:sp>
        <p:nvSpPr>
          <p:cNvPr id="5" name="Slide Number Placeholder 4">
            <a:extLst>
              <a:ext uri="{FF2B5EF4-FFF2-40B4-BE49-F238E27FC236}">
                <a16:creationId xmlns:a16="http://schemas.microsoft.com/office/drawing/2014/main" id="{62DD5AB2-B056-8D1C-EAAF-9F5C8DF08D18}"/>
              </a:ext>
            </a:extLst>
          </p:cNvPr>
          <p:cNvSpPr>
            <a:spLocks noGrp="1"/>
          </p:cNvSpPr>
          <p:nvPr>
            <p:ph type="sldNum" sz="quarter" idx="11"/>
          </p:nvPr>
        </p:nvSpPr>
        <p:spPr/>
        <p:txBody>
          <a:bodyPr/>
          <a:lstStyle/>
          <a:p>
            <a:fld id="{265F64D2-751B-AC4A-9500-9C681E1F2EAC}" type="slidenum">
              <a:rPr lang="en-US" dirty="0" smtClean="0"/>
              <a:pPr/>
              <a:t>4</a:t>
            </a:fld>
            <a:endParaRPr lang="en-US" dirty="0"/>
          </a:p>
        </p:txBody>
      </p:sp>
      <p:sp>
        <p:nvSpPr>
          <p:cNvPr id="7" name="Text Placeholder 6">
            <a:extLst>
              <a:ext uri="{FF2B5EF4-FFF2-40B4-BE49-F238E27FC236}">
                <a16:creationId xmlns:a16="http://schemas.microsoft.com/office/drawing/2014/main" id="{304E2891-F2B7-2E2A-0395-40B04A5C31B4}"/>
              </a:ext>
            </a:extLst>
          </p:cNvPr>
          <p:cNvSpPr>
            <a:spLocks noGrp="1"/>
          </p:cNvSpPr>
          <p:nvPr>
            <p:ph type="body" idx="13"/>
          </p:nvPr>
        </p:nvSpPr>
        <p:spPr/>
        <p:txBody>
          <a:bodyPr vert="horz" lIns="0" tIns="0" rIns="0" bIns="0" rtlCol="0" anchor="t">
            <a:noAutofit/>
          </a:bodyPr>
          <a:lstStyle/>
          <a:p>
            <a:r>
              <a:rPr lang="en-GB" dirty="0">
                <a:cs typeface="Arial"/>
              </a:rPr>
              <a:t>Challenges in operating one of the busiest ferry terminals in the world</a:t>
            </a:r>
            <a:endParaRPr lang="en-GB" dirty="0"/>
          </a:p>
        </p:txBody>
      </p:sp>
      <p:sp>
        <p:nvSpPr>
          <p:cNvPr id="10" name="Content Placeholder 9">
            <a:extLst>
              <a:ext uri="{FF2B5EF4-FFF2-40B4-BE49-F238E27FC236}">
                <a16:creationId xmlns:a16="http://schemas.microsoft.com/office/drawing/2014/main" id="{583402B0-72A9-7F9D-11E2-FE9642D1DB1B}"/>
              </a:ext>
            </a:extLst>
          </p:cNvPr>
          <p:cNvSpPr>
            <a:spLocks noGrp="1"/>
          </p:cNvSpPr>
          <p:nvPr>
            <p:ph idx="1"/>
          </p:nvPr>
        </p:nvSpPr>
        <p:spPr>
          <a:xfrm>
            <a:off x="840611" y="5349613"/>
            <a:ext cx="16729840" cy="3646198"/>
          </a:xfrm>
        </p:spPr>
        <p:txBody>
          <a:bodyPr vert="horz" lIns="0" tIns="0" rIns="0" bIns="0" rtlCol="0" anchor="t">
            <a:noAutofit/>
          </a:bodyPr>
          <a:lstStyle/>
          <a:p>
            <a:r>
              <a:rPr lang="en-GB" sz="1600" b="1" dirty="0">
                <a:latin typeface="Arial"/>
                <a:cs typeface="Times New Roman"/>
              </a:rPr>
              <a:t>The model will enable our operational and engineering teams to:</a:t>
            </a:r>
            <a:endParaRPr lang="en-US" sz="1600" dirty="0">
              <a:latin typeface="Arial"/>
            </a:endParaRPr>
          </a:p>
          <a:p>
            <a:pPr marL="285750" indent="-285750">
              <a:buFont typeface="Arial" panose="020B0604020202020204" pitchFamily="34" charset="0"/>
              <a:buChar char="•"/>
            </a:pPr>
            <a:endParaRPr lang="en-GB" sz="1600" b="1" dirty="0">
              <a:solidFill>
                <a:schemeClr val="bg2"/>
              </a:solidFill>
              <a:latin typeface="Arial"/>
              <a:cs typeface="Times New Roman"/>
            </a:endParaRPr>
          </a:p>
          <a:p>
            <a:pPr marL="285750" indent="-285750">
              <a:buFont typeface="Arial" panose="020B0604020202020204" pitchFamily="34" charset="0"/>
              <a:buChar char="•"/>
            </a:pPr>
            <a:r>
              <a:rPr lang="en-GB" sz="1600" b="1" dirty="0">
                <a:solidFill>
                  <a:schemeClr val="bg2"/>
                </a:solidFill>
                <a:latin typeface="Arial"/>
                <a:cs typeface="Times New Roman"/>
              </a:rPr>
              <a:t>Identify bottlenecks: </a:t>
            </a:r>
            <a:r>
              <a:rPr lang="en-GB" sz="1600" dirty="0">
                <a:latin typeface="Arial"/>
                <a:cs typeface="Times New Roman"/>
              </a:rPr>
              <a:t>pinpoint areas within the check-in process where congestion and delays are most acute, whether during typical operating conditions or peak periods.</a:t>
            </a:r>
            <a:endParaRPr lang="en-GB" sz="1600" dirty="0">
              <a:latin typeface="Arial"/>
            </a:endParaRPr>
          </a:p>
          <a:p>
            <a:pPr marL="285750" indent="-285750">
              <a:buFont typeface="Arial" panose="020B0604020202020204" pitchFamily="34" charset="0"/>
              <a:buChar char="•"/>
            </a:pPr>
            <a:endParaRPr lang="en-GB" sz="1600" dirty="0">
              <a:latin typeface="Arial"/>
              <a:cs typeface="Times New Roman"/>
            </a:endParaRPr>
          </a:p>
          <a:p>
            <a:pPr marL="285750" indent="-285750">
              <a:buFont typeface="Arial" panose="020B0604020202020204" pitchFamily="34" charset="0"/>
              <a:buChar char="•"/>
            </a:pPr>
            <a:r>
              <a:rPr lang="en-GB" sz="1600" b="1" dirty="0">
                <a:solidFill>
                  <a:schemeClr val="bg2"/>
                </a:solidFill>
                <a:latin typeface="Arial"/>
                <a:cs typeface="Times New Roman"/>
              </a:rPr>
              <a:t>Test operational scenarios: </a:t>
            </a:r>
            <a:r>
              <a:rPr lang="en-GB" sz="1600" dirty="0">
                <a:latin typeface="Arial"/>
                <a:cs typeface="Times New Roman"/>
              </a:rPr>
              <a:t>evaluate the impact of different operational strategies, such as: Unified check-in booths or operator-specific booths with merged processes, on queuing times, throughput, and overall efficiency, Decide lanes allocation on queueing time etc.</a:t>
            </a:r>
          </a:p>
          <a:p>
            <a:pPr marL="171450" indent="-171450">
              <a:buFont typeface="Arial" pitchFamily="2" charset="2"/>
              <a:buChar char="•"/>
            </a:pPr>
            <a:endParaRPr lang="en-GB" sz="1600" dirty="0">
              <a:latin typeface="Arial"/>
              <a:cs typeface="Times New Roman"/>
            </a:endParaRPr>
          </a:p>
          <a:p>
            <a:pPr marL="285750" indent="-285750">
              <a:buFont typeface="Arial" panose="020B0604020202020204" pitchFamily="34" charset="0"/>
              <a:buChar char="•"/>
            </a:pPr>
            <a:r>
              <a:rPr lang="en-GB" sz="1600" b="1" dirty="0">
                <a:solidFill>
                  <a:schemeClr val="bg2"/>
                </a:solidFill>
                <a:latin typeface="Arial"/>
                <a:cs typeface="Times New Roman"/>
              </a:rPr>
              <a:t>Forecast performance: </a:t>
            </a:r>
            <a:r>
              <a:rPr lang="en-GB" sz="1600" dirty="0">
                <a:latin typeface="Arial"/>
                <a:cs typeface="Times New Roman"/>
              </a:rPr>
              <a:t>anticipate how proposed changes in infrastructures or interventions may affect future operations.</a:t>
            </a:r>
          </a:p>
          <a:p>
            <a:pPr marL="285750" indent="-285750">
              <a:buFont typeface="Arial" panose="020B0604020202020204" pitchFamily="34" charset="0"/>
              <a:buChar char="•"/>
            </a:pPr>
            <a:endParaRPr lang="en-GB" sz="1600" dirty="0">
              <a:latin typeface="Arial"/>
              <a:cs typeface="Times New Roman"/>
            </a:endParaRPr>
          </a:p>
          <a:p>
            <a:pPr marL="285750" indent="-285750">
              <a:buFont typeface="Arial" panose="020B0604020202020204" pitchFamily="34" charset="0"/>
              <a:buChar char="•"/>
            </a:pPr>
            <a:r>
              <a:rPr lang="en-GB" sz="1600" b="1" dirty="0">
                <a:solidFill>
                  <a:schemeClr val="bg2"/>
                </a:solidFill>
                <a:latin typeface="Arial"/>
                <a:cs typeface="Times New Roman"/>
              </a:rPr>
              <a:t>Manage resource utilisation:</a:t>
            </a:r>
            <a:r>
              <a:rPr lang="en-GB" sz="1600" dirty="0">
                <a:solidFill>
                  <a:schemeClr val="bg2"/>
                </a:solidFill>
                <a:latin typeface="Arial"/>
                <a:cs typeface="Times New Roman"/>
              </a:rPr>
              <a:t> </a:t>
            </a:r>
            <a:r>
              <a:rPr lang="en-GB" sz="1600" dirty="0">
                <a:latin typeface="Arial"/>
                <a:cs typeface="Times New Roman"/>
              </a:rPr>
              <a:t>determine the optimal allocation of personnel, equipment, to maximize operational efficiency and minimize costs.</a:t>
            </a:r>
            <a:endParaRPr lang="en-GB" sz="1600" dirty="0">
              <a:latin typeface="Arial"/>
            </a:endParaRPr>
          </a:p>
          <a:p>
            <a:endParaRPr lang="en-GB" sz="1400" dirty="0"/>
          </a:p>
        </p:txBody>
      </p:sp>
      <p:sp>
        <p:nvSpPr>
          <p:cNvPr id="18" name="Content Placeholder 9">
            <a:extLst>
              <a:ext uri="{FF2B5EF4-FFF2-40B4-BE49-F238E27FC236}">
                <a16:creationId xmlns:a16="http://schemas.microsoft.com/office/drawing/2014/main" id="{F50A1492-4814-C890-4B5C-F9E1B20E7076}"/>
              </a:ext>
            </a:extLst>
          </p:cNvPr>
          <p:cNvSpPr txBox="1">
            <a:spLocks/>
          </p:cNvSpPr>
          <p:nvPr/>
        </p:nvSpPr>
        <p:spPr>
          <a:xfrm>
            <a:off x="1040636" y="4057388"/>
            <a:ext cx="16745715" cy="645823"/>
          </a:xfrm>
          <a:prstGeom prst="rect">
            <a:avLst/>
          </a:prstGeom>
        </p:spPr>
        <p:txBody>
          <a:bodyPr vert="horz" lIns="0" tIns="0" rIns="0" bIns="0" rtlCol="0" anchor="t">
            <a:noAutofit/>
          </a:bodyPr>
          <a:lstStyle>
            <a:lvl1pPr marL="0" indent="0" algn="l" defTabSz="1371600" rtl="0" eaLnBrk="1" latinLnBrk="0" hangingPunct="1">
              <a:lnSpc>
                <a:spcPct val="100000"/>
              </a:lnSpc>
              <a:spcBef>
                <a:spcPts val="900"/>
              </a:spcBef>
              <a:buFont typeface="Wingdings" pitchFamily="2" charset="2"/>
              <a:buNone/>
              <a:defRPr sz="2100" b="0" i="0" kern="1200">
                <a:solidFill>
                  <a:schemeClr val="tx1"/>
                </a:solidFill>
                <a:latin typeface="+mn-lt"/>
                <a:ea typeface="+mn-ea"/>
                <a:cs typeface="Arial" panose="020B0404010101010104" pitchFamily="34" charset="77"/>
              </a:defRPr>
            </a:lvl1pPr>
            <a:lvl2pPr marL="270000" indent="-270000" algn="l" defTabSz="1371600" rtl="0" eaLnBrk="1" latinLnBrk="0" hangingPunct="1">
              <a:lnSpc>
                <a:spcPct val="90000"/>
              </a:lnSpc>
              <a:spcBef>
                <a:spcPts val="1800"/>
              </a:spcBef>
              <a:buClr>
                <a:schemeClr val="bg2"/>
              </a:buClr>
              <a:buFont typeface="Wingdings" pitchFamily="2" charset="2"/>
              <a:buChar char="§"/>
              <a:defRPr sz="2100" b="0" i="0" kern="1200">
                <a:solidFill>
                  <a:schemeClr val="tx1"/>
                </a:solidFill>
                <a:latin typeface="+mn-lt"/>
                <a:ea typeface="+mn-ea"/>
                <a:cs typeface="Arial" panose="020B0504010101010104" pitchFamily="34" charset="77"/>
              </a:defRPr>
            </a:lvl2pPr>
            <a:lvl3pPr marL="540000" indent="-270000" algn="l" defTabSz="1371600" rtl="0" eaLnBrk="1" latinLnBrk="0" hangingPunct="1">
              <a:lnSpc>
                <a:spcPct val="90000"/>
              </a:lnSpc>
              <a:spcBef>
                <a:spcPts val="900"/>
              </a:spcBef>
              <a:buClr>
                <a:schemeClr val="tx1"/>
              </a:buClr>
              <a:buFont typeface="Wingdings" pitchFamily="2" charset="2"/>
              <a:buChar char="§"/>
              <a:defRPr sz="1800" b="0" i="0" kern="1200">
                <a:solidFill>
                  <a:schemeClr val="tx1"/>
                </a:solidFill>
                <a:latin typeface="+mn-lt"/>
                <a:ea typeface="+mn-ea"/>
                <a:cs typeface="Arial" panose="020B0404010101010104" pitchFamily="34" charset="77"/>
              </a:defRPr>
            </a:lvl3pPr>
            <a:lvl4pPr marL="810000" indent="-270000" algn="l" defTabSz="1371600" rtl="0" eaLnBrk="1" latinLnBrk="0" hangingPunct="1">
              <a:lnSpc>
                <a:spcPct val="90000"/>
              </a:lnSpc>
              <a:spcBef>
                <a:spcPts val="900"/>
              </a:spcBef>
              <a:buClr>
                <a:schemeClr val="bg2"/>
              </a:buClr>
              <a:buFont typeface="Wingdings" pitchFamily="2" charset="2"/>
              <a:buChar char="§"/>
              <a:defRPr sz="1800" b="0" i="0" kern="1200">
                <a:solidFill>
                  <a:schemeClr val="tx1"/>
                </a:solidFill>
                <a:latin typeface="+mn-lt"/>
                <a:ea typeface="+mn-ea"/>
                <a:cs typeface="Arial" panose="020B0404010101010104" pitchFamily="34" charset="77"/>
              </a:defRPr>
            </a:lvl4pPr>
            <a:lvl5pPr marL="1080000" indent="-270000" algn="l" defTabSz="1371600" rtl="0" eaLnBrk="1" latinLnBrk="0" hangingPunct="1">
              <a:lnSpc>
                <a:spcPct val="90000"/>
              </a:lnSpc>
              <a:spcBef>
                <a:spcPts val="900"/>
              </a:spcBef>
              <a:buClr>
                <a:schemeClr val="tx1"/>
              </a:buClr>
              <a:buFont typeface="Wingdings" pitchFamily="2" charset="2"/>
              <a:buChar char="§"/>
              <a:defRPr sz="1800" b="0" i="0" kern="1200">
                <a:solidFill>
                  <a:schemeClr val="tx1"/>
                </a:solidFill>
                <a:latin typeface="+mn-lt"/>
                <a:ea typeface="+mn-ea"/>
                <a:cs typeface="Arial" panose="020B0504010101010104" pitchFamily="34" charset="77"/>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r>
              <a:rPr lang="en-GB" sz="2000" b="1">
                <a:solidFill>
                  <a:srgbClr val="0D0D0D"/>
                </a:solidFill>
                <a:ea typeface="+mn-lt"/>
                <a:cs typeface="+mn-lt"/>
              </a:rPr>
              <a:t>Unforeseen delays and congestion                      Uncertainty in decision-making                          Inadequate Planning strategies</a:t>
            </a:r>
            <a:endParaRPr lang="en-GB" sz="2000" b="1">
              <a:solidFill>
                <a:srgbClr val="0D0D0D"/>
              </a:solidFill>
              <a:cs typeface="Arial"/>
            </a:endParaRPr>
          </a:p>
          <a:p>
            <a:pPr marL="285750" indent="-285750">
              <a:buAutoNum type="arabicPeriod"/>
            </a:pPr>
            <a:endParaRPr lang="en-GB" sz="2000" b="1">
              <a:solidFill>
                <a:srgbClr val="0D0D0D"/>
              </a:solidFill>
              <a:cs typeface="Arial"/>
            </a:endParaRPr>
          </a:p>
          <a:p>
            <a:endParaRPr lang="en-GB" sz="2000" b="1">
              <a:cs typeface="Times New Roman"/>
            </a:endParaRPr>
          </a:p>
        </p:txBody>
      </p:sp>
      <p:pic>
        <p:nvPicPr>
          <p:cNvPr id="52" name="Graphic 51" descr="Car with solid fill">
            <a:extLst>
              <a:ext uri="{FF2B5EF4-FFF2-40B4-BE49-F238E27FC236}">
                <a16:creationId xmlns:a16="http://schemas.microsoft.com/office/drawing/2014/main" id="{1AF85CE8-8039-6CB6-E1A3-6C35420AAA5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368550" y="2765425"/>
            <a:ext cx="1438275" cy="1438275"/>
          </a:xfrm>
          <a:prstGeom prst="rect">
            <a:avLst/>
          </a:prstGeom>
        </p:spPr>
      </p:pic>
      <p:pic>
        <p:nvPicPr>
          <p:cNvPr id="55" name="Content Placeholder 54" descr="Fork In Road with solid fill">
            <a:extLst>
              <a:ext uri="{FF2B5EF4-FFF2-40B4-BE49-F238E27FC236}">
                <a16:creationId xmlns:a16="http://schemas.microsoft.com/office/drawing/2014/main" id="{7497352E-0296-3FBE-7144-8E08641CB197}"/>
              </a:ext>
            </a:extLst>
          </p:cNvPr>
          <p:cNvPicPr>
            <a:picLocks noGrp="1" noChangeAspect="1"/>
          </p:cNvPicPr>
          <p:nvPr>
            <p:ph idx="12"/>
          </p:nvPr>
        </p:nvPicPr>
        <p:blipFill>
          <a:blip r:embed="rId4">
            <a:extLst>
              <a:ext uri="{96DAC541-7B7A-43D3-8B79-37D633B846F1}">
                <asvg:svgBlip xmlns:asvg="http://schemas.microsoft.com/office/drawing/2016/SVG/main" r:embed="rId5"/>
              </a:ext>
            </a:extLst>
          </a:blip>
          <a:stretch>
            <a:fillRect/>
          </a:stretch>
        </p:blipFill>
        <p:spPr>
          <a:xfrm>
            <a:off x="8487598" y="2904804"/>
            <a:ext cx="914400" cy="914400"/>
          </a:xfrm>
        </p:spPr>
      </p:pic>
      <p:pic>
        <p:nvPicPr>
          <p:cNvPr id="56" name="Graphic 55" descr="Meeting with solid fill">
            <a:extLst>
              <a:ext uri="{FF2B5EF4-FFF2-40B4-BE49-F238E27FC236}">
                <a16:creationId xmlns:a16="http://schemas.microsoft.com/office/drawing/2014/main" id="{25F3FB5D-7F9F-5035-D234-1A1176D25B5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084300" y="2908300"/>
            <a:ext cx="914400" cy="914400"/>
          </a:xfrm>
          <a:prstGeom prst="rect">
            <a:avLst/>
          </a:prstGeom>
        </p:spPr>
      </p:pic>
    </p:spTree>
    <p:extLst>
      <p:ext uri="{BB962C8B-B14F-4D97-AF65-F5344CB8AC3E}">
        <p14:creationId xmlns:p14="http://schemas.microsoft.com/office/powerpoint/2010/main" val="742714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5A9CB-8DF3-9381-E639-05D8B711743C}"/>
              </a:ext>
            </a:extLst>
          </p:cNvPr>
          <p:cNvSpPr>
            <a:spLocks noGrp="1"/>
          </p:cNvSpPr>
          <p:nvPr>
            <p:ph type="title"/>
          </p:nvPr>
        </p:nvSpPr>
        <p:spPr/>
        <p:txBody>
          <a:bodyPr/>
          <a:lstStyle/>
          <a:p>
            <a:r>
              <a:rPr lang="en-GB" dirty="0">
                <a:cs typeface="Arial"/>
              </a:rPr>
              <a:t>Traffic Simulation – How does it work</a:t>
            </a:r>
            <a:endParaRPr lang="en-GB" dirty="0"/>
          </a:p>
        </p:txBody>
      </p:sp>
      <p:pic>
        <p:nvPicPr>
          <p:cNvPr id="8" name="Content Placeholder 7" descr="A computer screen with text and arrows&#10;&#10;Description automatically generated">
            <a:extLst>
              <a:ext uri="{FF2B5EF4-FFF2-40B4-BE49-F238E27FC236}">
                <a16:creationId xmlns:a16="http://schemas.microsoft.com/office/drawing/2014/main" id="{D1006731-58D7-672B-F7C0-B751D7B65404}"/>
              </a:ext>
            </a:extLst>
          </p:cNvPr>
          <p:cNvPicPr>
            <a:picLocks noGrp="1" noChangeAspect="1"/>
          </p:cNvPicPr>
          <p:nvPr>
            <p:ph idx="1"/>
          </p:nvPr>
        </p:nvPicPr>
        <p:blipFill rotWithShape="1">
          <a:blip r:embed="rId2"/>
          <a:srcRect l="730" t="340" r="-730" b="-340"/>
          <a:stretch/>
        </p:blipFill>
        <p:spPr>
          <a:xfrm>
            <a:off x="3766756" y="3043624"/>
            <a:ext cx="10480686" cy="4670429"/>
          </a:xfrm>
        </p:spPr>
      </p:pic>
      <p:sp>
        <p:nvSpPr>
          <p:cNvPr id="4" name="Footer Placeholder 3">
            <a:extLst>
              <a:ext uri="{FF2B5EF4-FFF2-40B4-BE49-F238E27FC236}">
                <a16:creationId xmlns:a16="http://schemas.microsoft.com/office/drawing/2014/main" id="{D26C0E43-F517-4BD3-D125-76E36D12B30D}"/>
              </a:ext>
            </a:extLst>
          </p:cNvPr>
          <p:cNvSpPr>
            <a:spLocks noGrp="1"/>
          </p:cNvSpPr>
          <p:nvPr>
            <p:ph type="ftr" sz="quarter" idx="10"/>
          </p:nvPr>
        </p:nvSpPr>
        <p:spPr/>
        <p:txBody>
          <a:bodyPr/>
          <a:lstStyle/>
          <a:p>
            <a:r>
              <a:rPr lang="en-GB" sz="1700">
                <a:cs typeface="Arial"/>
              </a:rPr>
              <a:t>Port of Dover | Delivering a Technologically Enabled Port</a:t>
            </a:r>
            <a:endParaRPr lang="en-US" sz="1700">
              <a:solidFill>
                <a:srgbClr val="000000"/>
              </a:solidFill>
              <a:cs typeface="Arial"/>
            </a:endParaRPr>
          </a:p>
        </p:txBody>
      </p:sp>
      <p:sp>
        <p:nvSpPr>
          <p:cNvPr id="5" name="Slide Number Placeholder 4">
            <a:extLst>
              <a:ext uri="{FF2B5EF4-FFF2-40B4-BE49-F238E27FC236}">
                <a16:creationId xmlns:a16="http://schemas.microsoft.com/office/drawing/2014/main" id="{6F3D79D6-3E02-A2F5-C963-ABE8C4D36D2D}"/>
              </a:ext>
            </a:extLst>
          </p:cNvPr>
          <p:cNvSpPr>
            <a:spLocks noGrp="1"/>
          </p:cNvSpPr>
          <p:nvPr>
            <p:ph type="sldNum" sz="quarter" idx="11"/>
          </p:nvPr>
        </p:nvSpPr>
        <p:spPr/>
        <p:txBody>
          <a:bodyPr/>
          <a:lstStyle/>
          <a:p>
            <a:fld id="{265F64D2-751B-AC4A-9500-9C681E1F2EAC}" type="slidenum">
              <a:rPr lang="en-US" smtClean="0"/>
              <a:pPr/>
              <a:t>5</a:t>
            </a:fld>
            <a:endParaRPr lang="en-US"/>
          </a:p>
        </p:txBody>
      </p:sp>
      <p:pic>
        <p:nvPicPr>
          <p:cNvPr id="12" name="Picture 11" descr="A computer screen with arrows around it&#10;&#10;Description automatically generated">
            <a:extLst>
              <a:ext uri="{FF2B5EF4-FFF2-40B4-BE49-F238E27FC236}">
                <a16:creationId xmlns:a16="http://schemas.microsoft.com/office/drawing/2014/main" id="{E0AF437D-DD14-0723-B1CE-E8055435E50B}"/>
              </a:ext>
            </a:extLst>
          </p:cNvPr>
          <p:cNvPicPr>
            <a:picLocks noChangeAspect="1"/>
          </p:cNvPicPr>
          <p:nvPr/>
        </p:nvPicPr>
        <p:blipFill>
          <a:blip r:embed="rId3"/>
          <a:stretch>
            <a:fillRect/>
          </a:stretch>
        </p:blipFill>
        <p:spPr>
          <a:xfrm>
            <a:off x="931863" y="5003800"/>
            <a:ext cx="1168400" cy="993775"/>
          </a:xfrm>
          <a:prstGeom prst="rect">
            <a:avLst/>
          </a:prstGeom>
        </p:spPr>
      </p:pic>
      <p:pic>
        <p:nvPicPr>
          <p:cNvPr id="13" name="Picture 12" descr="A blue and black logo&#10;&#10;Description automatically generated">
            <a:extLst>
              <a:ext uri="{FF2B5EF4-FFF2-40B4-BE49-F238E27FC236}">
                <a16:creationId xmlns:a16="http://schemas.microsoft.com/office/drawing/2014/main" id="{509D846A-7527-CAFC-3E21-CF6C334E70D7}"/>
              </a:ext>
            </a:extLst>
          </p:cNvPr>
          <p:cNvPicPr>
            <a:picLocks noChangeAspect="1"/>
          </p:cNvPicPr>
          <p:nvPr/>
        </p:nvPicPr>
        <p:blipFill>
          <a:blip r:embed="rId4"/>
          <a:stretch>
            <a:fillRect/>
          </a:stretch>
        </p:blipFill>
        <p:spPr>
          <a:xfrm>
            <a:off x="1038428" y="2565400"/>
            <a:ext cx="860018" cy="981075"/>
          </a:xfrm>
          <a:prstGeom prst="rect">
            <a:avLst/>
          </a:prstGeom>
        </p:spPr>
      </p:pic>
      <p:pic>
        <p:nvPicPr>
          <p:cNvPr id="16" name="Content Placeholder 15" descr="A blue and white ship in water&#10;&#10;Description automatically generated">
            <a:extLst>
              <a:ext uri="{FF2B5EF4-FFF2-40B4-BE49-F238E27FC236}">
                <a16:creationId xmlns:a16="http://schemas.microsoft.com/office/drawing/2014/main" id="{40BC2D24-2191-1CF6-808A-5BB56AE1D683}"/>
              </a:ext>
            </a:extLst>
          </p:cNvPr>
          <p:cNvPicPr>
            <a:picLocks noGrp="1" noChangeAspect="1"/>
          </p:cNvPicPr>
          <p:nvPr>
            <p:ph idx="12"/>
          </p:nvPr>
        </p:nvPicPr>
        <p:blipFill rotWithShape="1">
          <a:blip r:embed="rId5"/>
          <a:srcRect l="-1341" t="9248" r="1341" b="-12219"/>
          <a:stretch/>
        </p:blipFill>
        <p:spPr>
          <a:xfrm>
            <a:off x="810697" y="7326282"/>
            <a:ext cx="1336680" cy="1257388"/>
          </a:xfrm>
        </p:spPr>
      </p:pic>
      <p:pic>
        <p:nvPicPr>
          <p:cNvPr id="18" name="Picture 17" descr="A person holding signs with a tick and cross mark&#10;&#10;Description automatically generated">
            <a:extLst>
              <a:ext uri="{FF2B5EF4-FFF2-40B4-BE49-F238E27FC236}">
                <a16:creationId xmlns:a16="http://schemas.microsoft.com/office/drawing/2014/main" id="{DF5177F6-BDFD-3516-DA02-B566DB37C50D}"/>
              </a:ext>
            </a:extLst>
          </p:cNvPr>
          <p:cNvPicPr>
            <a:picLocks noChangeAspect="1"/>
          </p:cNvPicPr>
          <p:nvPr/>
        </p:nvPicPr>
        <p:blipFill rotWithShape="1">
          <a:blip r:embed="rId6"/>
          <a:srcRect t="515" r="488" b="3093"/>
          <a:stretch/>
        </p:blipFill>
        <p:spPr>
          <a:xfrm>
            <a:off x="14887575" y="4683125"/>
            <a:ext cx="2609897" cy="2397131"/>
          </a:xfrm>
          <a:prstGeom prst="rect">
            <a:avLst/>
          </a:prstGeom>
        </p:spPr>
      </p:pic>
      <p:sp>
        <p:nvSpPr>
          <p:cNvPr id="19" name="Rectangle 18" descr="Hist">
            <a:extLst>
              <a:ext uri="{FF2B5EF4-FFF2-40B4-BE49-F238E27FC236}">
                <a16:creationId xmlns:a16="http://schemas.microsoft.com/office/drawing/2014/main" id="{895F651F-93FC-7234-A80A-E0E320DDE34B}"/>
              </a:ext>
            </a:extLst>
          </p:cNvPr>
          <p:cNvSpPr/>
          <p:nvPr/>
        </p:nvSpPr>
        <p:spPr>
          <a:xfrm>
            <a:off x="643617" y="3772807"/>
            <a:ext cx="1603375" cy="4127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a:cs typeface="Arial"/>
              </a:rPr>
              <a:t>Historical data</a:t>
            </a:r>
            <a:endParaRPr lang="en-US" sz="1600">
              <a:cs typeface="Arial"/>
            </a:endParaRPr>
          </a:p>
        </p:txBody>
      </p:sp>
      <p:sp>
        <p:nvSpPr>
          <p:cNvPr id="21" name="Rectangle 20" descr="Hist">
            <a:extLst>
              <a:ext uri="{FF2B5EF4-FFF2-40B4-BE49-F238E27FC236}">
                <a16:creationId xmlns:a16="http://schemas.microsoft.com/office/drawing/2014/main" id="{41AAC608-A0E0-8CE9-6957-ADB5824C09DD}"/>
              </a:ext>
            </a:extLst>
          </p:cNvPr>
          <p:cNvSpPr/>
          <p:nvPr/>
        </p:nvSpPr>
        <p:spPr>
          <a:xfrm>
            <a:off x="15248616" y="7074806"/>
            <a:ext cx="1873250" cy="49212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a:cs typeface="Arial"/>
              </a:rPr>
              <a:t>Decision Making</a:t>
            </a:r>
            <a:endParaRPr lang="en-US"/>
          </a:p>
        </p:txBody>
      </p:sp>
      <p:sp>
        <p:nvSpPr>
          <p:cNvPr id="22" name="Rectangle 21" descr="Hist">
            <a:extLst>
              <a:ext uri="{FF2B5EF4-FFF2-40B4-BE49-F238E27FC236}">
                <a16:creationId xmlns:a16="http://schemas.microsoft.com/office/drawing/2014/main" id="{17C03A35-CAE1-9941-7AE6-CE27971DBDF1}"/>
              </a:ext>
            </a:extLst>
          </p:cNvPr>
          <p:cNvSpPr/>
          <p:nvPr/>
        </p:nvSpPr>
        <p:spPr>
          <a:xfrm>
            <a:off x="453115" y="6138180"/>
            <a:ext cx="2063750" cy="4127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a:cs typeface="Arial"/>
              </a:rPr>
              <a:t>Network Digital Twin</a:t>
            </a:r>
            <a:endParaRPr lang="en-US"/>
          </a:p>
        </p:txBody>
      </p:sp>
      <p:sp>
        <p:nvSpPr>
          <p:cNvPr id="23" name="Rectangle 22" descr="Hist">
            <a:extLst>
              <a:ext uri="{FF2B5EF4-FFF2-40B4-BE49-F238E27FC236}">
                <a16:creationId xmlns:a16="http://schemas.microsoft.com/office/drawing/2014/main" id="{C060DC34-2390-EF8E-EC1F-60CC161E2611}"/>
              </a:ext>
            </a:extLst>
          </p:cNvPr>
          <p:cNvSpPr/>
          <p:nvPr/>
        </p:nvSpPr>
        <p:spPr>
          <a:xfrm>
            <a:off x="453115" y="8328930"/>
            <a:ext cx="2063750" cy="5397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a:cs typeface="Arial"/>
              </a:rPr>
              <a:t>Port Management System</a:t>
            </a:r>
            <a:endParaRPr lang="en-US"/>
          </a:p>
        </p:txBody>
      </p:sp>
      <p:cxnSp>
        <p:nvCxnSpPr>
          <p:cNvPr id="25" name="Connector: Curved 24">
            <a:extLst>
              <a:ext uri="{FF2B5EF4-FFF2-40B4-BE49-F238E27FC236}">
                <a16:creationId xmlns:a16="http://schemas.microsoft.com/office/drawing/2014/main" id="{B6C1872B-6BE2-4049-B046-F2E7F26292D9}"/>
              </a:ext>
            </a:extLst>
          </p:cNvPr>
          <p:cNvCxnSpPr/>
          <p:nvPr/>
        </p:nvCxnSpPr>
        <p:spPr>
          <a:xfrm>
            <a:off x="2384425" y="3971925"/>
            <a:ext cx="1374775" cy="930275"/>
          </a:xfrm>
          <a:prstGeom prst="curvedConnector3">
            <a:avLst/>
          </a:prstGeom>
          <a:ln w="28575">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26" name="Connector: Curved 25">
            <a:extLst>
              <a:ext uri="{FF2B5EF4-FFF2-40B4-BE49-F238E27FC236}">
                <a16:creationId xmlns:a16="http://schemas.microsoft.com/office/drawing/2014/main" id="{7807B860-CB6B-340D-745D-262DE7062F39}"/>
              </a:ext>
            </a:extLst>
          </p:cNvPr>
          <p:cNvCxnSpPr>
            <a:cxnSpLocks/>
          </p:cNvCxnSpPr>
          <p:nvPr/>
        </p:nvCxnSpPr>
        <p:spPr>
          <a:xfrm flipV="1">
            <a:off x="2670175" y="6251575"/>
            <a:ext cx="1089025" cy="2244725"/>
          </a:xfrm>
          <a:prstGeom prst="curvedConnector3">
            <a:avLst/>
          </a:prstGeom>
          <a:ln w="28575">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nector: Curved 26">
            <a:extLst>
              <a:ext uri="{FF2B5EF4-FFF2-40B4-BE49-F238E27FC236}">
                <a16:creationId xmlns:a16="http://schemas.microsoft.com/office/drawing/2014/main" id="{84A98874-CDAB-E0BE-0B2C-1B366CA09905}"/>
              </a:ext>
            </a:extLst>
          </p:cNvPr>
          <p:cNvCxnSpPr>
            <a:cxnSpLocks/>
          </p:cNvCxnSpPr>
          <p:nvPr/>
        </p:nvCxnSpPr>
        <p:spPr>
          <a:xfrm flipV="1">
            <a:off x="2670175" y="5727700"/>
            <a:ext cx="946150" cy="593725"/>
          </a:xfrm>
          <a:prstGeom prst="curvedConnector3">
            <a:avLst/>
          </a:prstGeom>
          <a:ln w="28575">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nector: Curved 27">
            <a:extLst>
              <a:ext uri="{FF2B5EF4-FFF2-40B4-BE49-F238E27FC236}">
                <a16:creationId xmlns:a16="http://schemas.microsoft.com/office/drawing/2014/main" id="{AE404702-EC0E-E70F-E9DB-DB6FF872C595}"/>
              </a:ext>
            </a:extLst>
          </p:cNvPr>
          <p:cNvCxnSpPr>
            <a:cxnSpLocks/>
          </p:cNvCxnSpPr>
          <p:nvPr/>
        </p:nvCxnSpPr>
        <p:spPr>
          <a:xfrm>
            <a:off x="14116050" y="5384800"/>
            <a:ext cx="1120775" cy="1930400"/>
          </a:xfrm>
          <a:prstGeom prst="curvedConnector3">
            <a:avLst/>
          </a:prstGeom>
          <a:ln w="28575">
            <a:solidFill>
              <a:schemeClr val="bg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1232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51396-F9F4-E4F7-933F-21EBAC872F79}"/>
              </a:ext>
            </a:extLst>
          </p:cNvPr>
          <p:cNvSpPr>
            <a:spLocks noGrp="1"/>
          </p:cNvSpPr>
          <p:nvPr>
            <p:ph type="title"/>
          </p:nvPr>
        </p:nvSpPr>
        <p:spPr/>
        <p:txBody>
          <a:bodyPr/>
          <a:lstStyle/>
          <a:p>
            <a:r>
              <a:rPr lang="en-GB" dirty="0">
                <a:cs typeface="Arial"/>
              </a:rPr>
              <a:t>Traffic Simulation – How does it work</a:t>
            </a:r>
            <a:endParaRPr lang="en-US" dirty="0">
              <a:cs typeface="Arial"/>
            </a:endParaRPr>
          </a:p>
        </p:txBody>
      </p:sp>
      <p:pic>
        <p:nvPicPr>
          <p:cNvPr id="8" name="Content Placeholder 7" descr="A map of a city&#10;&#10;Description automatically generated">
            <a:extLst>
              <a:ext uri="{FF2B5EF4-FFF2-40B4-BE49-F238E27FC236}">
                <a16:creationId xmlns:a16="http://schemas.microsoft.com/office/drawing/2014/main" id="{DC57FC53-51C0-BCE2-91CF-D90CEF3ACA69}"/>
              </a:ext>
            </a:extLst>
          </p:cNvPr>
          <p:cNvPicPr>
            <a:picLocks noGrp="1" noChangeAspect="1"/>
          </p:cNvPicPr>
          <p:nvPr>
            <p:ph idx="1"/>
          </p:nvPr>
        </p:nvPicPr>
        <p:blipFill>
          <a:blip r:embed="rId2"/>
          <a:stretch>
            <a:fillRect/>
          </a:stretch>
        </p:blipFill>
        <p:spPr>
          <a:xfrm>
            <a:off x="2844418" y="2121287"/>
            <a:ext cx="12928600" cy="7245350"/>
          </a:xfrm>
        </p:spPr>
      </p:pic>
      <p:sp>
        <p:nvSpPr>
          <p:cNvPr id="4" name="Footer Placeholder 3">
            <a:extLst>
              <a:ext uri="{FF2B5EF4-FFF2-40B4-BE49-F238E27FC236}">
                <a16:creationId xmlns:a16="http://schemas.microsoft.com/office/drawing/2014/main" id="{0732F3CB-F397-D6A5-94BC-84EE911E4D59}"/>
              </a:ext>
            </a:extLst>
          </p:cNvPr>
          <p:cNvSpPr>
            <a:spLocks noGrp="1"/>
          </p:cNvSpPr>
          <p:nvPr>
            <p:ph type="ftr" sz="quarter" idx="10"/>
          </p:nvPr>
        </p:nvSpPr>
        <p:spPr/>
        <p:txBody>
          <a:bodyPr/>
          <a:lstStyle/>
          <a:p>
            <a:r>
              <a:rPr lang="en-GB" sz="1700">
                <a:cs typeface="Arial"/>
              </a:rPr>
              <a:t>Port of Dover | Delivering a Technologically Enabled Port</a:t>
            </a:r>
            <a:endParaRPr lang="en-US" sz="1700">
              <a:solidFill>
                <a:srgbClr val="000000"/>
              </a:solidFill>
              <a:cs typeface="Arial"/>
            </a:endParaRPr>
          </a:p>
        </p:txBody>
      </p:sp>
      <p:sp>
        <p:nvSpPr>
          <p:cNvPr id="5" name="Slide Number Placeholder 4">
            <a:extLst>
              <a:ext uri="{FF2B5EF4-FFF2-40B4-BE49-F238E27FC236}">
                <a16:creationId xmlns:a16="http://schemas.microsoft.com/office/drawing/2014/main" id="{03255319-6F1D-A36E-FBFA-2897D05EA9BC}"/>
              </a:ext>
            </a:extLst>
          </p:cNvPr>
          <p:cNvSpPr>
            <a:spLocks noGrp="1"/>
          </p:cNvSpPr>
          <p:nvPr>
            <p:ph type="sldNum" sz="quarter" idx="11"/>
          </p:nvPr>
        </p:nvSpPr>
        <p:spPr/>
        <p:txBody>
          <a:bodyPr/>
          <a:lstStyle/>
          <a:p>
            <a:fld id="{265F64D2-751B-AC4A-9500-9C681E1F2EAC}" type="slidenum">
              <a:rPr lang="en-US" smtClean="0"/>
              <a:pPr/>
              <a:t>6</a:t>
            </a:fld>
            <a:endParaRPr lang="en-US"/>
          </a:p>
        </p:txBody>
      </p:sp>
      <p:pic>
        <p:nvPicPr>
          <p:cNvPr id="3" name="Content Placeholder 2" descr="A group of green and purple graphs&#10;&#10;Description automatically generated">
            <a:extLst>
              <a:ext uri="{FF2B5EF4-FFF2-40B4-BE49-F238E27FC236}">
                <a16:creationId xmlns:a16="http://schemas.microsoft.com/office/drawing/2014/main" id="{60073CAA-726E-E515-4195-C909127A50E1}"/>
              </a:ext>
            </a:extLst>
          </p:cNvPr>
          <p:cNvPicPr>
            <a:picLocks noGrp="1" noChangeAspect="1"/>
          </p:cNvPicPr>
          <p:nvPr>
            <p:ph idx="12"/>
          </p:nvPr>
        </p:nvPicPr>
        <p:blipFill rotWithShape="1">
          <a:blip r:embed="rId3"/>
          <a:srcRect t="-181" r="3507" b="-982"/>
          <a:stretch/>
        </p:blipFill>
        <p:spPr>
          <a:xfrm>
            <a:off x="2844273" y="2119991"/>
            <a:ext cx="12925562" cy="7410505"/>
          </a:xfrm>
        </p:spPr>
      </p:pic>
      <p:sp>
        <p:nvSpPr>
          <p:cNvPr id="7" name="Text Placeholder 6">
            <a:extLst>
              <a:ext uri="{FF2B5EF4-FFF2-40B4-BE49-F238E27FC236}">
                <a16:creationId xmlns:a16="http://schemas.microsoft.com/office/drawing/2014/main" id="{D6FF2955-0E24-B655-47E4-CE3699156429}"/>
              </a:ext>
            </a:extLst>
          </p:cNvPr>
          <p:cNvSpPr>
            <a:spLocks noGrp="1"/>
          </p:cNvSpPr>
          <p:nvPr>
            <p:ph type="body" idx="13"/>
          </p:nvPr>
        </p:nvSpPr>
        <p:spPr/>
        <p:txBody>
          <a:bodyPr vert="horz" lIns="0" tIns="0" rIns="0" bIns="0" rtlCol="0" anchor="t">
            <a:noAutofit/>
          </a:bodyPr>
          <a:lstStyle/>
          <a:p>
            <a:endParaRPr lang="en-GB" i="1" dirty="0"/>
          </a:p>
        </p:txBody>
      </p:sp>
      <p:pic>
        <p:nvPicPr>
          <p:cNvPr id="9" name="Picture 8" descr="A screenshot of a graph&#10;&#10;Description automatically generated">
            <a:extLst>
              <a:ext uri="{FF2B5EF4-FFF2-40B4-BE49-F238E27FC236}">
                <a16:creationId xmlns:a16="http://schemas.microsoft.com/office/drawing/2014/main" id="{AF0DF2D7-3912-B09B-C5A9-6DB22800BDAB}"/>
              </a:ext>
            </a:extLst>
          </p:cNvPr>
          <p:cNvPicPr>
            <a:picLocks noChangeAspect="1"/>
          </p:cNvPicPr>
          <p:nvPr/>
        </p:nvPicPr>
        <p:blipFill rotWithShape="1">
          <a:blip r:embed="rId4"/>
          <a:srcRect l="9" t="-1557" r="7781" b="692"/>
          <a:stretch/>
        </p:blipFill>
        <p:spPr>
          <a:xfrm>
            <a:off x="2845523" y="2044038"/>
            <a:ext cx="12933281" cy="7400914"/>
          </a:xfrm>
          <a:prstGeom prst="rect">
            <a:avLst/>
          </a:prstGeom>
        </p:spPr>
      </p:pic>
    </p:spTree>
    <p:extLst>
      <p:ext uri="{BB962C8B-B14F-4D97-AF65-F5344CB8AC3E}">
        <p14:creationId xmlns:p14="http://schemas.microsoft.com/office/powerpoint/2010/main" val="188192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FF872-E96F-6E37-014A-E849555E68E8}"/>
              </a:ext>
            </a:extLst>
          </p:cNvPr>
          <p:cNvSpPr>
            <a:spLocks noGrp="1"/>
          </p:cNvSpPr>
          <p:nvPr>
            <p:ph type="title"/>
          </p:nvPr>
        </p:nvSpPr>
        <p:spPr/>
        <p:txBody>
          <a:bodyPr/>
          <a:lstStyle/>
          <a:p>
            <a:r>
              <a:rPr lang="en-GB" dirty="0">
                <a:cs typeface="Arial"/>
              </a:rPr>
              <a:t>Case study: Infrastructure changes</a:t>
            </a:r>
            <a:endParaRPr lang="en-GB" dirty="0"/>
          </a:p>
        </p:txBody>
      </p:sp>
      <p:sp>
        <p:nvSpPr>
          <p:cNvPr id="4" name="Footer Placeholder 3">
            <a:extLst>
              <a:ext uri="{FF2B5EF4-FFF2-40B4-BE49-F238E27FC236}">
                <a16:creationId xmlns:a16="http://schemas.microsoft.com/office/drawing/2014/main" id="{676017F4-B3B5-7FA2-15DA-67434735F9B1}"/>
              </a:ext>
            </a:extLst>
          </p:cNvPr>
          <p:cNvSpPr>
            <a:spLocks noGrp="1"/>
          </p:cNvSpPr>
          <p:nvPr>
            <p:ph type="ftr" sz="quarter" idx="10"/>
          </p:nvPr>
        </p:nvSpPr>
        <p:spPr/>
        <p:txBody>
          <a:bodyPr/>
          <a:lstStyle/>
          <a:p>
            <a:r>
              <a:rPr lang="en-GB" sz="1700">
                <a:cs typeface="Arial"/>
              </a:rPr>
              <a:t>Port of Dover | Delivering a Technologically Enabled Port</a:t>
            </a:r>
            <a:endParaRPr lang="en-US" sz="1700">
              <a:solidFill>
                <a:srgbClr val="000000"/>
              </a:solidFill>
              <a:cs typeface="Arial"/>
            </a:endParaRPr>
          </a:p>
        </p:txBody>
      </p:sp>
      <p:sp>
        <p:nvSpPr>
          <p:cNvPr id="5" name="Slide Number Placeholder 4">
            <a:extLst>
              <a:ext uri="{FF2B5EF4-FFF2-40B4-BE49-F238E27FC236}">
                <a16:creationId xmlns:a16="http://schemas.microsoft.com/office/drawing/2014/main" id="{7ECFD4C1-2ACE-893E-702E-BF4BD544BDA7}"/>
              </a:ext>
            </a:extLst>
          </p:cNvPr>
          <p:cNvSpPr>
            <a:spLocks noGrp="1"/>
          </p:cNvSpPr>
          <p:nvPr>
            <p:ph type="sldNum" sz="quarter" idx="11"/>
          </p:nvPr>
        </p:nvSpPr>
        <p:spPr/>
        <p:txBody>
          <a:bodyPr/>
          <a:lstStyle/>
          <a:p>
            <a:fld id="{265F64D2-751B-AC4A-9500-9C681E1F2EAC}" type="slidenum">
              <a:rPr lang="en-US" smtClean="0"/>
              <a:pPr/>
              <a:t>7</a:t>
            </a:fld>
            <a:endParaRPr lang="en-US"/>
          </a:p>
        </p:txBody>
      </p:sp>
      <p:sp>
        <p:nvSpPr>
          <p:cNvPr id="7" name="Text Placeholder 6">
            <a:extLst>
              <a:ext uri="{FF2B5EF4-FFF2-40B4-BE49-F238E27FC236}">
                <a16:creationId xmlns:a16="http://schemas.microsoft.com/office/drawing/2014/main" id="{419C5E2D-DF1E-8918-D9A9-46E38A1972BB}"/>
              </a:ext>
            </a:extLst>
          </p:cNvPr>
          <p:cNvSpPr>
            <a:spLocks noGrp="1"/>
          </p:cNvSpPr>
          <p:nvPr>
            <p:ph type="body" idx="13"/>
          </p:nvPr>
        </p:nvSpPr>
        <p:spPr/>
        <p:txBody>
          <a:bodyPr vert="horz" lIns="0" tIns="0" rIns="0" bIns="0" rtlCol="0" anchor="t">
            <a:noAutofit/>
          </a:bodyPr>
          <a:lstStyle/>
          <a:p>
            <a:r>
              <a:rPr lang="en-GB" dirty="0">
                <a:ea typeface="+mn-lt"/>
                <a:cs typeface="+mn-lt"/>
              </a:rPr>
              <a:t>Evaluating the impact of proposed infrastructure changes</a:t>
            </a:r>
            <a:endParaRPr lang="en-US" dirty="0"/>
          </a:p>
        </p:txBody>
      </p:sp>
      <p:pic>
        <p:nvPicPr>
          <p:cNvPr id="14" name="Picture 13">
            <a:extLst>
              <a:ext uri="{FF2B5EF4-FFF2-40B4-BE49-F238E27FC236}">
                <a16:creationId xmlns:a16="http://schemas.microsoft.com/office/drawing/2014/main" id="{A994FC6E-4B9B-54D4-492C-31B8C0200D44}"/>
              </a:ext>
            </a:extLst>
          </p:cNvPr>
          <p:cNvPicPr>
            <a:picLocks noChangeAspect="1"/>
          </p:cNvPicPr>
          <p:nvPr/>
        </p:nvPicPr>
        <p:blipFill>
          <a:blip r:embed="rId2"/>
          <a:stretch>
            <a:fillRect/>
          </a:stretch>
        </p:blipFill>
        <p:spPr>
          <a:xfrm>
            <a:off x="912860" y="5526000"/>
            <a:ext cx="7766540" cy="3785482"/>
          </a:xfrm>
          <a:prstGeom prst="rect">
            <a:avLst/>
          </a:prstGeom>
        </p:spPr>
      </p:pic>
      <p:pic>
        <p:nvPicPr>
          <p:cNvPr id="17" name="Content Placeholder 16" descr="A map of a city&#10;&#10;Description automatically generated">
            <a:extLst>
              <a:ext uri="{FF2B5EF4-FFF2-40B4-BE49-F238E27FC236}">
                <a16:creationId xmlns:a16="http://schemas.microsoft.com/office/drawing/2014/main" id="{111F78DE-23BF-815C-69C4-A0721A1D4F46}"/>
              </a:ext>
            </a:extLst>
          </p:cNvPr>
          <p:cNvPicPr>
            <a:picLocks noGrp="1" noChangeAspect="1"/>
          </p:cNvPicPr>
          <p:nvPr>
            <p:ph idx="12"/>
          </p:nvPr>
        </p:nvPicPr>
        <p:blipFill>
          <a:blip r:embed="rId3"/>
          <a:stretch>
            <a:fillRect/>
          </a:stretch>
        </p:blipFill>
        <p:spPr>
          <a:xfrm>
            <a:off x="912860" y="2832623"/>
            <a:ext cx="7902636" cy="2581855"/>
          </a:xfrm>
        </p:spPr>
      </p:pic>
      <p:pic>
        <p:nvPicPr>
          <p:cNvPr id="18" name="Picture 17">
            <a:extLst>
              <a:ext uri="{FF2B5EF4-FFF2-40B4-BE49-F238E27FC236}">
                <a16:creationId xmlns:a16="http://schemas.microsoft.com/office/drawing/2014/main" id="{0527354A-A701-E79C-5A69-7262FF956A3B}"/>
              </a:ext>
            </a:extLst>
          </p:cNvPr>
          <p:cNvPicPr>
            <a:picLocks noChangeAspect="1"/>
          </p:cNvPicPr>
          <p:nvPr/>
        </p:nvPicPr>
        <p:blipFill>
          <a:blip r:embed="rId4"/>
          <a:stretch>
            <a:fillRect/>
          </a:stretch>
        </p:blipFill>
        <p:spPr>
          <a:xfrm>
            <a:off x="9136063" y="5278438"/>
            <a:ext cx="7902636" cy="4550598"/>
          </a:xfrm>
          <a:prstGeom prst="rect">
            <a:avLst/>
          </a:prstGeom>
        </p:spPr>
      </p:pic>
      <p:pic>
        <p:nvPicPr>
          <p:cNvPr id="19" name="Picture 18" descr="A graph with numbers and text&#10;&#10;Description automatically generated">
            <a:extLst>
              <a:ext uri="{FF2B5EF4-FFF2-40B4-BE49-F238E27FC236}">
                <a16:creationId xmlns:a16="http://schemas.microsoft.com/office/drawing/2014/main" id="{314A416B-ECFC-0179-DBEA-9857F8FFEEE4}"/>
              </a:ext>
            </a:extLst>
          </p:cNvPr>
          <p:cNvPicPr>
            <a:picLocks noChangeAspect="1"/>
          </p:cNvPicPr>
          <p:nvPr/>
        </p:nvPicPr>
        <p:blipFill>
          <a:blip r:embed="rId5"/>
          <a:stretch>
            <a:fillRect/>
          </a:stretch>
        </p:blipFill>
        <p:spPr>
          <a:xfrm>
            <a:off x="9144000" y="2571750"/>
            <a:ext cx="7699375" cy="2714625"/>
          </a:xfrm>
          <a:prstGeom prst="rect">
            <a:avLst/>
          </a:prstGeom>
        </p:spPr>
      </p:pic>
    </p:spTree>
    <p:extLst>
      <p:ext uri="{BB962C8B-B14F-4D97-AF65-F5344CB8AC3E}">
        <p14:creationId xmlns:p14="http://schemas.microsoft.com/office/powerpoint/2010/main" val="850378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1BBEC-1495-ED80-3E12-70DAE5797007}"/>
              </a:ext>
            </a:extLst>
          </p:cNvPr>
          <p:cNvSpPr>
            <a:spLocks noGrp="1"/>
          </p:cNvSpPr>
          <p:nvPr>
            <p:ph type="title"/>
          </p:nvPr>
        </p:nvSpPr>
        <p:spPr/>
        <p:txBody>
          <a:bodyPr/>
          <a:lstStyle/>
          <a:p>
            <a:r>
              <a:rPr lang="en-GB" dirty="0">
                <a:cs typeface="Arial"/>
              </a:rPr>
              <a:t>Case study: Operational efficiency</a:t>
            </a:r>
            <a:endParaRPr lang="en-GB" dirty="0"/>
          </a:p>
        </p:txBody>
      </p:sp>
      <p:sp>
        <p:nvSpPr>
          <p:cNvPr id="4" name="Footer Placeholder 3">
            <a:extLst>
              <a:ext uri="{FF2B5EF4-FFF2-40B4-BE49-F238E27FC236}">
                <a16:creationId xmlns:a16="http://schemas.microsoft.com/office/drawing/2014/main" id="{FB3D8D3F-9C66-597E-D059-FC87ACCA9DFD}"/>
              </a:ext>
            </a:extLst>
          </p:cNvPr>
          <p:cNvSpPr>
            <a:spLocks noGrp="1"/>
          </p:cNvSpPr>
          <p:nvPr>
            <p:ph type="ftr" sz="quarter" idx="10"/>
          </p:nvPr>
        </p:nvSpPr>
        <p:spPr/>
        <p:txBody>
          <a:bodyPr/>
          <a:lstStyle/>
          <a:p>
            <a:r>
              <a:rPr lang="en-GB" sz="1700">
                <a:cs typeface="Arial"/>
              </a:rPr>
              <a:t>Port of Dover | Delivering a Technologically Enabled Port</a:t>
            </a:r>
            <a:endParaRPr lang="en-US" sz="1700">
              <a:solidFill>
                <a:srgbClr val="000000"/>
              </a:solidFill>
              <a:cs typeface="Arial"/>
            </a:endParaRPr>
          </a:p>
        </p:txBody>
      </p:sp>
      <p:sp>
        <p:nvSpPr>
          <p:cNvPr id="5" name="Slide Number Placeholder 4">
            <a:extLst>
              <a:ext uri="{FF2B5EF4-FFF2-40B4-BE49-F238E27FC236}">
                <a16:creationId xmlns:a16="http://schemas.microsoft.com/office/drawing/2014/main" id="{9A1096DB-5F86-50CC-CF18-9A34C064F924}"/>
              </a:ext>
            </a:extLst>
          </p:cNvPr>
          <p:cNvSpPr>
            <a:spLocks noGrp="1"/>
          </p:cNvSpPr>
          <p:nvPr>
            <p:ph type="sldNum" sz="quarter" idx="11"/>
          </p:nvPr>
        </p:nvSpPr>
        <p:spPr/>
        <p:txBody>
          <a:bodyPr/>
          <a:lstStyle/>
          <a:p>
            <a:fld id="{265F64D2-751B-AC4A-9500-9C681E1F2EAC}" type="slidenum">
              <a:rPr lang="en-US" smtClean="0"/>
              <a:pPr/>
              <a:t>8</a:t>
            </a:fld>
            <a:endParaRPr lang="en-US"/>
          </a:p>
        </p:txBody>
      </p:sp>
      <p:pic>
        <p:nvPicPr>
          <p:cNvPr id="11" name="Content Placeholder 10" descr="A map of a port&#10;&#10;Description automatically generated">
            <a:extLst>
              <a:ext uri="{FF2B5EF4-FFF2-40B4-BE49-F238E27FC236}">
                <a16:creationId xmlns:a16="http://schemas.microsoft.com/office/drawing/2014/main" id="{9601B285-B9CB-0D2B-2FEA-6D093E14FC81}"/>
              </a:ext>
            </a:extLst>
          </p:cNvPr>
          <p:cNvPicPr>
            <a:picLocks noGrp="1" noChangeAspect="1"/>
          </p:cNvPicPr>
          <p:nvPr>
            <p:ph idx="12"/>
          </p:nvPr>
        </p:nvPicPr>
        <p:blipFill>
          <a:blip r:embed="rId2"/>
          <a:stretch>
            <a:fillRect/>
          </a:stretch>
        </p:blipFill>
        <p:spPr>
          <a:xfrm>
            <a:off x="7907706" y="5853606"/>
            <a:ext cx="4160657" cy="3170004"/>
          </a:xfrm>
        </p:spPr>
      </p:pic>
      <p:pic>
        <p:nvPicPr>
          <p:cNvPr id="12" name="Content Placeholder 11" descr="A diagram of a check-in area&#10;&#10;Description automatically generated">
            <a:extLst>
              <a:ext uri="{FF2B5EF4-FFF2-40B4-BE49-F238E27FC236}">
                <a16:creationId xmlns:a16="http://schemas.microsoft.com/office/drawing/2014/main" id="{34A946A2-271F-53BA-8667-B4D34EC3FA5C}"/>
              </a:ext>
            </a:extLst>
          </p:cNvPr>
          <p:cNvPicPr>
            <a:picLocks noGrp="1" noChangeAspect="1"/>
          </p:cNvPicPr>
          <p:nvPr>
            <p:ph idx="1"/>
          </p:nvPr>
        </p:nvPicPr>
        <p:blipFill>
          <a:blip r:embed="rId3"/>
          <a:stretch>
            <a:fillRect/>
          </a:stretch>
        </p:blipFill>
        <p:spPr>
          <a:xfrm>
            <a:off x="1050543" y="5847384"/>
            <a:ext cx="6705600" cy="3170004"/>
          </a:xfrm>
        </p:spPr>
      </p:pic>
      <p:pic>
        <p:nvPicPr>
          <p:cNvPr id="13" name="Picture 12">
            <a:extLst>
              <a:ext uri="{FF2B5EF4-FFF2-40B4-BE49-F238E27FC236}">
                <a16:creationId xmlns:a16="http://schemas.microsoft.com/office/drawing/2014/main" id="{FCCB7696-6678-E91E-A6A7-57888AB97A29}"/>
              </a:ext>
            </a:extLst>
          </p:cNvPr>
          <p:cNvPicPr>
            <a:picLocks noChangeAspect="1"/>
          </p:cNvPicPr>
          <p:nvPr/>
        </p:nvPicPr>
        <p:blipFill>
          <a:blip r:embed="rId4"/>
          <a:stretch>
            <a:fillRect/>
          </a:stretch>
        </p:blipFill>
        <p:spPr>
          <a:xfrm>
            <a:off x="7927710" y="2790825"/>
            <a:ext cx="4152900" cy="2949575"/>
          </a:xfrm>
          <a:prstGeom prst="rect">
            <a:avLst/>
          </a:prstGeom>
        </p:spPr>
      </p:pic>
      <p:pic>
        <p:nvPicPr>
          <p:cNvPr id="14" name="Picture 13">
            <a:extLst>
              <a:ext uri="{FF2B5EF4-FFF2-40B4-BE49-F238E27FC236}">
                <a16:creationId xmlns:a16="http://schemas.microsoft.com/office/drawing/2014/main" id="{1003C9D2-D38F-8E2F-E961-1070FA42D329}"/>
              </a:ext>
            </a:extLst>
          </p:cNvPr>
          <p:cNvPicPr>
            <a:picLocks noChangeAspect="1"/>
          </p:cNvPicPr>
          <p:nvPr/>
        </p:nvPicPr>
        <p:blipFill>
          <a:blip r:embed="rId5"/>
          <a:stretch>
            <a:fillRect/>
          </a:stretch>
        </p:blipFill>
        <p:spPr>
          <a:xfrm>
            <a:off x="12306300" y="2790825"/>
            <a:ext cx="4724400" cy="6229350"/>
          </a:xfrm>
          <a:prstGeom prst="rect">
            <a:avLst/>
          </a:prstGeom>
        </p:spPr>
      </p:pic>
      <p:sp>
        <p:nvSpPr>
          <p:cNvPr id="9" name="Content Placeholder 88">
            <a:extLst>
              <a:ext uri="{FF2B5EF4-FFF2-40B4-BE49-F238E27FC236}">
                <a16:creationId xmlns:a16="http://schemas.microsoft.com/office/drawing/2014/main" id="{90B15A0B-D3C7-0324-A1F9-8D6BC4968525}"/>
              </a:ext>
            </a:extLst>
          </p:cNvPr>
          <p:cNvSpPr txBox="1">
            <a:spLocks/>
          </p:cNvSpPr>
          <p:nvPr/>
        </p:nvSpPr>
        <p:spPr>
          <a:xfrm>
            <a:off x="961416" y="2927320"/>
            <a:ext cx="6883853" cy="2661495"/>
          </a:xfrm>
          <a:prstGeom prst="rect">
            <a:avLst/>
          </a:prstGeom>
        </p:spPr>
        <p:txBody>
          <a:bodyPr vert="horz" lIns="0" tIns="0" rIns="0" bIns="0" rtlCol="0" anchor="t">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600" b="0" dirty="0">
                <a:ea typeface="+mn-lt"/>
                <a:cs typeface="+mn-lt"/>
              </a:rPr>
              <a:t>Investigating two Discrete Event-based solutions to reduce queueing - common check-in booths vs operator branded check-in booths</a:t>
            </a:r>
          </a:p>
          <a:p>
            <a:endParaRPr lang="en-GB" sz="1600" dirty="0">
              <a:ea typeface="+mn-lt"/>
              <a:cs typeface="+mn-lt"/>
            </a:endParaRPr>
          </a:p>
          <a:p>
            <a:r>
              <a:rPr lang="en-GB" sz="1600" dirty="0"/>
              <a:t>Exploring the use of Quantum Computing for real-time lane optimisation with high volumes (1200 vehicles per hour) of traffic arrivals</a:t>
            </a:r>
          </a:p>
          <a:p>
            <a:pPr marL="285750" indent="-285750">
              <a:buFont typeface="Arial" pitchFamily="2" charset="2"/>
              <a:buChar char="•"/>
            </a:pPr>
            <a:endParaRPr lang="en-GB" sz="1600" dirty="0">
              <a:cs typeface="Arial"/>
            </a:endParaRPr>
          </a:p>
          <a:p>
            <a:pPr marL="685800" lvl="1">
              <a:buFont typeface="Arial" pitchFamily="2" charset="2"/>
              <a:buChar char="•"/>
            </a:pPr>
            <a:endParaRPr lang="en-GB" sz="1200" dirty="0">
              <a:cs typeface="Arial"/>
            </a:endParaRPr>
          </a:p>
        </p:txBody>
      </p:sp>
      <p:sp>
        <p:nvSpPr>
          <p:cNvPr id="19" name="Text Placeholder 6">
            <a:extLst>
              <a:ext uri="{FF2B5EF4-FFF2-40B4-BE49-F238E27FC236}">
                <a16:creationId xmlns:a16="http://schemas.microsoft.com/office/drawing/2014/main" id="{B709F5E9-69DE-FD2D-870E-001F415AAA23}"/>
              </a:ext>
            </a:extLst>
          </p:cNvPr>
          <p:cNvSpPr>
            <a:spLocks noGrp="1"/>
          </p:cNvSpPr>
          <p:nvPr>
            <p:ph type="body" idx="13"/>
          </p:nvPr>
        </p:nvSpPr>
        <p:spPr>
          <a:xfrm>
            <a:off x="840611" y="1807090"/>
            <a:ext cx="16190088" cy="638630"/>
          </a:xfrm>
        </p:spPr>
        <p:txBody>
          <a:bodyPr vert="horz" lIns="0" tIns="0" rIns="0" bIns="0" rtlCol="0" anchor="t">
            <a:noAutofit/>
          </a:bodyPr>
          <a:lstStyle/>
          <a:p>
            <a:r>
              <a:rPr lang="en-GB" dirty="0">
                <a:ea typeface="+mn-lt"/>
                <a:cs typeface="+mn-lt"/>
              </a:rPr>
              <a:t>Evaluating the impact of proposed infrastructure changes</a:t>
            </a:r>
            <a:endParaRPr lang="en-US" dirty="0"/>
          </a:p>
        </p:txBody>
      </p:sp>
    </p:spTree>
    <p:extLst>
      <p:ext uri="{BB962C8B-B14F-4D97-AF65-F5344CB8AC3E}">
        <p14:creationId xmlns:p14="http://schemas.microsoft.com/office/powerpoint/2010/main" val="4282044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988FF"/>
        </a:solidFill>
        <a:effectLst/>
      </p:bgPr>
    </p:bg>
    <p:spTree>
      <p:nvGrpSpPr>
        <p:cNvPr id="1" name=""/>
        <p:cNvGrpSpPr/>
        <p:nvPr/>
      </p:nvGrpSpPr>
      <p:grpSpPr>
        <a:xfrm>
          <a:off x="0" y="0"/>
          <a:ext cx="0" cy="0"/>
          <a:chOff x="0" y="0"/>
          <a:chExt cx="0" cy="0"/>
        </a:xfrm>
      </p:grpSpPr>
      <p:sp>
        <p:nvSpPr>
          <p:cNvPr id="8" name="Freeform 4">
            <a:extLst>
              <a:ext uri="{FF2B5EF4-FFF2-40B4-BE49-F238E27FC236}">
                <a16:creationId xmlns:a16="http://schemas.microsoft.com/office/drawing/2014/main" id="{5D2DCDF5-F84E-3696-B6E4-321AB4500CBA}"/>
              </a:ext>
            </a:extLst>
          </p:cNvPr>
          <p:cNvSpPr/>
          <p:nvPr/>
        </p:nvSpPr>
        <p:spPr>
          <a:xfrm>
            <a:off x="3910061" y="3696420"/>
            <a:ext cx="10467877" cy="3089759"/>
          </a:xfrm>
          <a:custGeom>
            <a:avLst/>
            <a:gdLst/>
            <a:ahLst/>
            <a:cxnLst/>
            <a:rect l="l" t="t" r="r" b="b"/>
            <a:pathLst>
              <a:path w="3371042" h="1127894">
                <a:moveTo>
                  <a:pt x="0" y="0"/>
                </a:moveTo>
                <a:lnTo>
                  <a:pt x="3371042" y="0"/>
                </a:lnTo>
                <a:lnTo>
                  <a:pt x="3371042" y="1127894"/>
                </a:lnTo>
                <a:lnTo>
                  <a:pt x="0" y="1127894"/>
                </a:lnTo>
                <a:lnTo>
                  <a:pt x="0" y="0"/>
                </a:lnTo>
                <a:close/>
              </a:path>
            </a:pathLst>
          </a:custGeom>
          <a:blipFill>
            <a:blip r:embed="rId2"/>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Port of Dover">
      <a:dk1>
        <a:srgbClr val="323232"/>
      </a:dk1>
      <a:lt1>
        <a:srgbClr val="FFFFFF"/>
      </a:lt1>
      <a:dk2>
        <a:srgbClr val="14143C"/>
      </a:dk2>
      <a:lt2>
        <a:srgbClr val="7D32FF"/>
      </a:lt2>
      <a:accent1>
        <a:srgbClr val="323232"/>
      </a:accent1>
      <a:accent2>
        <a:srgbClr val="EB64C8"/>
      </a:accent2>
      <a:accent3>
        <a:srgbClr val="46D7E6"/>
      </a:accent3>
      <a:accent4>
        <a:srgbClr val="F9B122"/>
      </a:accent4>
      <a:accent5>
        <a:srgbClr val="7D32FF"/>
      </a:accent5>
      <a:accent6>
        <a:srgbClr val="14143C"/>
      </a:accent6>
      <a:hlink>
        <a:srgbClr val="7D32FF"/>
      </a:hlink>
      <a:folHlink>
        <a:srgbClr val="7D32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XML1" id="{55E6442E-3E86-47C0-A103-9A8CF0F8ADD4}" vid="{CE5D4497-B2F4-43F1-A63D-B9FDE08BFF39}"/>
    </a:ext>
  </a:extLst>
</a:theme>
</file>

<file path=ppt/theme/theme3.xml><?xml version="1.0" encoding="utf-8"?>
<a:theme xmlns:a="http://schemas.openxmlformats.org/drawingml/2006/main" name="1_Office Theme">
  <a:themeElements>
    <a:clrScheme name="Port of Dover">
      <a:dk1>
        <a:srgbClr val="323232"/>
      </a:dk1>
      <a:lt1>
        <a:srgbClr val="FFFFFF"/>
      </a:lt1>
      <a:dk2>
        <a:srgbClr val="14143C"/>
      </a:dk2>
      <a:lt2>
        <a:srgbClr val="7D32FF"/>
      </a:lt2>
      <a:accent1>
        <a:srgbClr val="323232"/>
      </a:accent1>
      <a:accent2>
        <a:srgbClr val="EB64C8"/>
      </a:accent2>
      <a:accent3>
        <a:srgbClr val="46D7E6"/>
      </a:accent3>
      <a:accent4>
        <a:srgbClr val="F9B122"/>
      </a:accent4>
      <a:accent5>
        <a:srgbClr val="7D32FF"/>
      </a:accent5>
      <a:accent6>
        <a:srgbClr val="14143C"/>
      </a:accent6>
      <a:hlink>
        <a:srgbClr val="7D32FF"/>
      </a:hlink>
      <a:folHlink>
        <a:srgbClr val="7D32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XML1" id="{55E6442E-3E86-47C0-A103-9A8CF0F8ADD4}" vid="{CE5D4497-B2F4-43F1-A63D-B9FDE08BFF39}"/>
    </a:ext>
  </a:extLst>
</a:theme>
</file>

<file path=docProps/app.xml><?xml version="1.0" encoding="utf-8"?>
<Properties xmlns="http://schemas.openxmlformats.org/officeDocument/2006/extended-properties" xmlns:vt="http://schemas.openxmlformats.org/officeDocument/2006/docPropsVTypes">
  <TotalTime>161</TotalTime>
  <Words>515</Words>
  <Application>Microsoft Office PowerPoint</Application>
  <PresentationFormat>Custom</PresentationFormat>
  <Paragraphs>59</Paragraphs>
  <Slides>9</Slides>
  <Notes>0</Notes>
  <HiddenSlides>0</HiddenSlides>
  <MMClips>1</MMClips>
  <ScaleCrop>false</ScaleCrop>
  <HeadingPairs>
    <vt:vector size="4" baseType="variant">
      <vt:variant>
        <vt:lpstr>Theme</vt:lpstr>
      </vt:variant>
      <vt:variant>
        <vt:i4>3</vt:i4>
      </vt:variant>
      <vt:variant>
        <vt:lpstr>Slide Titles</vt:lpstr>
      </vt:variant>
      <vt:variant>
        <vt:i4>9</vt:i4>
      </vt:variant>
    </vt:vector>
  </HeadingPairs>
  <TitlesOfParts>
    <vt:vector size="12" baseType="lpstr">
      <vt:lpstr>Office Theme</vt:lpstr>
      <vt:lpstr>2_Office Theme</vt:lpstr>
      <vt:lpstr>1_Office Theme</vt:lpstr>
      <vt:lpstr>Delivering a Technologically Enabled Port</vt:lpstr>
      <vt:lpstr>PowerPoint Presentation</vt:lpstr>
      <vt:lpstr>Digital twins under development at the Port</vt:lpstr>
      <vt:lpstr>How will Traffic Simulation help the Port?</vt:lpstr>
      <vt:lpstr>Traffic Simulation – How does it work</vt:lpstr>
      <vt:lpstr>Traffic Simulation – How does it work</vt:lpstr>
      <vt:lpstr>Case study: Infrastructure changes</vt:lpstr>
      <vt:lpstr>Case study: Operational efficiency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Dark Grey Purple Technology Patterns Technology in Education Technology Presentation</dc:title>
  <dc:creator>Siti Fariya</dc:creator>
  <cp:lastModifiedBy>Timothy Van Vugt</cp:lastModifiedBy>
  <cp:revision>93</cp:revision>
  <dcterms:created xsi:type="dcterms:W3CDTF">2006-08-16T00:00:00Z</dcterms:created>
  <dcterms:modified xsi:type="dcterms:W3CDTF">2024-04-15T09:52:45Z</dcterms:modified>
  <dc:identifier>DAF8mrptSbY</dc:identifier>
</cp:coreProperties>
</file>