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2" r:id="rId5"/>
  </p:sldMasterIdLst>
  <p:notesMasterIdLst>
    <p:notesMasterId r:id="rId12"/>
  </p:notesMasterIdLst>
  <p:sldIdLst>
    <p:sldId id="3139" r:id="rId6"/>
    <p:sldId id="1800" r:id="rId7"/>
    <p:sldId id="3104" r:id="rId8"/>
    <p:sldId id="380" r:id="rId9"/>
    <p:sldId id="3135" r:id="rId10"/>
    <p:sldId id="9976" r:id="rId1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341E90B-21DB-B3B6-21DD-4D7595B87030}" name="Chris Jones" initials="CJ" userId="S::chris.jones@cp.catapult.org.uk::74e657bb-9179-4cb9-844f-2d4a501419d1" providerId="AD"/>
  <p188:author id="{AA1F2D5D-B57B-87D1-7910-D1F2D8568D12}" name="Jethro Akroyd" initials="JA" userId="S::jwja2@cam.ac.uk::efde69a4-072c-47ad-a248-61ef100c3e69" providerId="AD"/>
  <p188:author id="{862AD169-FE6D-C150-97C2-FF6212F26845}" name="Sarah Hayes" initials="SH" userId="S::sarah_digitaltwinnercouk.onmicrosoft.com#ext#@connectedplaces.onmicrosoft.com::99667aa1-a488-4af6-9a43-05bb29e19696" providerId="AD"/>
  <p188:author id="{4097196A-94C9-5C6A-0A4E-B867D299B5D2}" name="Sarah Hayes" initials="SH" userId="S::Sarah@digitaltwinnercouk.onmicrosoft.com::3d0e2863-36b4-4fee-bd90-fbd59a969d52" providerId="AD"/>
  <p188:author id="{A80EDC7E-5760-F74B-95A0-D29D22536553}" name="Jethro Akroyd" initials="JA" userId="S::jakroyd_cmclinnovations.com#ext#@connectedplaces.onmicrosoft.com::d1c1191f-6da6-403a-8bda-4d523ba257f7" providerId="AD"/>
  <p188:author id="{D72A7AC0-5131-9928-EE38-64A5A3F7CC7D}" name="Luke Andrews" initials="LA" userId="S::luke.andrews@afiniti.co.uk::d9e43992-eef6-47c2-a624-a993c7deb821" providerId="AD"/>
  <p188:author id="{AAAC28E8-0D46-4632-FC73-5C787605A42A}" name="Loren Chamberlain" initials="LC" userId="S::loren.chamberlain@cp.catapult.org.uk::11863f88-642a-4e2e-8a88-1c485ad6f010" providerId="AD"/>
  <p188:author id="{5E0A03EB-9A99-B3D7-57DC-286D5A44FD85}" name="Matt Cooper" initials="MC" userId="S::matt.cooper@frontier-economics.com::41c029ae-210d-4ccf-a6b3-8c2719206925" providerId="AD"/>
  <p188:author id="{422BE6F4-FEFF-B357-4DA5-8BA8F72D194F}" name="Stephane Fernandez-Garcia" initials="SF" userId="S::stephane.f-garcia@cp.catapult.org.uk::0899b7ae-9232-4795-8bf6-f7d889094bc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EB8"/>
    <a:srgbClr val="D9D9D9"/>
    <a:srgbClr val="6E368C"/>
    <a:srgbClr val="018671"/>
    <a:srgbClr val="65B1E0"/>
    <a:srgbClr val="E98A1C"/>
    <a:srgbClr val="B8451F"/>
    <a:srgbClr val="6D1AE6"/>
    <a:srgbClr val="005880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BDD476-4916-5740-B152-C66E7ED3BCA0}" v="2" dt="2023-03-27T14:35:26.7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microsoft.com/office/2018/10/relationships/authors" Target="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lena Coleman" userId="ea4d3116-729e-46b5-b4d7-a7a0db404237" providerId="ADAL" clId="{0BBDD476-4916-5740-B152-C66E7ED3BCA0}"/>
    <pc:docChg chg="undo custSel modSld sldOrd">
      <pc:chgData name="Yalena Coleman" userId="ea4d3116-729e-46b5-b4d7-a7a0db404237" providerId="ADAL" clId="{0BBDD476-4916-5740-B152-C66E7ED3BCA0}" dt="2023-03-27T19:19:35.198" v="39" actId="1076"/>
      <pc:docMkLst>
        <pc:docMk/>
      </pc:docMkLst>
      <pc:sldChg chg="addSp delSp modSp mod ord">
        <pc:chgData name="Yalena Coleman" userId="ea4d3116-729e-46b5-b4d7-a7a0db404237" providerId="ADAL" clId="{0BBDD476-4916-5740-B152-C66E7ED3BCA0}" dt="2023-03-27T19:19:35.198" v="39" actId="1076"/>
        <pc:sldMkLst>
          <pc:docMk/>
          <pc:sldMk cId="1536982343" sldId="380"/>
        </pc:sldMkLst>
        <pc:spChg chg="del mod">
          <ac:chgData name="Yalena Coleman" userId="ea4d3116-729e-46b5-b4d7-a7a0db404237" providerId="ADAL" clId="{0BBDD476-4916-5740-B152-C66E7ED3BCA0}" dt="2023-03-27T19:19:18.542" v="36" actId="478"/>
          <ac:spMkLst>
            <pc:docMk/>
            <pc:sldMk cId="1536982343" sldId="380"/>
            <ac:spMk id="2" creationId="{362BEA80-B103-026D-5F6D-47F41CF7FDBD}"/>
          </ac:spMkLst>
        </pc:spChg>
        <pc:spChg chg="add del mod">
          <ac:chgData name="Yalena Coleman" userId="ea4d3116-729e-46b5-b4d7-a7a0db404237" providerId="ADAL" clId="{0BBDD476-4916-5740-B152-C66E7ED3BCA0}" dt="2023-03-27T19:19:35.198" v="39" actId="1076"/>
          <ac:spMkLst>
            <pc:docMk/>
            <pc:sldMk cId="1536982343" sldId="380"/>
            <ac:spMk id="6" creationId="{1422490D-E5DC-4EB1-99E9-561F539C34AD}"/>
          </ac:spMkLst>
        </pc:spChg>
        <pc:spChg chg="add del mod">
          <ac:chgData name="Yalena Coleman" userId="ea4d3116-729e-46b5-b4d7-a7a0db404237" providerId="ADAL" clId="{0BBDD476-4916-5740-B152-C66E7ED3BCA0}" dt="2023-03-27T19:19:08.670" v="31" actId="478"/>
          <ac:spMkLst>
            <pc:docMk/>
            <pc:sldMk cId="1536982343" sldId="380"/>
            <ac:spMk id="7" creationId="{AAC17717-3F11-D416-1CEB-1EFD768A0E64}"/>
          </ac:spMkLst>
        </pc:spChg>
      </pc:sldChg>
      <pc:sldChg chg="ord">
        <pc:chgData name="Yalena Coleman" userId="ea4d3116-729e-46b5-b4d7-a7a0db404237" providerId="ADAL" clId="{0BBDD476-4916-5740-B152-C66E7ED3BCA0}" dt="2023-03-27T16:23:22.087" v="28" actId="20578"/>
        <pc:sldMkLst>
          <pc:docMk/>
          <pc:sldMk cId="2326725109" sldId="1800"/>
        </pc:sldMkLst>
      </pc:sldChg>
      <pc:sldChg chg="addSp delSp modSp mod ord">
        <pc:chgData name="Yalena Coleman" userId="ea4d3116-729e-46b5-b4d7-a7a0db404237" providerId="ADAL" clId="{0BBDD476-4916-5740-B152-C66E7ED3BCA0}" dt="2023-03-27T16:20:46.153" v="27" actId="1076"/>
        <pc:sldMkLst>
          <pc:docMk/>
          <pc:sldMk cId="3707996344" sldId="3104"/>
        </pc:sldMkLst>
        <pc:spChg chg="del mod">
          <ac:chgData name="Yalena Coleman" userId="ea4d3116-729e-46b5-b4d7-a7a0db404237" providerId="ADAL" clId="{0BBDD476-4916-5740-B152-C66E7ED3BCA0}" dt="2023-03-27T15:32:43.571" v="17" actId="478"/>
          <ac:spMkLst>
            <pc:docMk/>
            <pc:sldMk cId="3707996344" sldId="3104"/>
            <ac:spMk id="3" creationId="{76C0302E-77B7-40B7-6E23-944337E7927C}"/>
          </ac:spMkLst>
        </pc:spChg>
        <pc:spChg chg="add mod">
          <ac:chgData name="Yalena Coleman" userId="ea4d3116-729e-46b5-b4d7-a7a0db404237" providerId="ADAL" clId="{0BBDD476-4916-5740-B152-C66E7ED3BCA0}" dt="2023-03-27T14:35:10.378" v="4" actId="478"/>
          <ac:spMkLst>
            <pc:docMk/>
            <pc:sldMk cId="3707996344" sldId="3104"/>
            <ac:spMk id="5" creationId="{E4360C49-8CAD-8ECC-6533-A9AF4A688E29}"/>
          </ac:spMkLst>
        </pc:spChg>
        <pc:spChg chg="add del mod">
          <ac:chgData name="Yalena Coleman" userId="ea4d3116-729e-46b5-b4d7-a7a0db404237" providerId="ADAL" clId="{0BBDD476-4916-5740-B152-C66E7ED3BCA0}" dt="2023-03-27T15:32:44.973" v="18" actId="478"/>
          <ac:spMkLst>
            <pc:docMk/>
            <pc:sldMk cId="3707996344" sldId="3104"/>
            <ac:spMk id="8" creationId="{79258D0E-9E62-7D3F-5E02-C705167EFD0D}"/>
          </ac:spMkLst>
        </pc:spChg>
        <pc:picChg chg="mod">
          <ac:chgData name="Yalena Coleman" userId="ea4d3116-729e-46b5-b4d7-a7a0db404237" providerId="ADAL" clId="{0BBDD476-4916-5740-B152-C66E7ED3BCA0}" dt="2023-03-27T15:35:59.125" v="21" actId="1076"/>
          <ac:picMkLst>
            <pc:docMk/>
            <pc:sldMk cId="3707996344" sldId="3104"/>
            <ac:picMk id="4" creationId="{6E781E94-8655-E42E-E126-895982900519}"/>
          </ac:picMkLst>
        </pc:picChg>
        <pc:picChg chg="del">
          <ac:chgData name="Yalena Coleman" userId="ea4d3116-729e-46b5-b4d7-a7a0db404237" providerId="ADAL" clId="{0BBDD476-4916-5740-B152-C66E7ED3BCA0}" dt="2023-03-27T14:35:10.378" v="4" actId="478"/>
          <ac:picMkLst>
            <pc:docMk/>
            <pc:sldMk cId="3707996344" sldId="3104"/>
            <ac:picMk id="6" creationId="{0A09B12E-548F-C6E6-6471-059B668D6504}"/>
          </ac:picMkLst>
        </pc:picChg>
        <pc:picChg chg="mod">
          <ac:chgData name="Yalena Coleman" userId="ea4d3116-729e-46b5-b4d7-a7a0db404237" providerId="ADAL" clId="{0BBDD476-4916-5740-B152-C66E7ED3BCA0}" dt="2023-03-27T16:20:46.153" v="27" actId="1076"/>
          <ac:picMkLst>
            <pc:docMk/>
            <pc:sldMk cId="3707996344" sldId="3104"/>
            <ac:picMk id="1026" creationId="{F925790E-603D-669E-EBC1-DDF5811F5D4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>
                <a:latin typeface="Akkurat LL Light" panose="020B0404020101010102" pitchFamily="34" charset="-126"/>
              </a:defRPr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>
                <a:latin typeface="Akkurat LL Light" panose="020B0404020101010102" pitchFamily="34" charset="-126"/>
              </a:defRPr>
            </a:lvl1pPr>
          </a:lstStyle>
          <a:p>
            <a:fld id="{E46FCFB4-04CA-426F-A74A-E72A65208471}" type="datetimeFigureOut">
              <a:rPr lang="en-GB" smtClean="0"/>
              <a:pPr/>
              <a:t>26/03/2023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>
                <a:latin typeface="Akkurat LL Light" panose="020B0404020101010102" pitchFamily="34" charset="-126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>
                <a:latin typeface="Akkurat LL Light" panose="020B0404020101010102" pitchFamily="34" charset="-126"/>
              </a:defRPr>
            </a:lvl1pPr>
          </a:lstStyle>
          <a:p>
            <a:fld id="{DE7C51FD-80DD-40E4-A031-D41D0B01BEF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61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C51FD-80DD-40E4-A031-D41D0B01BEF4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925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C51FD-80DD-40E4-A031-D41D0B01BEF4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9058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C51FD-80DD-40E4-A031-D41D0B01BEF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3571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C51FD-80DD-40E4-A031-D41D0B01BEF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696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1294FF-3362-4C69-B607-4FF6341BA0D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56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000">
                <a:latin typeface="+mn-lt"/>
                <a:ea typeface="Akkurat LL Light"/>
                <a:cs typeface="Akkurat LL Light" panose="020B0404020101010102" pitchFamily="34" charset="-126"/>
              </a:rPr>
              <a:t>How can you help -  we want you, together with ourselves to take action.</a:t>
            </a:r>
          </a:p>
          <a:p>
            <a:endParaRPr lang="en-US" sz="1000">
              <a:latin typeface="+mn-lt"/>
              <a:cs typeface="Akkurat LL Light" panose="020B0404020101010102" pitchFamily="34" charset="-126"/>
            </a:endParaRPr>
          </a:p>
          <a:p>
            <a:r>
              <a:rPr lang="en-US" sz="1000">
                <a:latin typeface="+mn-lt"/>
                <a:ea typeface="Akkurat LL Light"/>
                <a:cs typeface="Akkurat LL Light" panose="020B0404020101010102" pitchFamily="34" charset="-126"/>
              </a:rPr>
              <a:t>The CReDo team would like to hear from Infrastructure Owners, Operators, Regulators &amp; Policy makers, Future Funders, collaborators or investors.</a:t>
            </a:r>
          </a:p>
          <a:p>
            <a:endParaRPr lang="en-US" sz="1000">
              <a:latin typeface="+mn-lt"/>
              <a:cs typeface="Akkurat LL Light" panose="020B0404020101010102" pitchFamily="34" charset="-126"/>
            </a:endParaRPr>
          </a:p>
          <a:p>
            <a:pPr marL="181240" indent="-181240">
              <a:buFont typeface="Calibri"/>
              <a:buChar char="-"/>
            </a:pPr>
            <a:r>
              <a:rPr lang="en-US" sz="1000">
                <a:latin typeface="+mn-lt"/>
                <a:ea typeface="Akkurat LL Light"/>
                <a:cs typeface="Akkurat LL Light" panose="020B0404020101010102" pitchFamily="34" charset="-126"/>
              </a:rPr>
              <a:t>For infrastructure owners - We are keen to explore bringing in more infrastructure data to drive richer insights</a:t>
            </a:r>
          </a:p>
          <a:p>
            <a:pPr marL="181240" indent="-181240">
              <a:buFont typeface="Calibri"/>
              <a:buChar char="-"/>
            </a:pPr>
            <a:r>
              <a:rPr lang="en-US" sz="1000">
                <a:latin typeface="+mn-lt"/>
                <a:ea typeface="Akkurat LL Light"/>
                <a:cs typeface="Akkurat LL Light" panose="020B0404020101010102" pitchFamily="34" charset="-126"/>
              </a:rPr>
              <a:t>For regulators and Policy makers - we are keen to engage around facilitating cross-sector data sharing to enhance system resilience.</a:t>
            </a:r>
          </a:p>
          <a:p>
            <a:pPr marL="181240" indent="-181240">
              <a:buFont typeface="Calibri"/>
              <a:buChar char="-"/>
            </a:pPr>
            <a:r>
              <a:rPr lang="en-US" sz="1000">
                <a:latin typeface="+mn-lt"/>
                <a:ea typeface="Akkurat LL Light"/>
                <a:cs typeface="Akkurat LL Light" panose="020B0404020101010102" pitchFamily="34" charset="-126"/>
              </a:rPr>
              <a:t>Funders/investors – </a:t>
            </a:r>
            <a:r>
              <a:rPr lang="en-US" sz="1000" err="1">
                <a:latin typeface="+mn-lt"/>
                <a:ea typeface="Akkurat LL Light"/>
                <a:cs typeface="Akkurat LL Light" panose="020B0404020101010102" pitchFamily="34" charset="-126"/>
              </a:rPr>
              <a:t>CReDO</a:t>
            </a:r>
            <a:r>
              <a:rPr lang="en-US" sz="1000">
                <a:latin typeface="+mn-lt"/>
                <a:ea typeface="Akkurat LL Light"/>
                <a:cs typeface="Akkurat LL Light" panose="020B0404020101010102" pitchFamily="34" charset="-126"/>
              </a:rPr>
              <a:t> as a solution is showing great promise as we have seen today – we want it to fulfil its potential and are keen to discuss with the market input in to our future roadmap and gain co-support for a sustainable funding pathway.</a:t>
            </a:r>
            <a:endParaRPr lang="en-US" sz="1000">
              <a:latin typeface="+mn-lt"/>
              <a:ea typeface="Akkurat LL Light"/>
            </a:endParaRPr>
          </a:p>
          <a:p>
            <a:pPr marL="181240" indent="-181240">
              <a:buFont typeface="Calibri"/>
              <a:buChar char="-"/>
            </a:pPr>
            <a:endParaRPr lang="en-US" sz="1000">
              <a:latin typeface="+mn-lt"/>
              <a:ea typeface="Akkurat LL Light"/>
              <a:cs typeface="Akkurat LL Light" panose="020B0404020101010102" pitchFamily="34" charset="-126"/>
            </a:endParaRPr>
          </a:p>
          <a:p>
            <a:r>
              <a:rPr lang="en-US" sz="1000">
                <a:latin typeface="+mn-lt"/>
                <a:ea typeface="Akkurat LL Light"/>
                <a:cs typeface="Akkurat LL Light" panose="020B0404020101010102" pitchFamily="34" charset="-126"/>
              </a:rPr>
              <a:t>The Taking action pages for </a:t>
            </a:r>
            <a:r>
              <a:rPr lang="en-US" sz="1000" err="1">
                <a:latin typeface="+mn-lt"/>
                <a:ea typeface="Akkurat LL Light"/>
                <a:cs typeface="Akkurat LL Light" panose="020B0404020101010102" pitchFamily="34" charset="-126"/>
              </a:rPr>
              <a:t>CReDO</a:t>
            </a:r>
            <a:r>
              <a:rPr lang="en-US" sz="1000">
                <a:latin typeface="+mn-lt"/>
                <a:ea typeface="Akkurat LL Light"/>
                <a:cs typeface="Akkurat LL Light" panose="020B0404020101010102" pitchFamily="34" charset="-126"/>
              </a:rPr>
              <a:t> on the Digital Twin Hub provide all the details – perhaps someone can put the link in the chat please.</a:t>
            </a:r>
          </a:p>
          <a:p>
            <a:endParaRPr lang="en-US" sz="1000">
              <a:latin typeface="+mn-lt"/>
              <a:ea typeface="Akkurat LL Light"/>
              <a:cs typeface="Akkurat LL Light" panose="020B0404020101010102" pitchFamily="34" charset="-126"/>
            </a:endParaRPr>
          </a:p>
          <a:p>
            <a:r>
              <a:rPr lang="en-US" sz="1000">
                <a:latin typeface="+mn-lt"/>
                <a:ea typeface="Akkurat LL Light"/>
                <a:cs typeface="Akkurat LL Light" panose="020B0404020101010102" pitchFamily="34" charset="-126"/>
              </a:rPr>
              <a:t>We look forward to working with you to make the next phase of CReDo a success.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C51FD-80DD-40E4-A031-D41D0B01BEF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749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PC Green Bold Date 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7">
            <a:extLst>
              <a:ext uri="{FF2B5EF4-FFF2-40B4-BE49-F238E27FC236}">
                <a16:creationId xmlns:a16="http://schemas.microsoft.com/office/drawing/2014/main" id="{38C45946-5407-4CFC-9ABF-CA5B8EA8F19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3481" y="2366168"/>
            <a:ext cx="8756651" cy="244180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 lang="en-US" sz="16600" kern="2000" cap="all" spc="100" baseline="0" dirty="0">
                <a:solidFill>
                  <a:srgbClr val="84BEA6"/>
                </a:solidFill>
                <a:latin typeface="Tungsten Condensed Bold" pitchFamily="50" charset="0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en-US"/>
              <a:t>Insert title here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710DC9A9-3D7C-4756-A758-441EE7808E2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4861" y="5300776"/>
            <a:ext cx="5098289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14" name="Text Placeholder 17">
            <a:extLst>
              <a:ext uri="{FF2B5EF4-FFF2-40B4-BE49-F238E27FC236}">
                <a16:creationId xmlns:a16="http://schemas.microsoft.com/office/drawing/2014/main" id="{B628EAE1-7F71-42E3-9598-C21E8C291D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2382" y="465484"/>
            <a:ext cx="8756651" cy="244180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 lang="en-US" sz="16600" kern="2000" cap="all" spc="100" baseline="0" dirty="0">
                <a:solidFill>
                  <a:schemeClr val="bg1"/>
                </a:solidFill>
                <a:latin typeface="Tungsten Condensed Bold" pitchFamily="50" charset="0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en-US"/>
              <a:t>Insert title here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B4F16A-F0A6-2111-D857-5C3A8A33A2A1}"/>
              </a:ext>
            </a:extLst>
          </p:cNvPr>
          <p:cNvGrpSpPr/>
          <p:nvPr userDrawn="1"/>
        </p:nvGrpSpPr>
        <p:grpSpPr>
          <a:xfrm>
            <a:off x="9627781" y="4981712"/>
            <a:ext cx="1967832" cy="1343580"/>
            <a:chOff x="8351116" y="4093071"/>
            <a:chExt cx="2929690" cy="2000309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7566E391-8C9B-0AAA-F5A2-3D7CB6BD924D}"/>
                </a:ext>
              </a:extLst>
            </p:cNvPr>
            <p:cNvSpPr/>
            <p:nvPr userDrawn="1"/>
          </p:nvSpPr>
          <p:spPr>
            <a:xfrm>
              <a:off x="8394825" y="4800159"/>
              <a:ext cx="459543" cy="1293221"/>
            </a:xfrm>
            <a:custGeom>
              <a:avLst/>
              <a:gdLst>
                <a:gd name="connsiteX0" fmla="*/ 675989 w 675989"/>
                <a:gd name="connsiteY0" fmla="*/ 1050036 h 1902333"/>
                <a:gd name="connsiteX1" fmla="*/ 675989 w 675989"/>
                <a:gd name="connsiteY1" fmla="*/ 1648492 h 1902333"/>
                <a:gd name="connsiteX2" fmla="*/ 422148 w 675989"/>
                <a:gd name="connsiteY2" fmla="*/ 1902333 h 1902333"/>
                <a:gd name="connsiteX3" fmla="*/ 253841 w 675989"/>
                <a:gd name="connsiteY3" fmla="*/ 1902333 h 1902333"/>
                <a:gd name="connsiteX4" fmla="*/ 0 w 675989"/>
                <a:gd name="connsiteY4" fmla="*/ 1648492 h 1902333"/>
                <a:gd name="connsiteX5" fmla="*/ 0 w 675989"/>
                <a:gd name="connsiteY5" fmla="*/ 253841 h 1902333"/>
                <a:gd name="connsiteX6" fmla="*/ 253841 w 675989"/>
                <a:gd name="connsiteY6" fmla="*/ 0 h 1902333"/>
                <a:gd name="connsiteX7" fmla="*/ 416814 w 675989"/>
                <a:gd name="connsiteY7" fmla="*/ 0 h 1902333"/>
                <a:gd name="connsiteX8" fmla="*/ 670655 w 675989"/>
                <a:gd name="connsiteY8" fmla="*/ 253841 h 1902333"/>
                <a:gd name="connsiteX9" fmla="*/ 670655 w 675989"/>
                <a:gd name="connsiteY9" fmla="*/ 812197 h 1902333"/>
                <a:gd name="connsiteX10" fmla="*/ 400812 w 675989"/>
                <a:gd name="connsiteY10" fmla="*/ 812197 h 1902333"/>
                <a:gd name="connsiteX11" fmla="*/ 400812 w 675989"/>
                <a:gd name="connsiteY11" fmla="*/ 283178 h 1902333"/>
                <a:gd name="connsiteX12" fmla="*/ 352711 w 675989"/>
                <a:gd name="connsiteY12" fmla="*/ 235077 h 1902333"/>
                <a:gd name="connsiteX13" fmla="*/ 323279 w 675989"/>
                <a:gd name="connsiteY13" fmla="*/ 235077 h 1902333"/>
                <a:gd name="connsiteX14" fmla="*/ 272510 w 675989"/>
                <a:gd name="connsiteY14" fmla="*/ 283178 h 1902333"/>
                <a:gd name="connsiteX15" fmla="*/ 272510 w 675989"/>
                <a:gd name="connsiteY15" fmla="*/ 1619060 h 1902333"/>
                <a:gd name="connsiteX16" fmla="*/ 323279 w 675989"/>
                <a:gd name="connsiteY16" fmla="*/ 1667161 h 1902333"/>
                <a:gd name="connsiteX17" fmla="*/ 358045 w 675989"/>
                <a:gd name="connsiteY17" fmla="*/ 1667161 h 1902333"/>
                <a:gd name="connsiteX18" fmla="*/ 406146 w 675989"/>
                <a:gd name="connsiteY18" fmla="*/ 1619060 h 1902333"/>
                <a:gd name="connsiteX19" fmla="*/ 406146 w 675989"/>
                <a:gd name="connsiteY19" fmla="*/ 1049941 h 1902333"/>
                <a:gd name="connsiteX20" fmla="*/ 675989 w 675989"/>
                <a:gd name="connsiteY20" fmla="*/ 1049941 h 1902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75989" h="1902333">
                  <a:moveTo>
                    <a:pt x="675989" y="1050036"/>
                  </a:moveTo>
                  <a:lnTo>
                    <a:pt x="675989" y="1648492"/>
                  </a:lnTo>
                  <a:cubicBezTo>
                    <a:pt x="675989" y="1816799"/>
                    <a:pt x="593122" y="1902333"/>
                    <a:pt x="422148" y="1902333"/>
                  </a:cubicBezTo>
                  <a:lnTo>
                    <a:pt x="253841" y="1902333"/>
                  </a:lnTo>
                  <a:cubicBezTo>
                    <a:pt x="85534" y="1902333"/>
                    <a:pt x="0" y="1816799"/>
                    <a:pt x="0" y="1648492"/>
                  </a:cubicBezTo>
                  <a:lnTo>
                    <a:pt x="0" y="253841"/>
                  </a:lnTo>
                  <a:cubicBezTo>
                    <a:pt x="0" y="85535"/>
                    <a:pt x="85534" y="0"/>
                    <a:pt x="253841" y="0"/>
                  </a:cubicBezTo>
                  <a:lnTo>
                    <a:pt x="416814" y="0"/>
                  </a:lnTo>
                  <a:cubicBezTo>
                    <a:pt x="587788" y="0"/>
                    <a:pt x="670655" y="85535"/>
                    <a:pt x="670655" y="253841"/>
                  </a:cubicBezTo>
                  <a:lnTo>
                    <a:pt x="670655" y="812197"/>
                  </a:lnTo>
                  <a:lnTo>
                    <a:pt x="400812" y="812197"/>
                  </a:lnTo>
                  <a:lnTo>
                    <a:pt x="400812" y="283178"/>
                  </a:lnTo>
                  <a:cubicBezTo>
                    <a:pt x="400812" y="251079"/>
                    <a:pt x="387477" y="235077"/>
                    <a:pt x="352711" y="235077"/>
                  </a:cubicBezTo>
                  <a:lnTo>
                    <a:pt x="323279" y="235077"/>
                  </a:lnTo>
                  <a:cubicBezTo>
                    <a:pt x="288512" y="235077"/>
                    <a:pt x="272510" y="251079"/>
                    <a:pt x="272510" y="283178"/>
                  </a:cubicBezTo>
                  <a:lnTo>
                    <a:pt x="272510" y="1619060"/>
                  </a:lnTo>
                  <a:cubicBezTo>
                    <a:pt x="272510" y="1651159"/>
                    <a:pt x="288512" y="1667161"/>
                    <a:pt x="323279" y="1667161"/>
                  </a:cubicBezTo>
                  <a:lnTo>
                    <a:pt x="358045" y="1667161"/>
                  </a:lnTo>
                  <a:cubicBezTo>
                    <a:pt x="390144" y="1667161"/>
                    <a:pt x="406146" y="1651159"/>
                    <a:pt x="406146" y="1619060"/>
                  </a:cubicBezTo>
                  <a:lnTo>
                    <a:pt x="406146" y="1049941"/>
                  </a:lnTo>
                  <a:lnTo>
                    <a:pt x="675989" y="104994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821E3DC8-51D6-CB21-CB25-DFABF40F2165}"/>
                </a:ext>
              </a:extLst>
            </p:cNvPr>
            <p:cNvSpPr/>
            <p:nvPr userDrawn="1"/>
          </p:nvSpPr>
          <p:spPr>
            <a:xfrm>
              <a:off x="9025054" y="4811037"/>
              <a:ext cx="452290" cy="1271399"/>
            </a:xfrm>
            <a:custGeom>
              <a:avLst/>
              <a:gdLst>
                <a:gd name="connsiteX0" fmla="*/ 665226 w 665321"/>
                <a:gd name="connsiteY0" fmla="*/ 1162241 h 1870233"/>
                <a:gd name="connsiteX1" fmla="*/ 665226 w 665321"/>
                <a:gd name="connsiteY1" fmla="*/ 1870234 h 1870233"/>
                <a:gd name="connsiteX2" fmla="*/ 392716 w 665321"/>
                <a:gd name="connsiteY2" fmla="*/ 1870234 h 1870233"/>
                <a:gd name="connsiteX3" fmla="*/ 392716 w 665321"/>
                <a:gd name="connsiteY3" fmla="*/ 1164908 h 1870233"/>
                <a:gd name="connsiteX4" fmla="*/ 341947 w 665321"/>
                <a:gd name="connsiteY4" fmla="*/ 1116806 h 1870233"/>
                <a:gd name="connsiteX5" fmla="*/ 275177 w 665321"/>
                <a:gd name="connsiteY5" fmla="*/ 1116806 h 1870233"/>
                <a:gd name="connsiteX6" fmla="*/ 275177 w 665321"/>
                <a:gd name="connsiteY6" fmla="*/ 1870234 h 1870233"/>
                <a:gd name="connsiteX7" fmla="*/ 0 w 665321"/>
                <a:gd name="connsiteY7" fmla="*/ 1870234 h 1870233"/>
                <a:gd name="connsiteX8" fmla="*/ 0 w 665321"/>
                <a:gd name="connsiteY8" fmla="*/ 0 h 1870233"/>
                <a:gd name="connsiteX9" fmla="*/ 408813 w 665321"/>
                <a:gd name="connsiteY9" fmla="*/ 0 h 1870233"/>
                <a:gd name="connsiteX10" fmla="*/ 662654 w 665321"/>
                <a:gd name="connsiteY10" fmla="*/ 253841 h 1870233"/>
                <a:gd name="connsiteX11" fmla="*/ 662654 w 665321"/>
                <a:gd name="connsiteY11" fmla="*/ 782860 h 1870233"/>
                <a:gd name="connsiteX12" fmla="*/ 545116 w 665321"/>
                <a:gd name="connsiteY12" fmla="*/ 985933 h 1870233"/>
                <a:gd name="connsiteX13" fmla="*/ 665321 w 665321"/>
                <a:gd name="connsiteY13" fmla="*/ 1162241 h 1870233"/>
                <a:gd name="connsiteX14" fmla="*/ 339280 w 665321"/>
                <a:gd name="connsiteY14" fmla="*/ 237839 h 1870233"/>
                <a:gd name="connsiteX15" fmla="*/ 275177 w 665321"/>
                <a:gd name="connsiteY15" fmla="*/ 237839 h 1870233"/>
                <a:gd name="connsiteX16" fmla="*/ 275177 w 665321"/>
                <a:gd name="connsiteY16" fmla="*/ 884396 h 1870233"/>
                <a:gd name="connsiteX17" fmla="*/ 339280 w 665321"/>
                <a:gd name="connsiteY17" fmla="*/ 884396 h 1870233"/>
                <a:gd name="connsiteX18" fmla="*/ 390049 w 665321"/>
                <a:gd name="connsiteY18" fmla="*/ 833628 h 1870233"/>
                <a:gd name="connsiteX19" fmla="*/ 390049 w 665321"/>
                <a:gd name="connsiteY19" fmla="*/ 285940 h 1870233"/>
                <a:gd name="connsiteX20" fmla="*/ 339280 w 665321"/>
                <a:gd name="connsiteY20" fmla="*/ 237839 h 1870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5321" h="1870233">
                  <a:moveTo>
                    <a:pt x="665226" y="1162241"/>
                  </a:moveTo>
                  <a:lnTo>
                    <a:pt x="665226" y="1870234"/>
                  </a:lnTo>
                  <a:lnTo>
                    <a:pt x="392716" y="1870234"/>
                  </a:lnTo>
                  <a:lnTo>
                    <a:pt x="392716" y="1164908"/>
                  </a:lnTo>
                  <a:cubicBezTo>
                    <a:pt x="392716" y="1132808"/>
                    <a:pt x="376714" y="1116806"/>
                    <a:pt x="341947" y="1116806"/>
                  </a:cubicBezTo>
                  <a:lnTo>
                    <a:pt x="275177" y="1116806"/>
                  </a:lnTo>
                  <a:lnTo>
                    <a:pt x="275177" y="1870234"/>
                  </a:lnTo>
                  <a:lnTo>
                    <a:pt x="0" y="1870234"/>
                  </a:lnTo>
                  <a:lnTo>
                    <a:pt x="0" y="0"/>
                  </a:lnTo>
                  <a:lnTo>
                    <a:pt x="408813" y="0"/>
                  </a:lnTo>
                  <a:cubicBezTo>
                    <a:pt x="579787" y="0"/>
                    <a:pt x="662654" y="85535"/>
                    <a:pt x="662654" y="253841"/>
                  </a:cubicBezTo>
                  <a:lnTo>
                    <a:pt x="662654" y="782860"/>
                  </a:lnTo>
                  <a:cubicBezTo>
                    <a:pt x="662654" y="900398"/>
                    <a:pt x="619887" y="959168"/>
                    <a:pt x="545116" y="985933"/>
                  </a:cubicBezTo>
                  <a:cubicBezTo>
                    <a:pt x="630650" y="1009936"/>
                    <a:pt x="665321" y="1063371"/>
                    <a:pt x="665321" y="1162241"/>
                  </a:cubicBezTo>
                  <a:close/>
                  <a:moveTo>
                    <a:pt x="339280" y="237839"/>
                  </a:moveTo>
                  <a:lnTo>
                    <a:pt x="275177" y="237839"/>
                  </a:lnTo>
                  <a:lnTo>
                    <a:pt x="275177" y="884396"/>
                  </a:lnTo>
                  <a:lnTo>
                    <a:pt x="339280" y="884396"/>
                  </a:lnTo>
                  <a:cubicBezTo>
                    <a:pt x="374047" y="884396"/>
                    <a:pt x="390049" y="868394"/>
                    <a:pt x="390049" y="833628"/>
                  </a:cubicBezTo>
                  <a:lnTo>
                    <a:pt x="390049" y="285940"/>
                  </a:lnTo>
                  <a:cubicBezTo>
                    <a:pt x="390049" y="253841"/>
                    <a:pt x="374047" y="237839"/>
                    <a:pt x="339280" y="237839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30931DC1-9AB5-4196-89B8-592F579477FF}"/>
                </a:ext>
              </a:extLst>
            </p:cNvPr>
            <p:cNvSpPr/>
            <p:nvPr userDrawn="1"/>
          </p:nvSpPr>
          <p:spPr>
            <a:xfrm>
              <a:off x="9642655" y="5023553"/>
              <a:ext cx="414022" cy="1069827"/>
            </a:xfrm>
            <a:custGeom>
              <a:avLst/>
              <a:gdLst>
                <a:gd name="connsiteX0" fmla="*/ 253651 w 609028"/>
                <a:gd name="connsiteY0" fmla="*/ 881729 h 1573720"/>
                <a:gd name="connsiteX1" fmla="*/ 253651 w 609028"/>
                <a:gd name="connsiteY1" fmla="*/ 1306544 h 1573720"/>
                <a:gd name="connsiteX2" fmla="*/ 296418 w 609028"/>
                <a:gd name="connsiteY2" fmla="*/ 1349311 h 1573720"/>
                <a:gd name="connsiteX3" fmla="*/ 317754 w 609028"/>
                <a:gd name="connsiteY3" fmla="*/ 1349311 h 1573720"/>
                <a:gd name="connsiteX4" fmla="*/ 363188 w 609028"/>
                <a:gd name="connsiteY4" fmla="*/ 1306544 h 1573720"/>
                <a:gd name="connsiteX5" fmla="*/ 363188 w 609028"/>
                <a:gd name="connsiteY5" fmla="*/ 1001935 h 1573720"/>
                <a:gd name="connsiteX6" fmla="*/ 609028 w 609028"/>
                <a:gd name="connsiteY6" fmla="*/ 1001935 h 1573720"/>
                <a:gd name="connsiteX7" fmla="*/ 609028 w 609028"/>
                <a:gd name="connsiteY7" fmla="*/ 1333214 h 1573720"/>
                <a:gd name="connsiteX8" fmla="*/ 371284 w 609028"/>
                <a:gd name="connsiteY8" fmla="*/ 1573721 h 1573720"/>
                <a:gd name="connsiteX9" fmla="*/ 237744 w 609028"/>
                <a:gd name="connsiteY9" fmla="*/ 1573721 h 1573720"/>
                <a:gd name="connsiteX10" fmla="*/ 0 w 609028"/>
                <a:gd name="connsiteY10" fmla="*/ 1333214 h 1573720"/>
                <a:gd name="connsiteX11" fmla="*/ 0 w 609028"/>
                <a:gd name="connsiteY11" fmla="*/ 237744 h 1573720"/>
                <a:gd name="connsiteX12" fmla="*/ 237744 w 609028"/>
                <a:gd name="connsiteY12" fmla="*/ 0 h 1573720"/>
                <a:gd name="connsiteX13" fmla="*/ 371284 w 609028"/>
                <a:gd name="connsiteY13" fmla="*/ 0 h 1573720"/>
                <a:gd name="connsiteX14" fmla="*/ 609028 w 609028"/>
                <a:gd name="connsiteY14" fmla="*/ 237744 h 1573720"/>
                <a:gd name="connsiteX15" fmla="*/ 609028 w 609028"/>
                <a:gd name="connsiteY15" fmla="*/ 881634 h 1573720"/>
                <a:gd name="connsiteX16" fmla="*/ 253651 w 609028"/>
                <a:gd name="connsiteY16" fmla="*/ 881634 h 1573720"/>
                <a:gd name="connsiteX17" fmla="*/ 253651 w 609028"/>
                <a:gd name="connsiteY17" fmla="*/ 681323 h 1573720"/>
                <a:gd name="connsiteX18" fmla="*/ 357854 w 609028"/>
                <a:gd name="connsiteY18" fmla="*/ 681323 h 1573720"/>
                <a:gd name="connsiteX19" fmla="*/ 357854 w 609028"/>
                <a:gd name="connsiteY19" fmla="*/ 261842 h 1573720"/>
                <a:gd name="connsiteX20" fmla="*/ 315087 w 609028"/>
                <a:gd name="connsiteY20" fmla="*/ 219075 h 1573720"/>
                <a:gd name="connsiteX21" fmla="*/ 296418 w 609028"/>
                <a:gd name="connsiteY21" fmla="*/ 219075 h 1573720"/>
                <a:gd name="connsiteX22" fmla="*/ 253651 w 609028"/>
                <a:gd name="connsiteY22" fmla="*/ 261842 h 1573720"/>
                <a:gd name="connsiteX23" fmla="*/ 253651 w 609028"/>
                <a:gd name="connsiteY23" fmla="*/ 681323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9028" h="1573720">
                  <a:moveTo>
                    <a:pt x="253651" y="881729"/>
                  </a:moveTo>
                  <a:lnTo>
                    <a:pt x="253651" y="1306544"/>
                  </a:lnTo>
                  <a:cubicBezTo>
                    <a:pt x="253651" y="1335977"/>
                    <a:pt x="266986" y="1349311"/>
                    <a:pt x="296418" y="1349311"/>
                  </a:cubicBezTo>
                  <a:lnTo>
                    <a:pt x="317754" y="1349311"/>
                  </a:lnTo>
                  <a:cubicBezTo>
                    <a:pt x="347186" y="1349311"/>
                    <a:pt x="363188" y="1335977"/>
                    <a:pt x="363188" y="1306544"/>
                  </a:cubicBezTo>
                  <a:lnTo>
                    <a:pt x="363188" y="1001935"/>
                  </a:lnTo>
                  <a:lnTo>
                    <a:pt x="609028" y="1001935"/>
                  </a:lnTo>
                  <a:lnTo>
                    <a:pt x="609028" y="1333214"/>
                  </a:lnTo>
                  <a:cubicBezTo>
                    <a:pt x="609028" y="1493520"/>
                    <a:pt x="528828" y="1573721"/>
                    <a:pt x="371284" y="1573721"/>
                  </a:cubicBezTo>
                  <a:lnTo>
                    <a:pt x="237744" y="1573721"/>
                  </a:ln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71284" y="0"/>
                  </a:lnTo>
                  <a:cubicBezTo>
                    <a:pt x="528923" y="0"/>
                    <a:pt x="609028" y="80200"/>
                    <a:pt x="609028" y="237744"/>
                  </a:cubicBezTo>
                  <a:lnTo>
                    <a:pt x="609028" y="881634"/>
                  </a:lnTo>
                  <a:lnTo>
                    <a:pt x="253651" y="881634"/>
                  </a:lnTo>
                  <a:close/>
                  <a:moveTo>
                    <a:pt x="253651" y="681323"/>
                  </a:moveTo>
                  <a:lnTo>
                    <a:pt x="357854" y="681323"/>
                  </a:lnTo>
                  <a:lnTo>
                    <a:pt x="357854" y="261842"/>
                  </a:lnTo>
                  <a:cubicBezTo>
                    <a:pt x="357854" y="232410"/>
                    <a:pt x="344519" y="219075"/>
                    <a:pt x="315087" y="219075"/>
                  </a:cubicBezTo>
                  <a:lnTo>
                    <a:pt x="296418" y="219075"/>
                  </a:lnTo>
                  <a:cubicBezTo>
                    <a:pt x="266986" y="219075"/>
                    <a:pt x="253651" y="232410"/>
                    <a:pt x="253651" y="261842"/>
                  </a:cubicBezTo>
                  <a:lnTo>
                    <a:pt x="253651" y="681323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F58AA0A-4BAB-9A4A-F183-96A3D12DE063}"/>
                </a:ext>
              </a:extLst>
            </p:cNvPr>
            <p:cNvSpPr/>
            <p:nvPr userDrawn="1"/>
          </p:nvSpPr>
          <p:spPr>
            <a:xfrm>
              <a:off x="10225550" y="4811037"/>
              <a:ext cx="461290" cy="1271464"/>
            </a:xfrm>
            <a:custGeom>
              <a:avLst/>
              <a:gdLst>
                <a:gd name="connsiteX0" fmla="*/ 0 w 678560"/>
                <a:gd name="connsiteY0" fmla="*/ 0 h 1870328"/>
                <a:gd name="connsiteX1" fmla="*/ 384715 w 678560"/>
                <a:gd name="connsiteY1" fmla="*/ 0 h 1870328"/>
                <a:gd name="connsiteX2" fmla="*/ 678561 w 678560"/>
                <a:gd name="connsiteY2" fmla="*/ 293942 h 1870328"/>
                <a:gd name="connsiteX3" fmla="*/ 678561 w 678560"/>
                <a:gd name="connsiteY3" fmla="*/ 1576388 h 1870328"/>
                <a:gd name="connsiteX4" fmla="*/ 384715 w 678560"/>
                <a:gd name="connsiteY4" fmla="*/ 1870329 h 1870328"/>
                <a:gd name="connsiteX5" fmla="*/ 0 w 678560"/>
                <a:gd name="connsiteY5" fmla="*/ 1870329 h 1870328"/>
                <a:gd name="connsiteX6" fmla="*/ 0 w 678560"/>
                <a:gd name="connsiteY6" fmla="*/ 0 h 1870328"/>
                <a:gd name="connsiteX7" fmla="*/ 275177 w 678560"/>
                <a:gd name="connsiteY7" fmla="*/ 1635157 h 1870328"/>
                <a:gd name="connsiteX8" fmla="*/ 328613 w 678560"/>
                <a:gd name="connsiteY8" fmla="*/ 1635157 h 1870328"/>
                <a:gd name="connsiteX9" fmla="*/ 406051 w 678560"/>
                <a:gd name="connsiteY9" fmla="*/ 1560386 h 1870328"/>
                <a:gd name="connsiteX10" fmla="*/ 406051 w 678560"/>
                <a:gd name="connsiteY10" fmla="*/ 309944 h 1870328"/>
                <a:gd name="connsiteX11" fmla="*/ 328613 w 678560"/>
                <a:gd name="connsiteY11" fmla="*/ 235172 h 1870328"/>
                <a:gd name="connsiteX12" fmla="*/ 275177 w 678560"/>
                <a:gd name="connsiteY12" fmla="*/ 235172 h 1870328"/>
                <a:gd name="connsiteX13" fmla="*/ 275177 w 678560"/>
                <a:gd name="connsiteY13" fmla="*/ 1635157 h 1870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8560" h="1870328">
                  <a:moveTo>
                    <a:pt x="0" y="0"/>
                  </a:moveTo>
                  <a:lnTo>
                    <a:pt x="384715" y="0"/>
                  </a:lnTo>
                  <a:cubicBezTo>
                    <a:pt x="585121" y="0"/>
                    <a:pt x="678561" y="96203"/>
                    <a:pt x="678561" y="293942"/>
                  </a:cubicBezTo>
                  <a:lnTo>
                    <a:pt x="678561" y="1576388"/>
                  </a:lnTo>
                  <a:cubicBezTo>
                    <a:pt x="678561" y="1774127"/>
                    <a:pt x="585025" y="1870329"/>
                    <a:pt x="384715" y="1870329"/>
                  </a:cubicBezTo>
                  <a:lnTo>
                    <a:pt x="0" y="1870329"/>
                  </a:lnTo>
                  <a:lnTo>
                    <a:pt x="0" y="0"/>
                  </a:lnTo>
                  <a:close/>
                  <a:moveTo>
                    <a:pt x="275177" y="1635157"/>
                  </a:moveTo>
                  <a:lnTo>
                    <a:pt x="328613" y="1635157"/>
                  </a:lnTo>
                  <a:cubicBezTo>
                    <a:pt x="382048" y="1635157"/>
                    <a:pt x="406051" y="1613821"/>
                    <a:pt x="406051" y="1560386"/>
                  </a:cubicBezTo>
                  <a:lnTo>
                    <a:pt x="406051" y="309944"/>
                  </a:lnTo>
                  <a:cubicBezTo>
                    <a:pt x="406051" y="256508"/>
                    <a:pt x="382048" y="235172"/>
                    <a:pt x="328613" y="235172"/>
                  </a:cubicBezTo>
                  <a:lnTo>
                    <a:pt x="275177" y="235172"/>
                  </a:lnTo>
                  <a:lnTo>
                    <a:pt x="275177" y="1635157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9416E0-D787-86CA-E7A8-29C0DD2F4ACA}"/>
                </a:ext>
              </a:extLst>
            </p:cNvPr>
            <p:cNvSpPr/>
            <p:nvPr userDrawn="1"/>
          </p:nvSpPr>
          <p:spPr>
            <a:xfrm>
              <a:off x="10854028" y="5023553"/>
              <a:ext cx="426778" cy="1069827"/>
            </a:xfrm>
            <a:custGeom>
              <a:avLst/>
              <a:gdLst>
                <a:gd name="connsiteX0" fmla="*/ 237744 w 627792"/>
                <a:gd name="connsiteY0" fmla="*/ 1573721 h 1573720"/>
                <a:gd name="connsiteX1" fmla="*/ 0 w 627792"/>
                <a:gd name="connsiteY1" fmla="*/ 1333214 h 1573720"/>
                <a:gd name="connsiteX2" fmla="*/ 0 w 627792"/>
                <a:gd name="connsiteY2" fmla="*/ 237744 h 1573720"/>
                <a:gd name="connsiteX3" fmla="*/ 237744 w 627792"/>
                <a:gd name="connsiteY3" fmla="*/ 0 h 1573720"/>
                <a:gd name="connsiteX4" fmla="*/ 390049 w 627792"/>
                <a:gd name="connsiteY4" fmla="*/ 0 h 1573720"/>
                <a:gd name="connsiteX5" fmla="*/ 627793 w 627792"/>
                <a:gd name="connsiteY5" fmla="*/ 237744 h 1573720"/>
                <a:gd name="connsiteX6" fmla="*/ 627793 w 627792"/>
                <a:gd name="connsiteY6" fmla="*/ 1333214 h 1573720"/>
                <a:gd name="connsiteX7" fmla="*/ 390049 w 627792"/>
                <a:gd name="connsiteY7" fmla="*/ 1573721 h 1573720"/>
                <a:gd name="connsiteX8" fmla="*/ 237744 w 627792"/>
                <a:gd name="connsiteY8" fmla="*/ 1573721 h 1573720"/>
                <a:gd name="connsiteX9" fmla="*/ 299180 w 627792"/>
                <a:gd name="connsiteY9" fmla="*/ 227171 h 1573720"/>
                <a:gd name="connsiteX10" fmla="*/ 256413 w 627792"/>
                <a:gd name="connsiteY10" fmla="*/ 269938 h 1573720"/>
                <a:gd name="connsiteX11" fmla="*/ 256413 w 627792"/>
                <a:gd name="connsiteY11" fmla="*/ 1303877 h 1573720"/>
                <a:gd name="connsiteX12" fmla="*/ 299180 w 627792"/>
                <a:gd name="connsiteY12" fmla="*/ 1346644 h 1573720"/>
                <a:gd name="connsiteX13" fmla="*/ 328613 w 627792"/>
                <a:gd name="connsiteY13" fmla="*/ 1346644 h 1573720"/>
                <a:gd name="connsiteX14" fmla="*/ 371380 w 627792"/>
                <a:gd name="connsiteY14" fmla="*/ 1303877 h 1573720"/>
                <a:gd name="connsiteX15" fmla="*/ 371380 w 627792"/>
                <a:gd name="connsiteY15" fmla="*/ 269938 h 1573720"/>
                <a:gd name="connsiteX16" fmla="*/ 328613 w 627792"/>
                <a:gd name="connsiteY16" fmla="*/ 227171 h 1573720"/>
                <a:gd name="connsiteX17" fmla="*/ 299180 w 627792"/>
                <a:gd name="connsiteY17" fmla="*/ 227171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27792" h="1573720">
                  <a:moveTo>
                    <a:pt x="237744" y="1573721"/>
                  </a:move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90049" y="0"/>
                  </a:lnTo>
                  <a:cubicBezTo>
                    <a:pt x="550355" y="0"/>
                    <a:pt x="627793" y="80200"/>
                    <a:pt x="627793" y="237744"/>
                  </a:cubicBezTo>
                  <a:lnTo>
                    <a:pt x="627793" y="1333214"/>
                  </a:lnTo>
                  <a:cubicBezTo>
                    <a:pt x="627793" y="1493520"/>
                    <a:pt x="550355" y="1573721"/>
                    <a:pt x="390049" y="1573721"/>
                  </a:cubicBezTo>
                  <a:lnTo>
                    <a:pt x="237744" y="1573721"/>
                  </a:lnTo>
                  <a:close/>
                  <a:moveTo>
                    <a:pt x="299180" y="227171"/>
                  </a:moveTo>
                  <a:cubicBezTo>
                    <a:pt x="269748" y="227171"/>
                    <a:pt x="256413" y="240506"/>
                    <a:pt x="256413" y="269938"/>
                  </a:cubicBezTo>
                  <a:lnTo>
                    <a:pt x="256413" y="1303877"/>
                  </a:lnTo>
                  <a:cubicBezTo>
                    <a:pt x="256413" y="1333310"/>
                    <a:pt x="269748" y="1346644"/>
                    <a:pt x="299180" y="1346644"/>
                  </a:cubicBezTo>
                  <a:lnTo>
                    <a:pt x="328613" y="1346644"/>
                  </a:lnTo>
                  <a:cubicBezTo>
                    <a:pt x="358045" y="1346644"/>
                    <a:pt x="371380" y="1333310"/>
                    <a:pt x="371380" y="1303877"/>
                  </a:cubicBezTo>
                  <a:lnTo>
                    <a:pt x="371380" y="269938"/>
                  </a:lnTo>
                  <a:cubicBezTo>
                    <a:pt x="371380" y="240506"/>
                    <a:pt x="358045" y="227171"/>
                    <a:pt x="328613" y="227171"/>
                  </a:cubicBezTo>
                  <a:lnTo>
                    <a:pt x="299180" y="22717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B94478C-F953-8116-0C85-72C6FC3FC2AF}"/>
                </a:ext>
              </a:extLst>
            </p:cNvPr>
            <p:cNvSpPr/>
            <p:nvPr userDrawn="1"/>
          </p:nvSpPr>
          <p:spPr>
            <a:xfrm>
              <a:off x="9459471" y="4288362"/>
              <a:ext cx="731175" cy="84306"/>
            </a:xfrm>
            <a:custGeom>
              <a:avLst/>
              <a:gdLst>
                <a:gd name="connsiteX0" fmla="*/ 0 w 1075562"/>
                <a:gd name="connsiteY0" fmla="*/ 0 h 124015"/>
                <a:gd name="connsiteX1" fmla="*/ 1075563 w 1075562"/>
                <a:gd name="connsiteY1" fmla="*/ 0 h 124015"/>
                <a:gd name="connsiteX2" fmla="*/ 1075563 w 1075562"/>
                <a:gd name="connsiteY2" fmla="*/ 124016 h 124015"/>
                <a:gd name="connsiteX3" fmla="*/ 0 w 1075562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5562" h="124015">
                  <a:moveTo>
                    <a:pt x="0" y="0"/>
                  </a:moveTo>
                  <a:lnTo>
                    <a:pt x="1075563" y="0"/>
                  </a:lnTo>
                  <a:lnTo>
                    <a:pt x="1075563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C09F34C-24AA-88BC-7949-C11574A0E719}"/>
                </a:ext>
              </a:extLst>
            </p:cNvPr>
            <p:cNvSpPr/>
            <p:nvPr userDrawn="1"/>
          </p:nvSpPr>
          <p:spPr>
            <a:xfrm>
              <a:off x="8820696" y="4288362"/>
              <a:ext cx="178585" cy="84306"/>
            </a:xfrm>
            <a:custGeom>
              <a:avLst/>
              <a:gdLst>
                <a:gd name="connsiteX0" fmla="*/ 0 w 262699"/>
                <a:gd name="connsiteY0" fmla="*/ 0 h 124015"/>
                <a:gd name="connsiteX1" fmla="*/ 262700 w 262699"/>
                <a:gd name="connsiteY1" fmla="*/ 0 h 124015"/>
                <a:gd name="connsiteX2" fmla="*/ 262700 w 262699"/>
                <a:gd name="connsiteY2" fmla="*/ 124016 h 124015"/>
                <a:gd name="connsiteX3" fmla="*/ 0 w 262699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699" h="124015">
                  <a:moveTo>
                    <a:pt x="0" y="0"/>
                  </a:moveTo>
                  <a:lnTo>
                    <a:pt x="262700" y="0"/>
                  </a:lnTo>
                  <a:lnTo>
                    <a:pt x="262700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AA3AB58-F0C1-9BCD-D0CF-699A9322B79F}"/>
                </a:ext>
              </a:extLst>
            </p:cNvPr>
            <p:cNvSpPr/>
            <p:nvPr userDrawn="1"/>
          </p:nvSpPr>
          <p:spPr>
            <a:xfrm>
              <a:off x="835111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377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686" y="698659"/>
                    <a:pt x="0" y="541973"/>
                    <a:pt x="0" y="349377"/>
                  </a:cubicBezTo>
                  <a:cubicBezTo>
                    <a:pt x="0" y="15678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FB75032-82FB-15C5-77D3-FF9E236B6B66}"/>
                </a:ext>
              </a:extLst>
            </p:cNvPr>
            <p:cNvSpPr/>
            <p:nvPr userDrawn="1"/>
          </p:nvSpPr>
          <p:spPr>
            <a:xfrm>
              <a:off x="8992545" y="4093072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3014E39-49D8-7209-23BC-4D375F5D0032}"/>
                </a:ext>
              </a:extLst>
            </p:cNvPr>
            <p:cNvSpPr/>
            <p:nvPr userDrawn="1"/>
          </p:nvSpPr>
          <p:spPr>
            <a:xfrm>
              <a:off x="1018254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781" y="0"/>
                    <a:pt x="349377" y="0"/>
                  </a:cubicBezTo>
                  <a:cubicBezTo>
                    <a:pt x="541972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210818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PC Green Bold Date 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7">
            <a:extLst>
              <a:ext uri="{FF2B5EF4-FFF2-40B4-BE49-F238E27FC236}">
                <a16:creationId xmlns:a16="http://schemas.microsoft.com/office/drawing/2014/main" id="{38C45946-5407-4CFC-9ABF-CA5B8EA8F19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3481" y="2391568"/>
            <a:ext cx="8756651" cy="1625783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 lang="en-US" sz="13800" kern="2000" cap="all" spc="100" baseline="0" dirty="0">
                <a:solidFill>
                  <a:srgbClr val="84BEA6"/>
                </a:solidFill>
                <a:latin typeface="Tungsten Condensed Bold" pitchFamily="50" charset="0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en-US"/>
              <a:t>Insert title here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710DC9A9-3D7C-4756-A758-441EE7808E2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4861" y="5300776"/>
            <a:ext cx="5098289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14" name="Text Placeholder 17">
            <a:extLst>
              <a:ext uri="{FF2B5EF4-FFF2-40B4-BE49-F238E27FC236}">
                <a16:creationId xmlns:a16="http://schemas.microsoft.com/office/drawing/2014/main" id="{B628EAE1-7F71-42E3-9598-C21E8C291D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2382" y="804151"/>
            <a:ext cx="8756651" cy="1625783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 lang="en-US" sz="13800" kern="2000" cap="all" spc="100" baseline="0" dirty="0">
                <a:solidFill>
                  <a:schemeClr val="bg1"/>
                </a:solidFill>
                <a:latin typeface="Tungsten Condensed Bold" pitchFamily="50" charset="0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en-US"/>
              <a:t>Insert title here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B4F16A-F0A6-2111-D857-5C3A8A33A2A1}"/>
              </a:ext>
            </a:extLst>
          </p:cNvPr>
          <p:cNvGrpSpPr/>
          <p:nvPr userDrawn="1"/>
        </p:nvGrpSpPr>
        <p:grpSpPr>
          <a:xfrm>
            <a:off x="9627781" y="4981712"/>
            <a:ext cx="1967832" cy="1343580"/>
            <a:chOff x="8351116" y="4093071"/>
            <a:chExt cx="2929690" cy="2000309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7566E391-8C9B-0AAA-F5A2-3D7CB6BD924D}"/>
                </a:ext>
              </a:extLst>
            </p:cNvPr>
            <p:cNvSpPr/>
            <p:nvPr userDrawn="1"/>
          </p:nvSpPr>
          <p:spPr>
            <a:xfrm>
              <a:off x="8394825" y="4800159"/>
              <a:ext cx="459543" cy="1293221"/>
            </a:xfrm>
            <a:custGeom>
              <a:avLst/>
              <a:gdLst>
                <a:gd name="connsiteX0" fmla="*/ 675989 w 675989"/>
                <a:gd name="connsiteY0" fmla="*/ 1050036 h 1902333"/>
                <a:gd name="connsiteX1" fmla="*/ 675989 w 675989"/>
                <a:gd name="connsiteY1" fmla="*/ 1648492 h 1902333"/>
                <a:gd name="connsiteX2" fmla="*/ 422148 w 675989"/>
                <a:gd name="connsiteY2" fmla="*/ 1902333 h 1902333"/>
                <a:gd name="connsiteX3" fmla="*/ 253841 w 675989"/>
                <a:gd name="connsiteY3" fmla="*/ 1902333 h 1902333"/>
                <a:gd name="connsiteX4" fmla="*/ 0 w 675989"/>
                <a:gd name="connsiteY4" fmla="*/ 1648492 h 1902333"/>
                <a:gd name="connsiteX5" fmla="*/ 0 w 675989"/>
                <a:gd name="connsiteY5" fmla="*/ 253841 h 1902333"/>
                <a:gd name="connsiteX6" fmla="*/ 253841 w 675989"/>
                <a:gd name="connsiteY6" fmla="*/ 0 h 1902333"/>
                <a:gd name="connsiteX7" fmla="*/ 416814 w 675989"/>
                <a:gd name="connsiteY7" fmla="*/ 0 h 1902333"/>
                <a:gd name="connsiteX8" fmla="*/ 670655 w 675989"/>
                <a:gd name="connsiteY8" fmla="*/ 253841 h 1902333"/>
                <a:gd name="connsiteX9" fmla="*/ 670655 w 675989"/>
                <a:gd name="connsiteY9" fmla="*/ 812197 h 1902333"/>
                <a:gd name="connsiteX10" fmla="*/ 400812 w 675989"/>
                <a:gd name="connsiteY10" fmla="*/ 812197 h 1902333"/>
                <a:gd name="connsiteX11" fmla="*/ 400812 w 675989"/>
                <a:gd name="connsiteY11" fmla="*/ 283178 h 1902333"/>
                <a:gd name="connsiteX12" fmla="*/ 352711 w 675989"/>
                <a:gd name="connsiteY12" fmla="*/ 235077 h 1902333"/>
                <a:gd name="connsiteX13" fmla="*/ 323279 w 675989"/>
                <a:gd name="connsiteY13" fmla="*/ 235077 h 1902333"/>
                <a:gd name="connsiteX14" fmla="*/ 272510 w 675989"/>
                <a:gd name="connsiteY14" fmla="*/ 283178 h 1902333"/>
                <a:gd name="connsiteX15" fmla="*/ 272510 w 675989"/>
                <a:gd name="connsiteY15" fmla="*/ 1619060 h 1902333"/>
                <a:gd name="connsiteX16" fmla="*/ 323279 w 675989"/>
                <a:gd name="connsiteY16" fmla="*/ 1667161 h 1902333"/>
                <a:gd name="connsiteX17" fmla="*/ 358045 w 675989"/>
                <a:gd name="connsiteY17" fmla="*/ 1667161 h 1902333"/>
                <a:gd name="connsiteX18" fmla="*/ 406146 w 675989"/>
                <a:gd name="connsiteY18" fmla="*/ 1619060 h 1902333"/>
                <a:gd name="connsiteX19" fmla="*/ 406146 w 675989"/>
                <a:gd name="connsiteY19" fmla="*/ 1049941 h 1902333"/>
                <a:gd name="connsiteX20" fmla="*/ 675989 w 675989"/>
                <a:gd name="connsiteY20" fmla="*/ 1049941 h 1902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75989" h="1902333">
                  <a:moveTo>
                    <a:pt x="675989" y="1050036"/>
                  </a:moveTo>
                  <a:lnTo>
                    <a:pt x="675989" y="1648492"/>
                  </a:lnTo>
                  <a:cubicBezTo>
                    <a:pt x="675989" y="1816799"/>
                    <a:pt x="593122" y="1902333"/>
                    <a:pt x="422148" y="1902333"/>
                  </a:cubicBezTo>
                  <a:lnTo>
                    <a:pt x="253841" y="1902333"/>
                  </a:lnTo>
                  <a:cubicBezTo>
                    <a:pt x="85534" y="1902333"/>
                    <a:pt x="0" y="1816799"/>
                    <a:pt x="0" y="1648492"/>
                  </a:cubicBezTo>
                  <a:lnTo>
                    <a:pt x="0" y="253841"/>
                  </a:lnTo>
                  <a:cubicBezTo>
                    <a:pt x="0" y="85535"/>
                    <a:pt x="85534" y="0"/>
                    <a:pt x="253841" y="0"/>
                  </a:cubicBezTo>
                  <a:lnTo>
                    <a:pt x="416814" y="0"/>
                  </a:lnTo>
                  <a:cubicBezTo>
                    <a:pt x="587788" y="0"/>
                    <a:pt x="670655" y="85535"/>
                    <a:pt x="670655" y="253841"/>
                  </a:cubicBezTo>
                  <a:lnTo>
                    <a:pt x="670655" y="812197"/>
                  </a:lnTo>
                  <a:lnTo>
                    <a:pt x="400812" y="812197"/>
                  </a:lnTo>
                  <a:lnTo>
                    <a:pt x="400812" y="283178"/>
                  </a:lnTo>
                  <a:cubicBezTo>
                    <a:pt x="400812" y="251079"/>
                    <a:pt x="387477" y="235077"/>
                    <a:pt x="352711" y="235077"/>
                  </a:cubicBezTo>
                  <a:lnTo>
                    <a:pt x="323279" y="235077"/>
                  </a:lnTo>
                  <a:cubicBezTo>
                    <a:pt x="288512" y="235077"/>
                    <a:pt x="272510" y="251079"/>
                    <a:pt x="272510" y="283178"/>
                  </a:cubicBezTo>
                  <a:lnTo>
                    <a:pt x="272510" y="1619060"/>
                  </a:lnTo>
                  <a:cubicBezTo>
                    <a:pt x="272510" y="1651159"/>
                    <a:pt x="288512" y="1667161"/>
                    <a:pt x="323279" y="1667161"/>
                  </a:cubicBezTo>
                  <a:lnTo>
                    <a:pt x="358045" y="1667161"/>
                  </a:lnTo>
                  <a:cubicBezTo>
                    <a:pt x="390144" y="1667161"/>
                    <a:pt x="406146" y="1651159"/>
                    <a:pt x="406146" y="1619060"/>
                  </a:cubicBezTo>
                  <a:lnTo>
                    <a:pt x="406146" y="1049941"/>
                  </a:lnTo>
                  <a:lnTo>
                    <a:pt x="675989" y="104994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821E3DC8-51D6-CB21-CB25-DFABF40F2165}"/>
                </a:ext>
              </a:extLst>
            </p:cNvPr>
            <p:cNvSpPr/>
            <p:nvPr userDrawn="1"/>
          </p:nvSpPr>
          <p:spPr>
            <a:xfrm>
              <a:off x="9025054" y="4811037"/>
              <a:ext cx="452290" cy="1271399"/>
            </a:xfrm>
            <a:custGeom>
              <a:avLst/>
              <a:gdLst>
                <a:gd name="connsiteX0" fmla="*/ 665226 w 665321"/>
                <a:gd name="connsiteY0" fmla="*/ 1162241 h 1870233"/>
                <a:gd name="connsiteX1" fmla="*/ 665226 w 665321"/>
                <a:gd name="connsiteY1" fmla="*/ 1870234 h 1870233"/>
                <a:gd name="connsiteX2" fmla="*/ 392716 w 665321"/>
                <a:gd name="connsiteY2" fmla="*/ 1870234 h 1870233"/>
                <a:gd name="connsiteX3" fmla="*/ 392716 w 665321"/>
                <a:gd name="connsiteY3" fmla="*/ 1164908 h 1870233"/>
                <a:gd name="connsiteX4" fmla="*/ 341947 w 665321"/>
                <a:gd name="connsiteY4" fmla="*/ 1116806 h 1870233"/>
                <a:gd name="connsiteX5" fmla="*/ 275177 w 665321"/>
                <a:gd name="connsiteY5" fmla="*/ 1116806 h 1870233"/>
                <a:gd name="connsiteX6" fmla="*/ 275177 w 665321"/>
                <a:gd name="connsiteY6" fmla="*/ 1870234 h 1870233"/>
                <a:gd name="connsiteX7" fmla="*/ 0 w 665321"/>
                <a:gd name="connsiteY7" fmla="*/ 1870234 h 1870233"/>
                <a:gd name="connsiteX8" fmla="*/ 0 w 665321"/>
                <a:gd name="connsiteY8" fmla="*/ 0 h 1870233"/>
                <a:gd name="connsiteX9" fmla="*/ 408813 w 665321"/>
                <a:gd name="connsiteY9" fmla="*/ 0 h 1870233"/>
                <a:gd name="connsiteX10" fmla="*/ 662654 w 665321"/>
                <a:gd name="connsiteY10" fmla="*/ 253841 h 1870233"/>
                <a:gd name="connsiteX11" fmla="*/ 662654 w 665321"/>
                <a:gd name="connsiteY11" fmla="*/ 782860 h 1870233"/>
                <a:gd name="connsiteX12" fmla="*/ 545116 w 665321"/>
                <a:gd name="connsiteY12" fmla="*/ 985933 h 1870233"/>
                <a:gd name="connsiteX13" fmla="*/ 665321 w 665321"/>
                <a:gd name="connsiteY13" fmla="*/ 1162241 h 1870233"/>
                <a:gd name="connsiteX14" fmla="*/ 339280 w 665321"/>
                <a:gd name="connsiteY14" fmla="*/ 237839 h 1870233"/>
                <a:gd name="connsiteX15" fmla="*/ 275177 w 665321"/>
                <a:gd name="connsiteY15" fmla="*/ 237839 h 1870233"/>
                <a:gd name="connsiteX16" fmla="*/ 275177 w 665321"/>
                <a:gd name="connsiteY16" fmla="*/ 884396 h 1870233"/>
                <a:gd name="connsiteX17" fmla="*/ 339280 w 665321"/>
                <a:gd name="connsiteY17" fmla="*/ 884396 h 1870233"/>
                <a:gd name="connsiteX18" fmla="*/ 390049 w 665321"/>
                <a:gd name="connsiteY18" fmla="*/ 833628 h 1870233"/>
                <a:gd name="connsiteX19" fmla="*/ 390049 w 665321"/>
                <a:gd name="connsiteY19" fmla="*/ 285940 h 1870233"/>
                <a:gd name="connsiteX20" fmla="*/ 339280 w 665321"/>
                <a:gd name="connsiteY20" fmla="*/ 237839 h 1870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5321" h="1870233">
                  <a:moveTo>
                    <a:pt x="665226" y="1162241"/>
                  </a:moveTo>
                  <a:lnTo>
                    <a:pt x="665226" y="1870234"/>
                  </a:lnTo>
                  <a:lnTo>
                    <a:pt x="392716" y="1870234"/>
                  </a:lnTo>
                  <a:lnTo>
                    <a:pt x="392716" y="1164908"/>
                  </a:lnTo>
                  <a:cubicBezTo>
                    <a:pt x="392716" y="1132808"/>
                    <a:pt x="376714" y="1116806"/>
                    <a:pt x="341947" y="1116806"/>
                  </a:cubicBezTo>
                  <a:lnTo>
                    <a:pt x="275177" y="1116806"/>
                  </a:lnTo>
                  <a:lnTo>
                    <a:pt x="275177" y="1870234"/>
                  </a:lnTo>
                  <a:lnTo>
                    <a:pt x="0" y="1870234"/>
                  </a:lnTo>
                  <a:lnTo>
                    <a:pt x="0" y="0"/>
                  </a:lnTo>
                  <a:lnTo>
                    <a:pt x="408813" y="0"/>
                  </a:lnTo>
                  <a:cubicBezTo>
                    <a:pt x="579787" y="0"/>
                    <a:pt x="662654" y="85535"/>
                    <a:pt x="662654" y="253841"/>
                  </a:cubicBezTo>
                  <a:lnTo>
                    <a:pt x="662654" y="782860"/>
                  </a:lnTo>
                  <a:cubicBezTo>
                    <a:pt x="662654" y="900398"/>
                    <a:pt x="619887" y="959168"/>
                    <a:pt x="545116" y="985933"/>
                  </a:cubicBezTo>
                  <a:cubicBezTo>
                    <a:pt x="630650" y="1009936"/>
                    <a:pt x="665321" y="1063371"/>
                    <a:pt x="665321" y="1162241"/>
                  </a:cubicBezTo>
                  <a:close/>
                  <a:moveTo>
                    <a:pt x="339280" y="237839"/>
                  </a:moveTo>
                  <a:lnTo>
                    <a:pt x="275177" y="237839"/>
                  </a:lnTo>
                  <a:lnTo>
                    <a:pt x="275177" y="884396"/>
                  </a:lnTo>
                  <a:lnTo>
                    <a:pt x="339280" y="884396"/>
                  </a:lnTo>
                  <a:cubicBezTo>
                    <a:pt x="374047" y="884396"/>
                    <a:pt x="390049" y="868394"/>
                    <a:pt x="390049" y="833628"/>
                  </a:cubicBezTo>
                  <a:lnTo>
                    <a:pt x="390049" y="285940"/>
                  </a:lnTo>
                  <a:cubicBezTo>
                    <a:pt x="390049" y="253841"/>
                    <a:pt x="374047" y="237839"/>
                    <a:pt x="339280" y="237839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30931DC1-9AB5-4196-89B8-592F579477FF}"/>
                </a:ext>
              </a:extLst>
            </p:cNvPr>
            <p:cNvSpPr/>
            <p:nvPr userDrawn="1"/>
          </p:nvSpPr>
          <p:spPr>
            <a:xfrm>
              <a:off x="9642655" y="5023553"/>
              <a:ext cx="414022" cy="1069827"/>
            </a:xfrm>
            <a:custGeom>
              <a:avLst/>
              <a:gdLst>
                <a:gd name="connsiteX0" fmla="*/ 253651 w 609028"/>
                <a:gd name="connsiteY0" fmla="*/ 881729 h 1573720"/>
                <a:gd name="connsiteX1" fmla="*/ 253651 w 609028"/>
                <a:gd name="connsiteY1" fmla="*/ 1306544 h 1573720"/>
                <a:gd name="connsiteX2" fmla="*/ 296418 w 609028"/>
                <a:gd name="connsiteY2" fmla="*/ 1349311 h 1573720"/>
                <a:gd name="connsiteX3" fmla="*/ 317754 w 609028"/>
                <a:gd name="connsiteY3" fmla="*/ 1349311 h 1573720"/>
                <a:gd name="connsiteX4" fmla="*/ 363188 w 609028"/>
                <a:gd name="connsiteY4" fmla="*/ 1306544 h 1573720"/>
                <a:gd name="connsiteX5" fmla="*/ 363188 w 609028"/>
                <a:gd name="connsiteY5" fmla="*/ 1001935 h 1573720"/>
                <a:gd name="connsiteX6" fmla="*/ 609028 w 609028"/>
                <a:gd name="connsiteY6" fmla="*/ 1001935 h 1573720"/>
                <a:gd name="connsiteX7" fmla="*/ 609028 w 609028"/>
                <a:gd name="connsiteY7" fmla="*/ 1333214 h 1573720"/>
                <a:gd name="connsiteX8" fmla="*/ 371284 w 609028"/>
                <a:gd name="connsiteY8" fmla="*/ 1573721 h 1573720"/>
                <a:gd name="connsiteX9" fmla="*/ 237744 w 609028"/>
                <a:gd name="connsiteY9" fmla="*/ 1573721 h 1573720"/>
                <a:gd name="connsiteX10" fmla="*/ 0 w 609028"/>
                <a:gd name="connsiteY10" fmla="*/ 1333214 h 1573720"/>
                <a:gd name="connsiteX11" fmla="*/ 0 w 609028"/>
                <a:gd name="connsiteY11" fmla="*/ 237744 h 1573720"/>
                <a:gd name="connsiteX12" fmla="*/ 237744 w 609028"/>
                <a:gd name="connsiteY12" fmla="*/ 0 h 1573720"/>
                <a:gd name="connsiteX13" fmla="*/ 371284 w 609028"/>
                <a:gd name="connsiteY13" fmla="*/ 0 h 1573720"/>
                <a:gd name="connsiteX14" fmla="*/ 609028 w 609028"/>
                <a:gd name="connsiteY14" fmla="*/ 237744 h 1573720"/>
                <a:gd name="connsiteX15" fmla="*/ 609028 w 609028"/>
                <a:gd name="connsiteY15" fmla="*/ 881634 h 1573720"/>
                <a:gd name="connsiteX16" fmla="*/ 253651 w 609028"/>
                <a:gd name="connsiteY16" fmla="*/ 881634 h 1573720"/>
                <a:gd name="connsiteX17" fmla="*/ 253651 w 609028"/>
                <a:gd name="connsiteY17" fmla="*/ 681323 h 1573720"/>
                <a:gd name="connsiteX18" fmla="*/ 357854 w 609028"/>
                <a:gd name="connsiteY18" fmla="*/ 681323 h 1573720"/>
                <a:gd name="connsiteX19" fmla="*/ 357854 w 609028"/>
                <a:gd name="connsiteY19" fmla="*/ 261842 h 1573720"/>
                <a:gd name="connsiteX20" fmla="*/ 315087 w 609028"/>
                <a:gd name="connsiteY20" fmla="*/ 219075 h 1573720"/>
                <a:gd name="connsiteX21" fmla="*/ 296418 w 609028"/>
                <a:gd name="connsiteY21" fmla="*/ 219075 h 1573720"/>
                <a:gd name="connsiteX22" fmla="*/ 253651 w 609028"/>
                <a:gd name="connsiteY22" fmla="*/ 261842 h 1573720"/>
                <a:gd name="connsiteX23" fmla="*/ 253651 w 609028"/>
                <a:gd name="connsiteY23" fmla="*/ 681323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9028" h="1573720">
                  <a:moveTo>
                    <a:pt x="253651" y="881729"/>
                  </a:moveTo>
                  <a:lnTo>
                    <a:pt x="253651" y="1306544"/>
                  </a:lnTo>
                  <a:cubicBezTo>
                    <a:pt x="253651" y="1335977"/>
                    <a:pt x="266986" y="1349311"/>
                    <a:pt x="296418" y="1349311"/>
                  </a:cubicBezTo>
                  <a:lnTo>
                    <a:pt x="317754" y="1349311"/>
                  </a:lnTo>
                  <a:cubicBezTo>
                    <a:pt x="347186" y="1349311"/>
                    <a:pt x="363188" y="1335977"/>
                    <a:pt x="363188" y="1306544"/>
                  </a:cubicBezTo>
                  <a:lnTo>
                    <a:pt x="363188" y="1001935"/>
                  </a:lnTo>
                  <a:lnTo>
                    <a:pt x="609028" y="1001935"/>
                  </a:lnTo>
                  <a:lnTo>
                    <a:pt x="609028" y="1333214"/>
                  </a:lnTo>
                  <a:cubicBezTo>
                    <a:pt x="609028" y="1493520"/>
                    <a:pt x="528828" y="1573721"/>
                    <a:pt x="371284" y="1573721"/>
                  </a:cubicBezTo>
                  <a:lnTo>
                    <a:pt x="237744" y="1573721"/>
                  </a:ln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71284" y="0"/>
                  </a:lnTo>
                  <a:cubicBezTo>
                    <a:pt x="528923" y="0"/>
                    <a:pt x="609028" y="80200"/>
                    <a:pt x="609028" y="237744"/>
                  </a:cubicBezTo>
                  <a:lnTo>
                    <a:pt x="609028" y="881634"/>
                  </a:lnTo>
                  <a:lnTo>
                    <a:pt x="253651" y="881634"/>
                  </a:lnTo>
                  <a:close/>
                  <a:moveTo>
                    <a:pt x="253651" y="681323"/>
                  </a:moveTo>
                  <a:lnTo>
                    <a:pt x="357854" y="681323"/>
                  </a:lnTo>
                  <a:lnTo>
                    <a:pt x="357854" y="261842"/>
                  </a:lnTo>
                  <a:cubicBezTo>
                    <a:pt x="357854" y="232410"/>
                    <a:pt x="344519" y="219075"/>
                    <a:pt x="315087" y="219075"/>
                  </a:cubicBezTo>
                  <a:lnTo>
                    <a:pt x="296418" y="219075"/>
                  </a:lnTo>
                  <a:cubicBezTo>
                    <a:pt x="266986" y="219075"/>
                    <a:pt x="253651" y="232410"/>
                    <a:pt x="253651" y="261842"/>
                  </a:cubicBezTo>
                  <a:lnTo>
                    <a:pt x="253651" y="681323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F58AA0A-4BAB-9A4A-F183-96A3D12DE063}"/>
                </a:ext>
              </a:extLst>
            </p:cNvPr>
            <p:cNvSpPr/>
            <p:nvPr userDrawn="1"/>
          </p:nvSpPr>
          <p:spPr>
            <a:xfrm>
              <a:off x="10225550" y="4811037"/>
              <a:ext cx="461290" cy="1271464"/>
            </a:xfrm>
            <a:custGeom>
              <a:avLst/>
              <a:gdLst>
                <a:gd name="connsiteX0" fmla="*/ 0 w 678560"/>
                <a:gd name="connsiteY0" fmla="*/ 0 h 1870328"/>
                <a:gd name="connsiteX1" fmla="*/ 384715 w 678560"/>
                <a:gd name="connsiteY1" fmla="*/ 0 h 1870328"/>
                <a:gd name="connsiteX2" fmla="*/ 678561 w 678560"/>
                <a:gd name="connsiteY2" fmla="*/ 293942 h 1870328"/>
                <a:gd name="connsiteX3" fmla="*/ 678561 w 678560"/>
                <a:gd name="connsiteY3" fmla="*/ 1576388 h 1870328"/>
                <a:gd name="connsiteX4" fmla="*/ 384715 w 678560"/>
                <a:gd name="connsiteY4" fmla="*/ 1870329 h 1870328"/>
                <a:gd name="connsiteX5" fmla="*/ 0 w 678560"/>
                <a:gd name="connsiteY5" fmla="*/ 1870329 h 1870328"/>
                <a:gd name="connsiteX6" fmla="*/ 0 w 678560"/>
                <a:gd name="connsiteY6" fmla="*/ 0 h 1870328"/>
                <a:gd name="connsiteX7" fmla="*/ 275177 w 678560"/>
                <a:gd name="connsiteY7" fmla="*/ 1635157 h 1870328"/>
                <a:gd name="connsiteX8" fmla="*/ 328613 w 678560"/>
                <a:gd name="connsiteY8" fmla="*/ 1635157 h 1870328"/>
                <a:gd name="connsiteX9" fmla="*/ 406051 w 678560"/>
                <a:gd name="connsiteY9" fmla="*/ 1560386 h 1870328"/>
                <a:gd name="connsiteX10" fmla="*/ 406051 w 678560"/>
                <a:gd name="connsiteY10" fmla="*/ 309944 h 1870328"/>
                <a:gd name="connsiteX11" fmla="*/ 328613 w 678560"/>
                <a:gd name="connsiteY11" fmla="*/ 235172 h 1870328"/>
                <a:gd name="connsiteX12" fmla="*/ 275177 w 678560"/>
                <a:gd name="connsiteY12" fmla="*/ 235172 h 1870328"/>
                <a:gd name="connsiteX13" fmla="*/ 275177 w 678560"/>
                <a:gd name="connsiteY13" fmla="*/ 1635157 h 1870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8560" h="1870328">
                  <a:moveTo>
                    <a:pt x="0" y="0"/>
                  </a:moveTo>
                  <a:lnTo>
                    <a:pt x="384715" y="0"/>
                  </a:lnTo>
                  <a:cubicBezTo>
                    <a:pt x="585121" y="0"/>
                    <a:pt x="678561" y="96203"/>
                    <a:pt x="678561" y="293942"/>
                  </a:cubicBezTo>
                  <a:lnTo>
                    <a:pt x="678561" y="1576388"/>
                  </a:lnTo>
                  <a:cubicBezTo>
                    <a:pt x="678561" y="1774127"/>
                    <a:pt x="585025" y="1870329"/>
                    <a:pt x="384715" y="1870329"/>
                  </a:cubicBezTo>
                  <a:lnTo>
                    <a:pt x="0" y="1870329"/>
                  </a:lnTo>
                  <a:lnTo>
                    <a:pt x="0" y="0"/>
                  </a:lnTo>
                  <a:close/>
                  <a:moveTo>
                    <a:pt x="275177" y="1635157"/>
                  </a:moveTo>
                  <a:lnTo>
                    <a:pt x="328613" y="1635157"/>
                  </a:lnTo>
                  <a:cubicBezTo>
                    <a:pt x="382048" y="1635157"/>
                    <a:pt x="406051" y="1613821"/>
                    <a:pt x="406051" y="1560386"/>
                  </a:cubicBezTo>
                  <a:lnTo>
                    <a:pt x="406051" y="309944"/>
                  </a:lnTo>
                  <a:cubicBezTo>
                    <a:pt x="406051" y="256508"/>
                    <a:pt x="382048" y="235172"/>
                    <a:pt x="328613" y="235172"/>
                  </a:cubicBezTo>
                  <a:lnTo>
                    <a:pt x="275177" y="235172"/>
                  </a:lnTo>
                  <a:lnTo>
                    <a:pt x="275177" y="1635157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9416E0-D787-86CA-E7A8-29C0DD2F4ACA}"/>
                </a:ext>
              </a:extLst>
            </p:cNvPr>
            <p:cNvSpPr/>
            <p:nvPr userDrawn="1"/>
          </p:nvSpPr>
          <p:spPr>
            <a:xfrm>
              <a:off x="10854028" y="5023553"/>
              <a:ext cx="426778" cy="1069827"/>
            </a:xfrm>
            <a:custGeom>
              <a:avLst/>
              <a:gdLst>
                <a:gd name="connsiteX0" fmla="*/ 237744 w 627792"/>
                <a:gd name="connsiteY0" fmla="*/ 1573721 h 1573720"/>
                <a:gd name="connsiteX1" fmla="*/ 0 w 627792"/>
                <a:gd name="connsiteY1" fmla="*/ 1333214 h 1573720"/>
                <a:gd name="connsiteX2" fmla="*/ 0 w 627792"/>
                <a:gd name="connsiteY2" fmla="*/ 237744 h 1573720"/>
                <a:gd name="connsiteX3" fmla="*/ 237744 w 627792"/>
                <a:gd name="connsiteY3" fmla="*/ 0 h 1573720"/>
                <a:gd name="connsiteX4" fmla="*/ 390049 w 627792"/>
                <a:gd name="connsiteY4" fmla="*/ 0 h 1573720"/>
                <a:gd name="connsiteX5" fmla="*/ 627793 w 627792"/>
                <a:gd name="connsiteY5" fmla="*/ 237744 h 1573720"/>
                <a:gd name="connsiteX6" fmla="*/ 627793 w 627792"/>
                <a:gd name="connsiteY6" fmla="*/ 1333214 h 1573720"/>
                <a:gd name="connsiteX7" fmla="*/ 390049 w 627792"/>
                <a:gd name="connsiteY7" fmla="*/ 1573721 h 1573720"/>
                <a:gd name="connsiteX8" fmla="*/ 237744 w 627792"/>
                <a:gd name="connsiteY8" fmla="*/ 1573721 h 1573720"/>
                <a:gd name="connsiteX9" fmla="*/ 299180 w 627792"/>
                <a:gd name="connsiteY9" fmla="*/ 227171 h 1573720"/>
                <a:gd name="connsiteX10" fmla="*/ 256413 w 627792"/>
                <a:gd name="connsiteY10" fmla="*/ 269938 h 1573720"/>
                <a:gd name="connsiteX11" fmla="*/ 256413 w 627792"/>
                <a:gd name="connsiteY11" fmla="*/ 1303877 h 1573720"/>
                <a:gd name="connsiteX12" fmla="*/ 299180 w 627792"/>
                <a:gd name="connsiteY12" fmla="*/ 1346644 h 1573720"/>
                <a:gd name="connsiteX13" fmla="*/ 328613 w 627792"/>
                <a:gd name="connsiteY13" fmla="*/ 1346644 h 1573720"/>
                <a:gd name="connsiteX14" fmla="*/ 371380 w 627792"/>
                <a:gd name="connsiteY14" fmla="*/ 1303877 h 1573720"/>
                <a:gd name="connsiteX15" fmla="*/ 371380 w 627792"/>
                <a:gd name="connsiteY15" fmla="*/ 269938 h 1573720"/>
                <a:gd name="connsiteX16" fmla="*/ 328613 w 627792"/>
                <a:gd name="connsiteY16" fmla="*/ 227171 h 1573720"/>
                <a:gd name="connsiteX17" fmla="*/ 299180 w 627792"/>
                <a:gd name="connsiteY17" fmla="*/ 227171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27792" h="1573720">
                  <a:moveTo>
                    <a:pt x="237744" y="1573721"/>
                  </a:move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90049" y="0"/>
                  </a:lnTo>
                  <a:cubicBezTo>
                    <a:pt x="550355" y="0"/>
                    <a:pt x="627793" y="80200"/>
                    <a:pt x="627793" y="237744"/>
                  </a:cubicBezTo>
                  <a:lnTo>
                    <a:pt x="627793" y="1333214"/>
                  </a:lnTo>
                  <a:cubicBezTo>
                    <a:pt x="627793" y="1493520"/>
                    <a:pt x="550355" y="1573721"/>
                    <a:pt x="390049" y="1573721"/>
                  </a:cubicBezTo>
                  <a:lnTo>
                    <a:pt x="237744" y="1573721"/>
                  </a:lnTo>
                  <a:close/>
                  <a:moveTo>
                    <a:pt x="299180" y="227171"/>
                  </a:moveTo>
                  <a:cubicBezTo>
                    <a:pt x="269748" y="227171"/>
                    <a:pt x="256413" y="240506"/>
                    <a:pt x="256413" y="269938"/>
                  </a:cubicBezTo>
                  <a:lnTo>
                    <a:pt x="256413" y="1303877"/>
                  </a:lnTo>
                  <a:cubicBezTo>
                    <a:pt x="256413" y="1333310"/>
                    <a:pt x="269748" y="1346644"/>
                    <a:pt x="299180" y="1346644"/>
                  </a:cubicBezTo>
                  <a:lnTo>
                    <a:pt x="328613" y="1346644"/>
                  </a:lnTo>
                  <a:cubicBezTo>
                    <a:pt x="358045" y="1346644"/>
                    <a:pt x="371380" y="1333310"/>
                    <a:pt x="371380" y="1303877"/>
                  </a:cubicBezTo>
                  <a:lnTo>
                    <a:pt x="371380" y="269938"/>
                  </a:lnTo>
                  <a:cubicBezTo>
                    <a:pt x="371380" y="240506"/>
                    <a:pt x="358045" y="227171"/>
                    <a:pt x="328613" y="227171"/>
                  </a:cubicBezTo>
                  <a:lnTo>
                    <a:pt x="299180" y="22717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B94478C-F953-8116-0C85-72C6FC3FC2AF}"/>
                </a:ext>
              </a:extLst>
            </p:cNvPr>
            <p:cNvSpPr/>
            <p:nvPr userDrawn="1"/>
          </p:nvSpPr>
          <p:spPr>
            <a:xfrm>
              <a:off x="9459471" y="4288362"/>
              <a:ext cx="731175" cy="84306"/>
            </a:xfrm>
            <a:custGeom>
              <a:avLst/>
              <a:gdLst>
                <a:gd name="connsiteX0" fmla="*/ 0 w 1075562"/>
                <a:gd name="connsiteY0" fmla="*/ 0 h 124015"/>
                <a:gd name="connsiteX1" fmla="*/ 1075563 w 1075562"/>
                <a:gd name="connsiteY1" fmla="*/ 0 h 124015"/>
                <a:gd name="connsiteX2" fmla="*/ 1075563 w 1075562"/>
                <a:gd name="connsiteY2" fmla="*/ 124016 h 124015"/>
                <a:gd name="connsiteX3" fmla="*/ 0 w 1075562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5562" h="124015">
                  <a:moveTo>
                    <a:pt x="0" y="0"/>
                  </a:moveTo>
                  <a:lnTo>
                    <a:pt x="1075563" y="0"/>
                  </a:lnTo>
                  <a:lnTo>
                    <a:pt x="1075563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C09F34C-24AA-88BC-7949-C11574A0E719}"/>
                </a:ext>
              </a:extLst>
            </p:cNvPr>
            <p:cNvSpPr/>
            <p:nvPr userDrawn="1"/>
          </p:nvSpPr>
          <p:spPr>
            <a:xfrm>
              <a:off x="8820696" y="4288362"/>
              <a:ext cx="178585" cy="84306"/>
            </a:xfrm>
            <a:custGeom>
              <a:avLst/>
              <a:gdLst>
                <a:gd name="connsiteX0" fmla="*/ 0 w 262699"/>
                <a:gd name="connsiteY0" fmla="*/ 0 h 124015"/>
                <a:gd name="connsiteX1" fmla="*/ 262700 w 262699"/>
                <a:gd name="connsiteY1" fmla="*/ 0 h 124015"/>
                <a:gd name="connsiteX2" fmla="*/ 262700 w 262699"/>
                <a:gd name="connsiteY2" fmla="*/ 124016 h 124015"/>
                <a:gd name="connsiteX3" fmla="*/ 0 w 262699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699" h="124015">
                  <a:moveTo>
                    <a:pt x="0" y="0"/>
                  </a:moveTo>
                  <a:lnTo>
                    <a:pt x="262700" y="0"/>
                  </a:lnTo>
                  <a:lnTo>
                    <a:pt x="262700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AA3AB58-F0C1-9BCD-D0CF-699A9322B79F}"/>
                </a:ext>
              </a:extLst>
            </p:cNvPr>
            <p:cNvSpPr/>
            <p:nvPr userDrawn="1"/>
          </p:nvSpPr>
          <p:spPr>
            <a:xfrm>
              <a:off x="835111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377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686" y="698659"/>
                    <a:pt x="0" y="541973"/>
                    <a:pt x="0" y="349377"/>
                  </a:cubicBezTo>
                  <a:cubicBezTo>
                    <a:pt x="0" y="15678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FB75032-82FB-15C5-77D3-FF9E236B6B66}"/>
                </a:ext>
              </a:extLst>
            </p:cNvPr>
            <p:cNvSpPr/>
            <p:nvPr userDrawn="1"/>
          </p:nvSpPr>
          <p:spPr>
            <a:xfrm>
              <a:off x="8992545" y="4093072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3014E39-49D8-7209-23BC-4D375F5D0032}"/>
                </a:ext>
              </a:extLst>
            </p:cNvPr>
            <p:cNvSpPr/>
            <p:nvPr userDrawn="1"/>
          </p:nvSpPr>
          <p:spPr>
            <a:xfrm>
              <a:off x="1018254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781" y="0"/>
                    <a:pt x="349377" y="0"/>
                  </a:cubicBezTo>
                  <a:cubicBezTo>
                    <a:pt x="541972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843536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op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5D86358-AF96-EA5F-5B96-AB6F9966154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338676" y="2064284"/>
            <a:ext cx="2771775" cy="2773363"/>
          </a:xfrm>
          <a:prstGeom prst="ellipse">
            <a:avLst/>
          </a:prstGeom>
          <a:solidFill>
            <a:srgbClr val="84BEA6"/>
          </a:solidFill>
        </p:spPr>
        <p:txBody>
          <a:bodyPr/>
          <a:lstStyle/>
          <a:p>
            <a:endParaRPr lang="en-US"/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81C76A93-E55B-B4E0-5CC7-9C51F8154B7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83930" y="2064284"/>
            <a:ext cx="2771775" cy="2773363"/>
          </a:xfrm>
          <a:prstGeom prst="ellipse">
            <a:avLst/>
          </a:prstGeom>
          <a:solidFill>
            <a:srgbClr val="84BEA6"/>
          </a:solidFill>
        </p:spPr>
        <p:txBody>
          <a:bodyPr/>
          <a:lstStyle/>
          <a:p>
            <a:endParaRPr lang="en-US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0C474ABF-ED2D-BF1E-9BCA-38761F04D29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386038" y="5104161"/>
            <a:ext cx="4709962" cy="10874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70000"/>
              </a:lnSpc>
              <a:defRPr lang="en-US" sz="4400" kern="2000" cap="all" spc="100" baseline="0" dirty="0" smtClean="0">
                <a:solidFill>
                  <a:srgbClr val="DDE9E6"/>
                </a:solidFill>
                <a:latin typeface="Tungsten Condensed Bold" pitchFamily="50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448D5C01-056E-D1D9-29A4-5C0C734187B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15975" y="710332"/>
            <a:ext cx="11145838" cy="10874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70000"/>
              </a:lnSpc>
              <a:defRPr lang="en-US" sz="8000" kern="2000" cap="all" spc="100" baseline="0" dirty="0" smtClean="0">
                <a:solidFill>
                  <a:schemeClr val="bg1"/>
                </a:solidFill>
                <a:latin typeface="Tungsten Condensed Bold" pitchFamily="50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26" name="Text Placeholder 23">
            <a:extLst>
              <a:ext uri="{FF2B5EF4-FFF2-40B4-BE49-F238E27FC236}">
                <a16:creationId xmlns:a16="http://schemas.microsoft.com/office/drawing/2014/main" id="{0F22E73A-D256-2823-9031-F9A9C7585C6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096001" y="5104161"/>
            <a:ext cx="4799798" cy="10874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70000"/>
              </a:lnSpc>
              <a:defRPr lang="en-US" sz="4400" kern="2000" cap="all" spc="100" baseline="0" dirty="0" smtClean="0">
                <a:solidFill>
                  <a:srgbClr val="DDE9E6"/>
                </a:solidFill>
                <a:latin typeface="Tungsten Condensed Bold" pitchFamily="50" charset="0"/>
                <a:ea typeface="+mj-ea"/>
                <a:cs typeface="+mj-cs"/>
              </a:defRPr>
            </a:lvl1pPr>
          </a:lstStyle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37488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ers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>
            <a:extLst>
              <a:ext uri="{FF2B5EF4-FFF2-40B4-BE49-F238E27FC236}">
                <a16:creationId xmlns:a16="http://schemas.microsoft.com/office/drawing/2014/main" id="{710DC9A9-3D7C-4756-A758-441EE7808E2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546856" y="5300776"/>
            <a:ext cx="5098289" cy="827999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spcAft>
                <a:spcPts val="0"/>
              </a:spcAft>
              <a:buNone/>
              <a:defRPr sz="24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14" name="Text Placeholder 17">
            <a:extLst>
              <a:ext uri="{FF2B5EF4-FFF2-40B4-BE49-F238E27FC236}">
                <a16:creationId xmlns:a16="http://schemas.microsoft.com/office/drawing/2014/main" id="{B628EAE1-7F71-42E3-9598-C21E8C291D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89724" y="3449144"/>
            <a:ext cx="4412553" cy="124543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ctr">
              <a:defRPr lang="en-US" sz="6600" kern="2000" cap="all" spc="100" baseline="0" dirty="0">
                <a:solidFill>
                  <a:schemeClr val="bg1"/>
                </a:solidFill>
                <a:latin typeface="Tungsten Condensed Bold" pitchFamily="50" charset="0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en-US"/>
              <a:t>Insert title here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B4F16A-F0A6-2111-D857-5C3A8A33A2A1}"/>
              </a:ext>
            </a:extLst>
          </p:cNvPr>
          <p:cNvGrpSpPr/>
          <p:nvPr userDrawn="1"/>
        </p:nvGrpSpPr>
        <p:grpSpPr>
          <a:xfrm>
            <a:off x="9627781" y="4981712"/>
            <a:ext cx="1967832" cy="1343580"/>
            <a:chOff x="8351116" y="4093071"/>
            <a:chExt cx="2929690" cy="2000309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7566E391-8C9B-0AAA-F5A2-3D7CB6BD924D}"/>
                </a:ext>
              </a:extLst>
            </p:cNvPr>
            <p:cNvSpPr/>
            <p:nvPr userDrawn="1"/>
          </p:nvSpPr>
          <p:spPr>
            <a:xfrm>
              <a:off x="8394825" y="4800159"/>
              <a:ext cx="459543" cy="1293221"/>
            </a:xfrm>
            <a:custGeom>
              <a:avLst/>
              <a:gdLst>
                <a:gd name="connsiteX0" fmla="*/ 675989 w 675989"/>
                <a:gd name="connsiteY0" fmla="*/ 1050036 h 1902333"/>
                <a:gd name="connsiteX1" fmla="*/ 675989 w 675989"/>
                <a:gd name="connsiteY1" fmla="*/ 1648492 h 1902333"/>
                <a:gd name="connsiteX2" fmla="*/ 422148 w 675989"/>
                <a:gd name="connsiteY2" fmla="*/ 1902333 h 1902333"/>
                <a:gd name="connsiteX3" fmla="*/ 253841 w 675989"/>
                <a:gd name="connsiteY3" fmla="*/ 1902333 h 1902333"/>
                <a:gd name="connsiteX4" fmla="*/ 0 w 675989"/>
                <a:gd name="connsiteY4" fmla="*/ 1648492 h 1902333"/>
                <a:gd name="connsiteX5" fmla="*/ 0 w 675989"/>
                <a:gd name="connsiteY5" fmla="*/ 253841 h 1902333"/>
                <a:gd name="connsiteX6" fmla="*/ 253841 w 675989"/>
                <a:gd name="connsiteY6" fmla="*/ 0 h 1902333"/>
                <a:gd name="connsiteX7" fmla="*/ 416814 w 675989"/>
                <a:gd name="connsiteY7" fmla="*/ 0 h 1902333"/>
                <a:gd name="connsiteX8" fmla="*/ 670655 w 675989"/>
                <a:gd name="connsiteY8" fmla="*/ 253841 h 1902333"/>
                <a:gd name="connsiteX9" fmla="*/ 670655 w 675989"/>
                <a:gd name="connsiteY9" fmla="*/ 812197 h 1902333"/>
                <a:gd name="connsiteX10" fmla="*/ 400812 w 675989"/>
                <a:gd name="connsiteY10" fmla="*/ 812197 h 1902333"/>
                <a:gd name="connsiteX11" fmla="*/ 400812 w 675989"/>
                <a:gd name="connsiteY11" fmla="*/ 283178 h 1902333"/>
                <a:gd name="connsiteX12" fmla="*/ 352711 w 675989"/>
                <a:gd name="connsiteY12" fmla="*/ 235077 h 1902333"/>
                <a:gd name="connsiteX13" fmla="*/ 323279 w 675989"/>
                <a:gd name="connsiteY13" fmla="*/ 235077 h 1902333"/>
                <a:gd name="connsiteX14" fmla="*/ 272510 w 675989"/>
                <a:gd name="connsiteY14" fmla="*/ 283178 h 1902333"/>
                <a:gd name="connsiteX15" fmla="*/ 272510 w 675989"/>
                <a:gd name="connsiteY15" fmla="*/ 1619060 h 1902333"/>
                <a:gd name="connsiteX16" fmla="*/ 323279 w 675989"/>
                <a:gd name="connsiteY16" fmla="*/ 1667161 h 1902333"/>
                <a:gd name="connsiteX17" fmla="*/ 358045 w 675989"/>
                <a:gd name="connsiteY17" fmla="*/ 1667161 h 1902333"/>
                <a:gd name="connsiteX18" fmla="*/ 406146 w 675989"/>
                <a:gd name="connsiteY18" fmla="*/ 1619060 h 1902333"/>
                <a:gd name="connsiteX19" fmla="*/ 406146 w 675989"/>
                <a:gd name="connsiteY19" fmla="*/ 1049941 h 1902333"/>
                <a:gd name="connsiteX20" fmla="*/ 675989 w 675989"/>
                <a:gd name="connsiteY20" fmla="*/ 1049941 h 1902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75989" h="1902333">
                  <a:moveTo>
                    <a:pt x="675989" y="1050036"/>
                  </a:moveTo>
                  <a:lnTo>
                    <a:pt x="675989" y="1648492"/>
                  </a:lnTo>
                  <a:cubicBezTo>
                    <a:pt x="675989" y="1816799"/>
                    <a:pt x="593122" y="1902333"/>
                    <a:pt x="422148" y="1902333"/>
                  </a:cubicBezTo>
                  <a:lnTo>
                    <a:pt x="253841" y="1902333"/>
                  </a:lnTo>
                  <a:cubicBezTo>
                    <a:pt x="85534" y="1902333"/>
                    <a:pt x="0" y="1816799"/>
                    <a:pt x="0" y="1648492"/>
                  </a:cubicBezTo>
                  <a:lnTo>
                    <a:pt x="0" y="253841"/>
                  </a:lnTo>
                  <a:cubicBezTo>
                    <a:pt x="0" y="85535"/>
                    <a:pt x="85534" y="0"/>
                    <a:pt x="253841" y="0"/>
                  </a:cubicBezTo>
                  <a:lnTo>
                    <a:pt x="416814" y="0"/>
                  </a:lnTo>
                  <a:cubicBezTo>
                    <a:pt x="587788" y="0"/>
                    <a:pt x="670655" y="85535"/>
                    <a:pt x="670655" y="253841"/>
                  </a:cubicBezTo>
                  <a:lnTo>
                    <a:pt x="670655" y="812197"/>
                  </a:lnTo>
                  <a:lnTo>
                    <a:pt x="400812" y="812197"/>
                  </a:lnTo>
                  <a:lnTo>
                    <a:pt x="400812" y="283178"/>
                  </a:lnTo>
                  <a:cubicBezTo>
                    <a:pt x="400812" y="251079"/>
                    <a:pt x="387477" y="235077"/>
                    <a:pt x="352711" y="235077"/>
                  </a:cubicBezTo>
                  <a:lnTo>
                    <a:pt x="323279" y="235077"/>
                  </a:lnTo>
                  <a:cubicBezTo>
                    <a:pt x="288512" y="235077"/>
                    <a:pt x="272510" y="251079"/>
                    <a:pt x="272510" y="283178"/>
                  </a:cubicBezTo>
                  <a:lnTo>
                    <a:pt x="272510" y="1619060"/>
                  </a:lnTo>
                  <a:cubicBezTo>
                    <a:pt x="272510" y="1651159"/>
                    <a:pt x="288512" y="1667161"/>
                    <a:pt x="323279" y="1667161"/>
                  </a:cubicBezTo>
                  <a:lnTo>
                    <a:pt x="358045" y="1667161"/>
                  </a:lnTo>
                  <a:cubicBezTo>
                    <a:pt x="390144" y="1667161"/>
                    <a:pt x="406146" y="1651159"/>
                    <a:pt x="406146" y="1619060"/>
                  </a:cubicBezTo>
                  <a:lnTo>
                    <a:pt x="406146" y="1049941"/>
                  </a:lnTo>
                  <a:lnTo>
                    <a:pt x="675989" y="104994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821E3DC8-51D6-CB21-CB25-DFABF40F2165}"/>
                </a:ext>
              </a:extLst>
            </p:cNvPr>
            <p:cNvSpPr/>
            <p:nvPr userDrawn="1"/>
          </p:nvSpPr>
          <p:spPr>
            <a:xfrm>
              <a:off x="9025054" y="4811037"/>
              <a:ext cx="452290" cy="1271399"/>
            </a:xfrm>
            <a:custGeom>
              <a:avLst/>
              <a:gdLst>
                <a:gd name="connsiteX0" fmla="*/ 665226 w 665321"/>
                <a:gd name="connsiteY0" fmla="*/ 1162241 h 1870233"/>
                <a:gd name="connsiteX1" fmla="*/ 665226 w 665321"/>
                <a:gd name="connsiteY1" fmla="*/ 1870234 h 1870233"/>
                <a:gd name="connsiteX2" fmla="*/ 392716 w 665321"/>
                <a:gd name="connsiteY2" fmla="*/ 1870234 h 1870233"/>
                <a:gd name="connsiteX3" fmla="*/ 392716 w 665321"/>
                <a:gd name="connsiteY3" fmla="*/ 1164908 h 1870233"/>
                <a:gd name="connsiteX4" fmla="*/ 341947 w 665321"/>
                <a:gd name="connsiteY4" fmla="*/ 1116806 h 1870233"/>
                <a:gd name="connsiteX5" fmla="*/ 275177 w 665321"/>
                <a:gd name="connsiteY5" fmla="*/ 1116806 h 1870233"/>
                <a:gd name="connsiteX6" fmla="*/ 275177 w 665321"/>
                <a:gd name="connsiteY6" fmla="*/ 1870234 h 1870233"/>
                <a:gd name="connsiteX7" fmla="*/ 0 w 665321"/>
                <a:gd name="connsiteY7" fmla="*/ 1870234 h 1870233"/>
                <a:gd name="connsiteX8" fmla="*/ 0 w 665321"/>
                <a:gd name="connsiteY8" fmla="*/ 0 h 1870233"/>
                <a:gd name="connsiteX9" fmla="*/ 408813 w 665321"/>
                <a:gd name="connsiteY9" fmla="*/ 0 h 1870233"/>
                <a:gd name="connsiteX10" fmla="*/ 662654 w 665321"/>
                <a:gd name="connsiteY10" fmla="*/ 253841 h 1870233"/>
                <a:gd name="connsiteX11" fmla="*/ 662654 w 665321"/>
                <a:gd name="connsiteY11" fmla="*/ 782860 h 1870233"/>
                <a:gd name="connsiteX12" fmla="*/ 545116 w 665321"/>
                <a:gd name="connsiteY12" fmla="*/ 985933 h 1870233"/>
                <a:gd name="connsiteX13" fmla="*/ 665321 w 665321"/>
                <a:gd name="connsiteY13" fmla="*/ 1162241 h 1870233"/>
                <a:gd name="connsiteX14" fmla="*/ 339280 w 665321"/>
                <a:gd name="connsiteY14" fmla="*/ 237839 h 1870233"/>
                <a:gd name="connsiteX15" fmla="*/ 275177 w 665321"/>
                <a:gd name="connsiteY15" fmla="*/ 237839 h 1870233"/>
                <a:gd name="connsiteX16" fmla="*/ 275177 w 665321"/>
                <a:gd name="connsiteY16" fmla="*/ 884396 h 1870233"/>
                <a:gd name="connsiteX17" fmla="*/ 339280 w 665321"/>
                <a:gd name="connsiteY17" fmla="*/ 884396 h 1870233"/>
                <a:gd name="connsiteX18" fmla="*/ 390049 w 665321"/>
                <a:gd name="connsiteY18" fmla="*/ 833628 h 1870233"/>
                <a:gd name="connsiteX19" fmla="*/ 390049 w 665321"/>
                <a:gd name="connsiteY19" fmla="*/ 285940 h 1870233"/>
                <a:gd name="connsiteX20" fmla="*/ 339280 w 665321"/>
                <a:gd name="connsiteY20" fmla="*/ 237839 h 1870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5321" h="1870233">
                  <a:moveTo>
                    <a:pt x="665226" y="1162241"/>
                  </a:moveTo>
                  <a:lnTo>
                    <a:pt x="665226" y="1870234"/>
                  </a:lnTo>
                  <a:lnTo>
                    <a:pt x="392716" y="1870234"/>
                  </a:lnTo>
                  <a:lnTo>
                    <a:pt x="392716" y="1164908"/>
                  </a:lnTo>
                  <a:cubicBezTo>
                    <a:pt x="392716" y="1132808"/>
                    <a:pt x="376714" y="1116806"/>
                    <a:pt x="341947" y="1116806"/>
                  </a:cubicBezTo>
                  <a:lnTo>
                    <a:pt x="275177" y="1116806"/>
                  </a:lnTo>
                  <a:lnTo>
                    <a:pt x="275177" y="1870234"/>
                  </a:lnTo>
                  <a:lnTo>
                    <a:pt x="0" y="1870234"/>
                  </a:lnTo>
                  <a:lnTo>
                    <a:pt x="0" y="0"/>
                  </a:lnTo>
                  <a:lnTo>
                    <a:pt x="408813" y="0"/>
                  </a:lnTo>
                  <a:cubicBezTo>
                    <a:pt x="579787" y="0"/>
                    <a:pt x="662654" y="85535"/>
                    <a:pt x="662654" y="253841"/>
                  </a:cubicBezTo>
                  <a:lnTo>
                    <a:pt x="662654" y="782860"/>
                  </a:lnTo>
                  <a:cubicBezTo>
                    <a:pt x="662654" y="900398"/>
                    <a:pt x="619887" y="959168"/>
                    <a:pt x="545116" y="985933"/>
                  </a:cubicBezTo>
                  <a:cubicBezTo>
                    <a:pt x="630650" y="1009936"/>
                    <a:pt x="665321" y="1063371"/>
                    <a:pt x="665321" y="1162241"/>
                  </a:cubicBezTo>
                  <a:close/>
                  <a:moveTo>
                    <a:pt x="339280" y="237839"/>
                  </a:moveTo>
                  <a:lnTo>
                    <a:pt x="275177" y="237839"/>
                  </a:lnTo>
                  <a:lnTo>
                    <a:pt x="275177" y="884396"/>
                  </a:lnTo>
                  <a:lnTo>
                    <a:pt x="339280" y="884396"/>
                  </a:lnTo>
                  <a:cubicBezTo>
                    <a:pt x="374047" y="884396"/>
                    <a:pt x="390049" y="868394"/>
                    <a:pt x="390049" y="833628"/>
                  </a:cubicBezTo>
                  <a:lnTo>
                    <a:pt x="390049" y="285940"/>
                  </a:lnTo>
                  <a:cubicBezTo>
                    <a:pt x="390049" y="253841"/>
                    <a:pt x="374047" y="237839"/>
                    <a:pt x="339280" y="237839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30931DC1-9AB5-4196-89B8-592F579477FF}"/>
                </a:ext>
              </a:extLst>
            </p:cNvPr>
            <p:cNvSpPr/>
            <p:nvPr userDrawn="1"/>
          </p:nvSpPr>
          <p:spPr>
            <a:xfrm>
              <a:off x="9642655" y="5023553"/>
              <a:ext cx="414022" cy="1069827"/>
            </a:xfrm>
            <a:custGeom>
              <a:avLst/>
              <a:gdLst>
                <a:gd name="connsiteX0" fmla="*/ 253651 w 609028"/>
                <a:gd name="connsiteY0" fmla="*/ 881729 h 1573720"/>
                <a:gd name="connsiteX1" fmla="*/ 253651 w 609028"/>
                <a:gd name="connsiteY1" fmla="*/ 1306544 h 1573720"/>
                <a:gd name="connsiteX2" fmla="*/ 296418 w 609028"/>
                <a:gd name="connsiteY2" fmla="*/ 1349311 h 1573720"/>
                <a:gd name="connsiteX3" fmla="*/ 317754 w 609028"/>
                <a:gd name="connsiteY3" fmla="*/ 1349311 h 1573720"/>
                <a:gd name="connsiteX4" fmla="*/ 363188 w 609028"/>
                <a:gd name="connsiteY4" fmla="*/ 1306544 h 1573720"/>
                <a:gd name="connsiteX5" fmla="*/ 363188 w 609028"/>
                <a:gd name="connsiteY5" fmla="*/ 1001935 h 1573720"/>
                <a:gd name="connsiteX6" fmla="*/ 609028 w 609028"/>
                <a:gd name="connsiteY6" fmla="*/ 1001935 h 1573720"/>
                <a:gd name="connsiteX7" fmla="*/ 609028 w 609028"/>
                <a:gd name="connsiteY7" fmla="*/ 1333214 h 1573720"/>
                <a:gd name="connsiteX8" fmla="*/ 371284 w 609028"/>
                <a:gd name="connsiteY8" fmla="*/ 1573721 h 1573720"/>
                <a:gd name="connsiteX9" fmla="*/ 237744 w 609028"/>
                <a:gd name="connsiteY9" fmla="*/ 1573721 h 1573720"/>
                <a:gd name="connsiteX10" fmla="*/ 0 w 609028"/>
                <a:gd name="connsiteY10" fmla="*/ 1333214 h 1573720"/>
                <a:gd name="connsiteX11" fmla="*/ 0 w 609028"/>
                <a:gd name="connsiteY11" fmla="*/ 237744 h 1573720"/>
                <a:gd name="connsiteX12" fmla="*/ 237744 w 609028"/>
                <a:gd name="connsiteY12" fmla="*/ 0 h 1573720"/>
                <a:gd name="connsiteX13" fmla="*/ 371284 w 609028"/>
                <a:gd name="connsiteY13" fmla="*/ 0 h 1573720"/>
                <a:gd name="connsiteX14" fmla="*/ 609028 w 609028"/>
                <a:gd name="connsiteY14" fmla="*/ 237744 h 1573720"/>
                <a:gd name="connsiteX15" fmla="*/ 609028 w 609028"/>
                <a:gd name="connsiteY15" fmla="*/ 881634 h 1573720"/>
                <a:gd name="connsiteX16" fmla="*/ 253651 w 609028"/>
                <a:gd name="connsiteY16" fmla="*/ 881634 h 1573720"/>
                <a:gd name="connsiteX17" fmla="*/ 253651 w 609028"/>
                <a:gd name="connsiteY17" fmla="*/ 681323 h 1573720"/>
                <a:gd name="connsiteX18" fmla="*/ 357854 w 609028"/>
                <a:gd name="connsiteY18" fmla="*/ 681323 h 1573720"/>
                <a:gd name="connsiteX19" fmla="*/ 357854 w 609028"/>
                <a:gd name="connsiteY19" fmla="*/ 261842 h 1573720"/>
                <a:gd name="connsiteX20" fmla="*/ 315087 w 609028"/>
                <a:gd name="connsiteY20" fmla="*/ 219075 h 1573720"/>
                <a:gd name="connsiteX21" fmla="*/ 296418 w 609028"/>
                <a:gd name="connsiteY21" fmla="*/ 219075 h 1573720"/>
                <a:gd name="connsiteX22" fmla="*/ 253651 w 609028"/>
                <a:gd name="connsiteY22" fmla="*/ 261842 h 1573720"/>
                <a:gd name="connsiteX23" fmla="*/ 253651 w 609028"/>
                <a:gd name="connsiteY23" fmla="*/ 681323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9028" h="1573720">
                  <a:moveTo>
                    <a:pt x="253651" y="881729"/>
                  </a:moveTo>
                  <a:lnTo>
                    <a:pt x="253651" y="1306544"/>
                  </a:lnTo>
                  <a:cubicBezTo>
                    <a:pt x="253651" y="1335977"/>
                    <a:pt x="266986" y="1349311"/>
                    <a:pt x="296418" y="1349311"/>
                  </a:cubicBezTo>
                  <a:lnTo>
                    <a:pt x="317754" y="1349311"/>
                  </a:lnTo>
                  <a:cubicBezTo>
                    <a:pt x="347186" y="1349311"/>
                    <a:pt x="363188" y="1335977"/>
                    <a:pt x="363188" y="1306544"/>
                  </a:cubicBezTo>
                  <a:lnTo>
                    <a:pt x="363188" y="1001935"/>
                  </a:lnTo>
                  <a:lnTo>
                    <a:pt x="609028" y="1001935"/>
                  </a:lnTo>
                  <a:lnTo>
                    <a:pt x="609028" y="1333214"/>
                  </a:lnTo>
                  <a:cubicBezTo>
                    <a:pt x="609028" y="1493520"/>
                    <a:pt x="528828" y="1573721"/>
                    <a:pt x="371284" y="1573721"/>
                  </a:cubicBezTo>
                  <a:lnTo>
                    <a:pt x="237744" y="1573721"/>
                  </a:ln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71284" y="0"/>
                  </a:lnTo>
                  <a:cubicBezTo>
                    <a:pt x="528923" y="0"/>
                    <a:pt x="609028" y="80200"/>
                    <a:pt x="609028" y="237744"/>
                  </a:cubicBezTo>
                  <a:lnTo>
                    <a:pt x="609028" y="881634"/>
                  </a:lnTo>
                  <a:lnTo>
                    <a:pt x="253651" y="881634"/>
                  </a:lnTo>
                  <a:close/>
                  <a:moveTo>
                    <a:pt x="253651" y="681323"/>
                  </a:moveTo>
                  <a:lnTo>
                    <a:pt x="357854" y="681323"/>
                  </a:lnTo>
                  <a:lnTo>
                    <a:pt x="357854" y="261842"/>
                  </a:lnTo>
                  <a:cubicBezTo>
                    <a:pt x="357854" y="232410"/>
                    <a:pt x="344519" y="219075"/>
                    <a:pt x="315087" y="219075"/>
                  </a:cubicBezTo>
                  <a:lnTo>
                    <a:pt x="296418" y="219075"/>
                  </a:lnTo>
                  <a:cubicBezTo>
                    <a:pt x="266986" y="219075"/>
                    <a:pt x="253651" y="232410"/>
                    <a:pt x="253651" y="261842"/>
                  </a:cubicBezTo>
                  <a:lnTo>
                    <a:pt x="253651" y="681323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F58AA0A-4BAB-9A4A-F183-96A3D12DE063}"/>
                </a:ext>
              </a:extLst>
            </p:cNvPr>
            <p:cNvSpPr/>
            <p:nvPr userDrawn="1"/>
          </p:nvSpPr>
          <p:spPr>
            <a:xfrm>
              <a:off x="10225550" y="4811037"/>
              <a:ext cx="461290" cy="1271464"/>
            </a:xfrm>
            <a:custGeom>
              <a:avLst/>
              <a:gdLst>
                <a:gd name="connsiteX0" fmla="*/ 0 w 678560"/>
                <a:gd name="connsiteY0" fmla="*/ 0 h 1870328"/>
                <a:gd name="connsiteX1" fmla="*/ 384715 w 678560"/>
                <a:gd name="connsiteY1" fmla="*/ 0 h 1870328"/>
                <a:gd name="connsiteX2" fmla="*/ 678561 w 678560"/>
                <a:gd name="connsiteY2" fmla="*/ 293942 h 1870328"/>
                <a:gd name="connsiteX3" fmla="*/ 678561 w 678560"/>
                <a:gd name="connsiteY3" fmla="*/ 1576388 h 1870328"/>
                <a:gd name="connsiteX4" fmla="*/ 384715 w 678560"/>
                <a:gd name="connsiteY4" fmla="*/ 1870329 h 1870328"/>
                <a:gd name="connsiteX5" fmla="*/ 0 w 678560"/>
                <a:gd name="connsiteY5" fmla="*/ 1870329 h 1870328"/>
                <a:gd name="connsiteX6" fmla="*/ 0 w 678560"/>
                <a:gd name="connsiteY6" fmla="*/ 0 h 1870328"/>
                <a:gd name="connsiteX7" fmla="*/ 275177 w 678560"/>
                <a:gd name="connsiteY7" fmla="*/ 1635157 h 1870328"/>
                <a:gd name="connsiteX8" fmla="*/ 328613 w 678560"/>
                <a:gd name="connsiteY8" fmla="*/ 1635157 h 1870328"/>
                <a:gd name="connsiteX9" fmla="*/ 406051 w 678560"/>
                <a:gd name="connsiteY9" fmla="*/ 1560386 h 1870328"/>
                <a:gd name="connsiteX10" fmla="*/ 406051 w 678560"/>
                <a:gd name="connsiteY10" fmla="*/ 309944 h 1870328"/>
                <a:gd name="connsiteX11" fmla="*/ 328613 w 678560"/>
                <a:gd name="connsiteY11" fmla="*/ 235172 h 1870328"/>
                <a:gd name="connsiteX12" fmla="*/ 275177 w 678560"/>
                <a:gd name="connsiteY12" fmla="*/ 235172 h 1870328"/>
                <a:gd name="connsiteX13" fmla="*/ 275177 w 678560"/>
                <a:gd name="connsiteY13" fmla="*/ 1635157 h 1870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8560" h="1870328">
                  <a:moveTo>
                    <a:pt x="0" y="0"/>
                  </a:moveTo>
                  <a:lnTo>
                    <a:pt x="384715" y="0"/>
                  </a:lnTo>
                  <a:cubicBezTo>
                    <a:pt x="585121" y="0"/>
                    <a:pt x="678561" y="96203"/>
                    <a:pt x="678561" y="293942"/>
                  </a:cubicBezTo>
                  <a:lnTo>
                    <a:pt x="678561" y="1576388"/>
                  </a:lnTo>
                  <a:cubicBezTo>
                    <a:pt x="678561" y="1774127"/>
                    <a:pt x="585025" y="1870329"/>
                    <a:pt x="384715" y="1870329"/>
                  </a:cubicBezTo>
                  <a:lnTo>
                    <a:pt x="0" y="1870329"/>
                  </a:lnTo>
                  <a:lnTo>
                    <a:pt x="0" y="0"/>
                  </a:lnTo>
                  <a:close/>
                  <a:moveTo>
                    <a:pt x="275177" y="1635157"/>
                  </a:moveTo>
                  <a:lnTo>
                    <a:pt x="328613" y="1635157"/>
                  </a:lnTo>
                  <a:cubicBezTo>
                    <a:pt x="382048" y="1635157"/>
                    <a:pt x="406051" y="1613821"/>
                    <a:pt x="406051" y="1560386"/>
                  </a:cubicBezTo>
                  <a:lnTo>
                    <a:pt x="406051" y="309944"/>
                  </a:lnTo>
                  <a:cubicBezTo>
                    <a:pt x="406051" y="256508"/>
                    <a:pt x="382048" y="235172"/>
                    <a:pt x="328613" y="235172"/>
                  </a:cubicBezTo>
                  <a:lnTo>
                    <a:pt x="275177" y="235172"/>
                  </a:lnTo>
                  <a:lnTo>
                    <a:pt x="275177" y="1635157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9416E0-D787-86CA-E7A8-29C0DD2F4ACA}"/>
                </a:ext>
              </a:extLst>
            </p:cNvPr>
            <p:cNvSpPr/>
            <p:nvPr userDrawn="1"/>
          </p:nvSpPr>
          <p:spPr>
            <a:xfrm>
              <a:off x="10854028" y="5023553"/>
              <a:ext cx="426778" cy="1069827"/>
            </a:xfrm>
            <a:custGeom>
              <a:avLst/>
              <a:gdLst>
                <a:gd name="connsiteX0" fmla="*/ 237744 w 627792"/>
                <a:gd name="connsiteY0" fmla="*/ 1573721 h 1573720"/>
                <a:gd name="connsiteX1" fmla="*/ 0 w 627792"/>
                <a:gd name="connsiteY1" fmla="*/ 1333214 h 1573720"/>
                <a:gd name="connsiteX2" fmla="*/ 0 w 627792"/>
                <a:gd name="connsiteY2" fmla="*/ 237744 h 1573720"/>
                <a:gd name="connsiteX3" fmla="*/ 237744 w 627792"/>
                <a:gd name="connsiteY3" fmla="*/ 0 h 1573720"/>
                <a:gd name="connsiteX4" fmla="*/ 390049 w 627792"/>
                <a:gd name="connsiteY4" fmla="*/ 0 h 1573720"/>
                <a:gd name="connsiteX5" fmla="*/ 627793 w 627792"/>
                <a:gd name="connsiteY5" fmla="*/ 237744 h 1573720"/>
                <a:gd name="connsiteX6" fmla="*/ 627793 w 627792"/>
                <a:gd name="connsiteY6" fmla="*/ 1333214 h 1573720"/>
                <a:gd name="connsiteX7" fmla="*/ 390049 w 627792"/>
                <a:gd name="connsiteY7" fmla="*/ 1573721 h 1573720"/>
                <a:gd name="connsiteX8" fmla="*/ 237744 w 627792"/>
                <a:gd name="connsiteY8" fmla="*/ 1573721 h 1573720"/>
                <a:gd name="connsiteX9" fmla="*/ 299180 w 627792"/>
                <a:gd name="connsiteY9" fmla="*/ 227171 h 1573720"/>
                <a:gd name="connsiteX10" fmla="*/ 256413 w 627792"/>
                <a:gd name="connsiteY10" fmla="*/ 269938 h 1573720"/>
                <a:gd name="connsiteX11" fmla="*/ 256413 w 627792"/>
                <a:gd name="connsiteY11" fmla="*/ 1303877 h 1573720"/>
                <a:gd name="connsiteX12" fmla="*/ 299180 w 627792"/>
                <a:gd name="connsiteY12" fmla="*/ 1346644 h 1573720"/>
                <a:gd name="connsiteX13" fmla="*/ 328613 w 627792"/>
                <a:gd name="connsiteY13" fmla="*/ 1346644 h 1573720"/>
                <a:gd name="connsiteX14" fmla="*/ 371380 w 627792"/>
                <a:gd name="connsiteY14" fmla="*/ 1303877 h 1573720"/>
                <a:gd name="connsiteX15" fmla="*/ 371380 w 627792"/>
                <a:gd name="connsiteY15" fmla="*/ 269938 h 1573720"/>
                <a:gd name="connsiteX16" fmla="*/ 328613 w 627792"/>
                <a:gd name="connsiteY16" fmla="*/ 227171 h 1573720"/>
                <a:gd name="connsiteX17" fmla="*/ 299180 w 627792"/>
                <a:gd name="connsiteY17" fmla="*/ 227171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27792" h="1573720">
                  <a:moveTo>
                    <a:pt x="237744" y="1573721"/>
                  </a:move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90049" y="0"/>
                  </a:lnTo>
                  <a:cubicBezTo>
                    <a:pt x="550355" y="0"/>
                    <a:pt x="627793" y="80200"/>
                    <a:pt x="627793" y="237744"/>
                  </a:cubicBezTo>
                  <a:lnTo>
                    <a:pt x="627793" y="1333214"/>
                  </a:lnTo>
                  <a:cubicBezTo>
                    <a:pt x="627793" y="1493520"/>
                    <a:pt x="550355" y="1573721"/>
                    <a:pt x="390049" y="1573721"/>
                  </a:cubicBezTo>
                  <a:lnTo>
                    <a:pt x="237744" y="1573721"/>
                  </a:lnTo>
                  <a:close/>
                  <a:moveTo>
                    <a:pt x="299180" y="227171"/>
                  </a:moveTo>
                  <a:cubicBezTo>
                    <a:pt x="269748" y="227171"/>
                    <a:pt x="256413" y="240506"/>
                    <a:pt x="256413" y="269938"/>
                  </a:cubicBezTo>
                  <a:lnTo>
                    <a:pt x="256413" y="1303877"/>
                  </a:lnTo>
                  <a:cubicBezTo>
                    <a:pt x="256413" y="1333310"/>
                    <a:pt x="269748" y="1346644"/>
                    <a:pt x="299180" y="1346644"/>
                  </a:cubicBezTo>
                  <a:lnTo>
                    <a:pt x="328613" y="1346644"/>
                  </a:lnTo>
                  <a:cubicBezTo>
                    <a:pt x="358045" y="1346644"/>
                    <a:pt x="371380" y="1333310"/>
                    <a:pt x="371380" y="1303877"/>
                  </a:cubicBezTo>
                  <a:lnTo>
                    <a:pt x="371380" y="269938"/>
                  </a:lnTo>
                  <a:cubicBezTo>
                    <a:pt x="371380" y="240506"/>
                    <a:pt x="358045" y="227171"/>
                    <a:pt x="328613" y="227171"/>
                  </a:cubicBezTo>
                  <a:lnTo>
                    <a:pt x="299180" y="22717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B94478C-F953-8116-0C85-72C6FC3FC2AF}"/>
                </a:ext>
              </a:extLst>
            </p:cNvPr>
            <p:cNvSpPr/>
            <p:nvPr userDrawn="1"/>
          </p:nvSpPr>
          <p:spPr>
            <a:xfrm>
              <a:off x="9459471" y="4288362"/>
              <a:ext cx="731175" cy="84306"/>
            </a:xfrm>
            <a:custGeom>
              <a:avLst/>
              <a:gdLst>
                <a:gd name="connsiteX0" fmla="*/ 0 w 1075562"/>
                <a:gd name="connsiteY0" fmla="*/ 0 h 124015"/>
                <a:gd name="connsiteX1" fmla="*/ 1075563 w 1075562"/>
                <a:gd name="connsiteY1" fmla="*/ 0 h 124015"/>
                <a:gd name="connsiteX2" fmla="*/ 1075563 w 1075562"/>
                <a:gd name="connsiteY2" fmla="*/ 124016 h 124015"/>
                <a:gd name="connsiteX3" fmla="*/ 0 w 1075562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5562" h="124015">
                  <a:moveTo>
                    <a:pt x="0" y="0"/>
                  </a:moveTo>
                  <a:lnTo>
                    <a:pt x="1075563" y="0"/>
                  </a:lnTo>
                  <a:lnTo>
                    <a:pt x="1075563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C09F34C-24AA-88BC-7949-C11574A0E719}"/>
                </a:ext>
              </a:extLst>
            </p:cNvPr>
            <p:cNvSpPr/>
            <p:nvPr userDrawn="1"/>
          </p:nvSpPr>
          <p:spPr>
            <a:xfrm>
              <a:off x="8820696" y="4288362"/>
              <a:ext cx="178585" cy="84306"/>
            </a:xfrm>
            <a:custGeom>
              <a:avLst/>
              <a:gdLst>
                <a:gd name="connsiteX0" fmla="*/ 0 w 262699"/>
                <a:gd name="connsiteY0" fmla="*/ 0 h 124015"/>
                <a:gd name="connsiteX1" fmla="*/ 262700 w 262699"/>
                <a:gd name="connsiteY1" fmla="*/ 0 h 124015"/>
                <a:gd name="connsiteX2" fmla="*/ 262700 w 262699"/>
                <a:gd name="connsiteY2" fmla="*/ 124016 h 124015"/>
                <a:gd name="connsiteX3" fmla="*/ 0 w 262699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699" h="124015">
                  <a:moveTo>
                    <a:pt x="0" y="0"/>
                  </a:moveTo>
                  <a:lnTo>
                    <a:pt x="262700" y="0"/>
                  </a:lnTo>
                  <a:lnTo>
                    <a:pt x="262700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AA3AB58-F0C1-9BCD-D0CF-699A9322B79F}"/>
                </a:ext>
              </a:extLst>
            </p:cNvPr>
            <p:cNvSpPr/>
            <p:nvPr userDrawn="1"/>
          </p:nvSpPr>
          <p:spPr>
            <a:xfrm>
              <a:off x="835111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377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686" y="698659"/>
                    <a:pt x="0" y="541973"/>
                    <a:pt x="0" y="349377"/>
                  </a:cubicBezTo>
                  <a:cubicBezTo>
                    <a:pt x="0" y="15678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FB75032-82FB-15C5-77D3-FF9E236B6B66}"/>
                </a:ext>
              </a:extLst>
            </p:cNvPr>
            <p:cNvSpPr/>
            <p:nvPr userDrawn="1"/>
          </p:nvSpPr>
          <p:spPr>
            <a:xfrm>
              <a:off x="8992545" y="4093072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3014E39-49D8-7209-23BC-4D375F5D0032}"/>
                </a:ext>
              </a:extLst>
            </p:cNvPr>
            <p:cNvSpPr/>
            <p:nvPr userDrawn="1"/>
          </p:nvSpPr>
          <p:spPr>
            <a:xfrm>
              <a:off x="1018254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781" y="0"/>
                    <a:pt x="349377" y="0"/>
                  </a:cubicBezTo>
                  <a:cubicBezTo>
                    <a:pt x="541972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5D86358-AF96-EA5F-5B96-AB6F9966154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710113" y="485740"/>
            <a:ext cx="2771775" cy="2773363"/>
          </a:xfrm>
          <a:prstGeom prst="ellipse">
            <a:avLst/>
          </a:prstGeom>
          <a:solidFill>
            <a:srgbClr val="84BEA6"/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3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33B20E2-A0BE-2021-8742-0D96D7FAEA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rot="-1800000">
            <a:off x="6290729" y="3990357"/>
            <a:ext cx="10166204" cy="3179284"/>
          </a:xfrm>
          <a:custGeom>
            <a:avLst/>
            <a:gdLst>
              <a:gd name="connsiteX0" fmla="*/ 10166204 w 10166204"/>
              <a:gd name="connsiteY0" fmla="*/ 9226 h 3179284"/>
              <a:gd name="connsiteX1" fmla="*/ 8335970 w 10166204"/>
              <a:gd name="connsiteY1" fmla="*/ 3179284 h 3179284"/>
              <a:gd name="connsiteX2" fmla="*/ 2725308 w 10166204"/>
              <a:gd name="connsiteY2" fmla="*/ 3179283 h 3179284"/>
              <a:gd name="connsiteX3" fmla="*/ 842 w 10166204"/>
              <a:gd name="connsiteY3" fmla="*/ 1606312 h 3179284"/>
              <a:gd name="connsiteX4" fmla="*/ 0 w 10166204"/>
              <a:gd name="connsiteY4" fmla="*/ 1589641 h 3179284"/>
              <a:gd name="connsiteX5" fmla="*/ 0 w 10166204"/>
              <a:gd name="connsiteY5" fmla="*/ 1589642 h 3179284"/>
              <a:gd name="connsiteX6" fmla="*/ 1589642 w 10166204"/>
              <a:gd name="connsiteY6" fmla="*/ 0 h 3179284"/>
              <a:gd name="connsiteX7" fmla="*/ 10019954 w 10166204"/>
              <a:gd name="connsiteY7" fmla="*/ 0 h 3179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166204" h="3179284">
                <a:moveTo>
                  <a:pt x="10166204" y="9226"/>
                </a:moveTo>
                <a:lnTo>
                  <a:pt x="8335970" y="3179284"/>
                </a:lnTo>
                <a:lnTo>
                  <a:pt x="2725308" y="3179283"/>
                </a:lnTo>
                <a:lnTo>
                  <a:pt x="842" y="1606312"/>
                </a:lnTo>
                <a:lnTo>
                  <a:pt x="0" y="1589641"/>
                </a:lnTo>
                <a:lnTo>
                  <a:pt x="0" y="1589642"/>
                </a:lnTo>
                <a:cubicBezTo>
                  <a:pt x="0" y="711707"/>
                  <a:pt x="711707" y="0"/>
                  <a:pt x="1589642" y="0"/>
                </a:cubicBezTo>
                <a:lnTo>
                  <a:pt x="10019954" y="0"/>
                </a:ln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042400"/>
            <a:ext cx="10353191" cy="278275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79000"/>
              </a:lnSpc>
              <a:defRPr sz="1250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4313200"/>
            <a:ext cx="5449887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40F8E9B-6D4B-5251-39F9-65C4F1C42AB5}"/>
              </a:ext>
            </a:extLst>
          </p:cNvPr>
          <p:cNvGrpSpPr/>
          <p:nvPr userDrawn="1"/>
        </p:nvGrpSpPr>
        <p:grpSpPr>
          <a:xfrm>
            <a:off x="9627781" y="4981712"/>
            <a:ext cx="1967832" cy="1343580"/>
            <a:chOff x="8351116" y="4093071"/>
            <a:chExt cx="2929690" cy="2000309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561A2C0-CB60-B80B-F500-FDE3AC23781A}"/>
                </a:ext>
              </a:extLst>
            </p:cNvPr>
            <p:cNvSpPr/>
            <p:nvPr userDrawn="1"/>
          </p:nvSpPr>
          <p:spPr>
            <a:xfrm>
              <a:off x="8394825" y="4800159"/>
              <a:ext cx="459543" cy="1293221"/>
            </a:xfrm>
            <a:custGeom>
              <a:avLst/>
              <a:gdLst>
                <a:gd name="connsiteX0" fmla="*/ 675989 w 675989"/>
                <a:gd name="connsiteY0" fmla="*/ 1050036 h 1902333"/>
                <a:gd name="connsiteX1" fmla="*/ 675989 w 675989"/>
                <a:gd name="connsiteY1" fmla="*/ 1648492 h 1902333"/>
                <a:gd name="connsiteX2" fmla="*/ 422148 w 675989"/>
                <a:gd name="connsiteY2" fmla="*/ 1902333 h 1902333"/>
                <a:gd name="connsiteX3" fmla="*/ 253841 w 675989"/>
                <a:gd name="connsiteY3" fmla="*/ 1902333 h 1902333"/>
                <a:gd name="connsiteX4" fmla="*/ 0 w 675989"/>
                <a:gd name="connsiteY4" fmla="*/ 1648492 h 1902333"/>
                <a:gd name="connsiteX5" fmla="*/ 0 w 675989"/>
                <a:gd name="connsiteY5" fmla="*/ 253841 h 1902333"/>
                <a:gd name="connsiteX6" fmla="*/ 253841 w 675989"/>
                <a:gd name="connsiteY6" fmla="*/ 0 h 1902333"/>
                <a:gd name="connsiteX7" fmla="*/ 416814 w 675989"/>
                <a:gd name="connsiteY7" fmla="*/ 0 h 1902333"/>
                <a:gd name="connsiteX8" fmla="*/ 670655 w 675989"/>
                <a:gd name="connsiteY8" fmla="*/ 253841 h 1902333"/>
                <a:gd name="connsiteX9" fmla="*/ 670655 w 675989"/>
                <a:gd name="connsiteY9" fmla="*/ 812197 h 1902333"/>
                <a:gd name="connsiteX10" fmla="*/ 400812 w 675989"/>
                <a:gd name="connsiteY10" fmla="*/ 812197 h 1902333"/>
                <a:gd name="connsiteX11" fmla="*/ 400812 w 675989"/>
                <a:gd name="connsiteY11" fmla="*/ 283178 h 1902333"/>
                <a:gd name="connsiteX12" fmla="*/ 352711 w 675989"/>
                <a:gd name="connsiteY12" fmla="*/ 235077 h 1902333"/>
                <a:gd name="connsiteX13" fmla="*/ 323279 w 675989"/>
                <a:gd name="connsiteY13" fmla="*/ 235077 h 1902333"/>
                <a:gd name="connsiteX14" fmla="*/ 272510 w 675989"/>
                <a:gd name="connsiteY14" fmla="*/ 283178 h 1902333"/>
                <a:gd name="connsiteX15" fmla="*/ 272510 w 675989"/>
                <a:gd name="connsiteY15" fmla="*/ 1619060 h 1902333"/>
                <a:gd name="connsiteX16" fmla="*/ 323279 w 675989"/>
                <a:gd name="connsiteY16" fmla="*/ 1667161 h 1902333"/>
                <a:gd name="connsiteX17" fmla="*/ 358045 w 675989"/>
                <a:gd name="connsiteY17" fmla="*/ 1667161 h 1902333"/>
                <a:gd name="connsiteX18" fmla="*/ 406146 w 675989"/>
                <a:gd name="connsiteY18" fmla="*/ 1619060 h 1902333"/>
                <a:gd name="connsiteX19" fmla="*/ 406146 w 675989"/>
                <a:gd name="connsiteY19" fmla="*/ 1049941 h 1902333"/>
                <a:gd name="connsiteX20" fmla="*/ 675989 w 675989"/>
                <a:gd name="connsiteY20" fmla="*/ 1049941 h 1902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75989" h="1902333">
                  <a:moveTo>
                    <a:pt x="675989" y="1050036"/>
                  </a:moveTo>
                  <a:lnTo>
                    <a:pt x="675989" y="1648492"/>
                  </a:lnTo>
                  <a:cubicBezTo>
                    <a:pt x="675989" y="1816799"/>
                    <a:pt x="593122" y="1902333"/>
                    <a:pt x="422148" y="1902333"/>
                  </a:cubicBezTo>
                  <a:lnTo>
                    <a:pt x="253841" y="1902333"/>
                  </a:lnTo>
                  <a:cubicBezTo>
                    <a:pt x="85534" y="1902333"/>
                    <a:pt x="0" y="1816799"/>
                    <a:pt x="0" y="1648492"/>
                  </a:cubicBezTo>
                  <a:lnTo>
                    <a:pt x="0" y="253841"/>
                  </a:lnTo>
                  <a:cubicBezTo>
                    <a:pt x="0" y="85535"/>
                    <a:pt x="85534" y="0"/>
                    <a:pt x="253841" y="0"/>
                  </a:cubicBezTo>
                  <a:lnTo>
                    <a:pt x="416814" y="0"/>
                  </a:lnTo>
                  <a:cubicBezTo>
                    <a:pt x="587788" y="0"/>
                    <a:pt x="670655" y="85535"/>
                    <a:pt x="670655" y="253841"/>
                  </a:cubicBezTo>
                  <a:lnTo>
                    <a:pt x="670655" y="812197"/>
                  </a:lnTo>
                  <a:lnTo>
                    <a:pt x="400812" y="812197"/>
                  </a:lnTo>
                  <a:lnTo>
                    <a:pt x="400812" y="283178"/>
                  </a:lnTo>
                  <a:cubicBezTo>
                    <a:pt x="400812" y="251079"/>
                    <a:pt x="387477" y="235077"/>
                    <a:pt x="352711" y="235077"/>
                  </a:cubicBezTo>
                  <a:lnTo>
                    <a:pt x="323279" y="235077"/>
                  </a:lnTo>
                  <a:cubicBezTo>
                    <a:pt x="288512" y="235077"/>
                    <a:pt x="272510" y="251079"/>
                    <a:pt x="272510" y="283178"/>
                  </a:cubicBezTo>
                  <a:lnTo>
                    <a:pt x="272510" y="1619060"/>
                  </a:lnTo>
                  <a:cubicBezTo>
                    <a:pt x="272510" y="1651159"/>
                    <a:pt x="288512" y="1667161"/>
                    <a:pt x="323279" y="1667161"/>
                  </a:cubicBezTo>
                  <a:lnTo>
                    <a:pt x="358045" y="1667161"/>
                  </a:lnTo>
                  <a:cubicBezTo>
                    <a:pt x="390144" y="1667161"/>
                    <a:pt x="406146" y="1651159"/>
                    <a:pt x="406146" y="1619060"/>
                  </a:cubicBezTo>
                  <a:lnTo>
                    <a:pt x="406146" y="1049941"/>
                  </a:lnTo>
                  <a:lnTo>
                    <a:pt x="675989" y="1049941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CD40AAB-C4CC-E6A7-C9FC-444D677C717B}"/>
                </a:ext>
              </a:extLst>
            </p:cNvPr>
            <p:cNvSpPr/>
            <p:nvPr userDrawn="1"/>
          </p:nvSpPr>
          <p:spPr>
            <a:xfrm>
              <a:off x="9025054" y="4811037"/>
              <a:ext cx="452290" cy="1271399"/>
            </a:xfrm>
            <a:custGeom>
              <a:avLst/>
              <a:gdLst>
                <a:gd name="connsiteX0" fmla="*/ 665226 w 665321"/>
                <a:gd name="connsiteY0" fmla="*/ 1162241 h 1870233"/>
                <a:gd name="connsiteX1" fmla="*/ 665226 w 665321"/>
                <a:gd name="connsiteY1" fmla="*/ 1870234 h 1870233"/>
                <a:gd name="connsiteX2" fmla="*/ 392716 w 665321"/>
                <a:gd name="connsiteY2" fmla="*/ 1870234 h 1870233"/>
                <a:gd name="connsiteX3" fmla="*/ 392716 w 665321"/>
                <a:gd name="connsiteY3" fmla="*/ 1164908 h 1870233"/>
                <a:gd name="connsiteX4" fmla="*/ 341947 w 665321"/>
                <a:gd name="connsiteY4" fmla="*/ 1116806 h 1870233"/>
                <a:gd name="connsiteX5" fmla="*/ 275177 w 665321"/>
                <a:gd name="connsiteY5" fmla="*/ 1116806 h 1870233"/>
                <a:gd name="connsiteX6" fmla="*/ 275177 w 665321"/>
                <a:gd name="connsiteY6" fmla="*/ 1870234 h 1870233"/>
                <a:gd name="connsiteX7" fmla="*/ 0 w 665321"/>
                <a:gd name="connsiteY7" fmla="*/ 1870234 h 1870233"/>
                <a:gd name="connsiteX8" fmla="*/ 0 w 665321"/>
                <a:gd name="connsiteY8" fmla="*/ 0 h 1870233"/>
                <a:gd name="connsiteX9" fmla="*/ 408813 w 665321"/>
                <a:gd name="connsiteY9" fmla="*/ 0 h 1870233"/>
                <a:gd name="connsiteX10" fmla="*/ 662654 w 665321"/>
                <a:gd name="connsiteY10" fmla="*/ 253841 h 1870233"/>
                <a:gd name="connsiteX11" fmla="*/ 662654 w 665321"/>
                <a:gd name="connsiteY11" fmla="*/ 782860 h 1870233"/>
                <a:gd name="connsiteX12" fmla="*/ 545116 w 665321"/>
                <a:gd name="connsiteY12" fmla="*/ 985933 h 1870233"/>
                <a:gd name="connsiteX13" fmla="*/ 665321 w 665321"/>
                <a:gd name="connsiteY13" fmla="*/ 1162241 h 1870233"/>
                <a:gd name="connsiteX14" fmla="*/ 339280 w 665321"/>
                <a:gd name="connsiteY14" fmla="*/ 237839 h 1870233"/>
                <a:gd name="connsiteX15" fmla="*/ 275177 w 665321"/>
                <a:gd name="connsiteY15" fmla="*/ 237839 h 1870233"/>
                <a:gd name="connsiteX16" fmla="*/ 275177 w 665321"/>
                <a:gd name="connsiteY16" fmla="*/ 884396 h 1870233"/>
                <a:gd name="connsiteX17" fmla="*/ 339280 w 665321"/>
                <a:gd name="connsiteY17" fmla="*/ 884396 h 1870233"/>
                <a:gd name="connsiteX18" fmla="*/ 390049 w 665321"/>
                <a:gd name="connsiteY18" fmla="*/ 833628 h 1870233"/>
                <a:gd name="connsiteX19" fmla="*/ 390049 w 665321"/>
                <a:gd name="connsiteY19" fmla="*/ 285940 h 1870233"/>
                <a:gd name="connsiteX20" fmla="*/ 339280 w 665321"/>
                <a:gd name="connsiteY20" fmla="*/ 237839 h 1870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5321" h="1870233">
                  <a:moveTo>
                    <a:pt x="665226" y="1162241"/>
                  </a:moveTo>
                  <a:lnTo>
                    <a:pt x="665226" y="1870234"/>
                  </a:lnTo>
                  <a:lnTo>
                    <a:pt x="392716" y="1870234"/>
                  </a:lnTo>
                  <a:lnTo>
                    <a:pt x="392716" y="1164908"/>
                  </a:lnTo>
                  <a:cubicBezTo>
                    <a:pt x="392716" y="1132808"/>
                    <a:pt x="376714" y="1116806"/>
                    <a:pt x="341947" y="1116806"/>
                  </a:cubicBezTo>
                  <a:lnTo>
                    <a:pt x="275177" y="1116806"/>
                  </a:lnTo>
                  <a:lnTo>
                    <a:pt x="275177" y="1870234"/>
                  </a:lnTo>
                  <a:lnTo>
                    <a:pt x="0" y="1870234"/>
                  </a:lnTo>
                  <a:lnTo>
                    <a:pt x="0" y="0"/>
                  </a:lnTo>
                  <a:lnTo>
                    <a:pt x="408813" y="0"/>
                  </a:lnTo>
                  <a:cubicBezTo>
                    <a:pt x="579787" y="0"/>
                    <a:pt x="662654" y="85535"/>
                    <a:pt x="662654" y="253841"/>
                  </a:cubicBezTo>
                  <a:lnTo>
                    <a:pt x="662654" y="782860"/>
                  </a:lnTo>
                  <a:cubicBezTo>
                    <a:pt x="662654" y="900398"/>
                    <a:pt x="619887" y="959168"/>
                    <a:pt x="545116" y="985933"/>
                  </a:cubicBezTo>
                  <a:cubicBezTo>
                    <a:pt x="630650" y="1009936"/>
                    <a:pt x="665321" y="1063371"/>
                    <a:pt x="665321" y="1162241"/>
                  </a:cubicBezTo>
                  <a:close/>
                  <a:moveTo>
                    <a:pt x="339280" y="237839"/>
                  </a:moveTo>
                  <a:lnTo>
                    <a:pt x="275177" y="237839"/>
                  </a:lnTo>
                  <a:lnTo>
                    <a:pt x="275177" y="884396"/>
                  </a:lnTo>
                  <a:lnTo>
                    <a:pt x="339280" y="884396"/>
                  </a:lnTo>
                  <a:cubicBezTo>
                    <a:pt x="374047" y="884396"/>
                    <a:pt x="390049" y="868394"/>
                    <a:pt x="390049" y="833628"/>
                  </a:cubicBezTo>
                  <a:lnTo>
                    <a:pt x="390049" y="285940"/>
                  </a:lnTo>
                  <a:cubicBezTo>
                    <a:pt x="390049" y="253841"/>
                    <a:pt x="374047" y="237839"/>
                    <a:pt x="339280" y="237839"/>
                  </a:cubicBez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EC6F277-89B3-5F12-5F9B-17E8E75AC80E}"/>
                </a:ext>
              </a:extLst>
            </p:cNvPr>
            <p:cNvSpPr/>
            <p:nvPr userDrawn="1"/>
          </p:nvSpPr>
          <p:spPr>
            <a:xfrm>
              <a:off x="9642655" y="5023553"/>
              <a:ext cx="414022" cy="1069827"/>
            </a:xfrm>
            <a:custGeom>
              <a:avLst/>
              <a:gdLst>
                <a:gd name="connsiteX0" fmla="*/ 253651 w 609028"/>
                <a:gd name="connsiteY0" fmla="*/ 881729 h 1573720"/>
                <a:gd name="connsiteX1" fmla="*/ 253651 w 609028"/>
                <a:gd name="connsiteY1" fmla="*/ 1306544 h 1573720"/>
                <a:gd name="connsiteX2" fmla="*/ 296418 w 609028"/>
                <a:gd name="connsiteY2" fmla="*/ 1349311 h 1573720"/>
                <a:gd name="connsiteX3" fmla="*/ 317754 w 609028"/>
                <a:gd name="connsiteY3" fmla="*/ 1349311 h 1573720"/>
                <a:gd name="connsiteX4" fmla="*/ 363188 w 609028"/>
                <a:gd name="connsiteY4" fmla="*/ 1306544 h 1573720"/>
                <a:gd name="connsiteX5" fmla="*/ 363188 w 609028"/>
                <a:gd name="connsiteY5" fmla="*/ 1001935 h 1573720"/>
                <a:gd name="connsiteX6" fmla="*/ 609028 w 609028"/>
                <a:gd name="connsiteY6" fmla="*/ 1001935 h 1573720"/>
                <a:gd name="connsiteX7" fmla="*/ 609028 w 609028"/>
                <a:gd name="connsiteY7" fmla="*/ 1333214 h 1573720"/>
                <a:gd name="connsiteX8" fmla="*/ 371284 w 609028"/>
                <a:gd name="connsiteY8" fmla="*/ 1573721 h 1573720"/>
                <a:gd name="connsiteX9" fmla="*/ 237744 w 609028"/>
                <a:gd name="connsiteY9" fmla="*/ 1573721 h 1573720"/>
                <a:gd name="connsiteX10" fmla="*/ 0 w 609028"/>
                <a:gd name="connsiteY10" fmla="*/ 1333214 h 1573720"/>
                <a:gd name="connsiteX11" fmla="*/ 0 w 609028"/>
                <a:gd name="connsiteY11" fmla="*/ 237744 h 1573720"/>
                <a:gd name="connsiteX12" fmla="*/ 237744 w 609028"/>
                <a:gd name="connsiteY12" fmla="*/ 0 h 1573720"/>
                <a:gd name="connsiteX13" fmla="*/ 371284 w 609028"/>
                <a:gd name="connsiteY13" fmla="*/ 0 h 1573720"/>
                <a:gd name="connsiteX14" fmla="*/ 609028 w 609028"/>
                <a:gd name="connsiteY14" fmla="*/ 237744 h 1573720"/>
                <a:gd name="connsiteX15" fmla="*/ 609028 w 609028"/>
                <a:gd name="connsiteY15" fmla="*/ 881634 h 1573720"/>
                <a:gd name="connsiteX16" fmla="*/ 253651 w 609028"/>
                <a:gd name="connsiteY16" fmla="*/ 881634 h 1573720"/>
                <a:gd name="connsiteX17" fmla="*/ 253651 w 609028"/>
                <a:gd name="connsiteY17" fmla="*/ 681323 h 1573720"/>
                <a:gd name="connsiteX18" fmla="*/ 357854 w 609028"/>
                <a:gd name="connsiteY18" fmla="*/ 681323 h 1573720"/>
                <a:gd name="connsiteX19" fmla="*/ 357854 w 609028"/>
                <a:gd name="connsiteY19" fmla="*/ 261842 h 1573720"/>
                <a:gd name="connsiteX20" fmla="*/ 315087 w 609028"/>
                <a:gd name="connsiteY20" fmla="*/ 219075 h 1573720"/>
                <a:gd name="connsiteX21" fmla="*/ 296418 w 609028"/>
                <a:gd name="connsiteY21" fmla="*/ 219075 h 1573720"/>
                <a:gd name="connsiteX22" fmla="*/ 253651 w 609028"/>
                <a:gd name="connsiteY22" fmla="*/ 261842 h 1573720"/>
                <a:gd name="connsiteX23" fmla="*/ 253651 w 609028"/>
                <a:gd name="connsiteY23" fmla="*/ 681323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9028" h="1573720">
                  <a:moveTo>
                    <a:pt x="253651" y="881729"/>
                  </a:moveTo>
                  <a:lnTo>
                    <a:pt x="253651" y="1306544"/>
                  </a:lnTo>
                  <a:cubicBezTo>
                    <a:pt x="253651" y="1335977"/>
                    <a:pt x="266986" y="1349311"/>
                    <a:pt x="296418" y="1349311"/>
                  </a:cubicBezTo>
                  <a:lnTo>
                    <a:pt x="317754" y="1349311"/>
                  </a:lnTo>
                  <a:cubicBezTo>
                    <a:pt x="347186" y="1349311"/>
                    <a:pt x="363188" y="1335977"/>
                    <a:pt x="363188" y="1306544"/>
                  </a:cubicBezTo>
                  <a:lnTo>
                    <a:pt x="363188" y="1001935"/>
                  </a:lnTo>
                  <a:lnTo>
                    <a:pt x="609028" y="1001935"/>
                  </a:lnTo>
                  <a:lnTo>
                    <a:pt x="609028" y="1333214"/>
                  </a:lnTo>
                  <a:cubicBezTo>
                    <a:pt x="609028" y="1493520"/>
                    <a:pt x="528828" y="1573721"/>
                    <a:pt x="371284" y="1573721"/>
                  </a:cubicBezTo>
                  <a:lnTo>
                    <a:pt x="237744" y="1573721"/>
                  </a:ln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71284" y="0"/>
                  </a:lnTo>
                  <a:cubicBezTo>
                    <a:pt x="528923" y="0"/>
                    <a:pt x="609028" y="80200"/>
                    <a:pt x="609028" y="237744"/>
                  </a:cubicBezTo>
                  <a:lnTo>
                    <a:pt x="609028" y="881634"/>
                  </a:lnTo>
                  <a:lnTo>
                    <a:pt x="253651" y="881634"/>
                  </a:lnTo>
                  <a:close/>
                  <a:moveTo>
                    <a:pt x="253651" y="681323"/>
                  </a:moveTo>
                  <a:lnTo>
                    <a:pt x="357854" y="681323"/>
                  </a:lnTo>
                  <a:lnTo>
                    <a:pt x="357854" y="261842"/>
                  </a:lnTo>
                  <a:cubicBezTo>
                    <a:pt x="357854" y="232410"/>
                    <a:pt x="344519" y="219075"/>
                    <a:pt x="315087" y="219075"/>
                  </a:cubicBezTo>
                  <a:lnTo>
                    <a:pt x="296418" y="219075"/>
                  </a:lnTo>
                  <a:cubicBezTo>
                    <a:pt x="266986" y="219075"/>
                    <a:pt x="253651" y="232410"/>
                    <a:pt x="253651" y="261842"/>
                  </a:cubicBezTo>
                  <a:lnTo>
                    <a:pt x="253651" y="681323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1F51CB7-C53F-CFA7-88B4-8A28105AABE9}"/>
                </a:ext>
              </a:extLst>
            </p:cNvPr>
            <p:cNvSpPr/>
            <p:nvPr userDrawn="1"/>
          </p:nvSpPr>
          <p:spPr>
            <a:xfrm>
              <a:off x="10225550" y="4811037"/>
              <a:ext cx="461290" cy="1271464"/>
            </a:xfrm>
            <a:custGeom>
              <a:avLst/>
              <a:gdLst>
                <a:gd name="connsiteX0" fmla="*/ 0 w 678560"/>
                <a:gd name="connsiteY0" fmla="*/ 0 h 1870328"/>
                <a:gd name="connsiteX1" fmla="*/ 384715 w 678560"/>
                <a:gd name="connsiteY1" fmla="*/ 0 h 1870328"/>
                <a:gd name="connsiteX2" fmla="*/ 678561 w 678560"/>
                <a:gd name="connsiteY2" fmla="*/ 293942 h 1870328"/>
                <a:gd name="connsiteX3" fmla="*/ 678561 w 678560"/>
                <a:gd name="connsiteY3" fmla="*/ 1576388 h 1870328"/>
                <a:gd name="connsiteX4" fmla="*/ 384715 w 678560"/>
                <a:gd name="connsiteY4" fmla="*/ 1870329 h 1870328"/>
                <a:gd name="connsiteX5" fmla="*/ 0 w 678560"/>
                <a:gd name="connsiteY5" fmla="*/ 1870329 h 1870328"/>
                <a:gd name="connsiteX6" fmla="*/ 0 w 678560"/>
                <a:gd name="connsiteY6" fmla="*/ 0 h 1870328"/>
                <a:gd name="connsiteX7" fmla="*/ 275177 w 678560"/>
                <a:gd name="connsiteY7" fmla="*/ 1635157 h 1870328"/>
                <a:gd name="connsiteX8" fmla="*/ 328613 w 678560"/>
                <a:gd name="connsiteY8" fmla="*/ 1635157 h 1870328"/>
                <a:gd name="connsiteX9" fmla="*/ 406051 w 678560"/>
                <a:gd name="connsiteY9" fmla="*/ 1560386 h 1870328"/>
                <a:gd name="connsiteX10" fmla="*/ 406051 w 678560"/>
                <a:gd name="connsiteY10" fmla="*/ 309944 h 1870328"/>
                <a:gd name="connsiteX11" fmla="*/ 328613 w 678560"/>
                <a:gd name="connsiteY11" fmla="*/ 235172 h 1870328"/>
                <a:gd name="connsiteX12" fmla="*/ 275177 w 678560"/>
                <a:gd name="connsiteY12" fmla="*/ 235172 h 1870328"/>
                <a:gd name="connsiteX13" fmla="*/ 275177 w 678560"/>
                <a:gd name="connsiteY13" fmla="*/ 1635157 h 1870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8560" h="1870328">
                  <a:moveTo>
                    <a:pt x="0" y="0"/>
                  </a:moveTo>
                  <a:lnTo>
                    <a:pt x="384715" y="0"/>
                  </a:lnTo>
                  <a:cubicBezTo>
                    <a:pt x="585121" y="0"/>
                    <a:pt x="678561" y="96203"/>
                    <a:pt x="678561" y="293942"/>
                  </a:cubicBezTo>
                  <a:lnTo>
                    <a:pt x="678561" y="1576388"/>
                  </a:lnTo>
                  <a:cubicBezTo>
                    <a:pt x="678561" y="1774127"/>
                    <a:pt x="585025" y="1870329"/>
                    <a:pt x="384715" y="1870329"/>
                  </a:cubicBezTo>
                  <a:lnTo>
                    <a:pt x="0" y="1870329"/>
                  </a:lnTo>
                  <a:lnTo>
                    <a:pt x="0" y="0"/>
                  </a:lnTo>
                  <a:close/>
                  <a:moveTo>
                    <a:pt x="275177" y="1635157"/>
                  </a:moveTo>
                  <a:lnTo>
                    <a:pt x="328613" y="1635157"/>
                  </a:lnTo>
                  <a:cubicBezTo>
                    <a:pt x="382048" y="1635157"/>
                    <a:pt x="406051" y="1613821"/>
                    <a:pt x="406051" y="1560386"/>
                  </a:cubicBezTo>
                  <a:lnTo>
                    <a:pt x="406051" y="309944"/>
                  </a:lnTo>
                  <a:cubicBezTo>
                    <a:pt x="406051" y="256508"/>
                    <a:pt x="382048" y="235172"/>
                    <a:pt x="328613" y="235172"/>
                  </a:cubicBezTo>
                  <a:lnTo>
                    <a:pt x="275177" y="235172"/>
                  </a:lnTo>
                  <a:lnTo>
                    <a:pt x="275177" y="1635157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27E11D8-A78F-A717-C981-F7D9C536B043}"/>
                </a:ext>
              </a:extLst>
            </p:cNvPr>
            <p:cNvSpPr/>
            <p:nvPr userDrawn="1"/>
          </p:nvSpPr>
          <p:spPr>
            <a:xfrm>
              <a:off x="10854028" y="5023553"/>
              <a:ext cx="426778" cy="1069827"/>
            </a:xfrm>
            <a:custGeom>
              <a:avLst/>
              <a:gdLst>
                <a:gd name="connsiteX0" fmla="*/ 237744 w 627792"/>
                <a:gd name="connsiteY0" fmla="*/ 1573721 h 1573720"/>
                <a:gd name="connsiteX1" fmla="*/ 0 w 627792"/>
                <a:gd name="connsiteY1" fmla="*/ 1333214 h 1573720"/>
                <a:gd name="connsiteX2" fmla="*/ 0 w 627792"/>
                <a:gd name="connsiteY2" fmla="*/ 237744 h 1573720"/>
                <a:gd name="connsiteX3" fmla="*/ 237744 w 627792"/>
                <a:gd name="connsiteY3" fmla="*/ 0 h 1573720"/>
                <a:gd name="connsiteX4" fmla="*/ 390049 w 627792"/>
                <a:gd name="connsiteY4" fmla="*/ 0 h 1573720"/>
                <a:gd name="connsiteX5" fmla="*/ 627793 w 627792"/>
                <a:gd name="connsiteY5" fmla="*/ 237744 h 1573720"/>
                <a:gd name="connsiteX6" fmla="*/ 627793 w 627792"/>
                <a:gd name="connsiteY6" fmla="*/ 1333214 h 1573720"/>
                <a:gd name="connsiteX7" fmla="*/ 390049 w 627792"/>
                <a:gd name="connsiteY7" fmla="*/ 1573721 h 1573720"/>
                <a:gd name="connsiteX8" fmla="*/ 237744 w 627792"/>
                <a:gd name="connsiteY8" fmla="*/ 1573721 h 1573720"/>
                <a:gd name="connsiteX9" fmla="*/ 299180 w 627792"/>
                <a:gd name="connsiteY9" fmla="*/ 227171 h 1573720"/>
                <a:gd name="connsiteX10" fmla="*/ 256413 w 627792"/>
                <a:gd name="connsiteY10" fmla="*/ 269938 h 1573720"/>
                <a:gd name="connsiteX11" fmla="*/ 256413 w 627792"/>
                <a:gd name="connsiteY11" fmla="*/ 1303877 h 1573720"/>
                <a:gd name="connsiteX12" fmla="*/ 299180 w 627792"/>
                <a:gd name="connsiteY12" fmla="*/ 1346644 h 1573720"/>
                <a:gd name="connsiteX13" fmla="*/ 328613 w 627792"/>
                <a:gd name="connsiteY13" fmla="*/ 1346644 h 1573720"/>
                <a:gd name="connsiteX14" fmla="*/ 371380 w 627792"/>
                <a:gd name="connsiteY14" fmla="*/ 1303877 h 1573720"/>
                <a:gd name="connsiteX15" fmla="*/ 371380 w 627792"/>
                <a:gd name="connsiteY15" fmla="*/ 269938 h 1573720"/>
                <a:gd name="connsiteX16" fmla="*/ 328613 w 627792"/>
                <a:gd name="connsiteY16" fmla="*/ 227171 h 1573720"/>
                <a:gd name="connsiteX17" fmla="*/ 299180 w 627792"/>
                <a:gd name="connsiteY17" fmla="*/ 227171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27792" h="1573720">
                  <a:moveTo>
                    <a:pt x="237744" y="1573721"/>
                  </a:move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90049" y="0"/>
                  </a:lnTo>
                  <a:cubicBezTo>
                    <a:pt x="550355" y="0"/>
                    <a:pt x="627793" y="80200"/>
                    <a:pt x="627793" y="237744"/>
                  </a:cubicBezTo>
                  <a:lnTo>
                    <a:pt x="627793" y="1333214"/>
                  </a:lnTo>
                  <a:cubicBezTo>
                    <a:pt x="627793" y="1493520"/>
                    <a:pt x="550355" y="1573721"/>
                    <a:pt x="390049" y="1573721"/>
                  </a:cubicBezTo>
                  <a:lnTo>
                    <a:pt x="237744" y="1573721"/>
                  </a:lnTo>
                  <a:close/>
                  <a:moveTo>
                    <a:pt x="299180" y="227171"/>
                  </a:moveTo>
                  <a:cubicBezTo>
                    <a:pt x="269748" y="227171"/>
                    <a:pt x="256413" y="240506"/>
                    <a:pt x="256413" y="269938"/>
                  </a:cubicBezTo>
                  <a:lnTo>
                    <a:pt x="256413" y="1303877"/>
                  </a:lnTo>
                  <a:cubicBezTo>
                    <a:pt x="256413" y="1333310"/>
                    <a:pt x="269748" y="1346644"/>
                    <a:pt x="299180" y="1346644"/>
                  </a:cubicBezTo>
                  <a:lnTo>
                    <a:pt x="328613" y="1346644"/>
                  </a:lnTo>
                  <a:cubicBezTo>
                    <a:pt x="358045" y="1346644"/>
                    <a:pt x="371380" y="1333310"/>
                    <a:pt x="371380" y="1303877"/>
                  </a:cubicBezTo>
                  <a:lnTo>
                    <a:pt x="371380" y="269938"/>
                  </a:lnTo>
                  <a:cubicBezTo>
                    <a:pt x="371380" y="240506"/>
                    <a:pt x="358045" y="227171"/>
                    <a:pt x="328613" y="227171"/>
                  </a:cubicBezTo>
                  <a:lnTo>
                    <a:pt x="299180" y="227171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0E9307E-19D8-B820-9301-679B565C720B}"/>
                </a:ext>
              </a:extLst>
            </p:cNvPr>
            <p:cNvSpPr/>
            <p:nvPr userDrawn="1"/>
          </p:nvSpPr>
          <p:spPr>
            <a:xfrm>
              <a:off x="9459471" y="4288362"/>
              <a:ext cx="731175" cy="84306"/>
            </a:xfrm>
            <a:custGeom>
              <a:avLst/>
              <a:gdLst>
                <a:gd name="connsiteX0" fmla="*/ 0 w 1075562"/>
                <a:gd name="connsiteY0" fmla="*/ 0 h 124015"/>
                <a:gd name="connsiteX1" fmla="*/ 1075563 w 1075562"/>
                <a:gd name="connsiteY1" fmla="*/ 0 h 124015"/>
                <a:gd name="connsiteX2" fmla="*/ 1075563 w 1075562"/>
                <a:gd name="connsiteY2" fmla="*/ 124016 h 124015"/>
                <a:gd name="connsiteX3" fmla="*/ 0 w 1075562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5562" h="124015">
                  <a:moveTo>
                    <a:pt x="0" y="0"/>
                  </a:moveTo>
                  <a:lnTo>
                    <a:pt x="1075563" y="0"/>
                  </a:lnTo>
                  <a:lnTo>
                    <a:pt x="1075563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D2851D5-12E5-69DB-C859-1E38826C1F00}"/>
                </a:ext>
              </a:extLst>
            </p:cNvPr>
            <p:cNvSpPr/>
            <p:nvPr userDrawn="1"/>
          </p:nvSpPr>
          <p:spPr>
            <a:xfrm>
              <a:off x="8820696" y="4288362"/>
              <a:ext cx="178585" cy="84306"/>
            </a:xfrm>
            <a:custGeom>
              <a:avLst/>
              <a:gdLst>
                <a:gd name="connsiteX0" fmla="*/ 0 w 262699"/>
                <a:gd name="connsiteY0" fmla="*/ 0 h 124015"/>
                <a:gd name="connsiteX1" fmla="*/ 262700 w 262699"/>
                <a:gd name="connsiteY1" fmla="*/ 0 h 124015"/>
                <a:gd name="connsiteX2" fmla="*/ 262700 w 262699"/>
                <a:gd name="connsiteY2" fmla="*/ 124016 h 124015"/>
                <a:gd name="connsiteX3" fmla="*/ 0 w 262699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699" h="124015">
                  <a:moveTo>
                    <a:pt x="0" y="0"/>
                  </a:moveTo>
                  <a:lnTo>
                    <a:pt x="262700" y="0"/>
                  </a:lnTo>
                  <a:lnTo>
                    <a:pt x="262700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6DDC990-94DC-EAB9-A7A8-14CF9ED01B4F}"/>
                </a:ext>
              </a:extLst>
            </p:cNvPr>
            <p:cNvSpPr/>
            <p:nvPr userDrawn="1"/>
          </p:nvSpPr>
          <p:spPr>
            <a:xfrm>
              <a:off x="835111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377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686" y="698659"/>
                    <a:pt x="0" y="541973"/>
                    <a:pt x="0" y="349377"/>
                  </a:cubicBezTo>
                  <a:cubicBezTo>
                    <a:pt x="0" y="15678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1D26BF9-2A42-8A30-20CA-A754EEEF8DFC}"/>
                </a:ext>
              </a:extLst>
            </p:cNvPr>
            <p:cNvSpPr/>
            <p:nvPr userDrawn="1"/>
          </p:nvSpPr>
          <p:spPr>
            <a:xfrm>
              <a:off x="8992545" y="4093072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A533D73B-DF3D-CCEF-C627-8F7D69D60E8C}"/>
                </a:ext>
              </a:extLst>
            </p:cNvPr>
            <p:cNvSpPr/>
            <p:nvPr userDrawn="1"/>
          </p:nvSpPr>
          <p:spPr>
            <a:xfrm>
              <a:off x="1018254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781" y="0"/>
                    <a:pt x="349377" y="0"/>
                  </a:cubicBezTo>
                  <a:cubicBezTo>
                    <a:pt x="541972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75838904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4039412-5322-C86B-ACEC-20AB9473BD1C}"/>
              </a:ext>
            </a:extLst>
          </p:cNvPr>
          <p:cNvSpPr/>
          <p:nvPr userDrawn="1"/>
        </p:nvSpPr>
        <p:spPr>
          <a:xfrm>
            <a:off x="1" y="0"/>
            <a:ext cx="2040995" cy="3150666"/>
          </a:xfrm>
          <a:custGeom>
            <a:avLst/>
            <a:gdLst>
              <a:gd name="connsiteX0" fmla="*/ 0 w 2040995"/>
              <a:gd name="connsiteY0" fmla="*/ 0 h 3150666"/>
              <a:gd name="connsiteX1" fmla="*/ 67838 w 2040995"/>
              <a:gd name="connsiteY1" fmla="*/ 0 h 3150666"/>
              <a:gd name="connsiteX2" fmla="*/ 1403202 w 2040995"/>
              <a:gd name="connsiteY2" fmla="*/ 770973 h 3150666"/>
              <a:gd name="connsiteX3" fmla="*/ 1869943 w 2040995"/>
              <a:gd name="connsiteY3" fmla="*/ 2512874 h 3150666"/>
              <a:gd name="connsiteX4" fmla="*/ 128042 w 2040995"/>
              <a:gd name="connsiteY4" fmla="*/ 2979615 h 3150666"/>
              <a:gd name="connsiteX5" fmla="*/ 0 w 2040995"/>
              <a:gd name="connsiteY5" fmla="*/ 2905690 h 3150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40995" h="3150666">
                <a:moveTo>
                  <a:pt x="0" y="0"/>
                </a:moveTo>
                <a:lnTo>
                  <a:pt x="67838" y="0"/>
                </a:lnTo>
                <a:lnTo>
                  <a:pt x="1403202" y="770973"/>
                </a:lnTo>
                <a:cubicBezTo>
                  <a:pt x="2013102" y="1123098"/>
                  <a:pt x="2222069" y="1902975"/>
                  <a:pt x="1869943" y="2512874"/>
                </a:cubicBezTo>
                <a:cubicBezTo>
                  <a:pt x="1517818" y="3122773"/>
                  <a:pt x="737942" y="3331740"/>
                  <a:pt x="128042" y="2979615"/>
                </a:cubicBezTo>
                <a:lnTo>
                  <a:pt x="0" y="2905690"/>
                </a:ln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3C1C8E9-8542-EBB2-7CB7-5764123BB84A}"/>
              </a:ext>
            </a:extLst>
          </p:cNvPr>
          <p:cNvSpPr/>
          <p:nvPr userDrawn="1"/>
        </p:nvSpPr>
        <p:spPr>
          <a:xfrm rot="19800000">
            <a:off x="6963967" y="4672915"/>
            <a:ext cx="6435509" cy="3105509"/>
          </a:xfrm>
          <a:custGeom>
            <a:avLst/>
            <a:gdLst>
              <a:gd name="connsiteX0" fmla="*/ 6435509 w 6435509"/>
              <a:gd name="connsiteY0" fmla="*/ 0 h 3105509"/>
              <a:gd name="connsiteX1" fmla="*/ 4642543 w 6435509"/>
              <a:gd name="connsiteY1" fmla="*/ 3105509 h 3105509"/>
              <a:gd name="connsiteX2" fmla="*/ 0 w 6435509"/>
              <a:gd name="connsiteY2" fmla="*/ 425135 h 3105509"/>
              <a:gd name="connsiteX3" fmla="*/ 68369 w 6435509"/>
              <a:gd name="connsiteY3" fmla="*/ 362997 h 3105509"/>
              <a:gd name="connsiteX4" fmla="*/ 1079529 w 6435509"/>
              <a:gd name="connsiteY4" fmla="*/ 0 h 3105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5509" h="3105509">
                <a:moveTo>
                  <a:pt x="6435509" y="0"/>
                </a:moveTo>
                <a:lnTo>
                  <a:pt x="4642543" y="3105509"/>
                </a:lnTo>
                <a:lnTo>
                  <a:pt x="0" y="425135"/>
                </a:lnTo>
                <a:lnTo>
                  <a:pt x="68369" y="362997"/>
                </a:lnTo>
                <a:cubicBezTo>
                  <a:pt x="343153" y="136225"/>
                  <a:pt x="695432" y="0"/>
                  <a:pt x="1079529" y="0"/>
                </a:cubicBez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396122" y="1264655"/>
            <a:ext cx="8238014" cy="1715315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79000"/>
              </a:lnSpc>
              <a:defRPr sz="1250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392025" y="4628654"/>
            <a:ext cx="2825682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8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40F8E9B-6D4B-5251-39F9-65C4F1C42AB5}"/>
              </a:ext>
            </a:extLst>
          </p:cNvPr>
          <p:cNvGrpSpPr/>
          <p:nvPr userDrawn="1"/>
        </p:nvGrpSpPr>
        <p:grpSpPr>
          <a:xfrm>
            <a:off x="9627781" y="4981712"/>
            <a:ext cx="1967832" cy="1343580"/>
            <a:chOff x="8351116" y="4093071"/>
            <a:chExt cx="2929690" cy="2000309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561A2C0-CB60-B80B-F500-FDE3AC23781A}"/>
                </a:ext>
              </a:extLst>
            </p:cNvPr>
            <p:cNvSpPr/>
            <p:nvPr userDrawn="1"/>
          </p:nvSpPr>
          <p:spPr>
            <a:xfrm>
              <a:off x="8394825" y="4800159"/>
              <a:ext cx="459543" cy="1293221"/>
            </a:xfrm>
            <a:custGeom>
              <a:avLst/>
              <a:gdLst>
                <a:gd name="connsiteX0" fmla="*/ 675989 w 675989"/>
                <a:gd name="connsiteY0" fmla="*/ 1050036 h 1902333"/>
                <a:gd name="connsiteX1" fmla="*/ 675989 w 675989"/>
                <a:gd name="connsiteY1" fmla="*/ 1648492 h 1902333"/>
                <a:gd name="connsiteX2" fmla="*/ 422148 w 675989"/>
                <a:gd name="connsiteY2" fmla="*/ 1902333 h 1902333"/>
                <a:gd name="connsiteX3" fmla="*/ 253841 w 675989"/>
                <a:gd name="connsiteY3" fmla="*/ 1902333 h 1902333"/>
                <a:gd name="connsiteX4" fmla="*/ 0 w 675989"/>
                <a:gd name="connsiteY4" fmla="*/ 1648492 h 1902333"/>
                <a:gd name="connsiteX5" fmla="*/ 0 w 675989"/>
                <a:gd name="connsiteY5" fmla="*/ 253841 h 1902333"/>
                <a:gd name="connsiteX6" fmla="*/ 253841 w 675989"/>
                <a:gd name="connsiteY6" fmla="*/ 0 h 1902333"/>
                <a:gd name="connsiteX7" fmla="*/ 416814 w 675989"/>
                <a:gd name="connsiteY7" fmla="*/ 0 h 1902333"/>
                <a:gd name="connsiteX8" fmla="*/ 670655 w 675989"/>
                <a:gd name="connsiteY8" fmla="*/ 253841 h 1902333"/>
                <a:gd name="connsiteX9" fmla="*/ 670655 w 675989"/>
                <a:gd name="connsiteY9" fmla="*/ 812197 h 1902333"/>
                <a:gd name="connsiteX10" fmla="*/ 400812 w 675989"/>
                <a:gd name="connsiteY10" fmla="*/ 812197 h 1902333"/>
                <a:gd name="connsiteX11" fmla="*/ 400812 w 675989"/>
                <a:gd name="connsiteY11" fmla="*/ 283178 h 1902333"/>
                <a:gd name="connsiteX12" fmla="*/ 352711 w 675989"/>
                <a:gd name="connsiteY12" fmla="*/ 235077 h 1902333"/>
                <a:gd name="connsiteX13" fmla="*/ 323279 w 675989"/>
                <a:gd name="connsiteY13" fmla="*/ 235077 h 1902333"/>
                <a:gd name="connsiteX14" fmla="*/ 272510 w 675989"/>
                <a:gd name="connsiteY14" fmla="*/ 283178 h 1902333"/>
                <a:gd name="connsiteX15" fmla="*/ 272510 w 675989"/>
                <a:gd name="connsiteY15" fmla="*/ 1619060 h 1902333"/>
                <a:gd name="connsiteX16" fmla="*/ 323279 w 675989"/>
                <a:gd name="connsiteY16" fmla="*/ 1667161 h 1902333"/>
                <a:gd name="connsiteX17" fmla="*/ 358045 w 675989"/>
                <a:gd name="connsiteY17" fmla="*/ 1667161 h 1902333"/>
                <a:gd name="connsiteX18" fmla="*/ 406146 w 675989"/>
                <a:gd name="connsiteY18" fmla="*/ 1619060 h 1902333"/>
                <a:gd name="connsiteX19" fmla="*/ 406146 w 675989"/>
                <a:gd name="connsiteY19" fmla="*/ 1049941 h 1902333"/>
                <a:gd name="connsiteX20" fmla="*/ 675989 w 675989"/>
                <a:gd name="connsiteY20" fmla="*/ 1049941 h 1902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75989" h="1902333">
                  <a:moveTo>
                    <a:pt x="675989" y="1050036"/>
                  </a:moveTo>
                  <a:lnTo>
                    <a:pt x="675989" y="1648492"/>
                  </a:lnTo>
                  <a:cubicBezTo>
                    <a:pt x="675989" y="1816799"/>
                    <a:pt x="593122" y="1902333"/>
                    <a:pt x="422148" y="1902333"/>
                  </a:cubicBezTo>
                  <a:lnTo>
                    <a:pt x="253841" y="1902333"/>
                  </a:lnTo>
                  <a:cubicBezTo>
                    <a:pt x="85534" y="1902333"/>
                    <a:pt x="0" y="1816799"/>
                    <a:pt x="0" y="1648492"/>
                  </a:cubicBezTo>
                  <a:lnTo>
                    <a:pt x="0" y="253841"/>
                  </a:lnTo>
                  <a:cubicBezTo>
                    <a:pt x="0" y="85535"/>
                    <a:pt x="85534" y="0"/>
                    <a:pt x="253841" y="0"/>
                  </a:cubicBezTo>
                  <a:lnTo>
                    <a:pt x="416814" y="0"/>
                  </a:lnTo>
                  <a:cubicBezTo>
                    <a:pt x="587788" y="0"/>
                    <a:pt x="670655" y="85535"/>
                    <a:pt x="670655" y="253841"/>
                  </a:cubicBezTo>
                  <a:lnTo>
                    <a:pt x="670655" y="812197"/>
                  </a:lnTo>
                  <a:lnTo>
                    <a:pt x="400812" y="812197"/>
                  </a:lnTo>
                  <a:lnTo>
                    <a:pt x="400812" y="283178"/>
                  </a:lnTo>
                  <a:cubicBezTo>
                    <a:pt x="400812" y="251079"/>
                    <a:pt x="387477" y="235077"/>
                    <a:pt x="352711" y="235077"/>
                  </a:cubicBezTo>
                  <a:lnTo>
                    <a:pt x="323279" y="235077"/>
                  </a:lnTo>
                  <a:cubicBezTo>
                    <a:pt x="288512" y="235077"/>
                    <a:pt x="272510" y="251079"/>
                    <a:pt x="272510" y="283178"/>
                  </a:cubicBezTo>
                  <a:lnTo>
                    <a:pt x="272510" y="1619060"/>
                  </a:lnTo>
                  <a:cubicBezTo>
                    <a:pt x="272510" y="1651159"/>
                    <a:pt x="288512" y="1667161"/>
                    <a:pt x="323279" y="1667161"/>
                  </a:cubicBezTo>
                  <a:lnTo>
                    <a:pt x="358045" y="1667161"/>
                  </a:lnTo>
                  <a:cubicBezTo>
                    <a:pt x="390144" y="1667161"/>
                    <a:pt x="406146" y="1651159"/>
                    <a:pt x="406146" y="1619060"/>
                  </a:cubicBezTo>
                  <a:lnTo>
                    <a:pt x="406146" y="1049941"/>
                  </a:lnTo>
                  <a:lnTo>
                    <a:pt x="675989" y="1049941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CD40AAB-C4CC-E6A7-C9FC-444D677C717B}"/>
                </a:ext>
              </a:extLst>
            </p:cNvPr>
            <p:cNvSpPr/>
            <p:nvPr userDrawn="1"/>
          </p:nvSpPr>
          <p:spPr>
            <a:xfrm>
              <a:off x="9025054" y="4811037"/>
              <a:ext cx="452290" cy="1271399"/>
            </a:xfrm>
            <a:custGeom>
              <a:avLst/>
              <a:gdLst>
                <a:gd name="connsiteX0" fmla="*/ 665226 w 665321"/>
                <a:gd name="connsiteY0" fmla="*/ 1162241 h 1870233"/>
                <a:gd name="connsiteX1" fmla="*/ 665226 w 665321"/>
                <a:gd name="connsiteY1" fmla="*/ 1870234 h 1870233"/>
                <a:gd name="connsiteX2" fmla="*/ 392716 w 665321"/>
                <a:gd name="connsiteY2" fmla="*/ 1870234 h 1870233"/>
                <a:gd name="connsiteX3" fmla="*/ 392716 w 665321"/>
                <a:gd name="connsiteY3" fmla="*/ 1164908 h 1870233"/>
                <a:gd name="connsiteX4" fmla="*/ 341947 w 665321"/>
                <a:gd name="connsiteY4" fmla="*/ 1116806 h 1870233"/>
                <a:gd name="connsiteX5" fmla="*/ 275177 w 665321"/>
                <a:gd name="connsiteY5" fmla="*/ 1116806 h 1870233"/>
                <a:gd name="connsiteX6" fmla="*/ 275177 w 665321"/>
                <a:gd name="connsiteY6" fmla="*/ 1870234 h 1870233"/>
                <a:gd name="connsiteX7" fmla="*/ 0 w 665321"/>
                <a:gd name="connsiteY7" fmla="*/ 1870234 h 1870233"/>
                <a:gd name="connsiteX8" fmla="*/ 0 w 665321"/>
                <a:gd name="connsiteY8" fmla="*/ 0 h 1870233"/>
                <a:gd name="connsiteX9" fmla="*/ 408813 w 665321"/>
                <a:gd name="connsiteY9" fmla="*/ 0 h 1870233"/>
                <a:gd name="connsiteX10" fmla="*/ 662654 w 665321"/>
                <a:gd name="connsiteY10" fmla="*/ 253841 h 1870233"/>
                <a:gd name="connsiteX11" fmla="*/ 662654 w 665321"/>
                <a:gd name="connsiteY11" fmla="*/ 782860 h 1870233"/>
                <a:gd name="connsiteX12" fmla="*/ 545116 w 665321"/>
                <a:gd name="connsiteY12" fmla="*/ 985933 h 1870233"/>
                <a:gd name="connsiteX13" fmla="*/ 665321 w 665321"/>
                <a:gd name="connsiteY13" fmla="*/ 1162241 h 1870233"/>
                <a:gd name="connsiteX14" fmla="*/ 339280 w 665321"/>
                <a:gd name="connsiteY14" fmla="*/ 237839 h 1870233"/>
                <a:gd name="connsiteX15" fmla="*/ 275177 w 665321"/>
                <a:gd name="connsiteY15" fmla="*/ 237839 h 1870233"/>
                <a:gd name="connsiteX16" fmla="*/ 275177 w 665321"/>
                <a:gd name="connsiteY16" fmla="*/ 884396 h 1870233"/>
                <a:gd name="connsiteX17" fmla="*/ 339280 w 665321"/>
                <a:gd name="connsiteY17" fmla="*/ 884396 h 1870233"/>
                <a:gd name="connsiteX18" fmla="*/ 390049 w 665321"/>
                <a:gd name="connsiteY18" fmla="*/ 833628 h 1870233"/>
                <a:gd name="connsiteX19" fmla="*/ 390049 w 665321"/>
                <a:gd name="connsiteY19" fmla="*/ 285940 h 1870233"/>
                <a:gd name="connsiteX20" fmla="*/ 339280 w 665321"/>
                <a:gd name="connsiteY20" fmla="*/ 237839 h 1870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5321" h="1870233">
                  <a:moveTo>
                    <a:pt x="665226" y="1162241"/>
                  </a:moveTo>
                  <a:lnTo>
                    <a:pt x="665226" y="1870234"/>
                  </a:lnTo>
                  <a:lnTo>
                    <a:pt x="392716" y="1870234"/>
                  </a:lnTo>
                  <a:lnTo>
                    <a:pt x="392716" y="1164908"/>
                  </a:lnTo>
                  <a:cubicBezTo>
                    <a:pt x="392716" y="1132808"/>
                    <a:pt x="376714" y="1116806"/>
                    <a:pt x="341947" y="1116806"/>
                  </a:cubicBezTo>
                  <a:lnTo>
                    <a:pt x="275177" y="1116806"/>
                  </a:lnTo>
                  <a:lnTo>
                    <a:pt x="275177" y="1870234"/>
                  </a:lnTo>
                  <a:lnTo>
                    <a:pt x="0" y="1870234"/>
                  </a:lnTo>
                  <a:lnTo>
                    <a:pt x="0" y="0"/>
                  </a:lnTo>
                  <a:lnTo>
                    <a:pt x="408813" y="0"/>
                  </a:lnTo>
                  <a:cubicBezTo>
                    <a:pt x="579787" y="0"/>
                    <a:pt x="662654" y="85535"/>
                    <a:pt x="662654" y="253841"/>
                  </a:cubicBezTo>
                  <a:lnTo>
                    <a:pt x="662654" y="782860"/>
                  </a:lnTo>
                  <a:cubicBezTo>
                    <a:pt x="662654" y="900398"/>
                    <a:pt x="619887" y="959168"/>
                    <a:pt x="545116" y="985933"/>
                  </a:cubicBezTo>
                  <a:cubicBezTo>
                    <a:pt x="630650" y="1009936"/>
                    <a:pt x="665321" y="1063371"/>
                    <a:pt x="665321" y="1162241"/>
                  </a:cubicBezTo>
                  <a:close/>
                  <a:moveTo>
                    <a:pt x="339280" y="237839"/>
                  </a:moveTo>
                  <a:lnTo>
                    <a:pt x="275177" y="237839"/>
                  </a:lnTo>
                  <a:lnTo>
                    <a:pt x="275177" y="884396"/>
                  </a:lnTo>
                  <a:lnTo>
                    <a:pt x="339280" y="884396"/>
                  </a:lnTo>
                  <a:cubicBezTo>
                    <a:pt x="374047" y="884396"/>
                    <a:pt x="390049" y="868394"/>
                    <a:pt x="390049" y="833628"/>
                  </a:cubicBezTo>
                  <a:lnTo>
                    <a:pt x="390049" y="285940"/>
                  </a:lnTo>
                  <a:cubicBezTo>
                    <a:pt x="390049" y="253841"/>
                    <a:pt x="374047" y="237839"/>
                    <a:pt x="339280" y="237839"/>
                  </a:cubicBez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EC6F277-89B3-5F12-5F9B-17E8E75AC80E}"/>
                </a:ext>
              </a:extLst>
            </p:cNvPr>
            <p:cNvSpPr/>
            <p:nvPr userDrawn="1"/>
          </p:nvSpPr>
          <p:spPr>
            <a:xfrm>
              <a:off x="9642655" y="5023553"/>
              <a:ext cx="414022" cy="1069827"/>
            </a:xfrm>
            <a:custGeom>
              <a:avLst/>
              <a:gdLst>
                <a:gd name="connsiteX0" fmla="*/ 253651 w 609028"/>
                <a:gd name="connsiteY0" fmla="*/ 881729 h 1573720"/>
                <a:gd name="connsiteX1" fmla="*/ 253651 w 609028"/>
                <a:gd name="connsiteY1" fmla="*/ 1306544 h 1573720"/>
                <a:gd name="connsiteX2" fmla="*/ 296418 w 609028"/>
                <a:gd name="connsiteY2" fmla="*/ 1349311 h 1573720"/>
                <a:gd name="connsiteX3" fmla="*/ 317754 w 609028"/>
                <a:gd name="connsiteY3" fmla="*/ 1349311 h 1573720"/>
                <a:gd name="connsiteX4" fmla="*/ 363188 w 609028"/>
                <a:gd name="connsiteY4" fmla="*/ 1306544 h 1573720"/>
                <a:gd name="connsiteX5" fmla="*/ 363188 w 609028"/>
                <a:gd name="connsiteY5" fmla="*/ 1001935 h 1573720"/>
                <a:gd name="connsiteX6" fmla="*/ 609028 w 609028"/>
                <a:gd name="connsiteY6" fmla="*/ 1001935 h 1573720"/>
                <a:gd name="connsiteX7" fmla="*/ 609028 w 609028"/>
                <a:gd name="connsiteY7" fmla="*/ 1333214 h 1573720"/>
                <a:gd name="connsiteX8" fmla="*/ 371284 w 609028"/>
                <a:gd name="connsiteY8" fmla="*/ 1573721 h 1573720"/>
                <a:gd name="connsiteX9" fmla="*/ 237744 w 609028"/>
                <a:gd name="connsiteY9" fmla="*/ 1573721 h 1573720"/>
                <a:gd name="connsiteX10" fmla="*/ 0 w 609028"/>
                <a:gd name="connsiteY10" fmla="*/ 1333214 h 1573720"/>
                <a:gd name="connsiteX11" fmla="*/ 0 w 609028"/>
                <a:gd name="connsiteY11" fmla="*/ 237744 h 1573720"/>
                <a:gd name="connsiteX12" fmla="*/ 237744 w 609028"/>
                <a:gd name="connsiteY12" fmla="*/ 0 h 1573720"/>
                <a:gd name="connsiteX13" fmla="*/ 371284 w 609028"/>
                <a:gd name="connsiteY13" fmla="*/ 0 h 1573720"/>
                <a:gd name="connsiteX14" fmla="*/ 609028 w 609028"/>
                <a:gd name="connsiteY14" fmla="*/ 237744 h 1573720"/>
                <a:gd name="connsiteX15" fmla="*/ 609028 w 609028"/>
                <a:gd name="connsiteY15" fmla="*/ 881634 h 1573720"/>
                <a:gd name="connsiteX16" fmla="*/ 253651 w 609028"/>
                <a:gd name="connsiteY16" fmla="*/ 881634 h 1573720"/>
                <a:gd name="connsiteX17" fmla="*/ 253651 w 609028"/>
                <a:gd name="connsiteY17" fmla="*/ 681323 h 1573720"/>
                <a:gd name="connsiteX18" fmla="*/ 357854 w 609028"/>
                <a:gd name="connsiteY18" fmla="*/ 681323 h 1573720"/>
                <a:gd name="connsiteX19" fmla="*/ 357854 w 609028"/>
                <a:gd name="connsiteY19" fmla="*/ 261842 h 1573720"/>
                <a:gd name="connsiteX20" fmla="*/ 315087 w 609028"/>
                <a:gd name="connsiteY20" fmla="*/ 219075 h 1573720"/>
                <a:gd name="connsiteX21" fmla="*/ 296418 w 609028"/>
                <a:gd name="connsiteY21" fmla="*/ 219075 h 1573720"/>
                <a:gd name="connsiteX22" fmla="*/ 253651 w 609028"/>
                <a:gd name="connsiteY22" fmla="*/ 261842 h 1573720"/>
                <a:gd name="connsiteX23" fmla="*/ 253651 w 609028"/>
                <a:gd name="connsiteY23" fmla="*/ 681323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9028" h="1573720">
                  <a:moveTo>
                    <a:pt x="253651" y="881729"/>
                  </a:moveTo>
                  <a:lnTo>
                    <a:pt x="253651" y="1306544"/>
                  </a:lnTo>
                  <a:cubicBezTo>
                    <a:pt x="253651" y="1335977"/>
                    <a:pt x="266986" y="1349311"/>
                    <a:pt x="296418" y="1349311"/>
                  </a:cubicBezTo>
                  <a:lnTo>
                    <a:pt x="317754" y="1349311"/>
                  </a:lnTo>
                  <a:cubicBezTo>
                    <a:pt x="347186" y="1349311"/>
                    <a:pt x="363188" y="1335977"/>
                    <a:pt x="363188" y="1306544"/>
                  </a:cubicBezTo>
                  <a:lnTo>
                    <a:pt x="363188" y="1001935"/>
                  </a:lnTo>
                  <a:lnTo>
                    <a:pt x="609028" y="1001935"/>
                  </a:lnTo>
                  <a:lnTo>
                    <a:pt x="609028" y="1333214"/>
                  </a:lnTo>
                  <a:cubicBezTo>
                    <a:pt x="609028" y="1493520"/>
                    <a:pt x="528828" y="1573721"/>
                    <a:pt x="371284" y="1573721"/>
                  </a:cubicBezTo>
                  <a:lnTo>
                    <a:pt x="237744" y="1573721"/>
                  </a:ln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71284" y="0"/>
                  </a:lnTo>
                  <a:cubicBezTo>
                    <a:pt x="528923" y="0"/>
                    <a:pt x="609028" y="80200"/>
                    <a:pt x="609028" y="237744"/>
                  </a:cubicBezTo>
                  <a:lnTo>
                    <a:pt x="609028" y="881634"/>
                  </a:lnTo>
                  <a:lnTo>
                    <a:pt x="253651" y="881634"/>
                  </a:lnTo>
                  <a:close/>
                  <a:moveTo>
                    <a:pt x="253651" y="681323"/>
                  </a:moveTo>
                  <a:lnTo>
                    <a:pt x="357854" y="681323"/>
                  </a:lnTo>
                  <a:lnTo>
                    <a:pt x="357854" y="261842"/>
                  </a:lnTo>
                  <a:cubicBezTo>
                    <a:pt x="357854" y="232410"/>
                    <a:pt x="344519" y="219075"/>
                    <a:pt x="315087" y="219075"/>
                  </a:cubicBezTo>
                  <a:lnTo>
                    <a:pt x="296418" y="219075"/>
                  </a:lnTo>
                  <a:cubicBezTo>
                    <a:pt x="266986" y="219075"/>
                    <a:pt x="253651" y="232410"/>
                    <a:pt x="253651" y="261842"/>
                  </a:cubicBezTo>
                  <a:lnTo>
                    <a:pt x="253651" y="681323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1F51CB7-C53F-CFA7-88B4-8A28105AABE9}"/>
                </a:ext>
              </a:extLst>
            </p:cNvPr>
            <p:cNvSpPr/>
            <p:nvPr userDrawn="1"/>
          </p:nvSpPr>
          <p:spPr>
            <a:xfrm>
              <a:off x="10225550" y="4811037"/>
              <a:ext cx="461290" cy="1271464"/>
            </a:xfrm>
            <a:custGeom>
              <a:avLst/>
              <a:gdLst>
                <a:gd name="connsiteX0" fmla="*/ 0 w 678560"/>
                <a:gd name="connsiteY0" fmla="*/ 0 h 1870328"/>
                <a:gd name="connsiteX1" fmla="*/ 384715 w 678560"/>
                <a:gd name="connsiteY1" fmla="*/ 0 h 1870328"/>
                <a:gd name="connsiteX2" fmla="*/ 678561 w 678560"/>
                <a:gd name="connsiteY2" fmla="*/ 293942 h 1870328"/>
                <a:gd name="connsiteX3" fmla="*/ 678561 w 678560"/>
                <a:gd name="connsiteY3" fmla="*/ 1576388 h 1870328"/>
                <a:gd name="connsiteX4" fmla="*/ 384715 w 678560"/>
                <a:gd name="connsiteY4" fmla="*/ 1870329 h 1870328"/>
                <a:gd name="connsiteX5" fmla="*/ 0 w 678560"/>
                <a:gd name="connsiteY5" fmla="*/ 1870329 h 1870328"/>
                <a:gd name="connsiteX6" fmla="*/ 0 w 678560"/>
                <a:gd name="connsiteY6" fmla="*/ 0 h 1870328"/>
                <a:gd name="connsiteX7" fmla="*/ 275177 w 678560"/>
                <a:gd name="connsiteY7" fmla="*/ 1635157 h 1870328"/>
                <a:gd name="connsiteX8" fmla="*/ 328613 w 678560"/>
                <a:gd name="connsiteY8" fmla="*/ 1635157 h 1870328"/>
                <a:gd name="connsiteX9" fmla="*/ 406051 w 678560"/>
                <a:gd name="connsiteY9" fmla="*/ 1560386 h 1870328"/>
                <a:gd name="connsiteX10" fmla="*/ 406051 w 678560"/>
                <a:gd name="connsiteY10" fmla="*/ 309944 h 1870328"/>
                <a:gd name="connsiteX11" fmla="*/ 328613 w 678560"/>
                <a:gd name="connsiteY11" fmla="*/ 235172 h 1870328"/>
                <a:gd name="connsiteX12" fmla="*/ 275177 w 678560"/>
                <a:gd name="connsiteY12" fmla="*/ 235172 h 1870328"/>
                <a:gd name="connsiteX13" fmla="*/ 275177 w 678560"/>
                <a:gd name="connsiteY13" fmla="*/ 1635157 h 1870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8560" h="1870328">
                  <a:moveTo>
                    <a:pt x="0" y="0"/>
                  </a:moveTo>
                  <a:lnTo>
                    <a:pt x="384715" y="0"/>
                  </a:lnTo>
                  <a:cubicBezTo>
                    <a:pt x="585121" y="0"/>
                    <a:pt x="678561" y="96203"/>
                    <a:pt x="678561" y="293942"/>
                  </a:cubicBezTo>
                  <a:lnTo>
                    <a:pt x="678561" y="1576388"/>
                  </a:lnTo>
                  <a:cubicBezTo>
                    <a:pt x="678561" y="1774127"/>
                    <a:pt x="585025" y="1870329"/>
                    <a:pt x="384715" y="1870329"/>
                  </a:cubicBezTo>
                  <a:lnTo>
                    <a:pt x="0" y="1870329"/>
                  </a:lnTo>
                  <a:lnTo>
                    <a:pt x="0" y="0"/>
                  </a:lnTo>
                  <a:close/>
                  <a:moveTo>
                    <a:pt x="275177" y="1635157"/>
                  </a:moveTo>
                  <a:lnTo>
                    <a:pt x="328613" y="1635157"/>
                  </a:lnTo>
                  <a:cubicBezTo>
                    <a:pt x="382048" y="1635157"/>
                    <a:pt x="406051" y="1613821"/>
                    <a:pt x="406051" y="1560386"/>
                  </a:cubicBezTo>
                  <a:lnTo>
                    <a:pt x="406051" y="309944"/>
                  </a:lnTo>
                  <a:cubicBezTo>
                    <a:pt x="406051" y="256508"/>
                    <a:pt x="382048" y="235172"/>
                    <a:pt x="328613" y="235172"/>
                  </a:cubicBezTo>
                  <a:lnTo>
                    <a:pt x="275177" y="235172"/>
                  </a:lnTo>
                  <a:lnTo>
                    <a:pt x="275177" y="1635157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27E11D8-A78F-A717-C981-F7D9C536B043}"/>
                </a:ext>
              </a:extLst>
            </p:cNvPr>
            <p:cNvSpPr/>
            <p:nvPr userDrawn="1"/>
          </p:nvSpPr>
          <p:spPr>
            <a:xfrm>
              <a:off x="10854028" y="5023553"/>
              <a:ext cx="426778" cy="1069827"/>
            </a:xfrm>
            <a:custGeom>
              <a:avLst/>
              <a:gdLst>
                <a:gd name="connsiteX0" fmla="*/ 237744 w 627792"/>
                <a:gd name="connsiteY0" fmla="*/ 1573721 h 1573720"/>
                <a:gd name="connsiteX1" fmla="*/ 0 w 627792"/>
                <a:gd name="connsiteY1" fmla="*/ 1333214 h 1573720"/>
                <a:gd name="connsiteX2" fmla="*/ 0 w 627792"/>
                <a:gd name="connsiteY2" fmla="*/ 237744 h 1573720"/>
                <a:gd name="connsiteX3" fmla="*/ 237744 w 627792"/>
                <a:gd name="connsiteY3" fmla="*/ 0 h 1573720"/>
                <a:gd name="connsiteX4" fmla="*/ 390049 w 627792"/>
                <a:gd name="connsiteY4" fmla="*/ 0 h 1573720"/>
                <a:gd name="connsiteX5" fmla="*/ 627793 w 627792"/>
                <a:gd name="connsiteY5" fmla="*/ 237744 h 1573720"/>
                <a:gd name="connsiteX6" fmla="*/ 627793 w 627792"/>
                <a:gd name="connsiteY6" fmla="*/ 1333214 h 1573720"/>
                <a:gd name="connsiteX7" fmla="*/ 390049 w 627792"/>
                <a:gd name="connsiteY7" fmla="*/ 1573721 h 1573720"/>
                <a:gd name="connsiteX8" fmla="*/ 237744 w 627792"/>
                <a:gd name="connsiteY8" fmla="*/ 1573721 h 1573720"/>
                <a:gd name="connsiteX9" fmla="*/ 299180 w 627792"/>
                <a:gd name="connsiteY9" fmla="*/ 227171 h 1573720"/>
                <a:gd name="connsiteX10" fmla="*/ 256413 w 627792"/>
                <a:gd name="connsiteY10" fmla="*/ 269938 h 1573720"/>
                <a:gd name="connsiteX11" fmla="*/ 256413 w 627792"/>
                <a:gd name="connsiteY11" fmla="*/ 1303877 h 1573720"/>
                <a:gd name="connsiteX12" fmla="*/ 299180 w 627792"/>
                <a:gd name="connsiteY12" fmla="*/ 1346644 h 1573720"/>
                <a:gd name="connsiteX13" fmla="*/ 328613 w 627792"/>
                <a:gd name="connsiteY13" fmla="*/ 1346644 h 1573720"/>
                <a:gd name="connsiteX14" fmla="*/ 371380 w 627792"/>
                <a:gd name="connsiteY14" fmla="*/ 1303877 h 1573720"/>
                <a:gd name="connsiteX15" fmla="*/ 371380 w 627792"/>
                <a:gd name="connsiteY15" fmla="*/ 269938 h 1573720"/>
                <a:gd name="connsiteX16" fmla="*/ 328613 w 627792"/>
                <a:gd name="connsiteY16" fmla="*/ 227171 h 1573720"/>
                <a:gd name="connsiteX17" fmla="*/ 299180 w 627792"/>
                <a:gd name="connsiteY17" fmla="*/ 227171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27792" h="1573720">
                  <a:moveTo>
                    <a:pt x="237744" y="1573721"/>
                  </a:move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90049" y="0"/>
                  </a:lnTo>
                  <a:cubicBezTo>
                    <a:pt x="550355" y="0"/>
                    <a:pt x="627793" y="80200"/>
                    <a:pt x="627793" y="237744"/>
                  </a:cubicBezTo>
                  <a:lnTo>
                    <a:pt x="627793" y="1333214"/>
                  </a:lnTo>
                  <a:cubicBezTo>
                    <a:pt x="627793" y="1493520"/>
                    <a:pt x="550355" y="1573721"/>
                    <a:pt x="390049" y="1573721"/>
                  </a:cubicBezTo>
                  <a:lnTo>
                    <a:pt x="237744" y="1573721"/>
                  </a:lnTo>
                  <a:close/>
                  <a:moveTo>
                    <a:pt x="299180" y="227171"/>
                  </a:moveTo>
                  <a:cubicBezTo>
                    <a:pt x="269748" y="227171"/>
                    <a:pt x="256413" y="240506"/>
                    <a:pt x="256413" y="269938"/>
                  </a:cubicBezTo>
                  <a:lnTo>
                    <a:pt x="256413" y="1303877"/>
                  </a:lnTo>
                  <a:cubicBezTo>
                    <a:pt x="256413" y="1333310"/>
                    <a:pt x="269748" y="1346644"/>
                    <a:pt x="299180" y="1346644"/>
                  </a:cubicBezTo>
                  <a:lnTo>
                    <a:pt x="328613" y="1346644"/>
                  </a:lnTo>
                  <a:cubicBezTo>
                    <a:pt x="358045" y="1346644"/>
                    <a:pt x="371380" y="1333310"/>
                    <a:pt x="371380" y="1303877"/>
                  </a:cubicBezTo>
                  <a:lnTo>
                    <a:pt x="371380" y="269938"/>
                  </a:lnTo>
                  <a:cubicBezTo>
                    <a:pt x="371380" y="240506"/>
                    <a:pt x="358045" y="227171"/>
                    <a:pt x="328613" y="227171"/>
                  </a:cubicBezTo>
                  <a:lnTo>
                    <a:pt x="299180" y="227171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0E9307E-19D8-B820-9301-679B565C720B}"/>
                </a:ext>
              </a:extLst>
            </p:cNvPr>
            <p:cNvSpPr/>
            <p:nvPr userDrawn="1"/>
          </p:nvSpPr>
          <p:spPr>
            <a:xfrm>
              <a:off x="9459471" y="4288362"/>
              <a:ext cx="731175" cy="84306"/>
            </a:xfrm>
            <a:custGeom>
              <a:avLst/>
              <a:gdLst>
                <a:gd name="connsiteX0" fmla="*/ 0 w 1075562"/>
                <a:gd name="connsiteY0" fmla="*/ 0 h 124015"/>
                <a:gd name="connsiteX1" fmla="*/ 1075563 w 1075562"/>
                <a:gd name="connsiteY1" fmla="*/ 0 h 124015"/>
                <a:gd name="connsiteX2" fmla="*/ 1075563 w 1075562"/>
                <a:gd name="connsiteY2" fmla="*/ 124016 h 124015"/>
                <a:gd name="connsiteX3" fmla="*/ 0 w 1075562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5562" h="124015">
                  <a:moveTo>
                    <a:pt x="0" y="0"/>
                  </a:moveTo>
                  <a:lnTo>
                    <a:pt x="1075563" y="0"/>
                  </a:lnTo>
                  <a:lnTo>
                    <a:pt x="1075563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D2851D5-12E5-69DB-C859-1E38826C1F00}"/>
                </a:ext>
              </a:extLst>
            </p:cNvPr>
            <p:cNvSpPr/>
            <p:nvPr userDrawn="1"/>
          </p:nvSpPr>
          <p:spPr>
            <a:xfrm>
              <a:off x="8820696" y="4288362"/>
              <a:ext cx="178585" cy="84306"/>
            </a:xfrm>
            <a:custGeom>
              <a:avLst/>
              <a:gdLst>
                <a:gd name="connsiteX0" fmla="*/ 0 w 262699"/>
                <a:gd name="connsiteY0" fmla="*/ 0 h 124015"/>
                <a:gd name="connsiteX1" fmla="*/ 262700 w 262699"/>
                <a:gd name="connsiteY1" fmla="*/ 0 h 124015"/>
                <a:gd name="connsiteX2" fmla="*/ 262700 w 262699"/>
                <a:gd name="connsiteY2" fmla="*/ 124016 h 124015"/>
                <a:gd name="connsiteX3" fmla="*/ 0 w 262699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699" h="124015">
                  <a:moveTo>
                    <a:pt x="0" y="0"/>
                  </a:moveTo>
                  <a:lnTo>
                    <a:pt x="262700" y="0"/>
                  </a:lnTo>
                  <a:lnTo>
                    <a:pt x="262700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6DDC990-94DC-EAB9-A7A8-14CF9ED01B4F}"/>
                </a:ext>
              </a:extLst>
            </p:cNvPr>
            <p:cNvSpPr/>
            <p:nvPr userDrawn="1"/>
          </p:nvSpPr>
          <p:spPr>
            <a:xfrm>
              <a:off x="835111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377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686" y="698659"/>
                    <a:pt x="0" y="541973"/>
                    <a:pt x="0" y="349377"/>
                  </a:cubicBezTo>
                  <a:cubicBezTo>
                    <a:pt x="0" y="15678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1D26BF9-2A42-8A30-20CA-A754EEEF8DFC}"/>
                </a:ext>
              </a:extLst>
            </p:cNvPr>
            <p:cNvSpPr/>
            <p:nvPr userDrawn="1"/>
          </p:nvSpPr>
          <p:spPr>
            <a:xfrm>
              <a:off x="8992545" y="4093072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A533D73B-DF3D-CCEF-C627-8F7D69D60E8C}"/>
                </a:ext>
              </a:extLst>
            </p:cNvPr>
            <p:cNvSpPr/>
            <p:nvPr userDrawn="1"/>
          </p:nvSpPr>
          <p:spPr>
            <a:xfrm>
              <a:off x="1018254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781" y="0"/>
                    <a:pt x="349377" y="0"/>
                  </a:cubicBezTo>
                  <a:cubicBezTo>
                    <a:pt x="541972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3E9CA9B-A697-88FF-BBD0-E412503D1FC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67642" y="1274280"/>
            <a:ext cx="1322654" cy="1598613"/>
          </a:xfrm>
          <a:prstGeom prst="rect">
            <a:avLst/>
          </a:prstGeom>
        </p:spPr>
        <p:txBody>
          <a:bodyPr anchor="b"/>
          <a:lstStyle>
            <a:lvl1pPr algn="ctr">
              <a:defRPr lang="en-US" sz="12500" kern="2000" cap="all" spc="1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79000"/>
              </a:lnSpc>
              <a:spcBef>
                <a:spcPct val="0"/>
              </a:spcBef>
            </a:pPr>
            <a:r>
              <a:rPr lang="en-US"/>
              <a:t>3.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88DDA6B-7284-C558-22B9-61E0A148168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525588" y="4629150"/>
            <a:ext cx="2825750" cy="827503"/>
          </a:xfrm>
          <a:prstGeom prst="rect">
            <a:avLst/>
          </a:prstGeom>
        </p:spPr>
        <p:txBody>
          <a:bodyPr/>
          <a:lstStyle>
            <a:lvl1pPr>
              <a:defRPr lang="en-US" sz="2800" cap="none" baseline="0" dirty="0" smtClean="0">
                <a:solidFill>
                  <a:schemeClr val="bg1"/>
                </a:solidFill>
              </a:defRPr>
            </a:lvl1pPr>
          </a:lstStyle>
          <a:p>
            <a:pPr lvl="0">
              <a:spcAft>
                <a:spcPts val="0"/>
              </a:spcAft>
            </a:pPr>
            <a:r>
              <a:rPr lang="en-US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6504964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3C1C8E9-8542-EBB2-7CB7-5764123BB84A}"/>
              </a:ext>
            </a:extLst>
          </p:cNvPr>
          <p:cNvSpPr/>
          <p:nvPr userDrawn="1"/>
        </p:nvSpPr>
        <p:spPr>
          <a:xfrm rot="19800000">
            <a:off x="6963967" y="4672915"/>
            <a:ext cx="6435509" cy="3105509"/>
          </a:xfrm>
          <a:custGeom>
            <a:avLst/>
            <a:gdLst>
              <a:gd name="connsiteX0" fmla="*/ 6435509 w 6435509"/>
              <a:gd name="connsiteY0" fmla="*/ 0 h 3105509"/>
              <a:gd name="connsiteX1" fmla="*/ 4642543 w 6435509"/>
              <a:gd name="connsiteY1" fmla="*/ 3105509 h 3105509"/>
              <a:gd name="connsiteX2" fmla="*/ 0 w 6435509"/>
              <a:gd name="connsiteY2" fmla="*/ 425135 h 3105509"/>
              <a:gd name="connsiteX3" fmla="*/ 68369 w 6435509"/>
              <a:gd name="connsiteY3" fmla="*/ 362997 h 3105509"/>
              <a:gd name="connsiteX4" fmla="*/ 1079529 w 6435509"/>
              <a:gd name="connsiteY4" fmla="*/ 0 h 3105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5509" h="3105509">
                <a:moveTo>
                  <a:pt x="6435509" y="0"/>
                </a:moveTo>
                <a:lnTo>
                  <a:pt x="4642543" y="3105509"/>
                </a:lnTo>
                <a:lnTo>
                  <a:pt x="0" y="425135"/>
                </a:lnTo>
                <a:lnTo>
                  <a:pt x="68369" y="362997"/>
                </a:lnTo>
                <a:cubicBezTo>
                  <a:pt x="343153" y="136225"/>
                  <a:pt x="695432" y="0"/>
                  <a:pt x="1079529" y="0"/>
                </a:cubicBez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A36588-2F62-2AE2-427A-EDFD99B0BA51}"/>
              </a:ext>
            </a:extLst>
          </p:cNvPr>
          <p:cNvSpPr/>
          <p:nvPr userDrawn="1"/>
        </p:nvSpPr>
        <p:spPr>
          <a:xfrm rot="1800000" flipH="1">
            <a:off x="-2510140" y="64074"/>
            <a:ext cx="4694559" cy="2550320"/>
          </a:xfrm>
          <a:prstGeom prst="roundRect">
            <a:avLst>
              <a:gd name="adj" fmla="val 50000"/>
            </a:avLst>
          </a:pr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269122" y="1264655"/>
            <a:ext cx="8238014" cy="1715315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79000"/>
              </a:lnSpc>
              <a:defRPr sz="1250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40F8E9B-6D4B-5251-39F9-65C4F1C42AB5}"/>
              </a:ext>
            </a:extLst>
          </p:cNvPr>
          <p:cNvGrpSpPr/>
          <p:nvPr userDrawn="1"/>
        </p:nvGrpSpPr>
        <p:grpSpPr>
          <a:xfrm>
            <a:off x="9627781" y="4981712"/>
            <a:ext cx="1967832" cy="1343580"/>
            <a:chOff x="8351116" y="4093071"/>
            <a:chExt cx="2929690" cy="2000309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561A2C0-CB60-B80B-F500-FDE3AC23781A}"/>
                </a:ext>
              </a:extLst>
            </p:cNvPr>
            <p:cNvSpPr/>
            <p:nvPr userDrawn="1"/>
          </p:nvSpPr>
          <p:spPr>
            <a:xfrm>
              <a:off x="8394825" y="4800159"/>
              <a:ext cx="459543" cy="1293221"/>
            </a:xfrm>
            <a:custGeom>
              <a:avLst/>
              <a:gdLst>
                <a:gd name="connsiteX0" fmla="*/ 675989 w 675989"/>
                <a:gd name="connsiteY0" fmla="*/ 1050036 h 1902333"/>
                <a:gd name="connsiteX1" fmla="*/ 675989 w 675989"/>
                <a:gd name="connsiteY1" fmla="*/ 1648492 h 1902333"/>
                <a:gd name="connsiteX2" fmla="*/ 422148 w 675989"/>
                <a:gd name="connsiteY2" fmla="*/ 1902333 h 1902333"/>
                <a:gd name="connsiteX3" fmla="*/ 253841 w 675989"/>
                <a:gd name="connsiteY3" fmla="*/ 1902333 h 1902333"/>
                <a:gd name="connsiteX4" fmla="*/ 0 w 675989"/>
                <a:gd name="connsiteY4" fmla="*/ 1648492 h 1902333"/>
                <a:gd name="connsiteX5" fmla="*/ 0 w 675989"/>
                <a:gd name="connsiteY5" fmla="*/ 253841 h 1902333"/>
                <a:gd name="connsiteX6" fmla="*/ 253841 w 675989"/>
                <a:gd name="connsiteY6" fmla="*/ 0 h 1902333"/>
                <a:gd name="connsiteX7" fmla="*/ 416814 w 675989"/>
                <a:gd name="connsiteY7" fmla="*/ 0 h 1902333"/>
                <a:gd name="connsiteX8" fmla="*/ 670655 w 675989"/>
                <a:gd name="connsiteY8" fmla="*/ 253841 h 1902333"/>
                <a:gd name="connsiteX9" fmla="*/ 670655 w 675989"/>
                <a:gd name="connsiteY9" fmla="*/ 812197 h 1902333"/>
                <a:gd name="connsiteX10" fmla="*/ 400812 w 675989"/>
                <a:gd name="connsiteY10" fmla="*/ 812197 h 1902333"/>
                <a:gd name="connsiteX11" fmla="*/ 400812 w 675989"/>
                <a:gd name="connsiteY11" fmla="*/ 283178 h 1902333"/>
                <a:gd name="connsiteX12" fmla="*/ 352711 w 675989"/>
                <a:gd name="connsiteY12" fmla="*/ 235077 h 1902333"/>
                <a:gd name="connsiteX13" fmla="*/ 323279 w 675989"/>
                <a:gd name="connsiteY13" fmla="*/ 235077 h 1902333"/>
                <a:gd name="connsiteX14" fmla="*/ 272510 w 675989"/>
                <a:gd name="connsiteY14" fmla="*/ 283178 h 1902333"/>
                <a:gd name="connsiteX15" fmla="*/ 272510 w 675989"/>
                <a:gd name="connsiteY15" fmla="*/ 1619060 h 1902333"/>
                <a:gd name="connsiteX16" fmla="*/ 323279 w 675989"/>
                <a:gd name="connsiteY16" fmla="*/ 1667161 h 1902333"/>
                <a:gd name="connsiteX17" fmla="*/ 358045 w 675989"/>
                <a:gd name="connsiteY17" fmla="*/ 1667161 h 1902333"/>
                <a:gd name="connsiteX18" fmla="*/ 406146 w 675989"/>
                <a:gd name="connsiteY18" fmla="*/ 1619060 h 1902333"/>
                <a:gd name="connsiteX19" fmla="*/ 406146 w 675989"/>
                <a:gd name="connsiteY19" fmla="*/ 1049941 h 1902333"/>
                <a:gd name="connsiteX20" fmla="*/ 675989 w 675989"/>
                <a:gd name="connsiteY20" fmla="*/ 1049941 h 1902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75989" h="1902333">
                  <a:moveTo>
                    <a:pt x="675989" y="1050036"/>
                  </a:moveTo>
                  <a:lnTo>
                    <a:pt x="675989" y="1648492"/>
                  </a:lnTo>
                  <a:cubicBezTo>
                    <a:pt x="675989" y="1816799"/>
                    <a:pt x="593122" y="1902333"/>
                    <a:pt x="422148" y="1902333"/>
                  </a:cubicBezTo>
                  <a:lnTo>
                    <a:pt x="253841" y="1902333"/>
                  </a:lnTo>
                  <a:cubicBezTo>
                    <a:pt x="85534" y="1902333"/>
                    <a:pt x="0" y="1816799"/>
                    <a:pt x="0" y="1648492"/>
                  </a:cubicBezTo>
                  <a:lnTo>
                    <a:pt x="0" y="253841"/>
                  </a:lnTo>
                  <a:cubicBezTo>
                    <a:pt x="0" y="85535"/>
                    <a:pt x="85534" y="0"/>
                    <a:pt x="253841" y="0"/>
                  </a:cubicBezTo>
                  <a:lnTo>
                    <a:pt x="416814" y="0"/>
                  </a:lnTo>
                  <a:cubicBezTo>
                    <a:pt x="587788" y="0"/>
                    <a:pt x="670655" y="85535"/>
                    <a:pt x="670655" y="253841"/>
                  </a:cubicBezTo>
                  <a:lnTo>
                    <a:pt x="670655" y="812197"/>
                  </a:lnTo>
                  <a:lnTo>
                    <a:pt x="400812" y="812197"/>
                  </a:lnTo>
                  <a:lnTo>
                    <a:pt x="400812" y="283178"/>
                  </a:lnTo>
                  <a:cubicBezTo>
                    <a:pt x="400812" y="251079"/>
                    <a:pt x="387477" y="235077"/>
                    <a:pt x="352711" y="235077"/>
                  </a:cubicBezTo>
                  <a:lnTo>
                    <a:pt x="323279" y="235077"/>
                  </a:lnTo>
                  <a:cubicBezTo>
                    <a:pt x="288512" y="235077"/>
                    <a:pt x="272510" y="251079"/>
                    <a:pt x="272510" y="283178"/>
                  </a:cubicBezTo>
                  <a:lnTo>
                    <a:pt x="272510" y="1619060"/>
                  </a:lnTo>
                  <a:cubicBezTo>
                    <a:pt x="272510" y="1651159"/>
                    <a:pt x="288512" y="1667161"/>
                    <a:pt x="323279" y="1667161"/>
                  </a:cubicBezTo>
                  <a:lnTo>
                    <a:pt x="358045" y="1667161"/>
                  </a:lnTo>
                  <a:cubicBezTo>
                    <a:pt x="390144" y="1667161"/>
                    <a:pt x="406146" y="1651159"/>
                    <a:pt x="406146" y="1619060"/>
                  </a:cubicBezTo>
                  <a:lnTo>
                    <a:pt x="406146" y="1049941"/>
                  </a:lnTo>
                  <a:lnTo>
                    <a:pt x="675989" y="1049941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CD40AAB-C4CC-E6A7-C9FC-444D677C717B}"/>
                </a:ext>
              </a:extLst>
            </p:cNvPr>
            <p:cNvSpPr/>
            <p:nvPr userDrawn="1"/>
          </p:nvSpPr>
          <p:spPr>
            <a:xfrm>
              <a:off x="9025054" y="4811037"/>
              <a:ext cx="452290" cy="1271399"/>
            </a:xfrm>
            <a:custGeom>
              <a:avLst/>
              <a:gdLst>
                <a:gd name="connsiteX0" fmla="*/ 665226 w 665321"/>
                <a:gd name="connsiteY0" fmla="*/ 1162241 h 1870233"/>
                <a:gd name="connsiteX1" fmla="*/ 665226 w 665321"/>
                <a:gd name="connsiteY1" fmla="*/ 1870234 h 1870233"/>
                <a:gd name="connsiteX2" fmla="*/ 392716 w 665321"/>
                <a:gd name="connsiteY2" fmla="*/ 1870234 h 1870233"/>
                <a:gd name="connsiteX3" fmla="*/ 392716 w 665321"/>
                <a:gd name="connsiteY3" fmla="*/ 1164908 h 1870233"/>
                <a:gd name="connsiteX4" fmla="*/ 341947 w 665321"/>
                <a:gd name="connsiteY4" fmla="*/ 1116806 h 1870233"/>
                <a:gd name="connsiteX5" fmla="*/ 275177 w 665321"/>
                <a:gd name="connsiteY5" fmla="*/ 1116806 h 1870233"/>
                <a:gd name="connsiteX6" fmla="*/ 275177 w 665321"/>
                <a:gd name="connsiteY6" fmla="*/ 1870234 h 1870233"/>
                <a:gd name="connsiteX7" fmla="*/ 0 w 665321"/>
                <a:gd name="connsiteY7" fmla="*/ 1870234 h 1870233"/>
                <a:gd name="connsiteX8" fmla="*/ 0 w 665321"/>
                <a:gd name="connsiteY8" fmla="*/ 0 h 1870233"/>
                <a:gd name="connsiteX9" fmla="*/ 408813 w 665321"/>
                <a:gd name="connsiteY9" fmla="*/ 0 h 1870233"/>
                <a:gd name="connsiteX10" fmla="*/ 662654 w 665321"/>
                <a:gd name="connsiteY10" fmla="*/ 253841 h 1870233"/>
                <a:gd name="connsiteX11" fmla="*/ 662654 w 665321"/>
                <a:gd name="connsiteY11" fmla="*/ 782860 h 1870233"/>
                <a:gd name="connsiteX12" fmla="*/ 545116 w 665321"/>
                <a:gd name="connsiteY12" fmla="*/ 985933 h 1870233"/>
                <a:gd name="connsiteX13" fmla="*/ 665321 w 665321"/>
                <a:gd name="connsiteY13" fmla="*/ 1162241 h 1870233"/>
                <a:gd name="connsiteX14" fmla="*/ 339280 w 665321"/>
                <a:gd name="connsiteY14" fmla="*/ 237839 h 1870233"/>
                <a:gd name="connsiteX15" fmla="*/ 275177 w 665321"/>
                <a:gd name="connsiteY15" fmla="*/ 237839 h 1870233"/>
                <a:gd name="connsiteX16" fmla="*/ 275177 w 665321"/>
                <a:gd name="connsiteY16" fmla="*/ 884396 h 1870233"/>
                <a:gd name="connsiteX17" fmla="*/ 339280 w 665321"/>
                <a:gd name="connsiteY17" fmla="*/ 884396 h 1870233"/>
                <a:gd name="connsiteX18" fmla="*/ 390049 w 665321"/>
                <a:gd name="connsiteY18" fmla="*/ 833628 h 1870233"/>
                <a:gd name="connsiteX19" fmla="*/ 390049 w 665321"/>
                <a:gd name="connsiteY19" fmla="*/ 285940 h 1870233"/>
                <a:gd name="connsiteX20" fmla="*/ 339280 w 665321"/>
                <a:gd name="connsiteY20" fmla="*/ 237839 h 1870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5321" h="1870233">
                  <a:moveTo>
                    <a:pt x="665226" y="1162241"/>
                  </a:moveTo>
                  <a:lnTo>
                    <a:pt x="665226" y="1870234"/>
                  </a:lnTo>
                  <a:lnTo>
                    <a:pt x="392716" y="1870234"/>
                  </a:lnTo>
                  <a:lnTo>
                    <a:pt x="392716" y="1164908"/>
                  </a:lnTo>
                  <a:cubicBezTo>
                    <a:pt x="392716" y="1132808"/>
                    <a:pt x="376714" y="1116806"/>
                    <a:pt x="341947" y="1116806"/>
                  </a:cubicBezTo>
                  <a:lnTo>
                    <a:pt x="275177" y="1116806"/>
                  </a:lnTo>
                  <a:lnTo>
                    <a:pt x="275177" y="1870234"/>
                  </a:lnTo>
                  <a:lnTo>
                    <a:pt x="0" y="1870234"/>
                  </a:lnTo>
                  <a:lnTo>
                    <a:pt x="0" y="0"/>
                  </a:lnTo>
                  <a:lnTo>
                    <a:pt x="408813" y="0"/>
                  </a:lnTo>
                  <a:cubicBezTo>
                    <a:pt x="579787" y="0"/>
                    <a:pt x="662654" y="85535"/>
                    <a:pt x="662654" y="253841"/>
                  </a:cubicBezTo>
                  <a:lnTo>
                    <a:pt x="662654" y="782860"/>
                  </a:lnTo>
                  <a:cubicBezTo>
                    <a:pt x="662654" y="900398"/>
                    <a:pt x="619887" y="959168"/>
                    <a:pt x="545116" y="985933"/>
                  </a:cubicBezTo>
                  <a:cubicBezTo>
                    <a:pt x="630650" y="1009936"/>
                    <a:pt x="665321" y="1063371"/>
                    <a:pt x="665321" y="1162241"/>
                  </a:cubicBezTo>
                  <a:close/>
                  <a:moveTo>
                    <a:pt x="339280" y="237839"/>
                  </a:moveTo>
                  <a:lnTo>
                    <a:pt x="275177" y="237839"/>
                  </a:lnTo>
                  <a:lnTo>
                    <a:pt x="275177" y="884396"/>
                  </a:lnTo>
                  <a:lnTo>
                    <a:pt x="339280" y="884396"/>
                  </a:lnTo>
                  <a:cubicBezTo>
                    <a:pt x="374047" y="884396"/>
                    <a:pt x="390049" y="868394"/>
                    <a:pt x="390049" y="833628"/>
                  </a:cubicBezTo>
                  <a:lnTo>
                    <a:pt x="390049" y="285940"/>
                  </a:lnTo>
                  <a:cubicBezTo>
                    <a:pt x="390049" y="253841"/>
                    <a:pt x="374047" y="237839"/>
                    <a:pt x="339280" y="237839"/>
                  </a:cubicBez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EC6F277-89B3-5F12-5F9B-17E8E75AC80E}"/>
                </a:ext>
              </a:extLst>
            </p:cNvPr>
            <p:cNvSpPr/>
            <p:nvPr userDrawn="1"/>
          </p:nvSpPr>
          <p:spPr>
            <a:xfrm>
              <a:off x="9642655" y="5023553"/>
              <a:ext cx="414022" cy="1069827"/>
            </a:xfrm>
            <a:custGeom>
              <a:avLst/>
              <a:gdLst>
                <a:gd name="connsiteX0" fmla="*/ 253651 w 609028"/>
                <a:gd name="connsiteY0" fmla="*/ 881729 h 1573720"/>
                <a:gd name="connsiteX1" fmla="*/ 253651 w 609028"/>
                <a:gd name="connsiteY1" fmla="*/ 1306544 h 1573720"/>
                <a:gd name="connsiteX2" fmla="*/ 296418 w 609028"/>
                <a:gd name="connsiteY2" fmla="*/ 1349311 h 1573720"/>
                <a:gd name="connsiteX3" fmla="*/ 317754 w 609028"/>
                <a:gd name="connsiteY3" fmla="*/ 1349311 h 1573720"/>
                <a:gd name="connsiteX4" fmla="*/ 363188 w 609028"/>
                <a:gd name="connsiteY4" fmla="*/ 1306544 h 1573720"/>
                <a:gd name="connsiteX5" fmla="*/ 363188 w 609028"/>
                <a:gd name="connsiteY5" fmla="*/ 1001935 h 1573720"/>
                <a:gd name="connsiteX6" fmla="*/ 609028 w 609028"/>
                <a:gd name="connsiteY6" fmla="*/ 1001935 h 1573720"/>
                <a:gd name="connsiteX7" fmla="*/ 609028 w 609028"/>
                <a:gd name="connsiteY7" fmla="*/ 1333214 h 1573720"/>
                <a:gd name="connsiteX8" fmla="*/ 371284 w 609028"/>
                <a:gd name="connsiteY8" fmla="*/ 1573721 h 1573720"/>
                <a:gd name="connsiteX9" fmla="*/ 237744 w 609028"/>
                <a:gd name="connsiteY9" fmla="*/ 1573721 h 1573720"/>
                <a:gd name="connsiteX10" fmla="*/ 0 w 609028"/>
                <a:gd name="connsiteY10" fmla="*/ 1333214 h 1573720"/>
                <a:gd name="connsiteX11" fmla="*/ 0 w 609028"/>
                <a:gd name="connsiteY11" fmla="*/ 237744 h 1573720"/>
                <a:gd name="connsiteX12" fmla="*/ 237744 w 609028"/>
                <a:gd name="connsiteY12" fmla="*/ 0 h 1573720"/>
                <a:gd name="connsiteX13" fmla="*/ 371284 w 609028"/>
                <a:gd name="connsiteY13" fmla="*/ 0 h 1573720"/>
                <a:gd name="connsiteX14" fmla="*/ 609028 w 609028"/>
                <a:gd name="connsiteY14" fmla="*/ 237744 h 1573720"/>
                <a:gd name="connsiteX15" fmla="*/ 609028 w 609028"/>
                <a:gd name="connsiteY15" fmla="*/ 881634 h 1573720"/>
                <a:gd name="connsiteX16" fmla="*/ 253651 w 609028"/>
                <a:gd name="connsiteY16" fmla="*/ 881634 h 1573720"/>
                <a:gd name="connsiteX17" fmla="*/ 253651 w 609028"/>
                <a:gd name="connsiteY17" fmla="*/ 681323 h 1573720"/>
                <a:gd name="connsiteX18" fmla="*/ 357854 w 609028"/>
                <a:gd name="connsiteY18" fmla="*/ 681323 h 1573720"/>
                <a:gd name="connsiteX19" fmla="*/ 357854 w 609028"/>
                <a:gd name="connsiteY19" fmla="*/ 261842 h 1573720"/>
                <a:gd name="connsiteX20" fmla="*/ 315087 w 609028"/>
                <a:gd name="connsiteY20" fmla="*/ 219075 h 1573720"/>
                <a:gd name="connsiteX21" fmla="*/ 296418 w 609028"/>
                <a:gd name="connsiteY21" fmla="*/ 219075 h 1573720"/>
                <a:gd name="connsiteX22" fmla="*/ 253651 w 609028"/>
                <a:gd name="connsiteY22" fmla="*/ 261842 h 1573720"/>
                <a:gd name="connsiteX23" fmla="*/ 253651 w 609028"/>
                <a:gd name="connsiteY23" fmla="*/ 681323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9028" h="1573720">
                  <a:moveTo>
                    <a:pt x="253651" y="881729"/>
                  </a:moveTo>
                  <a:lnTo>
                    <a:pt x="253651" y="1306544"/>
                  </a:lnTo>
                  <a:cubicBezTo>
                    <a:pt x="253651" y="1335977"/>
                    <a:pt x="266986" y="1349311"/>
                    <a:pt x="296418" y="1349311"/>
                  </a:cubicBezTo>
                  <a:lnTo>
                    <a:pt x="317754" y="1349311"/>
                  </a:lnTo>
                  <a:cubicBezTo>
                    <a:pt x="347186" y="1349311"/>
                    <a:pt x="363188" y="1335977"/>
                    <a:pt x="363188" y="1306544"/>
                  </a:cubicBezTo>
                  <a:lnTo>
                    <a:pt x="363188" y="1001935"/>
                  </a:lnTo>
                  <a:lnTo>
                    <a:pt x="609028" y="1001935"/>
                  </a:lnTo>
                  <a:lnTo>
                    <a:pt x="609028" y="1333214"/>
                  </a:lnTo>
                  <a:cubicBezTo>
                    <a:pt x="609028" y="1493520"/>
                    <a:pt x="528828" y="1573721"/>
                    <a:pt x="371284" y="1573721"/>
                  </a:cubicBezTo>
                  <a:lnTo>
                    <a:pt x="237744" y="1573721"/>
                  </a:ln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71284" y="0"/>
                  </a:lnTo>
                  <a:cubicBezTo>
                    <a:pt x="528923" y="0"/>
                    <a:pt x="609028" y="80200"/>
                    <a:pt x="609028" y="237744"/>
                  </a:cubicBezTo>
                  <a:lnTo>
                    <a:pt x="609028" y="881634"/>
                  </a:lnTo>
                  <a:lnTo>
                    <a:pt x="253651" y="881634"/>
                  </a:lnTo>
                  <a:close/>
                  <a:moveTo>
                    <a:pt x="253651" y="681323"/>
                  </a:moveTo>
                  <a:lnTo>
                    <a:pt x="357854" y="681323"/>
                  </a:lnTo>
                  <a:lnTo>
                    <a:pt x="357854" y="261842"/>
                  </a:lnTo>
                  <a:cubicBezTo>
                    <a:pt x="357854" y="232410"/>
                    <a:pt x="344519" y="219075"/>
                    <a:pt x="315087" y="219075"/>
                  </a:cubicBezTo>
                  <a:lnTo>
                    <a:pt x="296418" y="219075"/>
                  </a:lnTo>
                  <a:cubicBezTo>
                    <a:pt x="266986" y="219075"/>
                    <a:pt x="253651" y="232410"/>
                    <a:pt x="253651" y="261842"/>
                  </a:cubicBezTo>
                  <a:lnTo>
                    <a:pt x="253651" y="681323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1F51CB7-C53F-CFA7-88B4-8A28105AABE9}"/>
                </a:ext>
              </a:extLst>
            </p:cNvPr>
            <p:cNvSpPr/>
            <p:nvPr userDrawn="1"/>
          </p:nvSpPr>
          <p:spPr>
            <a:xfrm>
              <a:off x="10225550" y="4811037"/>
              <a:ext cx="461290" cy="1271464"/>
            </a:xfrm>
            <a:custGeom>
              <a:avLst/>
              <a:gdLst>
                <a:gd name="connsiteX0" fmla="*/ 0 w 678560"/>
                <a:gd name="connsiteY0" fmla="*/ 0 h 1870328"/>
                <a:gd name="connsiteX1" fmla="*/ 384715 w 678560"/>
                <a:gd name="connsiteY1" fmla="*/ 0 h 1870328"/>
                <a:gd name="connsiteX2" fmla="*/ 678561 w 678560"/>
                <a:gd name="connsiteY2" fmla="*/ 293942 h 1870328"/>
                <a:gd name="connsiteX3" fmla="*/ 678561 w 678560"/>
                <a:gd name="connsiteY3" fmla="*/ 1576388 h 1870328"/>
                <a:gd name="connsiteX4" fmla="*/ 384715 w 678560"/>
                <a:gd name="connsiteY4" fmla="*/ 1870329 h 1870328"/>
                <a:gd name="connsiteX5" fmla="*/ 0 w 678560"/>
                <a:gd name="connsiteY5" fmla="*/ 1870329 h 1870328"/>
                <a:gd name="connsiteX6" fmla="*/ 0 w 678560"/>
                <a:gd name="connsiteY6" fmla="*/ 0 h 1870328"/>
                <a:gd name="connsiteX7" fmla="*/ 275177 w 678560"/>
                <a:gd name="connsiteY7" fmla="*/ 1635157 h 1870328"/>
                <a:gd name="connsiteX8" fmla="*/ 328613 w 678560"/>
                <a:gd name="connsiteY8" fmla="*/ 1635157 h 1870328"/>
                <a:gd name="connsiteX9" fmla="*/ 406051 w 678560"/>
                <a:gd name="connsiteY9" fmla="*/ 1560386 h 1870328"/>
                <a:gd name="connsiteX10" fmla="*/ 406051 w 678560"/>
                <a:gd name="connsiteY10" fmla="*/ 309944 h 1870328"/>
                <a:gd name="connsiteX11" fmla="*/ 328613 w 678560"/>
                <a:gd name="connsiteY11" fmla="*/ 235172 h 1870328"/>
                <a:gd name="connsiteX12" fmla="*/ 275177 w 678560"/>
                <a:gd name="connsiteY12" fmla="*/ 235172 h 1870328"/>
                <a:gd name="connsiteX13" fmla="*/ 275177 w 678560"/>
                <a:gd name="connsiteY13" fmla="*/ 1635157 h 1870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8560" h="1870328">
                  <a:moveTo>
                    <a:pt x="0" y="0"/>
                  </a:moveTo>
                  <a:lnTo>
                    <a:pt x="384715" y="0"/>
                  </a:lnTo>
                  <a:cubicBezTo>
                    <a:pt x="585121" y="0"/>
                    <a:pt x="678561" y="96203"/>
                    <a:pt x="678561" y="293942"/>
                  </a:cubicBezTo>
                  <a:lnTo>
                    <a:pt x="678561" y="1576388"/>
                  </a:lnTo>
                  <a:cubicBezTo>
                    <a:pt x="678561" y="1774127"/>
                    <a:pt x="585025" y="1870329"/>
                    <a:pt x="384715" y="1870329"/>
                  </a:cubicBezTo>
                  <a:lnTo>
                    <a:pt x="0" y="1870329"/>
                  </a:lnTo>
                  <a:lnTo>
                    <a:pt x="0" y="0"/>
                  </a:lnTo>
                  <a:close/>
                  <a:moveTo>
                    <a:pt x="275177" y="1635157"/>
                  </a:moveTo>
                  <a:lnTo>
                    <a:pt x="328613" y="1635157"/>
                  </a:lnTo>
                  <a:cubicBezTo>
                    <a:pt x="382048" y="1635157"/>
                    <a:pt x="406051" y="1613821"/>
                    <a:pt x="406051" y="1560386"/>
                  </a:cubicBezTo>
                  <a:lnTo>
                    <a:pt x="406051" y="309944"/>
                  </a:lnTo>
                  <a:cubicBezTo>
                    <a:pt x="406051" y="256508"/>
                    <a:pt x="382048" y="235172"/>
                    <a:pt x="328613" y="235172"/>
                  </a:cubicBezTo>
                  <a:lnTo>
                    <a:pt x="275177" y="235172"/>
                  </a:lnTo>
                  <a:lnTo>
                    <a:pt x="275177" y="1635157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27E11D8-A78F-A717-C981-F7D9C536B043}"/>
                </a:ext>
              </a:extLst>
            </p:cNvPr>
            <p:cNvSpPr/>
            <p:nvPr userDrawn="1"/>
          </p:nvSpPr>
          <p:spPr>
            <a:xfrm>
              <a:off x="10854028" y="5023553"/>
              <a:ext cx="426778" cy="1069827"/>
            </a:xfrm>
            <a:custGeom>
              <a:avLst/>
              <a:gdLst>
                <a:gd name="connsiteX0" fmla="*/ 237744 w 627792"/>
                <a:gd name="connsiteY0" fmla="*/ 1573721 h 1573720"/>
                <a:gd name="connsiteX1" fmla="*/ 0 w 627792"/>
                <a:gd name="connsiteY1" fmla="*/ 1333214 h 1573720"/>
                <a:gd name="connsiteX2" fmla="*/ 0 w 627792"/>
                <a:gd name="connsiteY2" fmla="*/ 237744 h 1573720"/>
                <a:gd name="connsiteX3" fmla="*/ 237744 w 627792"/>
                <a:gd name="connsiteY3" fmla="*/ 0 h 1573720"/>
                <a:gd name="connsiteX4" fmla="*/ 390049 w 627792"/>
                <a:gd name="connsiteY4" fmla="*/ 0 h 1573720"/>
                <a:gd name="connsiteX5" fmla="*/ 627793 w 627792"/>
                <a:gd name="connsiteY5" fmla="*/ 237744 h 1573720"/>
                <a:gd name="connsiteX6" fmla="*/ 627793 w 627792"/>
                <a:gd name="connsiteY6" fmla="*/ 1333214 h 1573720"/>
                <a:gd name="connsiteX7" fmla="*/ 390049 w 627792"/>
                <a:gd name="connsiteY7" fmla="*/ 1573721 h 1573720"/>
                <a:gd name="connsiteX8" fmla="*/ 237744 w 627792"/>
                <a:gd name="connsiteY8" fmla="*/ 1573721 h 1573720"/>
                <a:gd name="connsiteX9" fmla="*/ 299180 w 627792"/>
                <a:gd name="connsiteY9" fmla="*/ 227171 h 1573720"/>
                <a:gd name="connsiteX10" fmla="*/ 256413 w 627792"/>
                <a:gd name="connsiteY10" fmla="*/ 269938 h 1573720"/>
                <a:gd name="connsiteX11" fmla="*/ 256413 w 627792"/>
                <a:gd name="connsiteY11" fmla="*/ 1303877 h 1573720"/>
                <a:gd name="connsiteX12" fmla="*/ 299180 w 627792"/>
                <a:gd name="connsiteY12" fmla="*/ 1346644 h 1573720"/>
                <a:gd name="connsiteX13" fmla="*/ 328613 w 627792"/>
                <a:gd name="connsiteY13" fmla="*/ 1346644 h 1573720"/>
                <a:gd name="connsiteX14" fmla="*/ 371380 w 627792"/>
                <a:gd name="connsiteY14" fmla="*/ 1303877 h 1573720"/>
                <a:gd name="connsiteX15" fmla="*/ 371380 w 627792"/>
                <a:gd name="connsiteY15" fmla="*/ 269938 h 1573720"/>
                <a:gd name="connsiteX16" fmla="*/ 328613 w 627792"/>
                <a:gd name="connsiteY16" fmla="*/ 227171 h 1573720"/>
                <a:gd name="connsiteX17" fmla="*/ 299180 w 627792"/>
                <a:gd name="connsiteY17" fmla="*/ 227171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27792" h="1573720">
                  <a:moveTo>
                    <a:pt x="237744" y="1573721"/>
                  </a:move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90049" y="0"/>
                  </a:lnTo>
                  <a:cubicBezTo>
                    <a:pt x="550355" y="0"/>
                    <a:pt x="627793" y="80200"/>
                    <a:pt x="627793" y="237744"/>
                  </a:cubicBezTo>
                  <a:lnTo>
                    <a:pt x="627793" y="1333214"/>
                  </a:lnTo>
                  <a:cubicBezTo>
                    <a:pt x="627793" y="1493520"/>
                    <a:pt x="550355" y="1573721"/>
                    <a:pt x="390049" y="1573721"/>
                  </a:cubicBezTo>
                  <a:lnTo>
                    <a:pt x="237744" y="1573721"/>
                  </a:lnTo>
                  <a:close/>
                  <a:moveTo>
                    <a:pt x="299180" y="227171"/>
                  </a:moveTo>
                  <a:cubicBezTo>
                    <a:pt x="269748" y="227171"/>
                    <a:pt x="256413" y="240506"/>
                    <a:pt x="256413" y="269938"/>
                  </a:cubicBezTo>
                  <a:lnTo>
                    <a:pt x="256413" y="1303877"/>
                  </a:lnTo>
                  <a:cubicBezTo>
                    <a:pt x="256413" y="1333310"/>
                    <a:pt x="269748" y="1346644"/>
                    <a:pt x="299180" y="1346644"/>
                  </a:cubicBezTo>
                  <a:lnTo>
                    <a:pt x="328613" y="1346644"/>
                  </a:lnTo>
                  <a:cubicBezTo>
                    <a:pt x="358045" y="1346644"/>
                    <a:pt x="371380" y="1333310"/>
                    <a:pt x="371380" y="1303877"/>
                  </a:cubicBezTo>
                  <a:lnTo>
                    <a:pt x="371380" y="269938"/>
                  </a:lnTo>
                  <a:cubicBezTo>
                    <a:pt x="371380" y="240506"/>
                    <a:pt x="358045" y="227171"/>
                    <a:pt x="328613" y="227171"/>
                  </a:cubicBezTo>
                  <a:lnTo>
                    <a:pt x="299180" y="227171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0E9307E-19D8-B820-9301-679B565C720B}"/>
                </a:ext>
              </a:extLst>
            </p:cNvPr>
            <p:cNvSpPr/>
            <p:nvPr userDrawn="1"/>
          </p:nvSpPr>
          <p:spPr>
            <a:xfrm>
              <a:off x="9459471" y="4288362"/>
              <a:ext cx="731175" cy="84306"/>
            </a:xfrm>
            <a:custGeom>
              <a:avLst/>
              <a:gdLst>
                <a:gd name="connsiteX0" fmla="*/ 0 w 1075562"/>
                <a:gd name="connsiteY0" fmla="*/ 0 h 124015"/>
                <a:gd name="connsiteX1" fmla="*/ 1075563 w 1075562"/>
                <a:gd name="connsiteY1" fmla="*/ 0 h 124015"/>
                <a:gd name="connsiteX2" fmla="*/ 1075563 w 1075562"/>
                <a:gd name="connsiteY2" fmla="*/ 124016 h 124015"/>
                <a:gd name="connsiteX3" fmla="*/ 0 w 1075562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5562" h="124015">
                  <a:moveTo>
                    <a:pt x="0" y="0"/>
                  </a:moveTo>
                  <a:lnTo>
                    <a:pt x="1075563" y="0"/>
                  </a:lnTo>
                  <a:lnTo>
                    <a:pt x="1075563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D2851D5-12E5-69DB-C859-1E38826C1F00}"/>
                </a:ext>
              </a:extLst>
            </p:cNvPr>
            <p:cNvSpPr/>
            <p:nvPr userDrawn="1"/>
          </p:nvSpPr>
          <p:spPr>
            <a:xfrm>
              <a:off x="8820696" y="4288362"/>
              <a:ext cx="178585" cy="84306"/>
            </a:xfrm>
            <a:custGeom>
              <a:avLst/>
              <a:gdLst>
                <a:gd name="connsiteX0" fmla="*/ 0 w 262699"/>
                <a:gd name="connsiteY0" fmla="*/ 0 h 124015"/>
                <a:gd name="connsiteX1" fmla="*/ 262700 w 262699"/>
                <a:gd name="connsiteY1" fmla="*/ 0 h 124015"/>
                <a:gd name="connsiteX2" fmla="*/ 262700 w 262699"/>
                <a:gd name="connsiteY2" fmla="*/ 124016 h 124015"/>
                <a:gd name="connsiteX3" fmla="*/ 0 w 262699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699" h="124015">
                  <a:moveTo>
                    <a:pt x="0" y="0"/>
                  </a:moveTo>
                  <a:lnTo>
                    <a:pt x="262700" y="0"/>
                  </a:lnTo>
                  <a:lnTo>
                    <a:pt x="262700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6DDC990-94DC-EAB9-A7A8-14CF9ED01B4F}"/>
                </a:ext>
              </a:extLst>
            </p:cNvPr>
            <p:cNvSpPr/>
            <p:nvPr userDrawn="1"/>
          </p:nvSpPr>
          <p:spPr>
            <a:xfrm>
              <a:off x="835111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377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686" y="698659"/>
                    <a:pt x="0" y="541973"/>
                    <a:pt x="0" y="349377"/>
                  </a:cubicBezTo>
                  <a:cubicBezTo>
                    <a:pt x="0" y="15678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1D26BF9-2A42-8A30-20CA-A754EEEF8DFC}"/>
                </a:ext>
              </a:extLst>
            </p:cNvPr>
            <p:cNvSpPr/>
            <p:nvPr userDrawn="1"/>
          </p:nvSpPr>
          <p:spPr>
            <a:xfrm>
              <a:off x="8992545" y="4093072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A533D73B-DF3D-CCEF-C627-8F7D69D60E8C}"/>
                </a:ext>
              </a:extLst>
            </p:cNvPr>
            <p:cNvSpPr/>
            <p:nvPr userDrawn="1"/>
          </p:nvSpPr>
          <p:spPr>
            <a:xfrm>
              <a:off x="1018254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781" y="0"/>
                    <a:pt x="349377" y="0"/>
                  </a:cubicBezTo>
                  <a:cubicBezTo>
                    <a:pt x="541972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3E9CA9B-A697-88FF-BBD0-E412503D1FC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67642" y="1274280"/>
            <a:ext cx="1322654" cy="1598613"/>
          </a:xfrm>
          <a:prstGeom prst="rect">
            <a:avLst/>
          </a:prstGeom>
        </p:spPr>
        <p:txBody>
          <a:bodyPr anchor="b"/>
          <a:lstStyle>
            <a:lvl1pPr algn="ctr">
              <a:defRPr lang="en-US" sz="12500" kern="2000" cap="all" spc="1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79000"/>
              </a:lnSpc>
              <a:spcBef>
                <a:spcPct val="0"/>
              </a:spcBef>
            </a:pPr>
            <a:r>
              <a:rPr lang="en-US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115096343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CReDo Background Stripes slow">
            <a:hlinkClick r:id="" action="ppaction://media"/>
            <a:extLst>
              <a:ext uri="{FF2B5EF4-FFF2-40B4-BE49-F238E27FC236}">
                <a16:creationId xmlns:a16="http://schemas.microsoft.com/office/drawing/2014/main" id="{5B7FBE95-8FB3-5B50-7085-744D24F42629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669F92-76BD-0FCA-1562-C8B85B6E8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044793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07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4"/>
                </p:tgtEl>
              </p:cMediaNode>
            </p:video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DF5FDFA-9635-8A61-FDBC-79672B4075C1}"/>
              </a:ext>
            </a:extLst>
          </p:cNvPr>
          <p:cNvSpPr/>
          <p:nvPr userDrawn="1"/>
        </p:nvSpPr>
        <p:spPr>
          <a:xfrm rot="1800000">
            <a:off x="-2037928" y="882722"/>
            <a:ext cx="13867677" cy="516484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669F92-76BD-0FCA-1562-C8B85B6E8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FDD6391A-140A-C661-B5E5-E870645C1F34}"/>
              </a:ext>
            </a:extLst>
          </p:cNvPr>
          <p:cNvSpPr/>
          <p:nvPr userDrawn="1"/>
        </p:nvSpPr>
        <p:spPr>
          <a:xfrm>
            <a:off x="3975637" y="3360272"/>
            <a:ext cx="675989" cy="1902333"/>
          </a:xfrm>
          <a:custGeom>
            <a:avLst/>
            <a:gdLst>
              <a:gd name="connsiteX0" fmla="*/ 675989 w 675989"/>
              <a:gd name="connsiteY0" fmla="*/ 1050036 h 1902333"/>
              <a:gd name="connsiteX1" fmla="*/ 675989 w 675989"/>
              <a:gd name="connsiteY1" fmla="*/ 1648492 h 1902333"/>
              <a:gd name="connsiteX2" fmla="*/ 422148 w 675989"/>
              <a:gd name="connsiteY2" fmla="*/ 1902333 h 1902333"/>
              <a:gd name="connsiteX3" fmla="*/ 253841 w 675989"/>
              <a:gd name="connsiteY3" fmla="*/ 1902333 h 1902333"/>
              <a:gd name="connsiteX4" fmla="*/ 0 w 675989"/>
              <a:gd name="connsiteY4" fmla="*/ 1648492 h 1902333"/>
              <a:gd name="connsiteX5" fmla="*/ 0 w 675989"/>
              <a:gd name="connsiteY5" fmla="*/ 253841 h 1902333"/>
              <a:gd name="connsiteX6" fmla="*/ 253841 w 675989"/>
              <a:gd name="connsiteY6" fmla="*/ 0 h 1902333"/>
              <a:gd name="connsiteX7" fmla="*/ 416814 w 675989"/>
              <a:gd name="connsiteY7" fmla="*/ 0 h 1902333"/>
              <a:gd name="connsiteX8" fmla="*/ 670655 w 675989"/>
              <a:gd name="connsiteY8" fmla="*/ 253841 h 1902333"/>
              <a:gd name="connsiteX9" fmla="*/ 670655 w 675989"/>
              <a:gd name="connsiteY9" fmla="*/ 812197 h 1902333"/>
              <a:gd name="connsiteX10" fmla="*/ 400812 w 675989"/>
              <a:gd name="connsiteY10" fmla="*/ 812197 h 1902333"/>
              <a:gd name="connsiteX11" fmla="*/ 400812 w 675989"/>
              <a:gd name="connsiteY11" fmla="*/ 283178 h 1902333"/>
              <a:gd name="connsiteX12" fmla="*/ 352711 w 675989"/>
              <a:gd name="connsiteY12" fmla="*/ 235077 h 1902333"/>
              <a:gd name="connsiteX13" fmla="*/ 323279 w 675989"/>
              <a:gd name="connsiteY13" fmla="*/ 235077 h 1902333"/>
              <a:gd name="connsiteX14" fmla="*/ 272510 w 675989"/>
              <a:gd name="connsiteY14" fmla="*/ 283178 h 1902333"/>
              <a:gd name="connsiteX15" fmla="*/ 272510 w 675989"/>
              <a:gd name="connsiteY15" fmla="*/ 1619060 h 1902333"/>
              <a:gd name="connsiteX16" fmla="*/ 323279 w 675989"/>
              <a:gd name="connsiteY16" fmla="*/ 1667161 h 1902333"/>
              <a:gd name="connsiteX17" fmla="*/ 358045 w 675989"/>
              <a:gd name="connsiteY17" fmla="*/ 1667161 h 1902333"/>
              <a:gd name="connsiteX18" fmla="*/ 406146 w 675989"/>
              <a:gd name="connsiteY18" fmla="*/ 1619060 h 1902333"/>
              <a:gd name="connsiteX19" fmla="*/ 406146 w 675989"/>
              <a:gd name="connsiteY19" fmla="*/ 1049941 h 1902333"/>
              <a:gd name="connsiteX20" fmla="*/ 675989 w 675989"/>
              <a:gd name="connsiteY20" fmla="*/ 1049941 h 1902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75989" h="1902333">
                <a:moveTo>
                  <a:pt x="675989" y="1050036"/>
                </a:moveTo>
                <a:lnTo>
                  <a:pt x="675989" y="1648492"/>
                </a:lnTo>
                <a:cubicBezTo>
                  <a:pt x="675989" y="1816799"/>
                  <a:pt x="593122" y="1902333"/>
                  <a:pt x="422148" y="1902333"/>
                </a:cubicBezTo>
                <a:lnTo>
                  <a:pt x="253841" y="1902333"/>
                </a:lnTo>
                <a:cubicBezTo>
                  <a:pt x="85534" y="1902333"/>
                  <a:pt x="0" y="1816799"/>
                  <a:pt x="0" y="1648492"/>
                </a:cubicBezTo>
                <a:lnTo>
                  <a:pt x="0" y="253841"/>
                </a:lnTo>
                <a:cubicBezTo>
                  <a:pt x="0" y="85535"/>
                  <a:pt x="85534" y="0"/>
                  <a:pt x="253841" y="0"/>
                </a:cubicBezTo>
                <a:lnTo>
                  <a:pt x="416814" y="0"/>
                </a:lnTo>
                <a:cubicBezTo>
                  <a:pt x="587788" y="0"/>
                  <a:pt x="670655" y="85535"/>
                  <a:pt x="670655" y="253841"/>
                </a:cubicBezTo>
                <a:lnTo>
                  <a:pt x="670655" y="812197"/>
                </a:lnTo>
                <a:lnTo>
                  <a:pt x="400812" y="812197"/>
                </a:lnTo>
                <a:lnTo>
                  <a:pt x="400812" y="283178"/>
                </a:lnTo>
                <a:cubicBezTo>
                  <a:pt x="400812" y="251079"/>
                  <a:pt x="387477" y="235077"/>
                  <a:pt x="352711" y="235077"/>
                </a:cubicBezTo>
                <a:lnTo>
                  <a:pt x="323279" y="235077"/>
                </a:lnTo>
                <a:cubicBezTo>
                  <a:pt x="288512" y="235077"/>
                  <a:pt x="272510" y="251079"/>
                  <a:pt x="272510" y="283178"/>
                </a:cubicBezTo>
                <a:lnTo>
                  <a:pt x="272510" y="1619060"/>
                </a:lnTo>
                <a:cubicBezTo>
                  <a:pt x="272510" y="1651159"/>
                  <a:pt x="288512" y="1667161"/>
                  <a:pt x="323279" y="1667161"/>
                </a:cubicBezTo>
                <a:lnTo>
                  <a:pt x="358045" y="1667161"/>
                </a:lnTo>
                <a:cubicBezTo>
                  <a:pt x="390144" y="1667161"/>
                  <a:pt x="406146" y="1651159"/>
                  <a:pt x="406146" y="1619060"/>
                </a:cubicBezTo>
                <a:lnTo>
                  <a:pt x="406146" y="1049941"/>
                </a:lnTo>
                <a:lnTo>
                  <a:pt x="675989" y="1049941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2E56E39-E5DB-2B15-219E-323B663E3384}"/>
              </a:ext>
            </a:extLst>
          </p:cNvPr>
          <p:cNvSpPr/>
          <p:nvPr userDrawn="1"/>
        </p:nvSpPr>
        <p:spPr>
          <a:xfrm>
            <a:off x="4902706" y="3376274"/>
            <a:ext cx="665321" cy="1870233"/>
          </a:xfrm>
          <a:custGeom>
            <a:avLst/>
            <a:gdLst>
              <a:gd name="connsiteX0" fmla="*/ 665226 w 665321"/>
              <a:gd name="connsiteY0" fmla="*/ 1162241 h 1870233"/>
              <a:gd name="connsiteX1" fmla="*/ 665226 w 665321"/>
              <a:gd name="connsiteY1" fmla="*/ 1870234 h 1870233"/>
              <a:gd name="connsiteX2" fmla="*/ 392716 w 665321"/>
              <a:gd name="connsiteY2" fmla="*/ 1870234 h 1870233"/>
              <a:gd name="connsiteX3" fmla="*/ 392716 w 665321"/>
              <a:gd name="connsiteY3" fmla="*/ 1164908 h 1870233"/>
              <a:gd name="connsiteX4" fmla="*/ 341947 w 665321"/>
              <a:gd name="connsiteY4" fmla="*/ 1116806 h 1870233"/>
              <a:gd name="connsiteX5" fmla="*/ 275177 w 665321"/>
              <a:gd name="connsiteY5" fmla="*/ 1116806 h 1870233"/>
              <a:gd name="connsiteX6" fmla="*/ 275177 w 665321"/>
              <a:gd name="connsiteY6" fmla="*/ 1870234 h 1870233"/>
              <a:gd name="connsiteX7" fmla="*/ 0 w 665321"/>
              <a:gd name="connsiteY7" fmla="*/ 1870234 h 1870233"/>
              <a:gd name="connsiteX8" fmla="*/ 0 w 665321"/>
              <a:gd name="connsiteY8" fmla="*/ 0 h 1870233"/>
              <a:gd name="connsiteX9" fmla="*/ 408813 w 665321"/>
              <a:gd name="connsiteY9" fmla="*/ 0 h 1870233"/>
              <a:gd name="connsiteX10" fmla="*/ 662654 w 665321"/>
              <a:gd name="connsiteY10" fmla="*/ 253841 h 1870233"/>
              <a:gd name="connsiteX11" fmla="*/ 662654 w 665321"/>
              <a:gd name="connsiteY11" fmla="*/ 782860 h 1870233"/>
              <a:gd name="connsiteX12" fmla="*/ 545116 w 665321"/>
              <a:gd name="connsiteY12" fmla="*/ 985933 h 1870233"/>
              <a:gd name="connsiteX13" fmla="*/ 665321 w 665321"/>
              <a:gd name="connsiteY13" fmla="*/ 1162241 h 1870233"/>
              <a:gd name="connsiteX14" fmla="*/ 339280 w 665321"/>
              <a:gd name="connsiteY14" fmla="*/ 237839 h 1870233"/>
              <a:gd name="connsiteX15" fmla="*/ 275177 w 665321"/>
              <a:gd name="connsiteY15" fmla="*/ 237839 h 1870233"/>
              <a:gd name="connsiteX16" fmla="*/ 275177 w 665321"/>
              <a:gd name="connsiteY16" fmla="*/ 884396 h 1870233"/>
              <a:gd name="connsiteX17" fmla="*/ 339280 w 665321"/>
              <a:gd name="connsiteY17" fmla="*/ 884396 h 1870233"/>
              <a:gd name="connsiteX18" fmla="*/ 390049 w 665321"/>
              <a:gd name="connsiteY18" fmla="*/ 833628 h 1870233"/>
              <a:gd name="connsiteX19" fmla="*/ 390049 w 665321"/>
              <a:gd name="connsiteY19" fmla="*/ 285940 h 1870233"/>
              <a:gd name="connsiteX20" fmla="*/ 339280 w 665321"/>
              <a:gd name="connsiteY20" fmla="*/ 237839 h 1870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65321" h="1870233">
                <a:moveTo>
                  <a:pt x="665226" y="1162241"/>
                </a:moveTo>
                <a:lnTo>
                  <a:pt x="665226" y="1870234"/>
                </a:lnTo>
                <a:lnTo>
                  <a:pt x="392716" y="1870234"/>
                </a:lnTo>
                <a:lnTo>
                  <a:pt x="392716" y="1164908"/>
                </a:lnTo>
                <a:cubicBezTo>
                  <a:pt x="392716" y="1132808"/>
                  <a:pt x="376714" y="1116806"/>
                  <a:pt x="341947" y="1116806"/>
                </a:cubicBezTo>
                <a:lnTo>
                  <a:pt x="275177" y="1116806"/>
                </a:lnTo>
                <a:lnTo>
                  <a:pt x="275177" y="1870234"/>
                </a:lnTo>
                <a:lnTo>
                  <a:pt x="0" y="1870234"/>
                </a:lnTo>
                <a:lnTo>
                  <a:pt x="0" y="0"/>
                </a:lnTo>
                <a:lnTo>
                  <a:pt x="408813" y="0"/>
                </a:lnTo>
                <a:cubicBezTo>
                  <a:pt x="579787" y="0"/>
                  <a:pt x="662654" y="85535"/>
                  <a:pt x="662654" y="253841"/>
                </a:cubicBezTo>
                <a:lnTo>
                  <a:pt x="662654" y="782860"/>
                </a:lnTo>
                <a:cubicBezTo>
                  <a:pt x="662654" y="900398"/>
                  <a:pt x="619887" y="959168"/>
                  <a:pt x="545116" y="985933"/>
                </a:cubicBezTo>
                <a:cubicBezTo>
                  <a:pt x="630650" y="1009936"/>
                  <a:pt x="665321" y="1063371"/>
                  <a:pt x="665321" y="1162241"/>
                </a:cubicBezTo>
                <a:close/>
                <a:moveTo>
                  <a:pt x="339280" y="237839"/>
                </a:moveTo>
                <a:lnTo>
                  <a:pt x="275177" y="237839"/>
                </a:lnTo>
                <a:lnTo>
                  <a:pt x="275177" y="884396"/>
                </a:lnTo>
                <a:lnTo>
                  <a:pt x="339280" y="884396"/>
                </a:lnTo>
                <a:cubicBezTo>
                  <a:pt x="374047" y="884396"/>
                  <a:pt x="390049" y="868394"/>
                  <a:pt x="390049" y="833628"/>
                </a:cubicBezTo>
                <a:lnTo>
                  <a:pt x="390049" y="285940"/>
                </a:lnTo>
                <a:cubicBezTo>
                  <a:pt x="390049" y="253841"/>
                  <a:pt x="374047" y="237839"/>
                  <a:pt x="339280" y="237839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FE248A6-F8FF-9F92-C3C4-595630FBBA3F}"/>
              </a:ext>
            </a:extLst>
          </p:cNvPr>
          <p:cNvSpPr/>
          <p:nvPr userDrawn="1"/>
        </p:nvSpPr>
        <p:spPr>
          <a:xfrm>
            <a:off x="5811200" y="3688885"/>
            <a:ext cx="609028" cy="1573720"/>
          </a:xfrm>
          <a:custGeom>
            <a:avLst/>
            <a:gdLst>
              <a:gd name="connsiteX0" fmla="*/ 253651 w 609028"/>
              <a:gd name="connsiteY0" fmla="*/ 881729 h 1573720"/>
              <a:gd name="connsiteX1" fmla="*/ 253651 w 609028"/>
              <a:gd name="connsiteY1" fmla="*/ 1306544 h 1573720"/>
              <a:gd name="connsiteX2" fmla="*/ 296418 w 609028"/>
              <a:gd name="connsiteY2" fmla="*/ 1349311 h 1573720"/>
              <a:gd name="connsiteX3" fmla="*/ 317754 w 609028"/>
              <a:gd name="connsiteY3" fmla="*/ 1349311 h 1573720"/>
              <a:gd name="connsiteX4" fmla="*/ 363188 w 609028"/>
              <a:gd name="connsiteY4" fmla="*/ 1306544 h 1573720"/>
              <a:gd name="connsiteX5" fmla="*/ 363188 w 609028"/>
              <a:gd name="connsiteY5" fmla="*/ 1001935 h 1573720"/>
              <a:gd name="connsiteX6" fmla="*/ 609028 w 609028"/>
              <a:gd name="connsiteY6" fmla="*/ 1001935 h 1573720"/>
              <a:gd name="connsiteX7" fmla="*/ 609028 w 609028"/>
              <a:gd name="connsiteY7" fmla="*/ 1333214 h 1573720"/>
              <a:gd name="connsiteX8" fmla="*/ 371284 w 609028"/>
              <a:gd name="connsiteY8" fmla="*/ 1573721 h 1573720"/>
              <a:gd name="connsiteX9" fmla="*/ 237744 w 609028"/>
              <a:gd name="connsiteY9" fmla="*/ 1573721 h 1573720"/>
              <a:gd name="connsiteX10" fmla="*/ 0 w 609028"/>
              <a:gd name="connsiteY10" fmla="*/ 1333214 h 1573720"/>
              <a:gd name="connsiteX11" fmla="*/ 0 w 609028"/>
              <a:gd name="connsiteY11" fmla="*/ 237744 h 1573720"/>
              <a:gd name="connsiteX12" fmla="*/ 237744 w 609028"/>
              <a:gd name="connsiteY12" fmla="*/ 0 h 1573720"/>
              <a:gd name="connsiteX13" fmla="*/ 371284 w 609028"/>
              <a:gd name="connsiteY13" fmla="*/ 0 h 1573720"/>
              <a:gd name="connsiteX14" fmla="*/ 609028 w 609028"/>
              <a:gd name="connsiteY14" fmla="*/ 237744 h 1573720"/>
              <a:gd name="connsiteX15" fmla="*/ 609028 w 609028"/>
              <a:gd name="connsiteY15" fmla="*/ 881634 h 1573720"/>
              <a:gd name="connsiteX16" fmla="*/ 253651 w 609028"/>
              <a:gd name="connsiteY16" fmla="*/ 881634 h 1573720"/>
              <a:gd name="connsiteX17" fmla="*/ 253651 w 609028"/>
              <a:gd name="connsiteY17" fmla="*/ 681323 h 1573720"/>
              <a:gd name="connsiteX18" fmla="*/ 357854 w 609028"/>
              <a:gd name="connsiteY18" fmla="*/ 681323 h 1573720"/>
              <a:gd name="connsiteX19" fmla="*/ 357854 w 609028"/>
              <a:gd name="connsiteY19" fmla="*/ 261842 h 1573720"/>
              <a:gd name="connsiteX20" fmla="*/ 315087 w 609028"/>
              <a:gd name="connsiteY20" fmla="*/ 219075 h 1573720"/>
              <a:gd name="connsiteX21" fmla="*/ 296418 w 609028"/>
              <a:gd name="connsiteY21" fmla="*/ 219075 h 1573720"/>
              <a:gd name="connsiteX22" fmla="*/ 253651 w 609028"/>
              <a:gd name="connsiteY22" fmla="*/ 261842 h 1573720"/>
              <a:gd name="connsiteX23" fmla="*/ 253651 w 609028"/>
              <a:gd name="connsiteY23" fmla="*/ 681323 h 1573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09028" h="1573720">
                <a:moveTo>
                  <a:pt x="253651" y="881729"/>
                </a:moveTo>
                <a:lnTo>
                  <a:pt x="253651" y="1306544"/>
                </a:lnTo>
                <a:cubicBezTo>
                  <a:pt x="253651" y="1335977"/>
                  <a:pt x="266986" y="1349311"/>
                  <a:pt x="296418" y="1349311"/>
                </a:cubicBezTo>
                <a:lnTo>
                  <a:pt x="317754" y="1349311"/>
                </a:lnTo>
                <a:cubicBezTo>
                  <a:pt x="347186" y="1349311"/>
                  <a:pt x="363188" y="1335977"/>
                  <a:pt x="363188" y="1306544"/>
                </a:cubicBezTo>
                <a:lnTo>
                  <a:pt x="363188" y="1001935"/>
                </a:lnTo>
                <a:lnTo>
                  <a:pt x="609028" y="1001935"/>
                </a:lnTo>
                <a:lnTo>
                  <a:pt x="609028" y="1333214"/>
                </a:lnTo>
                <a:cubicBezTo>
                  <a:pt x="609028" y="1493520"/>
                  <a:pt x="528828" y="1573721"/>
                  <a:pt x="371284" y="1573721"/>
                </a:cubicBezTo>
                <a:lnTo>
                  <a:pt x="237744" y="1573721"/>
                </a:lnTo>
                <a:cubicBezTo>
                  <a:pt x="80105" y="1573721"/>
                  <a:pt x="0" y="1493520"/>
                  <a:pt x="0" y="1333214"/>
                </a:cubicBezTo>
                <a:lnTo>
                  <a:pt x="0" y="237744"/>
                </a:lnTo>
                <a:cubicBezTo>
                  <a:pt x="0" y="80105"/>
                  <a:pt x="80200" y="0"/>
                  <a:pt x="237744" y="0"/>
                </a:cubicBezTo>
                <a:lnTo>
                  <a:pt x="371284" y="0"/>
                </a:lnTo>
                <a:cubicBezTo>
                  <a:pt x="528923" y="0"/>
                  <a:pt x="609028" y="80200"/>
                  <a:pt x="609028" y="237744"/>
                </a:cubicBezTo>
                <a:lnTo>
                  <a:pt x="609028" y="881634"/>
                </a:lnTo>
                <a:lnTo>
                  <a:pt x="253651" y="881634"/>
                </a:lnTo>
                <a:close/>
                <a:moveTo>
                  <a:pt x="253651" y="681323"/>
                </a:moveTo>
                <a:lnTo>
                  <a:pt x="357854" y="681323"/>
                </a:lnTo>
                <a:lnTo>
                  <a:pt x="357854" y="261842"/>
                </a:lnTo>
                <a:cubicBezTo>
                  <a:pt x="357854" y="232410"/>
                  <a:pt x="344519" y="219075"/>
                  <a:pt x="315087" y="219075"/>
                </a:cubicBezTo>
                <a:lnTo>
                  <a:pt x="296418" y="219075"/>
                </a:lnTo>
                <a:cubicBezTo>
                  <a:pt x="266986" y="219075"/>
                  <a:pt x="253651" y="232410"/>
                  <a:pt x="253651" y="261842"/>
                </a:cubicBezTo>
                <a:lnTo>
                  <a:pt x="253651" y="68132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639B92C-8EFA-185C-7953-EAC2CB758AD0}"/>
              </a:ext>
            </a:extLst>
          </p:cNvPr>
          <p:cNvSpPr/>
          <p:nvPr userDrawn="1"/>
        </p:nvSpPr>
        <p:spPr>
          <a:xfrm>
            <a:off x="6668641" y="3376274"/>
            <a:ext cx="678560" cy="1870328"/>
          </a:xfrm>
          <a:custGeom>
            <a:avLst/>
            <a:gdLst>
              <a:gd name="connsiteX0" fmla="*/ 0 w 678560"/>
              <a:gd name="connsiteY0" fmla="*/ 0 h 1870328"/>
              <a:gd name="connsiteX1" fmla="*/ 384715 w 678560"/>
              <a:gd name="connsiteY1" fmla="*/ 0 h 1870328"/>
              <a:gd name="connsiteX2" fmla="*/ 678561 w 678560"/>
              <a:gd name="connsiteY2" fmla="*/ 293942 h 1870328"/>
              <a:gd name="connsiteX3" fmla="*/ 678561 w 678560"/>
              <a:gd name="connsiteY3" fmla="*/ 1576388 h 1870328"/>
              <a:gd name="connsiteX4" fmla="*/ 384715 w 678560"/>
              <a:gd name="connsiteY4" fmla="*/ 1870329 h 1870328"/>
              <a:gd name="connsiteX5" fmla="*/ 0 w 678560"/>
              <a:gd name="connsiteY5" fmla="*/ 1870329 h 1870328"/>
              <a:gd name="connsiteX6" fmla="*/ 0 w 678560"/>
              <a:gd name="connsiteY6" fmla="*/ 0 h 1870328"/>
              <a:gd name="connsiteX7" fmla="*/ 275177 w 678560"/>
              <a:gd name="connsiteY7" fmla="*/ 1635157 h 1870328"/>
              <a:gd name="connsiteX8" fmla="*/ 328613 w 678560"/>
              <a:gd name="connsiteY8" fmla="*/ 1635157 h 1870328"/>
              <a:gd name="connsiteX9" fmla="*/ 406051 w 678560"/>
              <a:gd name="connsiteY9" fmla="*/ 1560386 h 1870328"/>
              <a:gd name="connsiteX10" fmla="*/ 406051 w 678560"/>
              <a:gd name="connsiteY10" fmla="*/ 309944 h 1870328"/>
              <a:gd name="connsiteX11" fmla="*/ 328613 w 678560"/>
              <a:gd name="connsiteY11" fmla="*/ 235172 h 1870328"/>
              <a:gd name="connsiteX12" fmla="*/ 275177 w 678560"/>
              <a:gd name="connsiteY12" fmla="*/ 235172 h 1870328"/>
              <a:gd name="connsiteX13" fmla="*/ 275177 w 678560"/>
              <a:gd name="connsiteY13" fmla="*/ 1635157 h 1870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78560" h="1870328">
                <a:moveTo>
                  <a:pt x="0" y="0"/>
                </a:moveTo>
                <a:lnTo>
                  <a:pt x="384715" y="0"/>
                </a:lnTo>
                <a:cubicBezTo>
                  <a:pt x="585121" y="0"/>
                  <a:pt x="678561" y="96203"/>
                  <a:pt x="678561" y="293942"/>
                </a:cubicBezTo>
                <a:lnTo>
                  <a:pt x="678561" y="1576388"/>
                </a:lnTo>
                <a:cubicBezTo>
                  <a:pt x="678561" y="1774127"/>
                  <a:pt x="585025" y="1870329"/>
                  <a:pt x="384715" y="1870329"/>
                </a:cubicBezTo>
                <a:lnTo>
                  <a:pt x="0" y="1870329"/>
                </a:lnTo>
                <a:lnTo>
                  <a:pt x="0" y="0"/>
                </a:lnTo>
                <a:close/>
                <a:moveTo>
                  <a:pt x="275177" y="1635157"/>
                </a:moveTo>
                <a:lnTo>
                  <a:pt x="328613" y="1635157"/>
                </a:lnTo>
                <a:cubicBezTo>
                  <a:pt x="382048" y="1635157"/>
                  <a:pt x="406051" y="1613821"/>
                  <a:pt x="406051" y="1560386"/>
                </a:cubicBezTo>
                <a:lnTo>
                  <a:pt x="406051" y="309944"/>
                </a:lnTo>
                <a:cubicBezTo>
                  <a:pt x="406051" y="256508"/>
                  <a:pt x="382048" y="235172"/>
                  <a:pt x="328613" y="235172"/>
                </a:cubicBezTo>
                <a:lnTo>
                  <a:pt x="275177" y="235172"/>
                </a:lnTo>
                <a:lnTo>
                  <a:pt x="275177" y="1635157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AFD56C1-4EA2-1237-957A-2D393DDB880F}"/>
              </a:ext>
            </a:extLst>
          </p:cNvPr>
          <p:cNvSpPr/>
          <p:nvPr userDrawn="1"/>
        </p:nvSpPr>
        <p:spPr>
          <a:xfrm>
            <a:off x="7593137" y="3688885"/>
            <a:ext cx="627792" cy="1573720"/>
          </a:xfrm>
          <a:custGeom>
            <a:avLst/>
            <a:gdLst>
              <a:gd name="connsiteX0" fmla="*/ 237744 w 627792"/>
              <a:gd name="connsiteY0" fmla="*/ 1573721 h 1573720"/>
              <a:gd name="connsiteX1" fmla="*/ 0 w 627792"/>
              <a:gd name="connsiteY1" fmla="*/ 1333214 h 1573720"/>
              <a:gd name="connsiteX2" fmla="*/ 0 w 627792"/>
              <a:gd name="connsiteY2" fmla="*/ 237744 h 1573720"/>
              <a:gd name="connsiteX3" fmla="*/ 237744 w 627792"/>
              <a:gd name="connsiteY3" fmla="*/ 0 h 1573720"/>
              <a:gd name="connsiteX4" fmla="*/ 390049 w 627792"/>
              <a:gd name="connsiteY4" fmla="*/ 0 h 1573720"/>
              <a:gd name="connsiteX5" fmla="*/ 627793 w 627792"/>
              <a:gd name="connsiteY5" fmla="*/ 237744 h 1573720"/>
              <a:gd name="connsiteX6" fmla="*/ 627793 w 627792"/>
              <a:gd name="connsiteY6" fmla="*/ 1333214 h 1573720"/>
              <a:gd name="connsiteX7" fmla="*/ 390049 w 627792"/>
              <a:gd name="connsiteY7" fmla="*/ 1573721 h 1573720"/>
              <a:gd name="connsiteX8" fmla="*/ 237744 w 627792"/>
              <a:gd name="connsiteY8" fmla="*/ 1573721 h 1573720"/>
              <a:gd name="connsiteX9" fmla="*/ 299180 w 627792"/>
              <a:gd name="connsiteY9" fmla="*/ 227171 h 1573720"/>
              <a:gd name="connsiteX10" fmla="*/ 256413 w 627792"/>
              <a:gd name="connsiteY10" fmla="*/ 269938 h 1573720"/>
              <a:gd name="connsiteX11" fmla="*/ 256413 w 627792"/>
              <a:gd name="connsiteY11" fmla="*/ 1303877 h 1573720"/>
              <a:gd name="connsiteX12" fmla="*/ 299180 w 627792"/>
              <a:gd name="connsiteY12" fmla="*/ 1346644 h 1573720"/>
              <a:gd name="connsiteX13" fmla="*/ 328613 w 627792"/>
              <a:gd name="connsiteY13" fmla="*/ 1346644 h 1573720"/>
              <a:gd name="connsiteX14" fmla="*/ 371380 w 627792"/>
              <a:gd name="connsiteY14" fmla="*/ 1303877 h 1573720"/>
              <a:gd name="connsiteX15" fmla="*/ 371380 w 627792"/>
              <a:gd name="connsiteY15" fmla="*/ 269938 h 1573720"/>
              <a:gd name="connsiteX16" fmla="*/ 328613 w 627792"/>
              <a:gd name="connsiteY16" fmla="*/ 227171 h 1573720"/>
              <a:gd name="connsiteX17" fmla="*/ 299180 w 627792"/>
              <a:gd name="connsiteY17" fmla="*/ 227171 h 1573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27792" h="1573720">
                <a:moveTo>
                  <a:pt x="237744" y="1573721"/>
                </a:moveTo>
                <a:cubicBezTo>
                  <a:pt x="80105" y="1573721"/>
                  <a:pt x="0" y="1493520"/>
                  <a:pt x="0" y="1333214"/>
                </a:cubicBezTo>
                <a:lnTo>
                  <a:pt x="0" y="237744"/>
                </a:lnTo>
                <a:cubicBezTo>
                  <a:pt x="0" y="80105"/>
                  <a:pt x="80200" y="0"/>
                  <a:pt x="237744" y="0"/>
                </a:cubicBezTo>
                <a:lnTo>
                  <a:pt x="390049" y="0"/>
                </a:lnTo>
                <a:cubicBezTo>
                  <a:pt x="550355" y="0"/>
                  <a:pt x="627793" y="80200"/>
                  <a:pt x="627793" y="237744"/>
                </a:cubicBezTo>
                <a:lnTo>
                  <a:pt x="627793" y="1333214"/>
                </a:lnTo>
                <a:cubicBezTo>
                  <a:pt x="627793" y="1493520"/>
                  <a:pt x="550355" y="1573721"/>
                  <a:pt x="390049" y="1573721"/>
                </a:cubicBezTo>
                <a:lnTo>
                  <a:pt x="237744" y="1573721"/>
                </a:lnTo>
                <a:close/>
                <a:moveTo>
                  <a:pt x="299180" y="227171"/>
                </a:moveTo>
                <a:cubicBezTo>
                  <a:pt x="269748" y="227171"/>
                  <a:pt x="256413" y="240506"/>
                  <a:pt x="256413" y="269938"/>
                </a:cubicBezTo>
                <a:lnTo>
                  <a:pt x="256413" y="1303877"/>
                </a:lnTo>
                <a:cubicBezTo>
                  <a:pt x="256413" y="1333310"/>
                  <a:pt x="269748" y="1346644"/>
                  <a:pt x="299180" y="1346644"/>
                </a:cubicBezTo>
                <a:lnTo>
                  <a:pt x="328613" y="1346644"/>
                </a:lnTo>
                <a:cubicBezTo>
                  <a:pt x="358045" y="1346644"/>
                  <a:pt x="371380" y="1333310"/>
                  <a:pt x="371380" y="1303877"/>
                </a:cubicBezTo>
                <a:lnTo>
                  <a:pt x="371380" y="269938"/>
                </a:lnTo>
                <a:cubicBezTo>
                  <a:pt x="371380" y="240506"/>
                  <a:pt x="358045" y="227171"/>
                  <a:pt x="328613" y="227171"/>
                </a:cubicBezTo>
                <a:lnTo>
                  <a:pt x="299180" y="227171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4C1DE8B-0967-04AF-0A01-571F74C9AB3D}"/>
              </a:ext>
            </a:extLst>
          </p:cNvPr>
          <p:cNvSpPr/>
          <p:nvPr userDrawn="1"/>
        </p:nvSpPr>
        <p:spPr>
          <a:xfrm>
            <a:off x="5541738" y="2607417"/>
            <a:ext cx="1075562" cy="124015"/>
          </a:xfrm>
          <a:custGeom>
            <a:avLst/>
            <a:gdLst>
              <a:gd name="connsiteX0" fmla="*/ 0 w 1075562"/>
              <a:gd name="connsiteY0" fmla="*/ 0 h 124015"/>
              <a:gd name="connsiteX1" fmla="*/ 1075563 w 1075562"/>
              <a:gd name="connsiteY1" fmla="*/ 0 h 124015"/>
              <a:gd name="connsiteX2" fmla="*/ 1075563 w 1075562"/>
              <a:gd name="connsiteY2" fmla="*/ 124016 h 124015"/>
              <a:gd name="connsiteX3" fmla="*/ 0 w 1075562"/>
              <a:gd name="connsiteY3" fmla="*/ 124016 h 12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562" h="124015">
                <a:moveTo>
                  <a:pt x="0" y="0"/>
                </a:moveTo>
                <a:lnTo>
                  <a:pt x="1075563" y="0"/>
                </a:lnTo>
                <a:lnTo>
                  <a:pt x="1075563" y="124016"/>
                </a:lnTo>
                <a:lnTo>
                  <a:pt x="0" y="124016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B9262E1-1799-9DFA-E009-32919039DBB0}"/>
              </a:ext>
            </a:extLst>
          </p:cNvPr>
          <p:cNvSpPr/>
          <p:nvPr userDrawn="1"/>
        </p:nvSpPr>
        <p:spPr>
          <a:xfrm>
            <a:off x="4602097" y="2607417"/>
            <a:ext cx="262699" cy="124015"/>
          </a:xfrm>
          <a:custGeom>
            <a:avLst/>
            <a:gdLst>
              <a:gd name="connsiteX0" fmla="*/ 0 w 262699"/>
              <a:gd name="connsiteY0" fmla="*/ 0 h 124015"/>
              <a:gd name="connsiteX1" fmla="*/ 262700 w 262699"/>
              <a:gd name="connsiteY1" fmla="*/ 0 h 124015"/>
              <a:gd name="connsiteX2" fmla="*/ 262700 w 262699"/>
              <a:gd name="connsiteY2" fmla="*/ 124016 h 124015"/>
              <a:gd name="connsiteX3" fmla="*/ 0 w 262699"/>
              <a:gd name="connsiteY3" fmla="*/ 124016 h 12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699" h="124015">
                <a:moveTo>
                  <a:pt x="0" y="0"/>
                </a:moveTo>
                <a:lnTo>
                  <a:pt x="262700" y="0"/>
                </a:lnTo>
                <a:lnTo>
                  <a:pt x="262700" y="124016"/>
                </a:lnTo>
                <a:lnTo>
                  <a:pt x="0" y="124016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D551490-4D4B-FA2B-76CD-B46B4BEEBF3D}"/>
              </a:ext>
            </a:extLst>
          </p:cNvPr>
          <p:cNvSpPr/>
          <p:nvPr userDrawn="1"/>
        </p:nvSpPr>
        <p:spPr>
          <a:xfrm>
            <a:off x="3911344" y="2320143"/>
            <a:ext cx="698754" cy="698754"/>
          </a:xfrm>
          <a:custGeom>
            <a:avLst/>
            <a:gdLst>
              <a:gd name="connsiteX0" fmla="*/ 349377 w 698754"/>
              <a:gd name="connsiteY0" fmla="*/ 698659 h 698754"/>
              <a:gd name="connsiteX1" fmla="*/ 0 w 698754"/>
              <a:gd name="connsiteY1" fmla="*/ 349377 h 698754"/>
              <a:gd name="connsiteX2" fmla="*/ 349377 w 698754"/>
              <a:gd name="connsiteY2" fmla="*/ 0 h 698754"/>
              <a:gd name="connsiteX3" fmla="*/ 698754 w 698754"/>
              <a:gd name="connsiteY3" fmla="*/ 349377 h 698754"/>
              <a:gd name="connsiteX4" fmla="*/ 349377 w 698754"/>
              <a:gd name="connsiteY4" fmla="*/ 698754 h 698754"/>
              <a:gd name="connsiteX5" fmla="*/ 349377 w 698754"/>
              <a:gd name="connsiteY5" fmla="*/ 124016 h 698754"/>
              <a:gd name="connsiteX6" fmla="*/ 124111 w 698754"/>
              <a:gd name="connsiteY6" fmla="*/ 349282 h 698754"/>
              <a:gd name="connsiteX7" fmla="*/ 349377 w 698754"/>
              <a:gd name="connsiteY7" fmla="*/ 574548 h 698754"/>
              <a:gd name="connsiteX8" fmla="*/ 574643 w 698754"/>
              <a:gd name="connsiteY8" fmla="*/ 349282 h 698754"/>
              <a:gd name="connsiteX9" fmla="*/ 349377 w 698754"/>
              <a:gd name="connsiteY9" fmla="*/ 124016 h 6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8754" h="698754">
                <a:moveTo>
                  <a:pt x="349377" y="698659"/>
                </a:moveTo>
                <a:cubicBezTo>
                  <a:pt x="156686" y="698659"/>
                  <a:pt x="0" y="541973"/>
                  <a:pt x="0" y="349377"/>
                </a:cubicBezTo>
                <a:cubicBezTo>
                  <a:pt x="0" y="156781"/>
                  <a:pt x="156686" y="0"/>
                  <a:pt x="349377" y="0"/>
                </a:cubicBezTo>
                <a:cubicBezTo>
                  <a:pt x="542068" y="0"/>
                  <a:pt x="698754" y="156686"/>
                  <a:pt x="698754" y="349377"/>
                </a:cubicBezTo>
                <a:cubicBezTo>
                  <a:pt x="698754" y="542068"/>
                  <a:pt x="542068" y="698754"/>
                  <a:pt x="349377" y="698754"/>
                </a:cubicBezTo>
                <a:close/>
                <a:moveTo>
                  <a:pt x="349377" y="124016"/>
                </a:moveTo>
                <a:cubicBezTo>
                  <a:pt x="225171" y="124016"/>
                  <a:pt x="124111" y="225076"/>
                  <a:pt x="124111" y="349282"/>
                </a:cubicBezTo>
                <a:cubicBezTo>
                  <a:pt x="124111" y="473488"/>
                  <a:pt x="225171" y="574548"/>
                  <a:pt x="349377" y="574548"/>
                </a:cubicBezTo>
                <a:cubicBezTo>
                  <a:pt x="473583" y="574548"/>
                  <a:pt x="574643" y="473488"/>
                  <a:pt x="574643" y="349282"/>
                </a:cubicBezTo>
                <a:cubicBezTo>
                  <a:pt x="574643" y="225076"/>
                  <a:pt x="473583" y="124016"/>
                  <a:pt x="349377" y="124016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9ACED1B-1988-59D0-3853-5451EF3164E4}"/>
              </a:ext>
            </a:extLst>
          </p:cNvPr>
          <p:cNvSpPr/>
          <p:nvPr userDrawn="1"/>
        </p:nvSpPr>
        <p:spPr>
          <a:xfrm>
            <a:off x="4854890" y="2320143"/>
            <a:ext cx="698754" cy="698754"/>
          </a:xfrm>
          <a:custGeom>
            <a:avLst/>
            <a:gdLst>
              <a:gd name="connsiteX0" fmla="*/ 349377 w 698754"/>
              <a:gd name="connsiteY0" fmla="*/ 698659 h 698754"/>
              <a:gd name="connsiteX1" fmla="*/ 0 w 698754"/>
              <a:gd name="connsiteY1" fmla="*/ 349282 h 698754"/>
              <a:gd name="connsiteX2" fmla="*/ 349377 w 698754"/>
              <a:gd name="connsiteY2" fmla="*/ 0 h 698754"/>
              <a:gd name="connsiteX3" fmla="*/ 698754 w 698754"/>
              <a:gd name="connsiteY3" fmla="*/ 349377 h 698754"/>
              <a:gd name="connsiteX4" fmla="*/ 349377 w 698754"/>
              <a:gd name="connsiteY4" fmla="*/ 698754 h 698754"/>
              <a:gd name="connsiteX5" fmla="*/ 349377 w 698754"/>
              <a:gd name="connsiteY5" fmla="*/ 124016 h 698754"/>
              <a:gd name="connsiteX6" fmla="*/ 124111 w 698754"/>
              <a:gd name="connsiteY6" fmla="*/ 349282 h 698754"/>
              <a:gd name="connsiteX7" fmla="*/ 349377 w 698754"/>
              <a:gd name="connsiteY7" fmla="*/ 574548 h 698754"/>
              <a:gd name="connsiteX8" fmla="*/ 574643 w 698754"/>
              <a:gd name="connsiteY8" fmla="*/ 349282 h 698754"/>
              <a:gd name="connsiteX9" fmla="*/ 349377 w 698754"/>
              <a:gd name="connsiteY9" fmla="*/ 124016 h 6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8754" h="698754">
                <a:moveTo>
                  <a:pt x="349377" y="698659"/>
                </a:moveTo>
                <a:cubicBezTo>
                  <a:pt x="156781" y="698659"/>
                  <a:pt x="0" y="541973"/>
                  <a:pt x="0" y="349282"/>
                </a:cubicBezTo>
                <a:cubicBezTo>
                  <a:pt x="0" y="156591"/>
                  <a:pt x="156686" y="0"/>
                  <a:pt x="349377" y="0"/>
                </a:cubicBezTo>
                <a:cubicBezTo>
                  <a:pt x="542068" y="0"/>
                  <a:pt x="698754" y="156686"/>
                  <a:pt x="698754" y="349377"/>
                </a:cubicBezTo>
                <a:cubicBezTo>
                  <a:pt x="698754" y="542068"/>
                  <a:pt x="542068" y="698754"/>
                  <a:pt x="349377" y="698754"/>
                </a:cubicBezTo>
                <a:close/>
                <a:moveTo>
                  <a:pt x="349377" y="124016"/>
                </a:moveTo>
                <a:cubicBezTo>
                  <a:pt x="225171" y="124016"/>
                  <a:pt x="124111" y="225076"/>
                  <a:pt x="124111" y="349282"/>
                </a:cubicBezTo>
                <a:cubicBezTo>
                  <a:pt x="124111" y="473488"/>
                  <a:pt x="225171" y="574548"/>
                  <a:pt x="349377" y="574548"/>
                </a:cubicBezTo>
                <a:cubicBezTo>
                  <a:pt x="473583" y="574548"/>
                  <a:pt x="574643" y="473488"/>
                  <a:pt x="574643" y="349282"/>
                </a:cubicBezTo>
                <a:cubicBezTo>
                  <a:pt x="574643" y="225076"/>
                  <a:pt x="473583" y="124016"/>
                  <a:pt x="349377" y="124016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E0C4E75-4CC1-BC85-2734-391FD8C2035A}"/>
              </a:ext>
            </a:extLst>
          </p:cNvPr>
          <p:cNvSpPr/>
          <p:nvPr userDrawn="1"/>
        </p:nvSpPr>
        <p:spPr>
          <a:xfrm>
            <a:off x="6605394" y="2320143"/>
            <a:ext cx="698754" cy="698754"/>
          </a:xfrm>
          <a:custGeom>
            <a:avLst/>
            <a:gdLst>
              <a:gd name="connsiteX0" fmla="*/ 349377 w 698754"/>
              <a:gd name="connsiteY0" fmla="*/ 698659 h 698754"/>
              <a:gd name="connsiteX1" fmla="*/ 0 w 698754"/>
              <a:gd name="connsiteY1" fmla="*/ 349282 h 698754"/>
              <a:gd name="connsiteX2" fmla="*/ 349377 w 698754"/>
              <a:gd name="connsiteY2" fmla="*/ 0 h 698754"/>
              <a:gd name="connsiteX3" fmla="*/ 698754 w 698754"/>
              <a:gd name="connsiteY3" fmla="*/ 349377 h 698754"/>
              <a:gd name="connsiteX4" fmla="*/ 349377 w 698754"/>
              <a:gd name="connsiteY4" fmla="*/ 698754 h 698754"/>
              <a:gd name="connsiteX5" fmla="*/ 349377 w 698754"/>
              <a:gd name="connsiteY5" fmla="*/ 124016 h 698754"/>
              <a:gd name="connsiteX6" fmla="*/ 124111 w 698754"/>
              <a:gd name="connsiteY6" fmla="*/ 349282 h 698754"/>
              <a:gd name="connsiteX7" fmla="*/ 349377 w 698754"/>
              <a:gd name="connsiteY7" fmla="*/ 574548 h 698754"/>
              <a:gd name="connsiteX8" fmla="*/ 574643 w 698754"/>
              <a:gd name="connsiteY8" fmla="*/ 349282 h 698754"/>
              <a:gd name="connsiteX9" fmla="*/ 349377 w 698754"/>
              <a:gd name="connsiteY9" fmla="*/ 124016 h 6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8754" h="698754">
                <a:moveTo>
                  <a:pt x="349377" y="698659"/>
                </a:moveTo>
                <a:cubicBezTo>
                  <a:pt x="156781" y="698659"/>
                  <a:pt x="0" y="541973"/>
                  <a:pt x="0" y="349282"/>
                </a:cubicBezTo>
                <a:cubicBezTo>
                  <a:pt x="0" y="156591"/>
                  <a:pt x="156781" y="0"/>
                  <a:pt x="349377" y="0"/>
                </a:cubicBezTo>
                <a:cubicBezTo>
                  <a:pt x="541972" y="0"/>
                  <a:pt x="698754" y="156686"/>
                  <a:pt x="698754" y="349377"/>
                </a:cubicBezTo>
                <a:cubicBezTo>
                  <a:pt x="698754" y="542068"/>
                  <a:pt x="542068" y="698754"/>
                  <a:pt x="349377" y="698754"/>
                </a:cubicBezTo>
                <a:close/>
                <a:moveTo>
                  <a:pt x="349377" y="124016"/>
                </a:moveTo>
                <a:cubicBezTo>
                  <a:pt x="225171" y="124016"/>
                  <a:pt x="124111" y="225076"/>
                  <a:pt x="124111" y="349282"/>
                </a:cubicBezTo>
                <a:cubicBezTo>
                  <a:pt x="124111" y="473488"/>
                  <a:pt x="225171" y="574548"/>
                  <a:pt x="349377" y="574548"/>
                </a:cubicBezTo>
                <a:cubicBezTo>
                  <a:pt x="473583" y="574548"/>
                  <a:pt x="574643" y="473488"/>
                  <a:pt x="574643" y="349282"/>
                </a:cubicBezTo>
                <a:cubicBezTo>
                  <a:pt x="574643" y="225076"/>
                  <a:pt x="473583" y="124016"/>
                  <a:pt x="349377" y="124016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78928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"/>
                            </p:stCondLst>
                            <p:childTnLst>
                              <p:par>
                                <p:cTn id="30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69F92-76BD-0FCA-1562-C8B85B6E8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39516843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 Small Text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2182121"/>
            <a:ext cx="7259637" cy="949548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70000"/>
              </a:lnSpc>
              <a:defRPr sz="8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3473043"/>
            <a:ext cx="5449887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FAE4F86-5D54-4B2B-9311-45ECC75F0A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950355" y="331639"/>
            <a:ext cx="595533" cy="39883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1BE7D1B-AAE9-B319-49FB-AE2CA457DFC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884787" y="6406098"/>
            <a:ext cx="595533" cy="39883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686077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 Small Text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B784A03-9364-765F-87EE-53C6500257C6}"/>
              </a:ext>
            </a:extLst>
          </p:cNvPr>
          <p:cNvSpPr/>
          <p:nvPr userDrawn="1"/>
        </p:nvSpPr>
        <p:spPr>
          <a:xfrm>
            <a:off x="1802" y="1014944"/>
            <a:ext cx="7475902" cy="5843056"/>
          </a:xfrm>
          <a:custGeom>
            <a:avLst/>
            <a:gdLst>
              <a:gd name="connsiteX0" fmla="*/ 0 w 7475902"/>
              <a:gd name="connsiteY0" fmla="*/ 0 h 5843056"/>
              <a:gd name="connsiteX1" fmla="*/ 119281 w 7475902"/>
              <a:gd name="connsiteY1" fmla="*/ 59187 h 5843056"/>
              <a:gd name="connsiteX2" fmla="*/ 6753424 w 7475902"/>
              <a:gd name="connsiteY2" fmla="*/ 3889411 h 5843056"/>
              <a:gd name="connsiteX3" fmla="*/ 7349525 w 7475902"/>
              <a:gd name="connsiteY3" fmla="*/ 5730969 h 5843056"/>
              <a:gd name="connsiteX4" fmla="*/ 7292144 w 7475902"/>
              <a:gd name="connsiteY4" fmla="*/ 5843056 h 5843056"/>
              <a:gd name="connsiteX5" fmla="*/ 4359341 w 7475902"/>
              <a:gd name="connsiteY5" fmla="*/ 5843056 h 5843056"/>
              <a:gd name="connsiteX6" fmla="*/ 0 w 7475902"/>
              <a:gd name="connsiteY6" fmla="*/ 3326191 h 5843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75902" h="5843056">
                <a:moveTo>
                  <a:pt x="0" y="0"/>
                </a:moveTo>
                <a:lnTo>
                  <a:pt x="119281" y="59187"/>
                </a:lnTo>
                <a:lnTo>
                  <a:pt x="6753424" y="3889411"/>
                </a:lnTo>
                <a:cubicBezTo>
                  <a:pt x="7401126" y="4263362"/>
                  <a:pt x="7649656" y="5063183"/>
                  <a:pt x="7349525" y="5730969"/>
                </a:cubicBezTo>
                <a:lnTo>
                  <a:pt x="7292144" y="5843056"/>
                </a:lnTo>
                <a:lnTo>
                  <a:pt x="4359341" y="5843056"/>
                </a:lnTo>
                <a:lnTo>
                  <a:pt x="0" y="332619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2182121"/>
            <a:ext cx="7259637" cy="949548"/>
          </a:xfrm>
          <a:prstGeom prst="rect">
            <a:avLst/>
          </a:prstGeom>
        </p:spPr>
        <p:txBody>
          <a:bodyPr anchor="b"/>
          <a:lstStyle>
            <a:lvl1pPr>
              <a:defRPr lang="en-GB" sz="8000" dirty="0">
                <a:solidFill>
                  <a:schemeClr val="accent1"/>
                </a:solidFill>
              </a:defRPr>
            </a:lvl1pPr>
          </a:lstStyle>
          <a:p>
            <a:pPr lvl="0">
              <a:lnSpc>
                <a:spcPct val="70000"/>
              </a:lnSpc>
            </a:pPr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3473043"/>
            <a:ext cx="5449887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FAE4F86-5D54-4B2B-9311-45ECC75F0A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950355" y="331639"/>
            <a:ext cx="595533" cy="39883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90657F0-C940-D716-5928-3F426B65634D}"/>
              </a:ext>
            </a:extLst>
          </p:cNvPr>
          <p:cNvSpPr/>
          <p:nvPr userDrawn="1"/>
        </p:nvSpPr>
        <p:spPr>
          <a:xfrm>
            <a:off x="8394825" y="4800159"/>
            <a:ext cx="459543" cy="1293221"/>
          </a:xfrm>
          <a:custGeom>
            <a:avLst/>
            <a:gdLst>
              <a:gd name="connsiteX0" fmla="*/ 675989 w 675989"/>
              <a:gd name="connsiteY0" fmla="*/ 1050036 h 1902333"/>
              <a:gd name="connsiteX1" fmla="*/ 675989 w 675989"/>
              <a:gd name="connsiteY1" fmla="*/ 1648492 h 1902333"/>
              <a:gd name="connsiteX2" fmla="*/ 422148 w 675989"/>
              <a:gd name="connsiteY2" fmla="*/ 1902333 h 1902333"/>
              <a:gd name="connsiteX3" fmla="*/ 253841 w 675989"/>
              <a:gd name="connsiteY3" fmla="*/ 1902333 h 1902333"/>
              <a:gd name="connsiteX4" fmla="*/ 0 w 675989"/>
              <a:gd name="connsiteY4" fmla="*/ 1648492 h 1902333"/>
              <a:gd name="connsiteX5" fmla="*/ 0 w 675989"/>
              <a:gd name="connsiteY5" fmla="*/ 253841 h 1902333"/>
              <a:gd name="connsiteX6" fmla="*/ 253841 w 675989"/>
              <a:gd name="connsiteY6" fmla="*/ 0 h 1902333"/>
              <a:gd name="connsiteX7" fmla="*/ 416814 w 675989"/>
              <a:gd name="connsiteY7" fmla="*/ 0 h 1902333"/>
              <a:gd name="connsiteX8" fmla="*/ 670655 w 675989"/>
              <a:gd name="connsiteY8" fmla="*/ 253841 h 1902333"/>
              <a:gd name="connsiteX9" fmla="*/ 670655 w 675989"/>
              <a:gd name="connsiteY9" fmla="*/ 812197 h 1902333"/>
              <a:gd name="connsiteX10" fmla="*/ 400812 w 675989"/>
              <a:gd name="connsiteY10" fmla="*/ 812197 h 1902333"/>
              <a:gd name="connsiteX11" fmla="*/ 400812 w 675989"/>
              <a:gd name="connsiteY11" fmla="*/ 283178 h 1902333"/>
              <a:gd name="connsiteX12" fmla="*/ 352711 w 675989"/>
              <a:gd name="connsiteY12" fmla="*/ 235077 h 1902333"/>
              <a:gd name="connsiteX13" fmla="*/ 323279 w 675989"/>
              <a:gd name="connsiteY13" fmla="*/ 235077 h 1902333"/>
              <a:gd name="connsiteX14" fmla="*/ 272510 w 675989"/>
              <a:gd name="connsiteY14" fmla="*/ 283178 h 1902333"/>
              <a:gd name="connsiteX15" fmla="*/ 272510 w 675989"/>
              <a:gd name="connsiteY15" fmla="*/ 1619060 h 1902333"/>
              <a:gd name="connsiteX16" fmla="*/ 323279 w 675989"/>
              <a:gd name="connsiteY16" fmla="*/ 1667161 h 1902333"/>
              <a:gd name="connsiteX17" fmla="*/ 358045 w 675989"/>
              <a:gd name="connsiteY17" fmla="*/ 1667161 h 1902333"/>
              <a:gd name="connsiteX18" fmla="*/ 406146 w 675989"/>
              <a:gd name="connsiteY18" fmla="*/ 1619060 h 1902333"/>
              <a:gd name="connsiteX19" fmla="*/ 406146 w 675989"/>
              <a:gd name="connsiteY19" fmla="*/ 1049941 h 1902333"/>
              <a:gd name="connsiteX20" fmla="*/ 675989 w 675989"/>
              <a:gd name="connsiteY20" fmla="*/ 1049941 h 1902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75989" h="1902333">
                <a:moveTo>
                  <a:pt x="675989" y="1050036"/>
                </a:moveTo>
                <a:lnTo>
                  <a:pt x="675989" y="1648492"/>
                </a:lnTo>
                <a:cubicBezTo>
                  <a:pt x="675989" y="1816799"/>
                  <a:pt x="593122" y="1902333"/>
                  <a:pt x="422148" y="1902333"/>
                </a:cubicBezTo>
                <a:lnTo>
                  <a:pt x="253841" y="1902333"/>
                </a:lnTo>
                <a:cubicBezTo>
                  <a:pt x="85534" y="1902333"/>
                  <a:pt x="0" y="1816799"/>
                  <a:pt x="0" y="1648492"/>
                </a:cubicBezTo>
                <a:lnTo>
                  <a:pt x="0" y="253841"/>
                </a:lnTo>
                <a:cubicBezTo>
                  <a:pt x="0" y="85535"/>
                  <a:pt x="85534" y="0"/>
                  <a:pt x="253841" y="0"/>
                </a:cubicBezTo>
                <a:lnTo>
                  <a:pt x="416814" y="0"/>
                </a:lnTo>
                <a:cubicBezTo>
                  <a:pt x="587788" y="0"/>
                  <a:pt x="670655" y="85535"/>
                  <a:pt x="670655" y="253841"/>
                </a:cubicBezTo>
                <a:lnTo>
                  <a:pt x="670655" y="812197"/>
                </a:lnTo>
                <a:lnTo>
                  <a:pt x="400812" y="812197"/>
                </a:lnTo>
                <a:lnTo>
                  <a:pt x="400812" y="283178"/>
                </a:lnTo>
                <a:cubicBezTo>
                  <a:pt x="400812" y="251079"/>
                  <a:pt x="387477" y="235077"/>
                  <a:pt x="352711" y="235077"/>
                </a:cubicBezTo>
                <a:lnTo>
                  <a:pt x="323279" y="235077"/>
                </a:lnTo>
                <a:cubicBezTo>
                  <a:pt x="288512" y="235077"/>
                  <a:pt x="272510" y="251079"/>
                  <a:pt x="272510" y="283178"/>
                </a:cubicBezTo>
                <a:lnTo>
                  <a:pt x="272510" y="1619060"/>
                </a:lnTo>
                <a:cubicBezTo>
                  <a:pt x="272510" y="1651159"/>
                  <a:pt x="288512" y="1667161"/>
                  <a:pt x="323279" y="1667161"/>
                </a:cubicBezTo>
                <a:lnTo>
                  <a:pt x="358045" y="1667161"/>
                </a:lnTo>
                <a:cubicBezTo>
                  <a:pt x="390144" y="1667161"/>
                  <a:pt x="406146" y="1651159"/>
                  <a:pt x="406146" y="1619060"/>
                </a:cubicBezTo>
                <a:lnTo>
                  <a:pt x="406146" y="1049941"/>
                </a:lnTo>
                <a:lnTo>
                  <a:pt x="675989" y="1049941"/>
                </a:lnTo>
                <a:close/>
              </a:path>
            </a:pathLst>
          </a:custGeom>
          <a:solidFill>
            <a:srgbClr val="006E5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065096D-7831-5177-D226-3C6B4BD4DE39}"/>
              </a:ext>
            </a:extLst>
          </p:cNvPr>
          <p:cNvSpPr/>
          <p:nvPr userDrawn="1"/>
        </p:nvSpPr>
        <p:spPr>
          <a:xfrm>
            <a:off x="9025054" y="4811037"/>
            <a:ext cx="452290" cy="1271399"/>
          </a:xfrm>
          <a:custGeom>
            <a:avLst/>
            <a:gdLst>
              <a:gd name="connsiteX0" fmla="*/ 665226 w 665321"/>
              <a:gd name="connsiteY0" fmla="*/ 1162241 h 1870233"/>
              <a:gd name="connsiteX1" fmla="*/ 665226 w 665321"/>
              <a:gd name="connsiteY1" fmla="*/ 1870234 h 1870233"/>
              <a:gd name="connsiteX2" fmla="*/ 392716 w 665321"/>
              <a:gd name="connsiteY2" fmla="*/ 1870234 h 1870233"/>
              <a:gd name="connsiteX3" fmla="*/ 392716 w 665321"/>
              <a:gd name="connsiteY3" fmla="*/ 1164908 h 1870233"/>
              <a:gd name="connsiteX4" fmla="*/ 341947 w 665321"/>
              <a:gd name="connsiteY4" fmla="*/ 1116806 h 1870233"/>
              <a:gd name="connsiteX5" fmla="*/ 275177 w 665321"/>
              <a:gd name="connsiteY5" fmla="*/ 1116806 h 1870233"/>
              <a:gd name="connsiteX6" fmla="*/ 275177 w 665321"/>
              <a:gd name="connsiteY6" fmla="*/ 1870234 h 1870233"/>
              <a:gd name="connsiteX7" fmla="*/ 0 w 665321"/>
              <a:gd name="connsiteY7" fmla="*/ 1870234 h 1870233"/>
              <a:gd name="connsiteX8" fmla="*/ 0 w 665321"/>
              <a:gd name="connsiteY8" fmla="*/ 0 h 1870233"/>
              <a:gd name="connsiteX9" fmla="*/ 408813 w 665321"/>
              <a:gd name="connsiteY9" fmla="*/ 0 h 1870233"/>
              <a:gd name="connsiteX10" fmla="*/ 662654 w 665321"/>
              <a:gd name="connsiteY10" fmla="*/ 253841 h 1870233"/>
              <a:gd name="connsiteX11" fmla="*/ 662654 w 665321"/>
              <a:gd name="connsiteY11" fmla="*/ 782860 h 1870233"/>
              <a:gd name="connsiteX12" fmla="*/ 545116 w 665321"/>
              <a:gd name="connsiteY12" fmla="*/ 985933 h 1870233"/>
              <a:gd name="connsiteX13" fmla="*/ 665321 w 665321"/>
              <a:gd name="connsiteY13" fmla="*/ 1162241 h 1870233"/>
              <a:gd name="connsiteX14" fmla="*/ 339280 w 665321"/>
              <a:gd name="connsiteY14" fmla="*/ 237839 h 1870233"/>
              <a:gd name="connsiteX15" fmla="*/ 275177 w 665321"/>
              <a:gd name="connsiteY15" fmla="*/ 237839 h 1870233"/>
              <a:gd name="connsiteX16" fmla="*/ 275177 w 665321"/>
              <a:gd name="connsiteY16" fmla="*/ 884396 h 1870233"/>
              <a:gd name="connsiteX17" fmla="*/ 339280 w 665321"/>
              <a:gd name="connsiteY17" fmla="*/ 884396 h 1870233"/>
              <a:gd name="connsiteX18" fmla="*/ 390049 w 665321"/>
              <a:gd name="connsiteY18" fmla="*/ 833628 h 1870233"/>
              <a:gd name="connsiteX19" fmla="*/ 390049 w 665321"/>
              <a:gd name="connsiteY19" fmla="*/ 285940 h 1870233"/>
              <a:gd name="connsiteX20" fmla="*/ 339280 w 665321"/>
              <a:gd name="connsiteY20" fmla="*/ 237839 h 1870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65321" h="1870233">
                <a:moveTo>
                  <a:pt x="665226" y="1162241"/>
                </a:moveTo>
                <a:lnTo>
                  <a:pt x="665226" y="1870234"/>
                </a:lnTo>
                <a:lnTo>
                  <a:pt x="392716" y="1870234"/>
                </a:lnTo>
                <a:lnTo>
                  <a:pt x="392716" y="1164908"/>
                </a:lnTo>
                <a:cubicBezTo>
                  <a:pt x="392716" y="1132808"/>
                  <a:pt x="376714" y="1116806"/>
                  <a:pt x="341947" y="1116806"/>
                </a:cubicBezTo>
                <a:lnTo>
                  <a:pt x="275177" y="1116806"/>
                </a:lnTo>
                <a:lnTo>
                  <a:pt x="275177" y="1870234"/>
                </a:lnTo>
                <a:lnTo>
                  <a:pt x="0" y="1870234"/>
                </a:lnTo>
                <a:lnTo>
                  <a:pt x="0" y="0"/>
                </a:lnTo>
                <a:lnTo>
                  <a:pt x="408813" y="0"/>
                </a:lnTo>
                <a:cubicBezTo>
                  <a:pt x="579787" y="0"/>
                  <a:pt x="662654" y="85535"/>
                  <a:pt x="662654" y="253841"/>
                </a:cubicBezTo>
                <a:lnTo>
                  <a:pt x="662654" y="782860"/>
                </a:lnTo>
                <a:cubicBezTo>
                  <a:pt x="662654" y="900398"/>
                  <a:pt x="619887" y="959168"/>
                  <a:pt x="545116" y="985933"/>
                </a:cubicBezTo>
                <a:cubicBezTo>
                  <a:pt x="630650" y="1009936"/>
                  <a:pt x="665321" y="1063371"/>
                  <a:pt x="665321" y="1162241"/>
                </a:cubicBezTo>
                <a:close/>
                <a:moveTo>
                  <a:pt x="339280" y="237839"/>
                </a:moveTo>
                <a:lnTo>
                  <a:pt x="275177" y="237839"/>
                </a:lnTo>
                <a:lnTo>
                  <a:pt x="275177" y="884396"/>
                </a:lnTo>
                <a:lnTo>
                  <a:pt x="339280" y="884396"/>
                </a:lnTo>
                <a:cubicBezTo>
                  <a:pt x="374047" y="884396"/>
                  <a:pt x="390049" y="868394"/>
                  <a:pt x="390049" y="833628"/>
                </a:cubicBezTo>
                <a:lnTo>
                  <a:pt x="390049" y="285940"/>
                </a:lnTo>
                <a:cubicBezTo>
                  <a:pt x="390049" y="253841"/>
                  <a:pt x="374047" y="237839"/>
                  <a:pt x="339280" y="237839"/>
                </a:cubicBezTo>
                <a:close/>
              </a:path>
            </a:pathLst>
          </a:custGeom>
          <a:solidFill>
            <a:srgbClr val="006E5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CAED5F0-1925-B962-2B70-3EF1153F3F58}"/>
              </a:ext>
            </a:extLst>
          </p:cNvPr>
          <p:cNvSpPr/>
          <p:nvPr userDrawn="1"/>
        </p:nvSpPr>
        <p:spPr>
          <a:xfrm>
            <a:off x="9642655" y="5023553"/>
            <a:ext cx="414022" cy="1069827"/>
          </a:xfrm>
          <a:custGeom>
            <a:avLst/>
            <a:gdLst>
              <a:gd name="connsiteX0" fmla="*/ 253651 w 609028"/>
              <a:gd name="connsiteY0" fmla="*/ 881729 h 1573720"/>
              <a:gd name="connsiteX1" fmla="*/ 253651 w 609028"/>
              <a:gd name="connsiteY1" fmla="*/ 1306544 h 1573720"/>
              <a:gd name="connsiteX2" fmla="*/ 296418 w 609028"/>
              <a:gd name="connsiteY2" fmla="*/ 1349311 h 1573720"/>
              <a:gd name="connsiteX3" fmla="*/ 317754 w 609028"/>
              <a:gd name="connsiteY3" fmla="*/ 1349311 h 1573720"/>
              <a:gd name="connsiteX4" fmla="*/ 363188 w 609028"/>
              <a:gd name="connsiteY4" fmla="*/ 1306544 h 1573720"/>
              <a:gd name="connsiteX5" fmla="*/ 363188 w 609028"/>
              <a:gd name="connsiteY5" fmla="*/ 1001935 h 1573720"/>
              <a:gd name="connsiteX6" fmla="*/ 609028 w 609028"/>
              <a:gd name="connsiteY6" fmla="*/ 1001935 h 1573720"/>
              <a:gd name="connsiteX7" fmla="*/ 609028 w 609028"/>
              <a:gd name="connsiteY7" fmla="*/ 1333214 h 1573720"/>
              <a:gd name="connsiteX8" fmla="*/ 371284 w 609028"/>
              <a:gd name="connsiteY8" fmla="*/ 1573721 h 1573720"/>
              <a:gd name="connsiteX9" fmla="*/ 237744 w 609028"/>
              <a:gd name="connsiteY9" fmla="*/ 1573721 h 1573720"/>
              <a:gd name="connsiteX10" fmla="*/ 0 w 609028"/>
              <a:gd name="connsiteY10" fmla="*/ 1333214 h 1573720"/>
              <a:gd name="connsiteX11" fmla="*/ 0 w 609028"/>
              <a:gd name="connsiteY11" fmla="*/ 237744 h 1573720"/>
              <a:gd name="connsiteX12" fmla="*/ 237744 w 609028"/>
              <a:gd name="connsiteY12" fmla="*/ 0 h 1573720"/>
              <a:gd name="connsiteX13" fmla="*/ 371284 w 609028"/>
              <a:gd name="connsiteY13" fmla="*/ 0 h 1573720"/>
              <a:gd name="connsiteX14" fmla="*/ 609028 w 609028"/>
              <a:gd name="connsiteY14" fmla="*/ 237744 h 1573720"/>
              <a:gd name="connsiteX15" fmla="*/ 609028 w 609028"/>
              <a:gd name="connsiteY15" fmla="*/ 881634 h 1573720"/>
              <a:gd name="connsiteX16" fmla="*/ 253651 w 609028"/>
              <a:gd name="connsiteY16" fmla="*/ 881634 h 1573720"/>
              <a:gd name="connsiteX17" fmla="*/ 253651 w 609028"/>
              <a:gd name="connsiteY17" fmla="*/ 681323 h 1573720"/>
              <a:gd name="connsiteX18" fmla="*/ 357854 w 609028"/>
              <a:gd name="connsiteY18" fmla="*/ 681323 h 1573720"/>
              <a:gd name="connsiteX19" fmla="*/ 357854 w 609028"/>
              <a:gd name="connsiteY19" fmla="*/ 261842 h 1573720"/>
              <a:gd name="connsiteX20" fmla="*/ 315087 w 609028"/>
              <a:gd name="connsiteY20" fmla="*/ 219075 h 1573720"/>
              <a:gd name="connsiteX21" fmla="*/ 296418 w 609028"/>
              <a:gd name="connsiteY21" fmla="*/ 219075 h 1573720"/>
              <a:gd name="connsiteX22" fmla="*/ 253651 w 609028"/>
              <a:gd name="connsiteY22" fmla="*/ 261842 h 1573720"/>
              <a:gd name="connsiteX23" fmla="*/ 253651 w 609028"/>
              <a:gd name="connsiteY23" fmla="*/ 681323 h 1573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09028" h="1573720">
                <a:moveTo>
                  <a:pt x="253651" y="881729"/>
                </a:moveTo>
                <a:lnTo>
                  <a:pt x="253651" y="1306544"/>
                </a:lnTo>
                <a:cubicBezTo>
                  <a:pt x="253651" y="1335977"/>
                  <a:pt x="266986" y="1349311"/>
                  <a:pt x="296418" y="1349311"/>
                </a:cubicBezTo>
                <a:lnTo>
                  <a:pt x="317754" y="1349311"/>
                </a:lnTo>
                <a:cubicBezTo>
                  <a:pt x="347186" y="1349311"/>
                  <a:pt x="363188" y="1335977"/>
                  <a:pt x="363188" y="1306544"/>
                </a:cubicBezTo>
                <a:lnTo>
                  <a:pt x="363188" y="1001935"/>
                </a:lnTo>
                <a:lnTo>
                  <a:pt x="609028" y="1001935"/>
                </a:lnTo>
                <a:lnTo>
                  <a:pt x="609028" y="1333214"/>
                </a:lnTo>
                <a:cubicBezTo>
                  <a:pt x="609028" y="1493520"/>
                  <a:pt x="528828" y="1573721"/>
                  <a:pt x="371284" y="1573721"/>
                </a:cubicBezTo>
                <a:lnTo>
                  <a:pt x="237744" y="1573721"/>
                </a:lnTo>
                <a:cubicBezTo>
                  <a:pt x="80105" y="1573721"/>
                  <a:pt x="0" y="1493520"/>
                  <a:pt x="0" y="1333214"/>
                </a:cubicBezTo>
                <a:lnTo>
                  <a:pt x="0" y="237744"/>
                </a:lnTo>
                <a:cubicBezTo>
                  <a:pt x="0" y="80105"/>
                  <a:pt x="80200" y="0"/>
                  <a:pt x="237744" y="0"/>
                </a:cubicBezTo>
                <a:lnTo>
                  <a:pt x="371284" y="0"/>
                </a:lnTo>
                <a:cubicBezTo>
                  <a:pt x="528923" y="0"/>
                  <a:pt x="609028" y="80200"/>
                  <a:pt x="609028" y="237744"/>
                </a:cubicBezTo>
                <a:lnTo>
                  <a:pt x="609028" y="881634"/>
                </a:lnTo>
                <a:lnTo>
                  <a:pt x="253651" y="881634"/>
                </a:lnTo>
                <a:close/>
                <a:moveTo>
                  <a:pt x="253651" y="681323"/>
                </a:moveTo>
                <a:lnTo>
                  <a:pt x="357854" y="681323"/>
                </a:lnTo>
                <a:lnTo>
                  <a:pt x="357854" y="261842"/>
                </a:lnTo>
                <a:cubicBezTo>
                  <a:pt x="357854" y="232410"/>
                  <a:pt x="344519" y="219075"/>
                  <a:pt x="315087" y="219075"/>
                </a:cubicBezTo>
                <a:lnTo>
                  <a:pt x="296418" y="219075"/>
                </a:lnTo>
                <a:cubicBezTo>
                  <a:pt x="266986" y="219075"/>
                  <a:pt x="253651" y="232410"/>
                  <a:pt x="253651" y="261842"/>
                </a:cubicBezTo>
                <a:lnTo>
                  <a:pt x="253651" y="681323"/>
                </a:lnTo>
                <a:close/>
              </a:path>
            </a:pathLst>
          </a:custGeom>
          <a:solidFill>
            <a:srgbClr val="006E5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EAF42FF-7F4A-6C76-A2CF-C197805F816B}"/>
              </a:ext>
            </a:extLst>
          </p:cNvPr>
          <p:cNvSpPr/>
          <p:nvPr userDrawn="1"/>
        </p:nvSpPr>
        <p:spPr>
          <a:xfrm>
            <a:off x="10225550" y="4811037"/>
            <a:ext cx="461290" cy="1271464"/>
          </a:xfrm>
          <a:custGeom>
            <a:avLst/>
            <a:gdLst>
              <a:gd name="connsiteX0" fmla="*/ 0 w 678560"/>
              <a:gd name="connsiteY0" fmla="*/ 0 h 1870328"/>
              <a:gd name="connsiteX1" fmla="*/ 384715 w 678560"/>
              <a:gd name="connsiteY1" fmla="*/ 0 h 1870328"/>
              <a:gd name="connsiteX2" fmla="*/ 678561 w 678560"/>
              <a:gd name="connsiteY2" fmla="*/ 293942 h 1870328"/>
              <a:gd name="connsiteX3" fmla="*/ 678561 w 678560"/>
              <a:gd name="connsiteY3" fmla="*/ 1576388 h 1870328"/>
              <a:gd name="connsiteX4" fmla="*/ 384715 w 678560"/>
              <a:gd name="connsiteY4" fmla="*/ 1870329 h 1870328"/>
              <a:gd name="connsiteX5" fmla="*/ 0 w 678560"/>
              <a:gd name="connsiteY5" fmla="*/ 1870329 h 1870328"/>
              <a:gd name="connsiteX6" fmla="*/ 0 w 678560"/>
              <a:gd name="connsiteY6" fmla="*/ 0 h 1870328"/>
              <a:gd name="connsiteX7" fmla="*/ 275177 w 678560"/>
              <a:gd name="connsiteY7" fmla="*/ 1635157 h 1870328"/>
              <a:gd name="connsiteX8" fmla="*/ 328613 w 678560"/>
              <a:gd name="connsiteY8" fmla="*/ 1635157 h 1870328"/>
              <a:gd name="connsiteX9" fmla="*/ 406051 w 678560"/>
              <a:gd name="connsiteY9" fmla="*/ 1560386 h 1870328"/>
              <a:gd name="connsiteX10" fmla="*/ 406051 w 678560"/>
              <a:gd name="connsiteY10" fmla="*/ 309944 h 1870328"/>
              <a:gd name="connsiteX11" fmla="*/ 328613 w 678560"/>
              <a:gd name="connsiteY11" fmla="*/ 235172 h 1870328"/>
              <a:gd name="connsiteX12" fmla="*/ 275177 w 678560"/>
              <a:gd name="connsiteY12" fmla="*/ 235172 h 1870328"/>
              <a:gd name="connsiteX13" fmla="*/ 275177 w 678560"/>
              <a:gd name="connsiteY13" fmla="*/ 1635157 h 1870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78560" h="1870328">
                <a:moveTo>
                  <a:pt x="0" y="0"/>
                </a:moveTo>
                <a:lnTo>
                  <a:pt x="384715" y="0"/>
                </a:lnTo>
                <a:cubicBezTo>
                  <a:pt x="585121" y="0"/>
                  <a:pt x="678561" y="96203"/>
                  <a:pt x="678561" y="293942"/>
                </a:cubicBezTo>
                <a:lnTo>
                  <a:pt x="678561" y="1576388"/>
                </a:lnTo>
                <a:cubicBezTo>
                  <a:pt x="678561" y="1774127"/>
                  <a:pt x="585025" y="1870329"/>
                  <a:pt x="384715" y="1870329"/>
                </a:cubicBezTo>
                <a:lnTo>
                  <a:pt x="0" y="1870329"/>
                </a:lnTo>
                <a:lnTo>
                  <a:pt x="0" y="0"/>
                </a:lnTo>
                <a:close/>
                <a:moveTo>
                  <a:pt x="275177" y="1635157"/>
                </a:moveTo>
                <a:lnTo>
                  <a:pt x="328613" y="1635157"/>
                </a:lnTo>
                <a:cubicBezTo>
                  <a:pt x="382048" y="1635157"/>
                  <a:pt x="406051" y="1613821"/>
                  <a:pt x="406051" y="1560386"/>
                </a:cubicBezTo>
                <a:lnTo>
                  <a:pt x="406051" y="309944"/>
                </a:lnTo>
                <a:cubicBezTo>
                  <a:pt x="406051" y="256508"/>
                  <a:pt x="382048" y="235172"/>
                  <a:pt x="328613" y="235172"/>
                </a:cubicBezTo>
                <a:lnTo>
                  <a:pt x="275177" y="235172"/>
                </a:lnTo>
                <a:lnTo>
                  <a:pt x="275177" y="1635157"/>
                </a:lnTo>
                <a:close/>
              </a:path>
            </a:pathLst>
          </a:custGeom>
          <a:solidFill>
            <a:srgbClr val="006E5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DB14460-CDBF-4ABA-3E88-7883D7ED8AA5}"/>
              </a:ext>
            </a:extLst>
          </p:cNvPr>
          <p:cNvSpPr/>
          <p:nvPr userDrawn="1"/>
        </p:nvSpPr>
        <p:spPr>
          <a:xfrm>
            <a:off x="10854028" y="5023553"/>
            <a:ext cx="426778" cy="1069827"/>
          </a:xfrm>
          <a:custGeom>
            <a:avLst/>
            <a:gdLst>
              <a:gd name="connsiteX0" fmla="*/ 237744 w 627792"/>
              <a:gd name="connsiteY0" fmla="*/ 1573721 h 1573720"/>
              <a:gd name="connsiteX1" fmla="*/ 0 w 627792"/>
              <a:gd name="connsiteY1" fmla="*/ 1333214 h 1573720"/>
              <a:gd name="connsiteX2" fmla="*/ 0 w 627792"/>
              <a:gd name="connsiteY2" fmla="*/ 237744 h 1573720"/>
              <a:gd name="connsiteX3" fmla="*/ 237744 w 627792"/>
              <a:gd name="connsiteY3" fmla="*/ 0 h 1573720"/>
              <a:gd name="connsiteX4" fmla="*/ 390049 w 627792"/>
              <a:gd name="connsiteY4" fmla="*/ 0 h 1573720"/>
              <a:gd name="connsiteX5" fmla="*/ 627793 w 627792"/>
              <a:gd name="connsiteY5" fmla="*/ 237744 h 1573720"/>
              <a:gd name="connsiteX6" fmla="*/ 627793 w 627792"/>
              <a:gd name="connsiteY6" fmla="*/ 1333214 h 1573720"/>
              <a:gd name="connsiteX7" fmla="*/ 390049 w 627792"/>
              <a:gd name="connsiteY7" fmla="*/ 1573721 h 1573720"/>
              <a:gd name="connsiteX8" fmla="*/ 237744 w 627792"/>
              <a:gd name="connsiteY8" fmla="*/ 1573721 h 1573720"/>
              <a:gd name="connsiteX9" fmla="*/ 299180 w 627792"/>
              <a:gd name="connsiteY9" fmla="*/ 227171 h 1573720"/>
              <a:gd name="connsiteX10" fmla="*/ 256413 w 627792"/>
              <a:gd name="connsiteY10" fmla="*/ 269938 h 1573720"/>
              <a:gd name="connsiteX11" fmla="*/ 256413 w 627792"/>
              <a:gd name="connsiteY11" fmla="*/ 1303877 h 1573720"/>
              <a:gd name="connsiteX12" fmla="*/ 299180 w 627792"/>
              <a:gd name="connsiteY12" fmla="*/ 1346644 h 1573720"/>
              <a:gd name="connsiteX13" fmla="*/ 328613 w 627792"/>
              <a:gd name="connsiteY13" fmla="*/ 1346644 h 1573720"/>
              <a:gd name="connsiteX14" fmla="*/ 371380 w 627792"/>
              <a:gd name="connsiteY14" fmla="*/ 1303877 h 1573720"/>
              <a:gd name="connsiteX15" fmla="*/ 371380 w 627792"/>
              <a:gd name="connsiteY15" fmla="*/ 269938 h 1573720"/>
              <a:gd name="connsiteX16" fmla="*/ 328613 w 627792"/>
              <a:gd name="connsiteY16" fmla="*/ 227171 h 1573720"/>
              <a:gd name="connsiteX17" fmla="*/ 299180 w 627792"/>
              <a:gd name="connsiteY17" fmla="*/ 227171 h 1573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27792" h="1573720">
                <a:moveTo>
                  <a:pt x="237744" y="1573721"/>
                </a:moveTo>
                <a:cubicBezTo>
                  <a:pt x="80105" y="1573721"/>
                  <a:pt x="0" y="1493520"/>
                  <a:pt x="0" y="1333214"/>
                </a:cubicBezTo>
                <a:lnTo>
                  <a:pt x="0" y="237744"/>
                </a:lnTo>
                <a:cubicBezTo>
                  <a:pt x="0" y="80105"/>
                  <a:pt x="80200" y="0"/>
                  <a:pt x="237744" y="0"/>
                </a:cubicBezTo>
                <a:lnTo>
                  <a:pt x="390049" y="0"/>
                </a:lnTo>
                <a:cubicBezTo>
                  <a:pt x="550355" y="0"/>
                  <a:pt x="627793" y="80200"/>
                  <a:pt x="627793" y="237744"/>
                </a:cubicBezTo>
                <a:lnTo>
                  <a:pt x="627793" y="1333214"/>
                </a:lnTo>
                <a:cubicBezTo>
                  <a:pt x="627793" y="1493520"/>
                  <a:pt x="550355" y="1573721"/>
                  <a:pt x="390049" y="1573721"/>
                </a:cubicBezTo>
                <a:lnTo>
                  <a:pt x="237744" y="1573721"/>
                </a:lnTo>
                <a:close/>
                <a:moveTo>
                  <a:pt x="299180" y="227171"/>
                </a:moveTo>
                <a:cubicBezTo>
                  <a:pt x="269748" y="227171"/>
                  <a:pt x="256413" y="240506"/>
                  <a:pt x="256413" y="269938"/>
                </a:cubicBezTo>
                <a:lnTo>
                  <a:pt x="256413" y="1303877"/>
                </a:lnTo>
                <a:cubicBezTo>
                  <a:pt x="256413" y="1333310"/>
                  <a:pt x="269748" y="1346644"/>
                  <a:pt x="299180" y="1346644"/>
                </a:cubicBezTo>
                <a:lnTo>
                  <a:pt x="328613" y="1346644"/>
                </a:lnTo>
                <a:cubicBezTo>
                  <a:pt x="358045" y="1346644"/>
                  <a:pt x="371380" y="1333310"/>
                  <a:pt x="371380" y="1303877"/>
                </a:cubicBezTo>
                <a:lnTo>
                  <a:pt x="371380" y="269938"/>
                </a:lnTo>
                <a:cubicBezTo>
                  <a:pt x="371380" y="240506"/>
                  <a:pt x="358045" y="227171"/>
                  <a:pt x="328613" y="227171"/>
                </a:cubicBezTo>
                <a:lnTo>
                  <a:pt x="299180" y="227171"/>
                </a:lnTo>
                <a:close/>
              </a:path>
            </a:pathLst>
          </a:custGeom>
          <a:solidFill>
            <a:srgbClr val="006E5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681B4D4-0803-DB70-FD00-F652E8D192DE}"/>
              </a:ext>
            </a:extLst>
          </p:cNvPr>
          <p:cNvSpPr/>
          <p:nvPr userDrawn="1"/>
        </p:nvSpPr>
        <p:spPr>
          <a:xfrm>
            <a:off x="9459471" y="4288362"/>
            <a:ext cx="731175" cy="84306"/>
          </a:xfrm>
          <a:custGeom>
            <a:avLst/>
            <a:gdLst>
              <a:gd name="connsiteX0" fmla="*/ 0 w 1075562"/>
              <a:gd name="connsiteY0" fmla="*/ 0 h 124015"/>
              <a:gd name="connsiteX1" fmla="*/ 1075563 w 1075562"/>
              <a:gd name="connsiteY1" fmla="*/ 0 h 124015"/>
              <a:gd name="connsiteX2" fmla="*/ 1075563 w 1075562"/>
              <a:gd name="connsiteY2" fmla="*/ 124016 h 124015"/>
              <a:gd name="connsiteX3" fmla="*/ 0 w 1075562"/>
              <a:gd name="connsiteY3" fmla="*/ 124016 h 12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562" h="124015">
                <a:moveTo>
                  <a:pt x="0" y="0"/>
                </a:moveTo>
                <a:lnTo>
                  <a:pt x="1075563" y="0"/>
                </a:lnTo>
                <a:lnTo>
                  <a:pt x="1075563" y="124016"/>
                </a:lnTo>
                <a:lnTo>
                  <a:pt x="0" y="124016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9079F16-F75C-D305-75DD-4D7158499A4F}"/>
              </a:ext>
            </a:extLst>
          </p:cNvPr>
          <p:cNvSpPr/>
          <p:nvPr userDrawn="1"/>
        </p:nvSpPr>
        <p:spPr>
          <a:xfrm>
            <a:off x="8820696" y="4288362"/>
            <a:ext cx="178585" cy="84306"/>
          </a:xfrm>
          <a:custGeom>
            <a:avLst/>
            <a:gdLst>
              <a:gd name="connsiteX0" fmla="*/ 0 w 262699"/>
              <a:gd name="connsiteY0" fmla="*/ 0 h 124015"/>
              <a:gd name="connsiteX1" fmla="*/ 262700 w 262699"/>
              <a:gd name="connsiteY1" fmla="*/ 0 h 124015"/>
              <a:gd name="connsiteX2" fmla="*/ 262700 w 262699"/>
              <a:gd name="connsiteY2" fmla="*/ 124016 h 124015"/>
              <a:gd name="connsiteX3" fmla="*/ 0 w 262699"/>
              <a:gd name="connsiteY3" fmla="*/ 124016 h 12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699" h="124015">
                <a:moveTo>
                  <a:pt x="0" y="0"/>
                </a:moveTo>
                <a:lnTo>
                  <a:pt x="262700" y="0"/>
                </a:lnTo>
                <a:lnTo>
                  <a:pt x="262700" y="124016"/>
                </a:lnTo>
                <a:lnTo>
                  <a:pt x="0" y="124016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EFDFBD7-1F75-8C7C-3A26-DEDA1516597A}"/>
              </a:ext>
            </a:extLst>
          </p:cNvPr>
          <p:cNvSpPr/>
          <p:nvPr userDrawn="1"/>
        </p:nvSpPr>
        <p:spPr>
          <a:xfrm>
            <a:off x="8351116" y="4093071"/>
            <a:ext cx="475018" cy="475019"/>
          </a:xfrm>
          <a:custGeom>
            <a:avLst/>
            <a:gdLst>
              <a:gd name="connsiteX0" fmla="*/ 349377 w 698754"/>
              <a:gd name="connsiteY0" fmla="*/ 698659 h 698754"/>
              <a:gd name="connsiteX1" fmla="*/ 0 w 698754"/>
              <a:gd name="connsiteY1" fmla="*/ 349377 h 698754"/>
              <a:gd name="connsiteX2" fmla="*/ 349377 w 698754"/>
              <a:gd name="connsiteY2" fmla="*/ 0 h 698754"/>
              <a:gd name="connsiteX3" fmla="*/ 698754 w 698754"/>
              <a:gd name="connsiteY3" fmla="*/ 349377 h 698754"/>
              <a:gd name="connsiteX4" fmla="*/ 349377 w 698754"/>
              <a:gd name="connsiteY4" fmla="*/ 698754 h 698754"/>
              <a:gd name="connsiteX5" fmla="*/ 349377 w 698754"/>
              <a:gd name="connsiteY5" fmla="*/ 124016 h 698754"/>
              <a:gd name="connsiteX6" fmla="*/ 124111 w 698754"/>
              <a:gd name="connsiteY6" fmla="*/ 349282 h 698754"/>
              <a:gd name="connsiteX7" fmla="*/ 349377 w 698754"/>
              <a:gd name="connsiteY7" fmla="*/ 574548 h 698754"/>
              <a:gd name="connsiteX8" fmla="*/ 574643 w 698754"/>
              <a:gd name="connsiteY8" fmla="*/ 349282 h 698754"/>
              <a:gd name="connsiteX9" fmla="*/ 349377 w 698754"/>
              <a:gd name="connsiteY9" fmla="*/ 124016 h 6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8754" h="698754">
                <a:moveTo>
                  <a:pt x="349377" y="698659"/>
                </a:moveTo>
                <a:cubicBezTo>
                  <a:pt x="156686" y="698659"/>
                  <a:pt x="0" y="541973"/>
                  <a:pt x="0" y="349377"/>
                </a:cubicBezTo>
                <a:cubicBezTo>
                  <a:pt x="0" y="156781"/>
                  <a:pt x="156686" y="0"/>
                  <a:pt x="349377" y="0"/>
                </a:cubicBezTo>
                <a:cubicBezTo>
                  <a:pt x="542068" y="0"/>
                  <a:pt x="698754" y="156686"/>
                  <a:pt x="698754" y="349377"/>
                </a:cubicBezTo>
                <a:cubicBezTo>
                  <a:pt x="698754" y="542068"/>
                  <a:pt x="542068" y="698754"/>
                  <a:pt x="349377" y="698754"/>
                </a:cubicBezTo>
                <a:close/>
                <a:moveTo>
                  <a:pt x="349377" y="124016"/>
                </a:moveTo>
                <a:cubicBezTo>
                  <a:pt x="225171" y="124016"/>
                  <a:pt x="124111" y="225076"/>
                  <a:pt x="124111" y="349282"/>
                </a:cubicBezTo>
                <a:cubicBezTo>
                  <a:pt x="124111" y="473488"/>
                  <a:pt x="225171" y="574548"/>
                  <a:pt x="349377" y="574548"/>
                </a:cubicBezTo>
                <a:cubicBezTo>
                  <a:pt x="473583" y="574548"/>
                  <a:pt x="574643" y="473488"/>
                  <a:pt x="574643" y="349282"/>
                </a:cubicBezTo>
                <a:cubicBezTo>
                  <a:pt x="574643" y="225076"/>
                  <a:pt x="473583" y="124016"/>
                  <a:pt x="349377" y="124016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3CA4DC3-AAED-C641-1D90-B5B0E489C916}"/>
              </a:ext>
            </a:extLst>
          </p:cNvPr>
          <p:cNvSpPr/>
          <p:nvPr userDrawn="1"/>
        </p:nvSpPr>
        <p:spPr>
          <a:xfrm>
            <a:off x="8992545" y="4093072"/>
            <a:ext cx="475018" cy="475019"/>
          </a:xfrm>
          <a:custGeom>
            <a:avLst/>
            <a:gdLst>
              <a:gd name="connsiteX0" fmla="*/ 349377 w 698754"/>
              <a:gd name="connsiteY0" fmla="*/ 698659 h 698754"/>
              <a:gd name="connsiteX1" fmla="*/ 0 w 698754"/>
              <a:gd name="connsiteY1" fmla="*/ 349282 h 698754"/>
              <a:gd name="connsiteX2" fmla="*/ 349377 w 698754"/>
              <a:gd name="connsiteY2" fmla="*/ 0 h 698754"/>
              <a:gd name="connsiteX3" fmla="*/ 698754 w 698754"/>
              <a:gd name="connsiteY3" fmla="*/ 349377 h 698754"/>
              <a:gd name="connsiteX4" fmla="*/ 349377 w 698754"/>
              <a:gd name="connsiteY4" fmla="*/ 698754 h 698754"/>
              <a:gd name="connsiteX5" fmla="*/ 349377 w 698754"/>
              <a:gd name="connsiteY5" fmla="*/ 124016 h 698754"/>
              <a:gd name="connsiteX6" fmla="*/ 124111 w 698754"/>
              <a:gd name="connsiteY6" fmla="*/ 349282 h 698754"/>
              <a:gd name="connsiteX7" fmla="*/ 349377 w 698754"/>
              <a:gd name="connsiteY7" fmla="*/ 574548 h 698754"/>
              <a:gd name="connsiteX8" fmla="*/ 574643 w 698754"/>
              <a:gd name="connsiteY8" fmla="*/ 349282 h 698754"/>
              <a:gd name="connsiteX9" fmla="*/ 349377 w 698754"/>
              <a:gd name="connsiteY9" fmla="*/ 124016 h 6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8754" h="698754">
                <a:moveTo>
                  <a:pt x="349377" y="698659"/>
                </a:moveTo>
                <a:cubicBezTo>
                  <a:pt x="156781" y="698659"/>
                  <a:pt x="0" y="541973"/>
                  <a:pt x="0" y="349282"/>
                </a:cubicBezTo>
                <a:cubicBezTo>
                  <a:pt x="0" y="156591"/>
                  <a:pt x="156686" y="0"/>
                  <a:pt x="349377" y="0"/>
                </a:cubicBezTo>
                <a:cubicBezTo>
                  <a:pt x="542068" y="0"/>
                  <a:pt x="698754" y="156686"/>
                  <a:pt x="698754" y="349377"/>
                </a:cubicBezTo>
                <a:cubicBezTo>
                  <a:pt x="698754" y="542068"/>
                  <a:pt x="542068" y="698754"/>
                  <a:pt x="349377" y="698754"/>
                </a:cubicBezTo>
                <a:close/>
                <a:moveTo>
                  <a:pt x="349377" y="124016"/>
                </a:moveTo>
                <a:cubicBezTo>
                  <a:pt x="225171" y="124016"/>
                  <a:pt x="124111" y="225076"/>
                  <a:pt x="124111" y="349282"/>
                </a:cubicBezTo>
                <a:cubicBezTo>
                  <a:pt x="124111" y="473488"/>
                  <a:pt x="225171" y="574548"/>
                  <a:pt x="349377" y="574548"/>
                </a:cubicBezTo>
                <a:cubicBezTo>
                  <a:pt x="473583" y="574548"/>
                  <a:pt x="574643" y="473488"/>
                  <a:pt x="574643" y="349282"/>
                </a:cubicBezTo>
                <a:cubicBezTo>
                  <a:pt x="574643" y="225076"/>
                  <a:pt x="473583" y="124016"/>
                  <a:pt x="349377" y="124016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F10082D-17BA-DFAC-EC84-953FE5A2146E}"/>
              </a:ext>
            </a:extLst>
          </p:cNvPr>
          <p:cNvSpPr/>
          <p:nvPr userDrawn="1"/>
        </p:nvSpPr>
        <p:spPr>
          <a:xfrm>
            <a:off x="10182546" y="4093071"/>
            <a:ext cx="475018" cy="475019"/>
          </a:xfrm>
          <a:custGeom>
            <a:avLst/>
            <a:gdLst>
              <a:gd name="connsiteX0" fmla="*/ 349377 w 698754"/>
              <a:gd name="connsiteY0" fmla="*/ 698659 h 698754"/>
              <a:gd name="connsiteX1" fmla="*/ 0 w 698754"/>
              <a:gd name="connsiteY1" fmla="*/ 349282 h 698754"/>
              <a:gd name="connsiteX2" fmla="*/ 349377 w 698754"/>
              <a:gd name="connsiteY2" fmla="*/ 0 h 698754"/>
              <a:gd name="connsiteX3" fmla="*/ 698754 w 698754"/>
              <a:gd name="connsiteY3" fmla="*/ 349377 h 698754"/>
              <a:gd name="connsiteX4" fmla="*/ 349377 w 698754"/>
              <a:gd name="connsiteY4" fmla="*/ 698754 h 698754"/>
              <a:gd name="connsiteX5" fmla="*/ 349377 w 698754"/>
              <a:gd name="connsiteY5" fmla="*/ 124016 h 698754"/>
              <a:gd name="connsiteX6" fmla="*/ 124111 w 698754"/>
              <a:gd name="connsiteY6" fmla="*/ 349282 h 698754"/>
              <a:gd name="connsiteX7" fmla="*/ 349377 w 698754"/>
              <a:gd name="connsiteY7" fmla="*/ 574548 h 698754"/>
              <a:gd name="connsiteX8" fmla="*/ 574643 w 698754"/>
              <a:gd name="connsiteY8" fmla="*/ 349282 h 698754"/>
              <a:gd name="connsiteX9" fmla="*/ 349377 w 698754"/>
              <a:gd name="connsiteY9" fmla="*/ 124016 h 6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8754" h="698754">
                <a:moveTo>
                  <a:pt x="349377" y="698659"/>
                </a:moveTo>
                <a:cubicBezTo>
                  <a:pt x="156781" y="698659"/>
                  <a:pt x="0" y="541973"/>
                  <a:pt x="0" y="349282"/>
                </a:cubicBezTo>
                <a:cubicBezTo>
                  <a:pt x="0" y="156591"/>
                  <a:pt x="156781" y="0"/>
                  <a:pt x="349377" y="0"/>
                </a:cubicBezTo>
                <a:cubicBezTo>
                  <a:pt x="541972" y="0"/>
                  <a:pt x="698754" y="156686"/>
                  <a:pt x="698754" y="349377"/>
                </a:cubicBezTo>
                <a:cubicBezTo>
                  <a:pt x="698754" y="542068"/>
                  <a:pt x="542068" y="698754"/>
                  <a:pt x="349377" y="698754"/>
                </a:cubicBezTo>
                <a:close/>
                <a:moveTo>
                  <a:pt x="349377" y="124016"/>
                </a:moveTo>
                <a:cubicBezTo>
                  <a:pt x="225171" y="124016"/>
                  <a:pt x="124111" y="225076"/>
                  <a:pt x="124111" y="349282"/>
                </a:cubicBezTo>
                <a:cubicBezTo>
                  <a:pt x="124111" y="473488"/>
                  <a:pt x="225171" y="574548"/>
                  <a:pt x="349377" y="574548"/>
                </a:cubicBezTo>
                <a:cubicBezTo>
                  <a:pt x="473583" y="574548"/>
                  <a:pt x="574643" y="473488"/>
                  <a:pt x="574643" y="349282"/>
                </a:cubicBezTo>
                <a:cubicBezTo>
                  <a:pt x="574643" y="225076"/>
                  <a:pt x="473583" y="124016"/>
                  <a:pt x="349377" y="124016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2046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8690C6CE-DDB1-5F0F-F8F9-A2F8CE6E76B5}"/>
              </a:ext>
            </a:extLst>
          </p:cNvPr>
          <p:cNvGrpSpPr/>
          <p:nvPr userDrawn="1"/>
        </p:nvGrpSpPr>
        <p:grpSpPr>
          <a:xfrm>
            <a:off x="-220613" y="450002"/>
            <a:ext cx="13627423" cy="7005914"/>
            <a:chOff x="344775" y="853573"/>
            <a:chExt cx="12716501" cy="6537605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0EA37A-6ABB-39B0-28C0-ED745A69D5AD}"/>
                </a:ext>
              </a:extLst>
            </p:cNvPr>
            <p:cNvSpPr/>
            <p:nvPr userDrawn="1"/>
          </p:nvSpPr>
          <p:spPr>
            <a:xfrm rot="19909052">
              <a:off x="6521322" y="853573"/>
              <a:ext cx="6539954" cy="3179283"/>
            </a:xfrm>
            <a:custGeom>
              <a:avLst/>
              <a:gdLst>
                <a:gd name="connsiteX0" fmla="*/ 6539954 w 6539954"/>
                <a:gd name="connsiteY0" fmla="*/ 569882 h 3179283"/>
                <a:gd name="connsiteX1" fmla="*/ 5141833 w 6539954"/>
                <a:gd name="connsiteY1" fmla="*/ 3179283 h 3179283"/>
                <a:gd name="connsiteX2" fmla="*/ 1589642 w 6539954"/>
                <a:gd name="connsiteY2" fmla="*/ 3179283 h 3179283"/>
                <a:gd name="connsiteX3" fmla="*/ 8207 w 6539954"/>
                <a:gd name="connsiteY3" fmla="*/ 1752173 h 3179283"/>
                <a:gd name="connsiteX4" fmla="*/ 0 w 6539954"/>
                <a:gd name="connsiteY4" fmla="*/ 1589641 h 3179283"/>
                <a:gd name="connsiteX5" fmla="*/ 15422 w 6539954"/>
                <a:gd name="connsiteY5" fmla="*/ 1367329 h 3179283"/>
                <a:gd name="connsiteX6" fmla="*/ 831924 w 6539954"/>
                <a:gd name="connsiteY6" fmla="*/ 191861 h 3179283"/>
                <a:gd name="connsiteX7" fmla="*/ 1589642 w 6539954"/>
                <a:gd name="connsiteY7" fmla="*/ 0 h 3179283"/>
                <a:gd name="connsiteX8" fmla="*/ 5476346 w 6539954"/>
                <a:gd name="connsiteY8" fmla="*/ 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539954" h="3179283">
                  <a:moveTo>
                    <a:pt x="6539954" y="569882"/>
                  </a:moveTo>
                  <a:lnTo>
                    <a:pt x="5141833" y="3179283"/>
                  </a:lnTo>
                  <a:lnTo>
                    <a:pt x="1589642" y="3179283"/>
                  </a:lnTo>
                  <a:cubicBezTo>
                    <a:pt x="766578" y="3179283"/>
                    <a:pt x="89613" y="2553759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5476346" y="0"/>
                  </a:lnTo>
                  <a:close/>
                </a:path>
              </a:pathLst>
            </a:custGeom>
            <a:solidFill>
              <a:srgbClr val="CFD0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D3A91D5-AAE9-A1FB-439A-35C8DB87C691}"/>
                </a:ext>
              </a:extLst>
            </p:cNvPr>
            <p:cNvSpPr/>
            <p:nvPr userDrawn="1"/>
          </p:nvSpPr>
          <p:spPr>
            <a:xfrm rot="9107403">
              <a:off x="344775" y="4211895"/>
              <a:ext cx="6363811" cy="3179283"/>
            </a:xfrm>
            <a:custGeom>
              <a:avLst/>
              <a:gdLst>
                <a:gd name="connsiteX0" fmla="*/ 874539 w 6363811"/>
                <a:gd name="connsiteY0" fmla="*/ 3009740 h 3179283"/>
                <a:gd name="connsiteX1" fmla="*/ 8207 w 6363811"/>
                <a:gd name="connsiteY1" fmla="*/ 1752173 h 3179283"/>
                <a:gd name="connsiteX2" fmla="*/ 0 w 6363811"/>
                <a:gd name="connsiteY2" fmla="*/ 1589641 h 3179283"/>
                <a:gd name="connsiteX3" fmla="*/ 15422 w 6363811"/>
                <a:gd name="connsiteY3" fmla="*/ 1367329 h 3179283"/>
                <a:gd name="connsiteX4" fmla="*/ 831924 w 6363811"/>
                <a:gd name="connsiteY4" fmla="*/ 191861 h 3179283"/>
                <a:gd name="connsiteX5" fmla="*/ 1589642 w 6363811"/>
                <a:gd name="connsiteY5" fmla="*/ 0 h 3179283"/>
                <a:gd name="connsiteX6" fmla="*/ 2453410 w 6363811"/>
                <a:gd name="connsiteY6" fmla="*/ 0 h 3179283"/>
                <a:gd name="connsiteX7" fmla="*/ 6363811 w 6363811"/>
                <a:gd name="connsiteY7" fmla="*/ 2097613 h 3179283"/>
                <a:gd name="connsiteX8" fmla="*/ 5783583 w 6363811"/>
                <a:gd name="connsiteY8" fmla="*/ 3179283 h 3179283"/>
                <a:gd name="connsiteX9" fmla="*/ 1589642 w 6363811"/>
                <a:gd name="connsiteY9" fmla="*/ 3179283 h 3179283"/>
                <a:gd name="connsiteX10" fmla="*/ 874539 w 6363811"/>
                <a:gd name="connsiteY10" fmla="*/ 300974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63811" h="3179283">
                  <a:moveTo>
                    <a:pt x="874539" y="3009740"/>
                  </a:moveTo>
                  <a:cubicBezTo>
                    <a:pt x="401635" y="2771137"/>
                    <a:pt x="64173" y="2303263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2453410" y="0"/>
                  </a:lnTo>
                  <a:lnTo>
                    <a:pt x="6363811" y="2097613"/>
                  </a:lnTo>
                  <a:lnTo>
                    <a:pt x="5783583" y="3179283"/>
                  </a:lnTo>
                  <a:lnTo>
                    <a:pt x="1589642" y="3179283"/>
                  </a:lnTo>
                  <a:cubicBezTo>
                    <a:pt x="1332435" y="3179283"/>
                    <a:pt x="1089495" y="3118196"/>
                    <a:pt x="874539" y="3009740"/>
                  </a:cubicBezTo>
                  <a:close/>
                </a:path>
              </a:pathLst>
            </a:custGeom>
            <a:solidFill>
              <a:srgbClr val="6DA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1209601"/>
            <a:ext cx="10404473" cy="3744000"/>
          </a:xfrm>
          <a:prstGeom prst="rect">
            <a:avLst/>
          </a:prstGeom>
        </p:spPr>
        <p:txBody>
          <a:bodyPr/>
          <a:lstStyle>
            <a:lvl1pPr>
              <a:lnSpc>
                <a:spcPts val="7800"/>
              </a:lnSpc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4C4CA0-5B37-47A4-8F85-A9BA6A5AEDC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267999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9871453-98E3-4EFE-9AB6-6EAE6F5B6222}"/>
              </a:ext>
            </a:extLst>
          </p:cNvPr>
          <p:cNvCxnSpPr>
            <a:cxnSpLocks/>
          </p:cNvCxnSpPr>
          <p:nvPr userDrawn="1"/>
        </p:nvCxnSpPr>
        <p:spPr>
          <a:xfrm>
            <a:off x="963229" y="1207247"/>
            <a:ext cx="0" cy="499352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097BAE0-C7A0-05EB-F1CA-9171D5B2FFE3}"/>
              </a:ext>
            </a:extLst>
          </p:cNvPr>
          <p:cNvGrpSpPr/>
          <p:nvPr userDrawn="1"/>
        </p:nvGrpSpPr>
        <p:grpSpPr>
          <a:xfrm>
            <a:off x="9275982" y="4790292"/>
            <a:ext cx="2243250" cy="1531627"/>
            <a:chOff x="8351116" y="4093071"/>
            <a:chExt cx="2929690" cy="2000309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8463909C-DC21-7D94-C425-59FAAF78A2C4}"/>
                </a:ext>
              </a:extLst>
            </p:cNvPr>
            <p:cNvSpPr/>
            <p:nvPr userDrawn="1"/>
          </p:nvSpPr>
          <p:spPr>
            <a:xfrm>
              <a:off x="8394825" y="4800159"/>
              <a:ext cx="459543" cy="1293221"/>
            </a:xfrm>
            <a:custGeom>
              <a:avLst/>
              <a:gdLst>
                <a:gd name="connsiteX0" fmla="*/ 675989 w 675989"/>
                <a:gd name="connsiteY0" fmla="*/ 1050036 h 1902333"/>
                <a:gd name="connsiteX1" fmla="*/ 675989 w 675989"/>
                <a:gd name="connsiteY1" fmla="*/ 1648492 h 1902333"/>
                <a:gd name="connsiteX2" fmla="*/ 422148 w 675989"/>
                <a:gd name="connsiteY2" fmla="*/ 1902333 h 1902333"/>
                <a:gd name="connsiteX3" fmla="*/ 253841 w 675989"/>
                <a:gd name="connsiteY3" fmla="*/ 1902333 h 1902333"/>
                <a:gd name="connsiteX4" fmla="*/ 0 w 675989"/>
                <a:gd name="connsiteY4" fmla="*/ 1648492 h 1902333"/>
                <a:gd name="connsiteX5" fmla="*/ 0 w 675989"/>
                <a:gd name="connsiteY5" fmla="*/ 253841 h 1902333"/>
                <a:gd name="connsiteX6" fmla="*/ 253841 w 675989"/>
                <a:gd name="connsiteY6" fmla="*/ 0 h 1902333"/>
                <a:gd name="connsiteX7" fmla="*/ 416814 w 675989"/>
                <a:gd name="connsiteY7" fmla="*/ 0 h 1902333"/>
                <a:gd name="connsiteX8" fmla="*/ 670655 w 675989"/>
                <a:gd name="connsiteY8" fmla="*/ 253841 h 1902333"/>
                <a:gd name="connsiteX9" fmla="*/ 670655 w 675989"/>
                <a:gd name="connsiteY9" fmla="*/ 812197 h 1902333"/>
                <a:gd name="connsiteX10" fmla="*/ 400812 w 675989"/>
                <a:gd name="connsiteY10" fmla="*/ 812197 h 1902333"/>
                <a:gd name="connsiteX11" fmla="*/ 400812 w 675989"/>
                <a:gd name="connsiteY11" fmla="*/ 283178 h 1902333"/>
                <a:gd name="connsiteX12" fmla="*/ 352711 w 675989"/>
                <a:gd name="connsiteY12" fmla="*/ 235077 h 1902333"/>
                <a:gd name="connsiteX13" fmla="*/ 323279 w 675989"/>
                <a:gd name="connsiteY13" fmla="*/ 235077 h 1902333"/>
                <a:gd name="connsiteX14" fmla="*/ 272510 w 675989"/>
                <a:gd name="connsiteY14" fmla="*/ 283178 h 1902333"/>
                <a:gd name="connsiteX15" fmla="*/ 272510 w 675989"/>
                <a:gd name="connsiteY15" fmla="*/ 1619060 h 1902333"/>
                <a:gd name="connsiteX16" fmla="*/ 323279 w 675989"/>
                <a:gd name="connsiteY16" fmla="*/ 1667161 h 1902333"/>
                <a:gd name="connsiteX17" fmla="*/ 358045 w 675989"/>
                <a:gd name="connsiteY17" fmla="*/ 1667161 h 1902333"/>
                <a:gd name="connsiteX18" fmla="*/ 406146 w 675989"/>
                <a:gd name="connsiteY18" fmla="*/ 1619060 h 1902333"/>
                <a:gd name="connsiteX19" fmla="*/ 406146 w 675989"/>
                <a:gd name="connsiteY19" fmla="*/ 1049941 h 1902333"/>
                <a:gd name="connsiteX20" fmla="*/ 675989 w 675989"/>
                <a:gd name="connsiteY20" fmla="*/ 1049941 h 1902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75989" h="1902333">
                  <a:moveTo>
                    <a:pt x="675989" y="1050036"/>
                  </a:moveTo>
                  <a:lnTo>
                    <a:pt x="675989" y="1648492"/>
                  </a:lnTo>
                  <a:cubicBezTo>
                    <a:pt x="675989" y="1816799"/>
                    <a:pt x="593122" y="1902333"/>
                    <a:pt x="422148" y="1902333"/>
                  </a:cubicBezTo>
                  <a:lnTo>
                    <a:pt x="253841" y="1902333"/>
                  </a:lnTo>
                  <a:cubicBezTo>
                    <a:pt x="85534" y="1902333"/>
                    <a:pt x="0" y="1816799"/>
                    <a:pt x="0" y="1648492"/>
                  </a:cubicBezTo>
                  <a:lnTo>
                    <a:pt x="0" y="253841"/>
                  </a:lnTo>
                  <a:cubicBezTo>
                    <a:pt x="0" y="85535"/>
                    <a:pt x="85534" y="0"/>
                    <a:pt x="253841" y="0"/>
                  </a:cubicBezTo>
                  <a:lnTo>
                    <a:pt x="416814" y="0"/>
                  </a:lnTo>
                  <a:cubicBezTo>
                    <a:pt x="587788" y="0"/>
                    <a:pt x="670655" y="85535"/>
                    <a:pt x="670655" y="253841"/>
                  </a:cubicBezTo>
                  <a:lnTo>
                    <a:pt x="670655" y="812197"/>
                  </a:lnTo>
                  <a:lnTo>
                    <a:pt x="400812" y="812197"/>
                  </a:lnTo>
                  <a:lnTo>
                    <a:pt x="400812" y="283178"/>
                  </a:lnTo>
                  <a:cubicBezTo>
                    <a:pt x="400812" y="251079"/>
                    <a:pt x="387477" y="235077"/>
                    <a:pt x="352711" y="235077"/>
                  </a:cubicBezTo>
                  <a:lnTo>
                    <a:pt x="323279" y="235077"/>
                  </a:lnTo>
                  <a:cubicBezTo>
                    <a:pt x="288512" y="235077"/>
                    <a:pt x="272510" y="251079"/>
                    <a:pt x="272510" y="283178"/>
                  </a:cubicBezTo>
                  <a:lnTo>
                    <a:pt x="272510" y="1619060"/>
                  </a:lnTo>
                  <a:cubicBezTo>
                    <a:pt x="272510" y="1651159"/>
                    <a:pt x="288512" y="1667161"/>
                    <a:pt x="323279" y="1667161"/>
                  </a:cubicBezTo>
                  <a:lnTo>
                    <a:pt x="358045" y="1667161"/>
                  </a:lnTo>
                  <a:cubicBezTo>
                    <a:pt x="390144" y="1667161"/>
                    <a:pt x="406146" y="1651159"/>
                    <a:pt x="406146" y="1619060"/>
                  </a:cubicBezTo>
                  <a:lnTo>
                    <a:pt x="406146" y="1049941"/>
                  </a:lnTo>
                  <a:lnTo>
                    <a:pt x="675989" y="1049941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C7CBCAF6-FC1E-31D5-FA47-044F04AEC5B7}"/>
                </a:ext>
              </a:extLst>
            </p:cNvPr>
            <p:cNvSpPr/>
            <p:nvPr userDrawn="1"/>
          </p:nvSpPr>
          <p:spPr>
            <a:xfrm>
              <a:off x="9025054" y="4811037"/>
              <a:ext cx="452290" cy="1271399"/>
            </a:xfrm>
            <a:custGeom>
              <a:avLst/>
              <a:gdLst>
                <a:gd name="connsiteX0" fmla="*/ 665226 w 665321"/>
                <a:gd name="connsiteY0" fmla="*/ 1162241 h 1870233"/>
                <a:gd name="connsiteX1" fmla="*/ 665226 w 665321"/>
                <a:gd name="connsiteY1" fmla="*/ 1870234 h 1870233"/>
                <a:gd name="connsiteX2" fmla="*/ 392716 w 665321"/>
                <a:gd name="connsiteY2" fmla="*/ 1870234 h 1870233"/>
                <a:gd name="connsiteX3" fmla="*/ 392716 w 665321"/>
                <a:gd name="connsiteY3" fmla="*/ 1164908 h 1870233"/>
                <a:gd name="connsiteX4" fmla="*/ 341947 w 665321"/>
                <a:gd name="connsiteY4" fmla="*/ 1116806 h 1870233"/>
                <a:gd name="connsiteX5" fmla="*/ 275177 w 665321"/>
                <a:gd name="connsiteY5" fmla="*/ 1116806 h 1870233"/>
                <a:gd name="connsiteX6" fmla="*/ 275177 w 665321"/>
                <a:gd name="connsiteY6" fmla="*/ 1870234 h 1870233"/>
                <a:gd name="connsiteX7" fmla="*/ 0 w 665321"/>
                <a:gd name="connsiteY7" fmla="*/ 1870234 h 1870233"/>
                <a:gd name="connsiteX8" fmla="*/ 0 w 665321"/>
                <a:gd name="connsiteY8" fmla="*/ 0 h 1870233"/>
                <a:gd name="connsiteX9" fmla="*/ 408813 w 665321"/>
                <a:gd name="connsiteY9" fmla="*/ 0 h 1870233"/>
                <a:gd name="connsiteX10" fmla="*/ 662654 w 665321"/>
                <a:gd name="connsiteY10" fmla="*/ 253841 h 1870233"/>
                <a:gd name="connsiteX11" fmla="*/ 662654 w 665321"/>
                <a:gd name="connsiteY11" fmla="*/ 782860 h 1870233"/>
                <a:gd name="connsiteX12" fmla="*/ 545116 w 665321"/>
                <a:gd name="connsiteY12" fmla="*/ 985933 h 1870233"/>
                <a:gd name="connsiteX13" fmla="*/ 665321 w 665321"/>
                <a:gd name="connsiteY13" fmla="*/ 1162241 h 1870233"/>
                <a:gd name="connsiteX14" fmla="*/ 339280 w 665321"/>
                <a:gd name="connsiteY14" fmla="*/ 237839 h 1870233"/>
                <a:gd name="connsiteX15" fmla="*/ 275177 w 665321"/>
                <a:gd name="connsiteY15" fmla="*/ 237839 h 1870233"/>
                <a:gd name="connsiteX16" fmla="*/ 275177 w 665321"/>
                <a:gd name="connsiteY16" fmla="*/ 884396 h 1870233"/>
                <a:gd name="connsiteX17" fmla="*/ 339280 w 665321"/>
                <a:gd name="connsiteY17" fmla="*/ 884396 h 1870233"/>
                <a:gd name="connsiteX18" fmla="*/ 390049 w 665321"/>
                <a:gd name="connsiteY18" fmla="*/ 833628 h 1870233"/>
                <a:gd name="connsiteX19" fmla="*/ 390049 w 665321"/>
                <a:gd name="connsiteY19" fmla="*/ 285940 h 1870233"/>
                <a:gd name="connsiteX20" fmla="*/ 339280 w 665321"/>
                <a:gd name="connsiteY20" fmla="*/ 237839 h 1870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5321" h="1870233">
                  <a:moveTo>
                    <a:pt x="665226" y="1162241"/>
                  </a:moveTo>
                  <a:lnTo>
                    <a:pt x="665226" y="1870234"/>
                  </a:lnTo>
                  <a:lnTo>
                    <a:pt x="392716" y="1870234"/>
                  </a:lnTo>
                  <a:lnTo>
                    <a:pt x="392716" y="1164908"/>
                  </a:lnTo>
                  <a:cubicBezTo>
                    <a:pt x="392716" y="1132808"/>
                    <a:pt x="376714" y="1116806"/>
                    <a:pt x="341947" y="1116806"/>
                  </a:cubicBezTo>
                  <a:lnTo>
                    <a:pt x="275177" y="1116806"/>
                  </a:lnTo>
                  <a:lnTo>
                    <a:pt x="275177" y="1870234"/>
                  </a:lnTo>
                  <a:lnTo>
                    <a:pt x="0" y="1870234"/>
                  </a:lnTo>
                  <a:lnTo>
                    <a:pt x="0" y="0"/>
                  </a:lnTo>
                  <a:lnTo>
                    <a:pt x="408813" y="0"/>
                  </a:lnTo>
                  <a:cubicBezTo>
                    <a:pt x="579787" y="0"/>
                    <a:pt x="662654" y="85535"/>
                    <a:pt x="662654" y="253841"/>
                  </a:cubicBezTo>
                  <a:lnTo>
                    <a:pt x="662654" y="782860"/>
                  </a:lnTo>
                  <a:cubicBezTo>
                    <a:pt x="662654" y="900398"/>
                    <a:pt x="619887" y="959168"/>
                    <a:pt x="545116" y="985933"/>
                  </a:cubicBezTo>
                  <a:cubicBezTo>
                    <a:pt x="630650" y="1009936"/>
                    <a:pt x="665321" y="1063371"/>
                    <a:pt x="665321" y="1162241"/>
                  </a:cubicBezTo>
                  <a:close/>
                  <a:moveTo>
                    <a:pt x="339280" y="237839"/>
                  </a:moveTo>
                  <a:lnTo>
                    <a:pt x="275177" y="237839"/>
                  </a:lnTo>
                  <a:lnTo>
                    <a:pt x="275177" y="884396"/>
                  </a:lnTo>
                  <a:lnTo>
                    <a:pt x="339280" y="884396"/>
                  </a:lnTo>
                  <a:cubicBezTo>
                    <a:pt x="374047" y="884396"/>
                    <a:pt x="390049" y="868394"/>
                    <a:pt x="390049" y="833628"/>
                  </a:cubicBezTo>
                  <a:lnTo>
                    <a:pt x="390049" y="285940"/>
                  </a:lnTo>
                  <a:cubicBezTo>
                    <a:pt x="390049" y="253841"/>
                    <a:pt x="374047" y="237839"/>
                    <a:pt x="339280" y="237839"/>
                  </a:cubicBez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479240F7-89A2-9B10-290B-CE74582BAA39}"/>
                </a:ext>
              </a:extLst>
            </p:cNvPr>
            <p:cNvSpPr/>
            <p:nvPr userDrawn="1"/>
          </p:nvSpPr>
          <p:spPr>
            <a:xfrm>
              <a:off x="9642655" y="5023553"/>
              <a:ext cx="414022" cy="1069827"/>
            </a:xfrm>
            <a:custGeom>
              <a:avLst/>
              <a:gdLst>
                <a:gd name="connsiteX0" fmla="*/ 253651 w 609028"/>
                <a:gd name="connsiteY0" fmla="*/ 881729 h 1573720"/>
                <a:gd name="connsiteX1" fmla="*/ 253651 w 609028"/>
                <a:gd name="connsiteY1" fmla="*/ 1306544 h 1573720"/>
                <a:gd name="connsiteX2" fmla="*/ 296418 w 609028"/>
                <a:gd name="connsiteY2" fmla="*/ 1349311 h 1573720"/>
                <a:gd name="connsiteX3" fmla="*/ 317754 w 609028"/>
                <a:gd name="connsiteY3" fmla="*/ 1349311 h 1573720"/>
                <a:gd name="connsiteX4" fmla="*/ 363188 w 609028"/>
                <a:gd name="connsiteY4" fmla="*/ 1306544 h 1573720"/>
                <a:gd name="connsiteX5" fmla="*/ 363188 w 609028"/>
                <a:gd name="connsiteY5" fmla="*/ 1001935 h 1573720"/>
                <a:gd name="connsiteX6" fmla="*/ 609028 w 609028"/>
                <a:gd name="connsiteY6" fmla="*/ 1001935 h 1573720"/>
                <a:gd name="connsiteX7" fmla="*/ 609028 w 609028"/>
                <a:gd name="connsiteY7" fmla="*/ 1333214 h 1573720"/>
                <a:gd name="connsiteX8" fmla="*/ 371284 w 609028"/>
                <a:gd name="connsiteY8" fmla="*/ 1573721 h 1573720"/>
                <a:gd name="connsiteX9" fmla="*/ 237744 w 609028"/>
                <a:gd name="connsiteY9" fmla="*/ 1573721 h 1573720"/>
                <a:gd name="connsiteX10" fmla="*/ 0 w 609028"/>
                <a:gd name="connsiteY10" fmla="*/ 1333214 h 1573720"/>
                <a:gd name="connsiteX11" fmla="*/ 0 w 609028"/>
                <a:gd name="connsiteY11" fmla="*/ 237744 h 1573720"/>
                <a:gd name="connsiteX12" fmla="*/ 237744 w 609028"/>
                <a:gd name="connsiteY12" fmla="*/ 0 h 1573720"/>
                <a:gd name="connsiteX13" fmla="*/ 371284 w 609028"/>
                <a:gd name="connsiteY13" fmla="*/ 0 h 1573720"/>
                <a:gd name="connsiteX14" fmla="*/ 609028 w 609028"/>
                <a:gd name="connsiteY14" fmla="*/ 237744 h 1573720"/>
                <a:gd name="connsiteX15" fmla="*/ 609028 w 609028"/>
                <a:gd name="connsiteY15" fmla="*/ 881634 h 1573720"/>
                <a:gd name="connsiteX16" fmla="*/ 253651 w 609028"/>
                <a:gd name="connsiteY16" fmla="*/ 881634 h 1573720"/>
                <a:gd name="connsiteX17" fmla="*/ 253651 w 609028"/>
                <a:gd name="connsiteY17" fmla="*/ 681323 h 1573720"/>
                <a:gd name="connsiteX18" fmla="*/ 357854 w 609028"/>
                <a:gd name="connsiteY18" fmla="*/ 681323 h 1573720"/>
                <a:gd name="connsiteX19" fmla="*/ 357854 w 609028"/>
                <a:gd name="connsiteY19" fmla="*/ 261842 h 1573720"/>
                <a:gd name="connsiteX20" fmla="*/ 315087 w 609028"/>
                <a:gd name="connsiteY20" fmla="*/ 219075 h 1573720"/>
                <a:gd name="connsiteX21" fmla="*/ 296418 w 609028"/>
                <a:gd name="connsiteY21" fmla="*/ 219075 h 1573720"/>
                <a:gd name="connsiteX22" fmla="*/ 253651 w 609028"/>
                <a:gd name="connsiteY22" fmla="*/ 261842 h 1573720"/>
                <a:gd name="connsiteX23" fmla="*/ 253651 w 609028"/>
                <a:gd name="connsiteY23" fmla="*/ 681323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9028" h="1573720">
                  <a:moveTo>
                    <a:pt x="253651" y="881729"/>
                  </a:moveTo>
                  <a:lnTo>
                    <a:pt x="253651" y="1306544"/>
                  </a:lnTo>
                  <a:cubicBezTo>
                    <a:pt x="253651" y="1335977"/>
                    <a:pt x="266986" y="1349311"/>
                    <a:pt x="296418" y="1349311"/>
                  </a:cubicBezTo>
                  <a:lnTo>
                    <a:pt x="317754" y="1349311"/>
                  </a:lnTo>
                  <a:cubicBezTo>
                    <a:pt x="347186" y="1349311"/>
                    <a:pt x="363188" y="1335977"/>
                    <a:pt x="363188" y="1306544"/>
                  </a:cubicBezTo>
                  <a:lnTo>
                    <a:pt x="363188" y="1001935"/>
                  </a:lnTo>
                  <a:lnTo>
                    <a:pt x="609028" y="1001935"/>
                  </a:lnTo>
                  <a:lnTo>
                    <a:pt x="609028" y="1333214"/>
                  </a:lnTo>
                  <a:cubicBezTo>
                    <a:pt x="609028" y="1493520"/>
                    <a:pt x="528828" y="1573721"/>
                    <a:pt x="371284" y="1573721"/>
                  </a:cubicBezTo>
                  <a:lnTo>
                    <a:pt x="237744" y="1573721"/>
                  </a:ln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71284" y="0"/>
                  </a:lnTo>
                  <a:cubicBezTo>
                    <a:pt x="528923" y="0"/>
                    <a:pt x="609028" y="80200"/>
                    <a:pt x="609028" y="237744"/>
                  </a:cubicBezTo>
                  <a:lnTo>
                    <a:pt x="609028" y="881634"/>
                  </a:lnTo>
                  <a:lnTo>
                    <a:pt x="253651" y="881634"/>
                  </a:lnTo>
                  <a:close/>
                  <a:moveTo>
                    <a:pt x="253651" y="681323"/>
                  </a:moveTo>
                  <a:lnTo>
                    <a:pt x="357854" y="681323"/>
                  </a:lnTo>
                  <a:lnTo>
                    <a:pt x="357854" y="261842"/>
                  </a:lnTo>
                  <a:cubicBezTo>
                    <a:pt x="357854" y="232410"/>
                    <a:pt x="344519" y="219075"/>
                    <a:pt x="315087" y="219075"/>
                  </a:cubicBezTo>
                  <a:lnTo>
                    <a:pt x="296418" y="219075"/>
                  </a:lnTo>
                  <a:cubicBezTo>
                    <a:pt x="266986" y="219075"/>
                    <a:pt x="253651" y="232410"/>
                    <a:pt x="253651" y="261842"/>
                  </a:cubicBezTo>
                  <a:lnTo>
                    <a:pt x="253651" y="681323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2FCDD4EA-6CF8-E5E4-F164-FEE34EFCA57A}"/>
                </a:ext>
              </a:extLst>
            </p:cNvPr>
            <p:cNvSpPr/>
            <p:nvPr userDrawn="1"/>
          </p:nvSpPr>
          <p:spPr>
            <a:xfrm>
              <a:off x="10225550" y="4811037"/>
              <a:ext cx="461290" cy="1271464"/>
            </a:xfrm>
            <a:custGeom>
              <a:avLst/>
              <a:gdLst>
                <a:gd name="connsiteX0" fmla="*/ 0 w 678560"/>
                <a:gd name="connsiteY0" fmla="*/ 0 h 1870328"/>
                <a:gd name="connsiteX1" fmla="*/ 384715 w 678560"/>
                <a:gd name="connsiteY1" fmla="*/ 0 h 1870328"/>
                <a:gd name="connsiteX2" fmla="*/ 678561 w 678560"/>
                <a:gd name="connsiteY2" fmla="*/ 293942 h 1870328"/>
                <a:gd name="connsiteX3" fmla="*/ 678561 w 678560"/>
                <a:gd name="connsiteY3" fmla="*/ 1576388 h 1870328"/>
                <a:gd name="connsiteX4" fmla="*/ 384715 w 678560"/>
                <a:gd name="connsiteY4" fmla="*/ 1870329 h 1870328"/>
                <a:gd name="connsiteX5" fmla="*/ 0 w 678560"/>
                <a:gd name="connsiteY5" fmla="*/ 1870329 h 1870328"/>
                <a:gd name="connsiteX6" fmla="*/ 0 w 678560"/>
                <a:gd name="connsiteY6" fmla="*/ 0 h 1870328"/>
                <a:gd name="connsiteX7" fmla="*/ 275177 w 678560"/>
                <a:gd name="connsiteY7" fmla="*/ 1635157 h 1870328"/>
                <a:gd name="connsiteX8" fmla="*/ 328613 w 678560"/>
                <a:gd name="connsiteY8" fmla="*/ 1635157 h 1870328"/>
                <a:gd name="connsiteX9" fmla="*/ 406051 w 678560"/>
                <a:gd name="connsiteY9" fmla="*/ 1560386 h 1870328"/>
                <a:gd name="connsiteX10" fmla="*/ 406051 w 678560"/>
                <a:gd name="connsiteY10" fmla="*/ 309944 h 1870328"/>
                <a:gd name="connsiteX11" fmla="*/ 328613 w 678560"/>
                <a:gd name="connsiteY11" fmla="*/ 235172 h 1870328"/>
                <a:gd name="connsiteX12" fmla="*/ 275177 w 678560"/>
                <a:gd name="connsiteY12" fmla="*/ 235172 h 1870328"/>
                <a:gd name="connsiteX13" fmla="*/ 275177 w 678560"/>
                <a:gd name="connsiteY13" fmla="*/ 1635157 h 1870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8560" h="1870328">
                  <a:moveTo>
                    <a:pt x="0" y="0"/>
                  </a:moveTo>
                  <a:lnTo>
                    <a:pt x="384715" y="0"/>
                  </a:lnTo>
                  <a:cubicBezTo>
                    <a:pt x="585121" y="0"/>
                    <a:pt x="678561" y="96203"/>
                    <a:pt x="678561" y="293942"/>
                  </a:cubicBezTo>
                  <a:lnTo>
                    <a:pt x="678561" y="1576388"/>
                  </a:lnTo>
                  <a:cubicBezTo>
                    <a:pt x="678561" y="1774127"/>
                    <a:pt x="585025" y="1870329"/>
                    <a:pt x="384715" y="1870329"/>
                  </a:cubicBezTo>
                  <a:lnTo>
                    <a:pt x="0" y="1870329"/>
                  </a:lnTo>
                  <a:lnTo>
                    <a:pt x="0" y="0"/>
                  </a:lnTo>
                  <a:close/>
                  <a:moveTo>
                    <a:pt x="275177" y="1635157"/>
                  </a:moveTo>
                  <a:lnTo>
                    <a:pt x="328613" y="1635157"/>
                  </a:lnTo>
                  <a:cubicBezTo>
                    <a:pt x="382048" y="1635157"/>
                    <a:pt x="406051" y="1613821"/>
                    <a:pt x="406051" y="1560386"/>
                  </a:cubicBezTo>
                  <a:lnTo>
                    <a:pt x="406051" y="309944"/>
                  </a:lnTo>
                  <a:cubicBezTo>
                    <a:pt x="406051" y="256508"/>
                    <a:pt x="382048" y="235172"/>
                    <a:pt x="328613" y="235172"/>
                  </a:cubicBezTo>
                  <a:lnTo>
                    <a:pt x="275177" y="235172"/>
                  </a:lnTo>
                  <a:lnTo>
                    <a:pt x="275177" y="1635157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8CD38D78-081C-93F7-3D80-BCDD3C3CFEDF}"/>
                </a:ext>
              </a:extLst>
            </p:cNvPr>
            <p:cNvSpPr/>
            <p:nvPr userDrawn="1"/>
          </p:nvSpPr>
          <p:spPr>
            <a:xfrm>
              <a:off x="10854028" y="5023553"/>
              <a:ext cx="426778" cy="1069827"/>
            </a:xfrm>
            <a:custGeom>
              <a:avLst/>
              <a:gdLst>
                <a:gd name="connsiteX0" fmla="*/ 237744 w 627792"/>
                <a:gd name="connsiteY0" fmla="*/ 1573721 h 1573720"/>
                <a:gd name="connsiteX1" fmla="*/ 0 w 627792"/>
                <a:gd name="connsiteY1" fmla="*/ 1333214 h 1573720"/>
                <a:gd name="connsiteX2" fmla="*/ 0 w 627792"/>
                <a:gd name="connsiteY2" fmla="*/ 237744 h 1573720"/>
                <a:gd name="connsiteX3" fmla="*/ 237744 w 627792"/>
                <a:gd name="connsiteY3" fmla="*/ 0 h 1573720"/>
                <a:gd name="connsiteX4" fmla="*/ 390049 w 627792"/>
                <a:gd name="connsiteY4" fmla="*/ 0 h 1573720"/>
                <a:gd name="connsiteX5" fmla="*/ 627793 w 627792"/>
                <a:gd name="connsiteY5" fmla="*/ 237744 h 1573720"/>
                <a:gd name="connsiteX6" fmla="*/ 627793 w 627792"/>
                <a:gd name="connsiteY6" fmla="*/ 1333214 h 1573720"/>
                <a:gd name="connsiteX7" fmla="*/ 390049 w 627792"/>
                <a:gd name="connsiteY7" fmla="*/ 1573721 h 1573720"/>
                <a:gd name="connsiteX8" fmla="*/ 237744 w 627792"/>
                <a:gd name="connsiteY8" fmla="*/ 1573721 h 1573720"/>
                <a:gd name="connsiteX9" fmla="*/ 299180 w 627792"/>
                <a:gd name="connsiteY9" fmla="*/ 227171 h 1573720"/>
                <a:gd name="connsiteX10" fmla="*/ 256413 w 627792"/>
                <a:gd name="connsiteY10" fmla="*/ 269938 h 1573720"/>
                <a:gd name="connsiteX11" fmla="*/ 256413 w 627792"/>
                <a:gd name="connsiteY11" fmla="*/ 1303877 h 1573720"/>
                <a:gd name="connsiteX12" fmla="*/ 299180 w 627792"/>
                <a:gd name="connsiteY12" fmla="*/ 1346644 h 1573720"/>
                <a:gd name="connsiteX13" fmla="*/ 328613 w 627792"/>
                <a:gd name="connsiteY13" fmla="*/ 1346644 h 1573720"/>
                <a:gd name="connsiteX14" fmla="*/ 371380 w 627792"/>
                <a:gd name="connsiteY14" fmla="*/ 1303877 h 1573720"/>
                <a:gd name="connsiteX15" fmla="*/ 371380 w 627792"/>
                <a:gd name="connsiteY15" fmla="*/ 269938 h 1573720"/>
                <a:gd name="connsiteX16" fmla="*/ 328613 w 627792"/>
                <a:gd name="connsiteY16" fmla="*/ 227171 h 1573720"/>
                <a:gd name="connsiteX17" fmla="*/ 299180 w 627792"/>
                <a:gd name="connsiteY17" fmla="*/ 227171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27792" h="1573720">
                  <a:moveTo>
                    <a:pt x="237744" y="1573721"/>
                  </a:move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90049" y="0"/>
                  </a:lnTo>
                  <a:cubicBezTo>
                    <a:pt x="550355" y="0"/>
                    <a:pt x="627793" y="80200"/>
                    <a:pt x="627793" y="237744"/>
                  </a:cubicBezTo>
                  <a:lnTo>
                    <a:pt x="627793" y="1333214"/>
                  </a:lnTo>
                  <a:cubicBezTo>
                    <a:pt x="627793" y="1493520"/>
                    <a:pt x="550355" y="1573721"/>
                    <a:pt x="390049" y="1573721"/>
                  </a:cubicBezTo>
                  <a:lnTo>
                    <a:pt x="237744" y="1573721"/>
                  </a:lnTo>
                  <a:close/>
                  <a:moveTo>
                    <a:pt x="299180" y="227171"/>
                  </a:moveTo>
                  <a:cubicBezTo>
                    <a:pt x="269748" y="227171"/>
                    <a:pt x="256413" y="240506"/>
                    <a:pt x="256413" y="269938"/>
                  </a:cubicBezTo>
                  <a:lnTo>
                    <a:pt x="256413" y="1303877"/>
                  </a:lnTo>
                  <a:cubicBezTo>
                    <a:pt x="256413" y="1333310"/>
                    <a:pt x="269748" y="1346644"/>
                    <a:pt x="299180" y="1346644"/>
                  </a:cubicBezTo>
                  <a:lnTo>
                    <a:pt x="328613" y="1346644"/>
                  </a:lnTo>
                  <a:cubicBezTo>
                    <a:pt x="358045" y="1346644"/>
                    <a:pt x="371380" y="1333310"/>
                    <a:pt x="371380" y="1303877"/>
                  </a:cubicBezTo>
                  <a:lnTo>
                    <a:pt x="371380" y="269938"/>
                  </a:lnTo>
                  <a:cubicBezTo>
                    <a:pt x="371380" y="240506"/>
                    <a:pt x="358045" y="227171"/>
                    <a:pt x="328613" y="227171"/>
                  </a:cubicBezTo>
                  <a:lnTo>
                    <a:pt x="299180" y="227171"/>
                  </a:lnTo>
                  <a:close/>
                </a:path>
              </a:pathLst>
            </a:custGeom>
            <a:solidFill>
              <a:srgbClr val="006E5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D3B034E-3760-ED23-65A8-9556023A5737}"/>
                </a:ext>
              </a:extLst>
            </p:cNvPr>
            <p:cNvSpPr/>
            <p:nvPr userDrawn="1"/>
          </p:nvSpPr>
          <p:spPr>
            <a:xfrm>
              <a:off x="9459471" y="4288362"/>
              <a:ext cx="731175" cy="84306"/>
            </a:xfrm>
            <a:custGeom>
              <a:avLst/>
              <a:gdLst>
                <a:gd name="connsiteX0" fmla="*/ 0 w 1075562"/>
                <a:gd name="connsiteY0" fmla="*/ 0 h 124015"/>
                <a:gd name="connsiteX1" fmla="*/ 1075563 w 1075562"/>
                <a:gd name="connsiteY1" fmla="*/ 0 h 124015"/>
                <a:gd name="connsiteX2" fmla="*/ 1075563 w 1075562"/>
                <a:gd name="connsiteY2" fmla="*/ 124016 h 124015"/>
                <a:gd name="connsiteX3" fmla="*/ 0 w 1075562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5562" h="124015">
                  <a:moveTo>
                    <a:pt x="0" y="0"/>
                  </a:moveTo>
                  <a:lnTo>
                    <a:pt x="1075563" y="0"/>
                  </a:lnTo>
                  <a:lnTo>
                    <a:pt x="1075563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7238CCA-88CD-D0AA-378B-2BE3030A291B}"/>
                </a:ext>
              </a:extLst>
            </p:cNvPr>
            <p:cNvSpPr/>
            <p:nvPr userDrawn="1"/>
          </p:nvSpPr>
          <p:spPr>
            <a:xfrm>
              <a:off x="8820696" y="4288362"/>
              <a:ext cx="178585" cy="84306"/>
            </a:xfrm>
            <a:custGeom>
              <a:avLst/>
              <a:gdLst>
                <a:gd name="connsiteX0" fmla="*/ 0 w 262699"/>
                <a:gd name="connsiteY0" fmla="*/ 0 h 124015"/>
                <a:gd name="connsiteX1" fmla="*/ 262700 w 262699"/>
                <a:gd name="connsiteY1" fmla="*/ 0 h 124015"/>
                <a:gd name="connsiteX2" fmla="*/ 262700 w 262699"/>
                <a:gd name="connsiteY2" fmla="*/ 124016 h 124015"/>
                <a:gd name="connsiteX3" fmla="*/ 0 w 262699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699" h="124015">
                  <a:moveTo>
                    <a:pt x="0" y="0"/>
                  </a:moveTo>
                  <a:lnTo>
                    <a:pt x="262700" y="0"/>
                  </a:lnTo>
                  <a:lnTo>
                    <a:pt x="262700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BCEE167-AC57-FB4C-7CAC-FEA7DE41BC6E}"/>
                </a:ext>
              </a:extLst>
            </p:cNvPr>
            <p:cNvSpPr/>
            <p:nvPr userDrawn="1"/>
          </p:nvSpPr>
          <p:spPr>
            <a:xfrm>
              <a:off x="835111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377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686" y="698659"/>
                    <a:pt x="0" y="541973"/>
                    <a:pt x="0" y="349377"/>
                  </a:cubicBezTo>
                  <a:cubicBezTo>
                    <a:pt x="0" y="15678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F3EC4799-2E46-2734-BDEA-12650109A8D9}"/>
                </a:ext>
              </a:extLst>
            </p:cNvPr>
            <p:cNvSpPr/>
            <p:nvPr userDrawn="1"/>
          </p:nvSpPr>
          <p:spPr>
            <a:xfrm>
              <a:off x="8992545" y="4093072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4847934-A3BD-A463-3CA0-43E927A90FF6}"/>
                </a:ext>
              </a:extLst>
            </p:cNvPr>
            <p:cNvSpPr/>
            <p:nvPr userDrawn="1"/>
          </p:nvSpPr>
          <p:spPr>
            <a:xfrm>
              <a:off x="1018254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781" y="0"/>
                    <a:pt x="349377" y="0"/>
                  </a:cubicBezTo>
                  <a:cubicBezTo>
                    <a:pt x="541972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8818122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ght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54F3274-E3DC-5A30-E2B9-9D8AFD42A48D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rgbClr val="DDE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D1F404-717D-1338-59C1-BCCA4782FC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9549" y="1869448"/>
            <a:ext cx="9468810" cy="1559552"/>
          </a:xfrm>
          <a:prstGeom prst="rect">
            <a:avLst/>
          </a:prstGeom>
        </p:spPr>
        <p:txBody>
          <a:bodyPr vert="horz" lIns="0" tIns="252000" rIns="0" bIns="0" rtlCol="0" anchor="b">
            <a:noAutofit/>
          </a:bodyPr>
          <a:lstStyle>
            <a:lvl1pPr>
              <a:defRPr lang="en-US" sz="16600" b="0" spc="100" baseline="0" dirty="0">
                <a:solidFill>
                  <a:srgbClr val="6DA697"/>
                </a:solidFill>
                <a:latin typeface="Tungsten Condensed Bold" pitchFamily="50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62857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/>
              <a:t>Insert title here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FE8219E-F9A0-1691-061C-C1B6303C6E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59549" y="3115950"/>
            <a:ext cx="9468810" cy="1779607"/>
          </a:xfrm>
          <a:prstGeom prst="rect">
            <a:avLst/>
          </a:prstGeom>
        </p:spPr>
        <p:txBody>
          <a:bodyPr lIns="0" tIns="252000"/>
          <a:lstStyle>
            <a:lvl1pPr>
              <a:lnSpc>
                <a:spcPct val="62857"/>
              </a:lnSpc>
              <a:spcBef>
                <a:spcPct val="0"/>
              </a:spcBef>
              <a:spcAft>
                <a:spcPts val="0"/>
              </a:spcAft>
              <a:defRPr sz="16600" kern="2000" cap="all" spc="100" baseline="0">
                <a:solidFill>
                  <a:schemeClr val="accent4"/>
                </a:solidFill>
                <a:latin typeface="Tungsten Condensed Bold" pitchFamily="50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62857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solidFill>
                  <a:schemeClr val="accent1"/>
                </a:solidFill>
              </a:rPr>
              <a:t>Insert title here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8F034E0-774C-45EA-9866-891A5C3F04D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93973" y="5210513"/>
            <a:ext cx="9534386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17257437-0C59-3634-C3F0-50A4EE47A2C4}"/>
              </a:ext>
            </a:extLst>
          </p:cNvPr>
          <p:cNvSpPr/>
          <p:nvPr userDrawn="1"/>
        </p:nvSpPr>
        <p:spPr>
          <a:xfrm>
            <a:off x="2267904" y="598182"/>
            <a:ext cx="731175" cy="84306"/>
          </a:xfrm>
          <a:custGeom>
            <a:avLst/>
            <a:gdLst>
              <a:gd name="connsiteX0" fmla="*/ 0 w 1075562"/>
              <a:gd name="connsiteY0" fmla="*/ 0 h 124015"/>
              <a:gd name="connsiteX1" fmla="*/ 1075563 w 1075562"/>
              <a:gd name="connsiteY1" fmla="*/ 0 h 124015"/>
              <a:gd name="connsiteX2" fmla="*/ 1075563 w 1075562"/>
              <a:gd name="connsiteY2" fmla="*/ 124016 h 124015"/>
              <a:gd name="connsiteX3" fmla="*/ 0 w 1075562"/>
              <a:gd name="connsiteY3" fmla="*/ 124016 h 12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562" h="124015">
                <a:moveTo>
                  <a:pt x="0" y="0"/>
                </a:moveTo>
                <a:lnTo>
                  <a:pt x="1075563" y="0"/>
                </a:lnTo>
                <a:lnTo>
                  <a:pt x="1075563" y="124016"/>
                </a:lnTo>
                <a:lnTo>
                  <a:pt x="0" y="124016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8E1E299E-CB3B-14D8-015D-CA495B8F24DC}"/>
              </a:ext>
            </a:extLst>
          </p:cNvPr>
          <p:cNvSpPr/>
          <p:nvPr userDrawn="1"/>
        </p:nvSpPr>
        <p:spPr>
          <a:xfrm>
            <a:off x="1629129" y="598182"/>
            <a:ext cx="178585" cy="84306"/>
          </a:xfrm>
          <a:custGeom>
            <a:avLst/>
            <a:gdLst>
              <a:gd name="connsiteX0" fmla="*/ 0 w 262699"/>
              <a:gd name="connsiteY0" fmla="*/ 0 h 124015"/>
              <a:gd name="connsiteX1" fmla="*/ 262700 w 262699"/>
              <a:gd name="connsiteY1" fmla="*/ 0 h 124015"/>
              <a:gd name="connsiteX2" fmla="*/ 262700 w 262699"/>
              <a:gd name="connsiteY2" fmla="*/ 124016 h 124015"/>
              <a:gd name="connsiteX3" fmla="*/ 0 w 262699"/>
              <a:gd name="connsiteY3" fmla="*/ 124016 h 12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699" h="124015">
                <a:moveTo>
                  <a:pt x="0" y="0"/>
                </a:moveTo>
                <a:lnTo>
                  <a:pt x="262700" y="0"/>
                </a:lnTo>
                <a:lnTo>
                  <a:pt x="262700" y="124016"/>
                </a:lnTo>
                <a:lnTo>
                  <a:pt x="0" y="124016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7FCDCE0-18DF-95DB-A672-ABC38D317EA1}"/>
              </a:ext>
            </a:extLst>
          </p:cNvPr>
          <p:cNvSpPr/>
          <p:nvPr userDrawn="1"/>
        </p:nvSpPr>
        <p:spPr>
          <a:xfrm>
            <a:off x="1159549" y="402891"/>
            <a:ext cx="475018" cy="475019"/>
          </a:xfrm>
          <a:custGeom>
            <a:avLst/>
            <a:gdLst>
              <a:gd name="connsiteX0" fmla="*/ 349377 w 698754"/>
              <a:gd name="connsiteY0" fmla="*/ 698659 h 698754"/>
              <a:gd name="connsiteX1" fmla="*/ 0 w 698754"/>
              <a:gd name="connsiteY1" fmla="*/ 349377 h 698754"/>
              <a:gd name="connsiteX2" fmla="*/ 349377 w 698754"/>
              <a:gd name="connsiteY2" fmla="*/ 0 h 698754"/>
              <a:gd name="connsiteX3" fmla="*/ 698754 w 698754"/>
              <a:gd name="connsiteY3" fmla="*/ 349377 h 698754"/>
              <a:gd name="connsiteX4" fmla="*/ 349377 w 698754"/>
              <a:gd name="connsiteY4" fmla="*/ 698754 h 698754"/>
              <a:gd name="connsiteX5" fmla="*/ 349377 w 698754"/>
              <a:gd name="connsiteY5" fmla="*/ 124016 h 698754"/>
              <a:gd name="connsiteX6" fmla="*/ 124111 w 698754"/>
              <a:gd name="connsiteY6" fmla="*/ 349282 h 698754"/>
              <a:gd name="connsiteX7" fmla="*/ 349377 w 698754"/>
              <a:gd name="connsiteY7" fmla="*/ 574548 h 698754"/>
              <a:gd name="connsiteX8" fmla="*/ 574643 w 698754"/>
              <a:gd name="connsiteY8" fmla="*/ 349282 h 698754"/>
              <a:gd name="connsiteX9" fmla="*/ 349377 w 698754"/>
              <a:gd name="connsiteY9" fmla="*/ 124016 h 6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8754" h="698754">
                <a:moveTo>
                  <a:pt x="349377" y="698659"/>
                </a:moveTo>
                <a:cubicBezTo>
                  <a:pt x="156686" y="698659"/>
                  <a:pt x="0" y="541973"/>
                  <a:pt x="0" y="349377"/>
                </a:cubicBezTo>
                <a:cubicBezTo>
                  <a:pt x="0" y="156781"/>
                  <a:pt x="156686" y="0"/>
                  <a:pt x="349377" y="0"/>
                </a:cubicBezTo>
                <a:cubicBezTo>
                  <a:pt x="542068" y="0"/>
                  <a:pt x="698754" y="156686"/>
                  <a:pt x="698754" y="349377"/>
                </a:cubicBezTo>
                <a:cubicBezTo>
                  <a:pt x="698754" y="542068"/>
                  <a:pt x="542068" y="698754"/>
                  <a:pt x="349377" y="698754"/>
                </a:cubicBezTo>
                <a:close/>
                <a:moveTo>
                  <a:pt x="349377" y="124016"/>
                </a:moveTo>
                <a:cubicBezTo>
                  <a:pt x="225171" y="124016"/>
                  <a:pt x="124111" y="225076"/>
                  <a:pt x="124111" y="349282"/>
                </a:cubicBezTo>
                <a:cubicBezTo>
                  <a:pt x="124111" y="473488"/>
                  <a:pt x="225171" y="574548"/>
                  <a:pt x="349377" y="574548"/>
                </a:cubicBezTo>
                <a:cubicBezTo>
                  <a:pt x="473583" y="574548"/>
                  <a:pt x="574643" y="473488"/>
                  <a:pt x="574643" y="349282"/>
                </a:cubicBezTo>
                <a:cubicBezTo>
                  <a:pt x="574643" y="225076"/>
                  <a:pt x="473583" y="124016"/>
                  <a:pt x="349377" y="124016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851367B-26AD-635F-7C7F-5516328DF587}"/>
              </a:ext>
            </a:extLst>
          </p:cNvPr>
          <p:cNvSpPr/>
          <p:nvPr userDrawn="1"/>
        </p:nvSpPr>
        <p:spPr>
          <a:xfrm>
            <a:off x="1800978" y="402892"/>
            <a:ext cx="475018" cy="475019"/>
          </a:xfrm>
          <a:custGeom>
            <a:avLst/>
            <a:gdLst>
              <a:gd name="connsiteX0" fmla="*/ 349377 w 698754"/>
              <a:gd name="connsiteY0" fmla="*/ 698659 h 698754"/>
              <a:gd name="connsiteX1" fmla="*/ 0 w 698754"/>
              <a:gd name="connsiteY1" fmla="*/ 349282 h 698754"/>
              <a:gd name="connsiteX2" fmla="*/ 349377 w 698754"/>
              <a:gd name="connsiteY2" fmla="*/ 0 h 698754"/>
              <a:gd name="connsiteX3" fmla="*/ 698754 w 698754"/>
              <a:gd name="connsiteY3" fmla="*/ 349377 h 698754"/>
              <a:gd name="connsiteX4" fmla="*/ 349377 w 698754"/>
              <a:gd name="connsiteY4" fmla="*/ 698754 h 698754"/>
              <a:gd name="connsiteX5" fmla="*/ 349377 w 698754"/>
              <a:gd name="connsiteY5" fmla="*/ 124016 h 698754"/>
              <a:gd name="connsiteX6" fmla="*/ 124111 w 698754"/>
              <a:gd name="connsiteY6" fmla="*/ 349282 h 698754"/>
              <a:gd name="connsiteX7" fmla="*/ 349377 w 698754"/>
              <a:gd name="connsiteY7" fmla="*/ 574548 h 698754"/>
              <a:gd name="connsiteX8" fmla="*/ 574643 w 698754"/>
              <a:gd name="connsiteY8" fmla="*/ 349282 h 698754"/>
              <a:gd name="connsiteX9" fmla="*/ 349377 w 698754"/>
              <a:gd name="connsiteY9" fmla="*/ 124016 h 6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8754" h="698754">
                <a:moveTo>
                  <a:pt x="349377" y="698659"/>
                </a:moveTo>
                <a:cubicBezTo>
                  <a:pt x="156781" y="698659"/>
                  <a:pt x="0" y="541973"/>
                  <a:pt x="0" y="349282"/>
                </a:cubicBezTo>
                <a:cubicBezTo>
                  <a:pt x="0" y="156591"/>
                  <a:pt x="156686" y="0"/>
                  <a:pt x="349377" y="0"/>
                </a:cubicBezTo>
                <a:cubicBezTo>
                  <a:pt x="542068" y="0"/>
                  <a:pt x="698754" y="156686"/>
                  <a:pt x="698754" y="349377"/>
                </a:cubicBezTo>
                <a:cubicBezTo>
                  <a:pt x="698754" y="542068"/>
                  <a:pt x="542068" y="698754"/>
                  <a:pt x="349377" y="698754"/>
                </a:cubicBezTo>
                <a:close/>
                <a:moveTo>
                  <a:pt x="349377" y="124016"/>
                </a:moveTo>
                <a:cubicBezTo>
                  <a:pt x="225171" y="124016"/>
                  <a:pt x="124111" y="225076"/>
                  <a:pt x="124111" y="349282"/>
                </a:cubicBezTo>
                <a:cubicBezTo>
                  <a:pt x="124111" y="473488"/>
                  <a:pt x="225171" y="574548"/>
                  <a:pt x="349377" y="574548"/>
                </a:cubicBezTo>
                <a:cubicBezTo>
                  <a:pt x="473583" y="574548"/>
                  <a:pt x="574643" y="473488"/>
                  <a:pt x="574643" y="349282"/>
                </a:cubicBezTo>
                <a:cubicBezTo>
                  <a:pt x="574643" y="225076"/>
                  <a:pt x="473583" y="124016"/>
                  <a:pt x="349377" y="124016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3350403-6EEC-708C-E656-F95FAF4647AA}"/>
              </a:ext>
            </a:extLst>
          </p:cNvPr>
          <p:cNvSpPr/>
          <p:nvPr userDrawn="1"/>
        </p:nvSpPr>
        <p:spPr>
          <a:xfrm>
            <a:off x="2990979" y="402891"/>
            <a:ext cx="475018" cy="475019"/>
          </a:xfrm>
          <a:custGeom>
            <a:avLst/>
            <a:gdLst>
              <a:gd name="connsiteX0" fmla="*/ 349377 w 698754"/>
              <a:gd name="connsiteY0" fmla="*/ 698659 h 698754"/>
              <a:gd name="connsiteX1" fmla="*/ 0 w 698754"/>
              <a:gd name="connsiteY1" fmla="*/ 349282 h 698754"/>
              <a:gd name="connsiteX2" fmla="*/ 349377 w 698754"/>
              <a:gd name="connsiteY2" fmla="*/ 0 h 698754"/>
              <a:gd name="connsiteX3" fmla="*/ 698754 w 698754"/>
              <a:gd name="connsiteY3" fmla="*/ 349377 h 698754"/>
              <a:gd name="connsiteX4" fmla="*/ 349377 w 698754"/>
              <a:gd name="connsiteY4" fmla="*/ 698754 h 698754"/>
              <a:gd name="connsiteX5" fmla="*/ 349377 w 698754"/>
              <a:gd name="connsiteY5" fmla="*/ 124016 h 698754"/>
              <a:gd name="connsiteX6" fmla="*/ 124111 w 698754"/>
              <a:gd name="connsiteY6" fmla="*/ 349282 h 698754"/>
              <a:gd name="connsiteX7" fmla="*/ 349377 w 698754"/>
              <a:gd name="connsiteY7" fmla="*/ 574548 h 698754"/>
              <a:gd name="connsiteX8" fmla="*/ 574643 w 698754"/>
              <a:gd name="connsiteY8" fmla="*/ 349282 h 698754"/>
              <a:gd name="connsiteX9" fmla="*/ 349377 w 698754"/>
              <a:gd name="connsiteY9" fmla="*/ 124016 h 6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8754" h="698754">
                <a:moveTo>
                  <a:pt x="349377" y="698659"/>
                </a:moveTo>
                <a:cubicBezTo>
                  <a:pt x="156781" y="698659"/>
                  <a:pt x="0" y="541973"/>
                  <a:pt x="0" y="349282"/>
                </a:cubicBezTo>
                <a:cubicBezTo>
                  <a:pt x="0" y="156591"/>
                  <a:pt x="156781" y="0"/>
                  <a:pt x="349377" y="0"/>
                </a:cubicBezTo>
                <a:cubicBezTo>
                  <a:pt x="541972" y="0"/>
                  <a:pt x="698754" y="156686"/>
                  <a:pt x="698754" y="349377"/>
                </a:cubicBezTo>
                <a:cubicBezTo>
                  <a:pt x="698754" y="542068"/>
                  <a:pt x="542068" y="698754"/>
                  <a:pt x="349377" y="698754"/>
                </a:cubicBezTo>
                <a:close/>
                <a:moveTo>
                  <a:pt x="349377" y="124016"/>
                </a:moveTo>
                <a:cubicBezTo>
                  <a:pt x="225171" y="124016"/>
                  <a:pt x="124111" y="225076"/>
                  <a:pt x="124111" y="349282"/>
                </a:cubicBezTo>
                <a:cubicBezTo>
                  <a:pt x="124111" y="473488"/>
                  <a:pt x="225171" y="574548"/>
                  <a:pt x="349377" y="574548"/>
                </a:cubicBezTo>
                <a:cubicBezTo>
                  <a:pt x="473583" y="574548"/>
                  <a:pt x="574643" y="473488"/>
                  <a:pt x="574643" y="349282"/>
                </a:cubicBezTo>
                <a:cubicBezTo>
                  <a:pt x="574643" y="225076"/>
                  <a:pt x="473583" y="124016"/>
                  <a:pt x="349377" y="124016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0787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4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Abs val="4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250"/>
                  </p:stCondLst>
                  <p:iterate type="lt">
                    <p:tmAbs val="4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4" grpId="0" animBg="1"/>
      <p:bldP spid="5" grpId="0" animBg="1"/>
      <p:bldP spid="6" grpId="0" animBg="1"/>
      <p:bldP spid="7" grpId="0" animBg="1"/>
      <p:bldP spid="9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Light Header Slide">
    <p:bg>
      <p:bgPr>
        <a:solidFill>
          <a:srgbClr val="DDE9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10C9E579-331C-88C3-C9B5-1D8AB7DFBF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839" t="15907" r="32048" b="2894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08FE4BBA-D336-B173-5D6B-B3304E68143F}"/>
              </a:ext>
            </a:extLst>
          </p:cNvPr>
          <p:cNvSpPr/>
          <p:nvPr userDrawn="1"/>
        </p:nvSpPr>
        <p:spPr>
          <a:xfrm>
            <a:off x="1" y="1"/>
            <a:ext cx="12192000" cy="6858000"/>
          </a:xfrm>
          <a:prstGeom prst="rect">
            <a:avLst/>
          </a:prstGeom>
          <a:gradFill flip="none" rotWithShape="1">
            <a:gsLst>
              <a:gs pos="6000">
                <a:srgbClr val="84BEA6">
                  <a:alpha val="62000"/>
                </a:srgbClr>
              </a:gs>
              <a:gs pos="100000">
                <a:srgbClr val="84BEA6">
                  <a:alpha val="8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9E73EAD-B029-C467-6C92-76BAAEF6EC3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2182121"/>
            <a:ext cx="7259637" cy="949548"/>
          </a:xfrm>
          <a:prstGeom prst="rect">
            <a:avLst/>
          </a:prstGeom>
        </p:spPr>
        <p:txBody>
          <a:bodyPr/>
          <a:lstStyle>
            <a:lvl1pPr>
              <a:defRPr lang="en-GB" sz="8800" spc="200" dirty="0">
                <a:solidFill>
                  <a:schemeClr val="accent1"/>
                </a:solidFill>
              </a:defRPr>
            </a:lvl1pPr>
          </a:lstStyle>
          <a:p>
            <a:pPr lvl="0">
              <a:lnSpc>
                <a:spcPct val="70000"/>
              </a:lnSpc>
            </a:pPr>
            <a:r>
              <a:rPr lang="en-US"/>
              <a:t>Insert title here</a:t>
            </a:r>
            <a:endParaRPr lang="en-GB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C5CE081D-6896-0CD1-D8F7-FC5D72A8DA1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3473043"/>
            <a:ext cx="5449887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685204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Light Header Slide">
    <p:bg>
      <p:bgPr>
        <a:solidFill>
          <a:srgbClr val="DDE9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10C9E579-331C-88C3-C9B5-1D8AB7DFBF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839" t="15907" r="32048" b="2894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08FE4BBA-D336-B173-5D6B-B3304E68143F}"/>
              </a:ext>
            </a:extLst>
          </p:cNvPr>
          <p:cNvSpPr/>
          <p:nvPr userDrawn="1"/>
        </p:nvSpPr>
        <p:spPr>
          <a:xfrm>
            <a:off x="1" y="1"/>
            <a:ext cx="12192000" cy="6858000"/>
          </a:xfrm>
          <a:prstGeom prst="rect">
            <a:avLst/>
          </a:prstGeom>
          <a:gradFill flip="none" rotWithShape="1">
            <a:gsLst>
              <a:gs pos="6000">
                <a:schemeClr val="bg1">
                  <a:alpha val="87000"/>
                </a:schemeClr>
              </a:gs>
              <a:gs pos="100000">
                <a:schemeClr val="bg1">
                  <a:alpha val="6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9E73EAD-B029-C467-6C92-76BAAEF6EC3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2182121"/>
            <a:ext cx="9615487" cy="949548"/>
          </a:xfrm>
          <a:prstGeom prst="rect">
            <a:avLst/>
          </a:prstGeom>
        </p:spPr>
        <p:txBody>
          <a:bodyPr/>
          <a:lstStyle>
            <a:lvl1pPr>
              <a:defRPr lang="en-GB" sz="8800" spc="200" dirty="0">
                <a:solidFill>
                  <a:schemeClr val="accent1"/>
                </a:solidFill>
              </a:defRPr>
            </a:lvl1pPr>
          </a:lstStyle>
          <a:p>
            <a:pPr lvl="0">
              <a:lnSpc>
                <a:spcPct val="70000"/>
              </a:lnSpc>
            </a:pPr>
            <a:r>
              <a:rPr lang="en-US"/>
              <a:t>Insert title here</a:t>
            </a:r>
            <a:endParaRPr lang="en-GB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C5CE081D-6896-0CD1-D8F7-FC5D72A8DA1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3473043"/>
            <a:ext cx="5449887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955375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tapult Blank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/>
          <p:nvPr userDrawn="1"/>
        </p:nvSpPr>
        <p:spPr>
          <a:xfrm>
            <a:off x="1036674" y="271130"/>
            <a:ext cx="526312" cy="531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753532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Title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461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13AD0-5D00-4A38-A653-6FE92BC35A61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BFE4F5-C74E-4654-A422-E2EC2B90A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485969"/>
            <a:ext cx="11135210" cy="690638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6600" spc="2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088EA-714F-AA82-0DB5-A8841C5033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6111" y="1240366"/>
            <a:ext cx="11135209" cy="5302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86057372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461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13AD0-5D00-4A38-A653-6FE92BC35A61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FC56E0A-D4CA-1BA1-A41B-E908CE7F00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485969"/>
            <a:ext cx="11135210" cy="690638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6600" spc="2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633280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reen Title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461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13AD0-5D00-4A38-A653-6FE92BC35A61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088EA-714F-AA82-0DB5-A8841C5033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6111" y="1240366"/>
            <a:ext cx="10771187" cy="5302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E49076B-8B9F-107B-759E-F009CF1651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6112" y="2012150"/>
            <a:ext cx="10771188" cy="4236250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5pPr marL="0" indent="0">
              <a:buNone/>
              <a:defRPr sz="3200" cap="all" spc="100" baseline="0">
                <a:solidFill>
                  <a:schemeClr val="accent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BF6C769-37FD-BEF1-B721-9B3BE93AB3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485969"/>
            <a:ext cx="11135210" cy="690638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6600" spc="2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297056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reen Title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461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13AD0-5D00-4A38-A653-6FE92BC35A61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088EA-714F-AA82-0DB5-A8841C5033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6111" y="1240366"/>
            <a:ext cx="10899775" cy="5302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E49076B-8B9F-107B-759E-F009CF1651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6112" y="2012150"/>
            <a:ext cx="5057264" cy="4236250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5pPr marL="0" indent="0">
              <a:buNone/>
              <a:defRPr sz="3200" cap="all" spc="100" baseline="0">
                <a:solidFill>
                  <a:schemeClr val="accent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14CABCB7-0987-3AAE-0DF6-938F334A3EF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88624" y="2012150"/>
            <a:ext cx="5057264" cy="4236250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5pPr marL="0" indent="0">
              <a:buNone/>
              <a:defRPr sz="3200" cap="all" spc="100" baseline="0">
                <a:solidFill>
                  <a:schemeClr val="accent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AEB94AD-ADDE-88BF-5AAC-667B786617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485969"/>
            <a:ext cx="11135210" cy="690638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6600" spc="2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819941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Green Title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461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13AD0-5D00-4A38-A653-6FE92BC35A61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088EA-714F-AA82-0DB5-A8841C5033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6112" y="1240366"/>
            <a:ext cx="5057264" cy="5302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E49076B-8B9F-107B-759E-F009CF1651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6112" y="2012150"/>
            <a:ext cx="5057264" cy="4236250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5pPr marL="0" indent="0">
              <a:buNone/>
              <a:defRPr sz="3200" cap="all" spc="100" baseline="0">
                <a:solidFill>
                  <a:schemeClr val="accent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F3954BB-8A1E-0370-3958-3FB94D42D57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001" y="1"/>
            <a:ext cx="6096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59DD8BD-723A-8577-A3E9-1DA19CA62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485969"/>
            <a:ext cx="5057264" cy="690638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6600" spc="2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286767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Green Title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461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13AD0-5D00-4A38-A653-6FE92BC35A61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088EA-714F-AA82-0DB5-A8841C5033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6111" y="1240366"/>
            <a:ext cx="10899775" cy="5302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E49076B-8B9F-107B-759E-F009CF1651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6112" y="2012150"/>
            <a:ext cx="3315765" cy="4236250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5pPr marL="0" indent="0">
              <a:buNone/>
              <a:defRPr sz="3200" cap="all" spc="100" baseline="0">
                <a:solidFill>
                  <a:schemeClr val="accent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14CABCB7-0987-3AAE-0DF6-938F334A3EF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38118" y="2012150"/>
            <a:ext cx="3315765" cy="4236250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5pPr marL="0" indent="0">
              <a:buNone/>
              <a:defRPr sz="3200" cap="all" spc="100" baseline="0">
                <a:solidFill>
                  <a:schemeClr val="accent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CF966093-79F4-B42B-F233-A6AE10BBE5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30123" y="2012150"/>
            <a:ext cx="3315765" cy="4236250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5pPr marL="0" indent="0">
              <a:buNone/>
              <a:defRPr sz="3200" cap="all" spc="100" baseline="0">
                <a:solidFill>
                  <a:schemeClr val="accent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A22DE93-24E5-4106-5A0A-962037DD67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485969"/>
            <a:ext cx="11135210" cy="690638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6600" spc="2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285480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Imag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AC671AC-221D-4CA2-8ECC-6DB4D509EE5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5601" y="316800"/>
            <a:ext cx="5740400" cy="6224400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7600" y="1440000"/>
            <a:ext cx="5098288" cy="395086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803AA99-277A-48CA-B403-93EF373AC35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47600" y="5580000"/>
            <a:ext cx="3051241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BCAFD9C-35DC-D04D-5002-08926B9346A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980950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Imag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AC671AC-221D-4CA2-8ECC-6DB4D509EE5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316800"/>
            <a:ext cx="5740400" cy="6224400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  <a:ln w="50800">
            <a:solidFill>
              <a:schemeClr val="tx2"/>
            </a:solidFill>
          </a:ln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4691" y="1440000"/>
            <a:ext cx="5098288" cy="395086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803AA99-277A-48CA-B403-93EF373AC35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4691" y="5580000"/>
            <a:ext cx="3051241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705569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Imag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AC671AC-221D-4CA2-8ECC-6DB4D509EE5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 w="50800">
            <a:noFill/>
          </a:ln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4691" y="1440000"/>
            <a:ext cx="5098288" cy="395086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803AA99-277A-48CA-B403-93EF373AC35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4691" y="5580000"/>
            <a:ext cx="3051241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660160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 and Text Dark Gree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CEB8A59-47B5-4387-9670-77CFD075AC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544105" y="0"/>
            <a:ext cx="664789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55618833-C387-4152-BA0A-F0141A90278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54750" y="-60656"/>
            <a:ext cx="5913290" cy="7003716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01D2EFC5-162D-46AC-9848-961B16EFDA6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81788" y="1869238"/>
            <a:ext cx="4775607" cy="3881234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5523974-19CC-840A-C310-43F13765766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>
                <a:solidFill>
                  <a:schemeClr val="bg1"/>
                </a:solidFill>
              </a:rPr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8E6837-EBC9-211F-55C5-F336B3159CC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rgbClr val="AEF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398689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 and Text Light Gree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CEB8A59-47B5-4387-9670-77CFD075AC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544105" y="0"/>
            <a:ext cx="6647895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55618833-C387-4152-BA0A-F0141A90278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54750" y="-60656"/>
            <a:ext cx="5913290" cy="7003716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01D2EFC5-162D-46AC-9848-961B16EFDA6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81788" y="1869238"/>
            <a:ext cx="4775607" cy="3881234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BF8ADFA-2535-02AA-4DEA-C5FF09756DF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z="1500" kern="1200" smtClean="0">
                <a:solidFill>
                  <a:schemeClr val="bg1"/>
                </a:solidFill>
                <a:latin typeface="Tungsten Bold" pitchFamily="2" charset="0"/>
                <a:ea typeface="+mn-ea"/>
                <a:cs typeface="+mn-cs"/>
              </a:rPr>
              <a:pPr/>
              <a:t>‹#›</a:t>
            </a:fld>
            <a:endParaRPr lang="en-GB" sz="1500" kern="1200">
              <a:solidFill>
                <a:schemeClr val="bg1"/>
              </a:solidFill>
              <a:latin typeface="Tungsten Bold" pitchFamily="2" charset="0"/>
              <a:ea typeface="+mn-ea"/>
              <a:cs typeface="+mn-cs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AC0026F-76F6-3571-2FBA-C8C39C516C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776359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 and Text Dark Gre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CEB8A59-47B5-4387-9670-77CFD075AC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544105" y="0"/>
            <a:ext cx="6647895" cy="6858000"/>
          </a:xfrm>
          <a:prstGeom prst="rect">
            <a:avLst/>
          </a:prstGeom>
          <a:solidFill>
            <a:schemeClr val="tx2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55618833-C387-4152-BA0A-F0141A90278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54750" y="-60656"/>
            <a:ext cx="5913290" cy="7003716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01D2EFC5-162D-46AC-9848-961B16EFDA6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81788" y="1869238"/>
            <a:ext cx="4775607" cy="3881234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402B160-9B4A-3388-E3C8-662FFDE272B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z="1500" kern="1200" smtClean="0">
                <a:solidFill>
                  <a:schemeClr val="bg1"/>
                </a:solidFill>
                <a:latin typeface="Tungsten Bold" pitchFamily="2" charset="0"/>
                <a:ea typeface="+mn-ea"/>
                <a:cs typeface="+mn-cs"/>
              </a:rPr>
              <a:pPr/>
              <a:t>‹#›</a:t>
            </a:fld>
            <a:endParaRPr lang="en-GB" sz="1500" kern="1200">
              <a:solidFill>
                <a:schemeClr val="bg1"/>
              </a:solidFill>
              <a:latin typeface="Tungsten Bold" pitchFamily="2" charset="0"/>
              <a:ea typeface="+mn-ea"/>
              <a:cs typeface="+mn-cs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E091254-397E-CE5B-8F12-739DD4B782D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298038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Introdu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26EE7E-54CA-4BB5-A029-E915DD23D0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1413" y="928251"/>
            <a:ext cx="4054475" cy="3013740"/>
          </a:xfrm>
          <a:prstGeom prst="rect">
            <a:avLst/>
          </a:prstGeom>
        </p:spPr>
        <p:txBody>
          <a:bodyPr/>
          <a:lstStyle>
            <a:lvl1pPr>
              <a:lnSpc>
                <a:spcPts val="6400"/>
              </a:lnSpc>
              <a:spcAft>
                <a:spcPts val="3685"/>
              </a:spcAft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>
              <a:lnSpc>
                <a:spcPct val="100000"/>
              </a:lnSpc>
              <a:spcAft>
                <a:spcPts val="0"/>
              </a:spcAft>
              <a:defRPr sz="2200" b="0">
                <a:solidFill>
                  <a:schemeClr val="bg1"/>
                </a:solidFill>
                <a:latin typeface="+mj-lt"/>
              </a:defRPr>
            </a:lvl2pPr>
          </a:lstStyle>
          <a:p>
            <a:pPr lvl="0"/>
            <a:r>
              <a:rPr lang="en-US"/>
              <a:t>Insert title here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BAB851D-31EF-44BE-B9AF-E0461272C52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141413" y="5760960"/>
            <a:ext cx="1781277" cy="56598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A5FCAC0-4BEA-4837-AA66-60872CB32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1413" y="3949740"/>
            <a:ext cx="4054475" cy="15573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Picture Placeholder 18">
            <a:extLst>
              <a:ext uri="{FF2B5EF4-FFF2-40B4-BE49-F238E27FC236}">
                <a16:creationId xmlns:a16="http://schemas.microsoft.com/office/drawing/2014/main" id="{AB772CEC-75FB-57DB-7EE0-8DD4191716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27038" y="1"/>
            <a:ext cx="6664963" cy="6857999"/>
          </a:xfrm>
          <a:custGeom>
            <a:avLst/>
            <a:gdLst>
              <a:gd name="connsiteX0" fmla="*/ 2376478 w 6664963"/>
              <a:gd name="connsiteY0" fmla="*/ 0 h 6857999"/>
              <a:gd name="connsiteX1" fmla="*/ 4957772 w 6664963"/>
              <a:gd name="connsiteY1" fmla="*/ 0 h 6857999"/>
              <a:gd name="connsiteX2" fmla="*/ 5094535 w 6664963"/>
              <a:gd name="connsiteY2" fmla="*/ 50056 h 6857999"/>
              <a:gd name="connsiteX3" fmla="*/ 6552103 w 6664963"/>
              <a:gd name="connsiteY3" fmla="*/ 1164965 h 6857999"/>
              <a:gd name="connsiteX4" fmla="*/ 6664963 w 6664963"/>
              <a:gd name="connsiteY4" fmla="*/ 1319716 h 6857999"/>
              <a:gd name="connsiteX5" fmla="*/ 6664963 w 6664963"/>
              <a:gd name="connsiteY5" fmla="*/ 5538285 h 6857999"/>
              <a:gd name="connsiteX6" fmla="*/ 6552103 w 6664963"/>
              <a:gd name="connsiteY6" fmla="*/ 5693036 h 6857999"/>
              <a:gd name="connsiteX7" fmla="*/ 5094535 w 6664963"/>
              <a:gd name="connsiteY7" fmla="*/ 6807944 h 6857999"/>
              <a:gd name="connsiteX8" fmla="*/ 4967585 w 6664963"/>
              <a:gd name="connsiteY8" fmla="*/ 6857999 h 6857999"/>
              <a:gd name="connsiteX9" fmla="*/ 2366665 w 6664963"/>
              <a:gd name="connsiteY9" fmla="*/ 6857999 h 6857999"/>
              <a:gd name="connsiteX10" fmla="*/ 2239715 w 6664963"/>
              <a:gd name="connsiteY10" fmla="*/ 6807944 h 6857999"/>
              <a:gd name="connsiteX11" fmla="*/ 0 w 6664963"/>
              <a:gd name="connsiteY11" fmla="*/ 3429000 h 6857999"/>
              <a:gd name="connsiteX12" fmla="*/ 2239715 w 6664963"/>
              <a:gd name="connsiteY12" fmla="*/ 500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64963" h="6857999">
                <a:moveTo>
                  <a:pt x="2376478" y="0"/>
                </a:moveTo>
                <a:lnTo>
                  <a:pt x="4957772" y="0"/>
                </a:lnTo>
                <a:lnTo>
                  <a:pt x="5094535" y="50056"/>
                </a:lnTo>
                <a:cubicBezTo>
                  <a:pt x="5670367" y="293612"/>
                  <a:pt x="6171041" y="680067"/>
                  <a:pt x="6552103" y="1164965"/>
                </a:cubicBezTo>
                <a:lnTo>
                  <a:pt x="6664963" y="1319716"/>
                </a:lnTo>
                <a:lnTo>
                  <a:pt x="6664963" y="5538285"/>
                </a:lnTo>
                <a:lnTo>
                  <a:pt x="6552103" y="5693036"/>
                </a:lnTo>
                <a:cubicBezTo>
                  <a:pt x="6171041" y="6177933"/>
                  <a:pt x="5670367" y="6564388"/>
                  <a:pt x="5094535" y="6807944"/>
                </a:cubicBezTo>
                <a:lnTo>
                  <a:pt x="4967585" y="6857999"/>
                </a:lnTo>
                <a:lnTo>
                  <a:pt x="2366665" y="6857999"/>
                </a:lnTo>
                <a:lnTo>
                  <a:pt x="2239715" y="6807944"/>
                </a:lnTo>
                <a:cubicBezTo>
                  <a:pt x="923529" y="6251244"/>
                  <a:pt x="0" y="4947973"/>
                  <a:pt x="0" y="3429000"/>
                </a:cubicBezTo>
                <a:cubicBezTo>
                  <a:pt x="0" y="1910027"/>
                  <a:pt x="923529" y="606756"/>
                  <a:pt x="2239715" y="50056"/>
                </a:cubicBezTo>
                <a:close/>
              </a:path>
            </a:pathLst>
          </a:custGeom>
          <a:solidFill>
            <a:srgbClr val="D9D9D9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230139"/>
      </p:ext>
    </p:extLst>
  </p:cSld>
  <p:clrMapOvr>
    <a:masterClrMapping/>
  </p:clrMapOvr>
  <p:transition>
    <p:fade/>
  </p:transition>
  <p:hf hd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peaker Introdu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26EE7E-54CA-4BB5-A029-E915DD23D0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09824" y="3530657"/>
            <a:ext cx="7825565" cy="1033731"/>
          </a:xfrm>
          <a:prstGeom prst="rect">
            <a:avLst/>
          </a:prstGeom>
        </p:spPr>
        <p:txBody>
          <a:bodyPr/>
          <a:lstStyle>
            <a:lvl1pPr>
              <a:lnSpc>
                <a:spcPts val="6400"/>
              </a:lnSpc>
              <a:spcAft>
                <a:spcPts val="3685"/>
              </a:spcAft>
              <a:defRPr sz="14400" cap="all" baseline="0">
                <a:solidFill>
                  <a:schemeClr val="bg1"/>
                </a:solidFill>
                <a:latin typeface="+mj-lt"/>
              </a:defRPr>
            </a:lvl1pPr>
            <a:lvl2pPr>
              <a:lnSpc>
                <a:spcPct val="100000"/>
              </a:lnSpc>
              <a:spcAft>
                <a:spcPts val="0"/>
              </a:spcAft>
              <a:defRPr sz="2200" b="0">
                <a:solidFill>
                  <a:schemeClr val="bg1"/>
                </a:solidFill>
                <a:latin typeface="+mj-lt"/>
              </a:defRPr>
            </a:lvl2pPr>
          </a:lstStyle>
          <a:p>
            <a:pPr lvl="0"/>
            <a:r>
              <a:rPr lang="en-US"/>
              <a:t>Insert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A5FCAC0-4BEA-4837-AA66-60872CB32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1413" y="4806388"/>
            <a:ext cx="4054475" cy="15573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 marL="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A21CAA3-0395-1D6F-C201-21D1ED0E656E}"/>
              </a:ext>
            </a:extLst>
          </p:cNvPr>
          <p:cNvGrpSpPr/>
          <p:nvPr userDrawn="1"/>
        </p:nvGrpSpPr>
        <p:grpSpPr>
          <a:xfrm>
            <a:off x="1204913" y="697376"/>
            <a:ext cx="2914700" cy="2000544"/>
            <a:chOff x="1099590" y="404810"/>
            <a:chExt cx="2757058" cy="1892344"/>
          </a:xfrm>
        </p:grpSpPr>
        <p:grpSp>
          <p:nvGrpSpPr>
            <p:cNvPr id="3" name="Graphic 12">
              <a:extLst>
                <a:ext uri="{FF2B5EF4-FFF2-40B4-BE49-F238E27FC236}">
                  <a16:creationId xmlns:a16="http://schemas.microsoft.com/office/drawing/2014/main" id="{83F38D55-C8A4-C7DC-CCB9-C6A857D7E42F}"/>
                </a:ext>
              </a:extLst>
            </p:cNvPr>
            <p:cNvGrpSpPr/>
            <p:nvPr/>
          </p:nvGrpSpPr>
          <p:grpSpPr>
            <a:xfrm>
              <a:off x="1141413" y="1080438"/>
              <a:ext cx="2715235" cy="1216716"/>
              <a:chOff x="738002" y="1118043"/>
              <a:chExt cx="2715235" cy="1216716"/>
            </a:xfrm>
            <a:solidFill>
              <a:schemeClr val="bg1"/>
            </a:solidFill>
          </p:grpSpPr>
          <p:sp>
            <p:nvSpPr>
              <p:cNvPr id="5" name="Freeform: Shape 4">
                <a:extLst>
                  <a:ext uri="{FF2B5EF4-FFF2-40B4-BE49-F238E27FC236}">
                    <a16:creationId xmlns:a16="http://schemas.microsoft.com/office/drawing/2014/main" id="{29E90802-926B-D8A1-A4E8-AD7066A0BA5A}"/>
                  </a:ext>
                </a:extLst>
              </p:cNvPr>
              <p:cNvSpPr/>
              <p:nvPr/>
            </p:nvSpPr>
            <p:spPr>
              <a:xfrm>
                <a:off x="738002" y="1118043"/>
                <a:ext cx="432357" cy="1216716"/>
              </a:xfrm>
              <a:custGeom>
                <a:avLst/>
                <a:gdLst>
                  <a:gd name="connsiteX0" fmla="*/ 432358 w 432357"/>
                  <a:gd name="connsiteY0" fmla="*/ 671611 h 1216716"/>
                  <a:gd name="connsiteX1" fmla="*/ 432358 w 432357"/>
                  <a:gd name="connsiteY1" fmla="*/ 1054354 h 1216716"/>
                  <a:gd name="connsiteX2" fmla="*/ 269995 w 432357"/>
                  <a:gd name="connsiteY2" fmla="*/ 1216716 h 1216716"/>
                  <a:gd name="connsiteX3" fmla="*/ 162363 w 432357"/>
                  <a:gd name="connsiteY3" fmla="*/ 1216716 h 1216716"/>
                  <a:gd name="connsiteX4" fmla="*/ 0 w 432357"/>
                  <a:gd name="connsiteY4" fmla="*/ 1054354 h 1216716"/>
                  <a:gd name="connsiteX5" fmla="*/ 0 w 432357"/>
                  <a:gd name="connsiteY5" fmla="*/ 162363 h 1216716"/>
                  <a:gd name="connsiteX6" fmla="*/ 162363 w 432357"/>
                  <a:gd name="connsiteY6" fmla="*/ 0 h 1216716"/>
                  <a:gd name="connsiteX7" fmla="*/ 266586 w 432357"/>
                  <a:gd name="connsiteY7" fmla="*/ 0 h 1216716"/>
                  <a:gd name="connsiteX8" fmla="*/ 428949 w 432357"/>
                  <a:gd name="connsiteY8" fmla="*/ 162363 h 1216716"/>
                  <a:gd name="connsiteX9" fmla="*/ 428949 w 432357"/>
                  <a:gd name="connsiteY9" fmla="*/ 519476 h 1216716"/>
                  <a:gd name="connsiteX10" fmla="*/ 256359 w 432357"/>
                  <a:gd name="connsiteY10" fmla="*/ 519476 h 1216716"/>
                  <a:gd name="connsiteX11" fmla="*/ 256359 w 432357"/>
                  <a:gd name="connsiteY11" fmla="*/ 181113 h 1216716"/>
                  <a:gd name="connsiteX12" fmla="*/ 225615 w 432357"/>
                  <a:gd name="connsiteY12" fmla="*/ 150370 h 1216716"/>
                  <a:gd name="connsiteX13" fmla="*/ 206804 w 432357"/>
                  <a:gd name="connsiteY13" fmla="*/ 150370 h 1216716"/>
                  <a:gd name="connsiteX14" fmla="*/ 174356 w 432357"/>
                  <a:gd name="connsiteY14" fmla="*/ 181113 h 1216716"/>
                  <a:gd name="connsiteX15" fmla="*/ 174356 w 432357"/>
                  <a:gd name="connsiteY15" fmla="*/ 1035481 h 1216716"/>
                  <a:gd name="connsiteX16" fmla="*/ 206804 w 432357"/>
                  <a:gd name="connsiteY16" fmla="*/ 1066225 h 1216716"/>
                  <a:gd name="connsiteX17" fmla="*/ 229024 w 432357"/>
                  <a:gd name="connsiteY17" fmla="*/ 1066225 h 1216716"/>
                  <a:gd name="connsiteX18" fmla="*/ 259768 w 432357"/>
                  <a:gd name="connsiteY18" fmla="*/ 1035481 h 1216716"/>
                  <a:gd name="connsiteX19" fmla="*/ 259768 w 432357"/>
                  <a:gd name="connsiteY19" fmla="*/ 671489 h 1216716"/>
                  <a:gd name="connsiteX20" fmla="*/ 432358 w 432357"/>
                  <a:gd name="connsiteY20" fmla="*/ 671489 h 1216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32357" h="1216716">
                    <a:moveTo>
                      <a:pt x="432358" y="671611"/>
                    </a:moveTo>
                    <a:lnTo>
                      <a:pt x="432358" y="1054354"/>
                    </a:lnTo>
                    <a:cubicBezTo>
                      <a:pt x="432358" y="1161987"/>
                      <a:pt x="379394" y="1216716"/>
                      <a:pt x="269995" y="1216716"/>
                    </a:cubicBezTo>
                    <a:lnTo>
                      <a:pt x="162363" y="1216716"/>
                    </a:lnTo>
                    <a:cubicBezTo>
                      <a:pt x="54730" y="1216716"/>
                      <a:pt x="0" y="1162047"/>
                      <a:pt x="0" y="1054354"/>
                    </a:cubicBezTo>
                    <a:lnTo>
                      <a:pt x="0" y="162363"/>
                    </a:lnTo>
                    <a:cubicBezTo>
                      <a:pt x="0" y="54730"/>
                      <a:pt x="54669" y="0"/>
                      <a:pt x="162363" y="0"/>
                    </a:cubicBezTo>
                    <a:lnTo>
                      <a:pt x="266586" y="0"/>
                    </a:lnTo>
                    <a:cubicBezTo>
                      <a:pt x="375924" y="0"/>
                      <a:pt x="428949" y="54669"/>
                      <a:pt x="428949" y="162363"/>
                    </a:cubicBezTo>
                    <a:lnTo>
                      <a:pt x="428949" y="519476"/>
                    </a:lnTo>
                    <a:lnTo>
                      <a:pt x="256359" y="519476"/>
                    </a:lnTo>
                    <a:lnTo>
                      <a:pt x="256359" y="181113"/>
                    </a:lnTo>
                    <a:cubicBezTo>
                      <a:pt x="256359" y="160597"/>
                      <a:pt x="247836" y="150370"/>
                      <a:pt x="225615" y="150370"/>
                    </a:cubicBezTo>
                    <a:lnTo>
                      <a:pt x="206804" y="150370"/>
                    </a:lnTo>
                    <a:cubicBezTo>
                      <a:pt x="184583" y="150370"/>
                      <a:pt x="174356" y="160597"/>
                      <a:pt x="174356" y="181113"/>
                    </a:cubicBezTo>
                    <a:lnTo>
                      <a:pt x="174356" y="1035481"/>
                    </a:lnTo>
                    <a:cubicBezTo>
                      <a:pt x="174356" y="1055997"/>
                      <a:pt x="184583" y="1066225"/>
                      <a:pt x="206804" y="1066225"/>
                    </a:cubicBezTo>
                    <a:lnTo>
                      <a:pt x="229024" y="1066225"/>
                    </a:lnTo>
                    <a:cubicBezTo>
                      <a:pt x="249540" y="1066225"/>
                      <a:pt x="259768" y="1055997"/>
                      <a:pt x="259768" y="1035481"/>
                    </a:cubicBezTo>
                    <a:lnTo>
                      <a:pt x="259768" y="671489"/>
                    </a:lnTo>
                    <a:lnTo>
                      <a:pt x="432358" y="671489"/>
                    </a:ln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" name="Freeform: Shape 5">
                <a:extLst>
                  <a:ext uri="{FF2B5EF4-FFF2-40B4-BE49-F238E27FC236}">
                    <a16:creationId xmlns:a16="http://schemas.microsoft.com/office/drawing/2014/main" id="{0DD05DFE-3F97-F7D7-0FFC-2CB9C22E5BCF}"/>
                  </a:ext>
                </a:extLst>
              </p:cNvPr>
              <p:cNvSpPr/>
              <p:nvPr/>
            </p:nvSpPr>
            <p:spPr>
              <a:xfrm>
                <a:off x="1330957" y="1128393"/>
                <a:ext cx="425478" cy="1196139"/>
              </a:xfrm>
              <a:custGeom>
                <a:avLst/>
                <a:gdLst>
                  <a:gd name="connsiteX0" fmla="*/ 425479 w 425478"/>
                  <a:gd name="connsiteY0" fmla="*/ 743326 h 1196139"/>
                  <a:gd name="connsiteX1" fmla="*/ 425479 w 425478"/>
                  <a:gd name="connsiteY1" fmla="*/ 1196139 h 1196139"/>
                  <a:gd name="connsiteX2" fmla="*/ 251184 w 425478"/>
                  <a:gd name="connsiteY2" fmla="*/ 1196139 h 1196139"/>
                  <a:gd name="connsiteX3" fmla="*/ 251184 w 425478"/>
                  <a:gd name="connsiteY3" fmla="*/ 745030 h 1196139"/>
                  <a:gd name="connsiteX4" fmla="*/ 218736 w 425478"/>
                  <a:gd name="connsiteY4" fmla="*/ 714287 h 1196139"/>
                  <a:gd name="connsiteX5" fmla="*/ 175999 w 425478"/>
                  <a:gd name="connsiteY5" fmla="*/ 714287 h 1196139"/>
                  <a:gd name="connsiteX6" fmla="*/ 175999 w 425478"/>
                  <a:gd name="connsiteY6" fmla="*/ 1196139 h 1196139"/>
                  <a:gd name="connsiteX7" fmla="*/ 0 w 425478"/>
                  <a:gd name="connsiteY7" fmla="*/ 1196139 h 1196139"/>
                  <a:gd name="connsiteX8" fmla="*/ 0 w 425478"/>
                  <a:gd name="connsiteY8" fmla="*/ 0 h 1196139"/>
                  <a:gd name="connsiteX9" fmla="*/ 261412 w 425478"/>
                  <a:gd name="connsiteY9" fmla="*/ 0 h 1196139"/>
                  <a:gd name="connsiteX10" fmla="*/ 423774 w 425478"/>
                  <a:gd name="connsiteY10" fmla="*/ 162363 h 1196139"/>
                  <a:gd name="connsiteX11" fmla="*/ 423774 w 425478"/>
                  <a:gd name="connsiteY11" fmla="*/ 500725 h 1196139"/>
                  <a:gd name="connsiteX12" fmla="*/ 348589 w 425478"/>
                  <a:gd name="connsiteY12" fmla="*/ 630579 h 1196139"/>
                  <a:gd name="connsiteX13" fmla="*/ 425479 w 425478"/>
                  <a:gd name="connsiteY13" fmla="*/ 743386 h 1196139"/>
                  <a:gd name="connsiteX14" fmla="*/ 217031 w 425478"/>
                  <a:gd name="connsiteY14" fmla="*/ 152074 h 1196139"/>
                  <a:gd name="connsiteX15" fmla="*/ 175999 w 425478"/>
                  <a:gd name="connsiteY15" fmla="*/ 152074 h 1196139"/>
                  <a:gd name="connsiteX16" fmla="*/ 175999 w 425478"/>
                  <a:gd name="connsiteY16" fmla="*/ 565621 h 1196139"/>
                  <a:gd name="connsiteX17" fmla="*/ 217031 w 425478"/>
                  <a:gd name="connsiteY17" fmla="*/ 565621 h 1196139"/>
                  <a:gd name="connsiteX18" fmla="*/ 249479 w 425478"/>
                  <a:gd name="connsiteY18" fmla="*/ 533173 h 1196139"/>
                  <a:gd name="connsiteX19" fmla="*/ 249479 w 425478"/>
                  <a:gd name="connsiteY19" fmla="*/ 182879 h 1196139"/>
                  <a:gd name="connsiteX20" fmla="*/ 217031 w 425478"/>
                  <a:gd name="connsiteY20" fmla="*/ 152135 h 1196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25478" h="1196139">
                    <a:moveTo>
                      <a:pt x="425479" y="743326"/>
                    </a:moveTo>
                    <a:lnTo>
                      <a:pt x="425479" y="1196139"/>
                    </a:lnTo>
                    <a:lnTo>
                      <a:pt x="251184" y="1196139"/>
                    </a:lnTo>
                    <a:lnTo>
                      <a:pt x="251184" y="745030"/>
                    </a:lnTo>
                    <a:cubicBezTo>
                      <a:pt x="251184" y="724514"/>
                      <a:pt x="240957" y="714287"/>
                      <a:pt x="218736" y="714287"/>
                    </a:cubicBezTo>
                    <a:lnTo>
                      <a:pt x="175999" y="714287"/>
                    </a:lnTo>
                    <a:lnTo>
                      <a:pt x="175999" y="1196139"/>
                    </a:lnTo>
                    <a:lnTo>
                      <a:pt x="0" y="1196139"/>
                    </a:lnTo>
                    <a:lnTo>
                      <a:pt x="0" y="0"/>
                    </a:lnTo>
                    <a:lnTo>
                      <a:pt x="261412" y="0"/>
                    </a:lnTo>
                    <a:cubicBezTo>
                      <a:pt x="370749" y="0"/>
                      <a:pt x="423774" y="54669"/>
                      <a:pt x="423774" y="162363"/>
                    </a:cubicBezTo>
                    <a:lnTo>
                      <a:pt x="423774" y="500725"/>
                    </a:lnTo>
                    <a:cubicBezTo>
                      <a:pt x="423774" y="575910"/>
                      <a:pt x="396440" y="613533"/>
                      <a:pt x="348589" y="630579"/>
                    </a:cubicBezTo>
                    <a:cubicBezTo>
                      <a:pt x="403258" y="645981"/>
                      <a:pt x="425479" y="680134"/>
                      <a:pt x="425479" y="743386"/>
                    </a:cubicBezTo>
                    <a:close/>
                    <a:moveTo>
                      <a:pt x="217031" y="152074"/>
                    </a:moveTo>
                    <a:lnTo>
                      <a:pt x="175999" y="152074"/>
                    </a:lnTo>
                    <a:lnTo>
                      <a:pt x="175999" y="565621"/>
                    </a:lnTo>
                    <a:lnTo>
                      <a:pt x="217031" y="565621"/>
                    </a:lnTo>
                    <a:cubicBezTo>
                      <a:pt x="239252" y="565621"/>
                      <a:pt x="249479" y="555394"/>
                      <a:pt x="249479" y="533173"/>
                    </a:cubicBezTo>
                    <a:lnTo>
                      <a:pt x="249479" y="182879"/>
                    </a:lnTo>
                    <a:cubicBezTo>
                      <a:pt x="249479" y="162363"/>
                      <a:pt x="239252" y="152135"/>
                      <a:pt x="217031" y="152135"/>
                    </a:cubicBez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81E5948A-A932-C772-3AEB-302C11FDA543}"/>
                  </a:ext>
                </a:extLst>
              </p:cNvPr>
              <p:cNvSpPr/>
              <p:nvPr/>
            </p:nvSpPr>
            <p:spPr>
              <a:xfrm>
                <a:off x="1911980" y="1328256"/>
                <a:ext cx="389560" cy="1006442"/>
              </a:xfrm>
              <a:custGeom>
                <a:avLst/>
                <a:gdLst>
                  <a:gd name="connsiteX0" fmla="*/ 162302 w 389560"/>
                  <a:gd name="connsiteY0" fmla="*/ 563917 h 1006442"/>
                  <a:gd name="connsiteX1" fmla="*/ 162302 w 389560"/>
                  <a:gd name="connsiteY1" fmla="*/ 835617 h 1006442"/>
                  <a:gd name="connsiteX2" fmla="*/ 189636 w 389560"/>
                  <a:gd name="connsiteY2" fmla="*/ 862952 h 1006442"/>
                  <a:gd name="connsiteX3" fmla="*/ 203334 w 389560"/>
                  <a:gd name="connsiteY3" fmla="*/ 862952 h 1006442"/>
                  <a:gd name="connsiteX4" fmla="*/ 232373 w 389560"/>
                  <a:gd name="connsiteY4" fmla="*/ 835617 h 1006442"/>
                  <a:gd name="connsiteX5" fmla="*/ 232373 w 389560"/>
                  <a:gd name="connsiteY5" fmla="*/ 640806 h 1006442"/>
                  <a:gd name="connsiteX6" fmla="*/ 389561 w 389560"/>
                  <a:gd name="connsiteY6" fmla="*/ 640806 h 1006442"/>
                  <a:gd name="connsiteX7" fmla="*/ 389561 w 389560"/>
                  <a:gd name="connsiteY7" fmla="*/ 852663 h 1006442"/>
                  <a:gd name="connsiteX8" fmla="*/ 237486 w 389560"/>
                  <a:gd name="connsiteY8" fmla="*/ 1006442 h 1006442"/>
                  <a:gd name="connsiteX9" fmla="*/ 152074 w 389560"/>
                  <a:gd name="connsiteY9" fmla="*/ 1006442 h 1006442"/>
                  <a:gd name="connsiteX10" fmla="*/ 0 w 389560"/>
                  <a:gd name="connsiteY10" fmla="*/ 852663 h 1006442"/>
                  <a:gd name="connsiteX11" fmla="*/ 0 w 389560"/>
                  <a:gd name="connsiteY11" fmla="*/ 152074 h 1006442"/>
                  <a:gd name="connsiteX12" fmla="*/ 152074 w 389560"/>
                  <a:gd name="connsiteY12" fmla="*/ 0 h 1006442"/>
                  <a:gd name="connsiteX13" fmla="*/ 237486 w 389560"/>
                  <a:gd name="connsiteY13" fmla="*/ 0 h 1006442"/>
                  <a:gd name="connsiteX14" fmla="*/ 389561 w 389560"/>
                  <a:gd name="connsiteY14" fmla="*/ 152074 h 1006442"/>
                  <a:gd name="connsiteX15" fmla="*/ 389561 w 389560"/>
                  <a:gd name="connsiteY15" fmla="*/ 563917 h 1006442"/>
                  <a:gd name="connsiteX16" fmla="*/ 162302 w 389560"/>
                  <a:gd name="connsiteY16" fmla="*/ 563917 h 1006442"/>
                  <a:gd name="connsiteX17" fmla="*/ 162302 w 389560"/>
                  <a:gd name="connsiteY17" fmla="*/ 435768 h 1006442"/>
                  <a:gd name="connsiteX18" fmla="*/ 228963 w 389560"/>
                  <a:gd name="connsiteY18" fmla="*/ 435768 h 1006442"/>
                  <a:gd name="connsiteX19" fmla="*/ 228963 w 389560"/>
                  <a:gd name="connsiteY19" fmla="*/ 167477 h 1006442"/>
                  <a:gd name="connsiteX20" fmla="*/ 201629 w 389560"/>
                  <a:gd name="connsiteY20" fmla="*/ 140142 h 1006442"/>
                  <a:gd name="connsiteX21" fmla="*/ 189697 w 389560"/>
                  <a:gd name="connsiteY21" fmla="*/ 140142 h 1006442"/>
                  <a:gd name="connsiteX22" fmla="*/ 162363 w 389560"/>
                  <a:gd name="connsiteY22" fmla="*/ 167477 h 1006442"/>
                  <a:gd name="connsiteX23" fmla="*/ 162363 w 389560"/>
                  <a:gd name="connsiteY23" fmla="*/ 435768 h 1006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89560" h="1006442">
                    <a:moveTo>
                      <a:pt x="162302" y="563917"/>
                    </a:moveTo>
                    <a:lnTo>
                      <a:pt x="162302" y="835617"/>
                    </a:lnTo>
                    <a:cubicBezTo>
                      <a:pt x="162302" y="854429"/>
                      <a:pt x="170825" y="862952"/>
                      <a:pt x="189636" y="862952"/>
                    </a:cubicBezTo>
                    <a:lnTo>
                      <a:pt x="203334" y="862952"/>
                    </a:lnTo>
                    <a:cubicBezTo>
                      <a:pt x="222145" y="862952"/>
                      <a:pt x="232373" y="854429"/>
                      <a:pt x="232373" y="835617"/>
                    </a:cubicBezTo>
                    <a:lnTo>
                      <a:pt x="232373" y="640806"/>
                    </a:lnTo>
                    <a:lnTo>
                      <a:pt x="389561" y="640806"/>
                    </a:lnTo>
                    <a:lnTo>
                      <a:pt x="389561" y="852663"/>
                    </a:lnTo>
                    <a:cubicBezTo>
                      <a:pt x="389561" y="955183"/>
                      <a:pt x="338301" y="1006442"/>
                      <a:pt x="237486" y="1006442"/>
                    </a:cubicBezTo>
                    <a:lnTo>
                      <a:pt x="152074" y="1006442"/>
                    </a:lnTo>
                    <a:cubicBezTo>
                      <a:pt x="51260" y="1006442"/>
                      <a:pt x="0" y="955183"/>
                      <a:pt x="0" y="852663"/>
                    </a:cubicBezTo>
                    <a:lnTo>
                      <a:pt x="0" y="152074"/>
                    </a:lnTo>
                    <a:cubicBezTo>
                      <a:pt x="0" y="51260"/>
                      <a:pt x="51260" y="0"/>
                      <a:pt x="152074" y="0"/>
                    </a:cubicBezTo>
                    <a:lnTo>
                      <a:pt x="237486" y="0"/>
                    </a:lnTo>
                    <a:cubicBezTo>
                      <a:pt x="338301" y="0"/>
                      <a:pt x="389561" y="51260"/>
                      <a:pt x="389561" y="152074"/>
                    </a:cubicBezTo>
                    <a:lnTo>
                      <a:pt x="389561" y="563917"/>
                    </a:lnTo>
                    <a:lnTo>
                      <a:pt x="162302" y="563917"/>
                    </a:lnTo>
                    <a:close/>
                    <a:moveTo>
                      <a:pt x="162302" y="435768"/>
                    </a:moveTo>
                    <a:lnTo>
                      <a:pt x="228963" y="435768"/>
                    </a:lnTo>
                    <a:lnTo>
                      <a:pt x="228963" y="167477"/>
                    </a:lnTo>
                    <a:cubicBezTo>
                      <a:pt x="228963" y="148665"/>
                      <a:pt x="220440" y="140142"/>
                      <a:pt x="201629" y="140142"/>
                    </a:cubicBezTo>
                    <a:lnTo>
                      <a:pt x="189697" y="140142"/>
                    </a:lnTo>
                    <a:cubicBezTo>
                      <a:pt x="170885" y="140142"/>
                      <a:pt x="162363" y="148665"/>
                      <a:pt x="162363" y="167477"/>
                    </a:cubicBezTo>
                    <a:lnTo>
                      <a:pt x="162363" y="435768"/>
                    </a:ln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7597E933-A531-4522-E18B-40F86885DE81}"/>
                  </a:ext>
                </a:extLst>
              </p:cNvPr>
              <p:cNvSpPr/>
              <p:nvPr/>
            </p:nvSpPr>
            <p:spPr>
              <a:xfrm>
                <a:off x="2460494" y="1128393"/>
                <a:ext cx="434062" cy="1196200"/>
              </a:xfrm>
              <a:custGeom>
                <a:avLst/>
                <a:gdLst>
                  <a:gd name="connsiteX0" fmla="*/ 0 w 434062"/>
                  <a:gd name="connsiteY0" fmla="*/ 0 h 1196200"/>
                  <a:gd name="connsiteX1" fmla="*/ 246070 w 434062"/>
                  <a:gd name="connsiteY1" fmla="*/ 0 h 1196200"/>
                  <a:gd name="connsiteX2" fmla="*/ 434063 w 434062"/>
                  <a:gd name="connsiteY2" fmla="*/ 187993 h 1196200"/>
                  <a:gd name="connsiteX3" fmla="*/ 434063 w 434062"/>
                  <a:gd name="connsiteY3" fmla="*/ 1008208 h 1196200"/>
                  <a:gd name="connsiteX4" fmla="*/ 246070 w 434062"/>
                  <a:gd name="connsiteY4" fmla="*/ 1196200 h 1196200"/>
                  <a:gd name="connsiteX5" fmla="*/ 0 w 434062"/>
                  <a:gd name="connsiteY5" fmla="*/ 1196200 h 1196200"/>
                  <a:gd name="connsiteX6" fmla="*/ 0 w 434062"/>
                  <a:gd name="connsiteY6" fmla="*/ 0 h 1196200"/>
                  <a:gd name="connsiteX7" fmla="*/ 175999 w 434062"/>
                  <a:gd name="connsiteY7" fmla="*/ 1045770 h 1196200"/>
                  <a:gd name="connsiteX8" fmla="*/ 210152 w 434062"/>
                  <a:gd name="connsiteY8" fmla="*/ 1045770 h 1196200"/>
                  <a:gd name="connsiteX9" fmla="*/ 259707 w 434062"/>
                  <a:gd name="connsiteY9" fmla="*/ 997919 h 1196200"/>
                  <a:gd name="connsiteX10" fmla="*/ 259707 w 434062"/>
                  <a:gd name="connsiteY10" fmla="*/ 198220 h 1196200"/>
                  <a:gd name="connsiteX11" fmla="*/ 210152 w 434062"/>
                  <a:gd name="connsiteY11" fmla="*/ 150370 h 1196200"/>
                  <a:gd name="connsiteX12" fmla="*/ 175999 w 434062"/>
                  <a:gd name="connsiteY12" fmla="*/ 150370 h 1196200"/>
                  <a:gd name="connsiteX13" fmla="*/ 175999 w 434062"/>
                  <a:gd name="connsiteY13" fmla="*/ 1045770 h 119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34062" h="1196200">
                    <a:moveTo>
                      <a:pt x="0" y="0"/>
                    </a:moveTo>
                    <a:lnTo>
                      <a:pt x="246070" y="0"/>
                    </a:lnTo>
                    <a:cubicBezTo>
                      <a:pt x="374219" y="0"/>
                      <a:pt x="434063" y="61487"/>
                      <a:pt x="434063" y="187993"/>
                    </a:cubicBezTo>
                    <a:lnTo>
                      <a:pt x="434063" y="1008208"/>
                    </a:lnTo>
                    <a:cubicBezTo>
                      <a:pt x="434063" y="1134652"/>
                      <a:pt x="374280" y="1196200"/>
                      <a:pt x="246070" y="1196200"/>
                    </a:cubicBezTo>
                    <a:lnTo>
                      <a:pt x="0" y="1196200"/>
                    </a:lnTo>
                    <a:lnTo>
                      <a:pt x="0" y="0"/>
                    </a:lnTo>
                    <a:close/>
                    <a:moveTo>
                      <a:pt x="175999" y="1045770"/>
                    </a:moveTo>
                    <a:lnTo>
                      <a:pt x="210152" y="1045770"/>
                    </a:lnTo>
                    <a:cubicBezTo>
                      <a:pt x="244305" y="1045770"/>
                      <a:pt x="259707" y="1032072"/>
                      <a:pt x="259707" y="997919"/>
                    </a:cubicBezTo>
                    <a:lnTo>
                      <a:pt x="259707" y="198220"/>
                    </a:lnTo>
                    <a:cubicBezTo>
                      <a:pt x="259707" y="164067"/>
                      <a:pt x="244305" y="150370"/>
                      <a:pt x="210152" y="150370"/>
                    </a:cubicBezTo>
                    <a:lnTo>
                      <a:pt x="175999" y="150370"/>
                    </a:lnTo>
                    <a:lnTo>
                      <a:pt x="175999" y="1045770"/>
                    </a:ln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D7869E6A-95B4-D906-F915-40C3DBE84021}"/>
                  </a:ext>
                </a:extLst>
              </p:cNvPr>
              <p:cNvSpPr/>
              <p:nvPr/>
            </p:nvSpPr>
            <p:spPr>
              <a:xfrm>
                <a:off x="3051683" y="1328317"/>
                <a:ext cx="401553" cy="1006442"/>
              </a:xfrm>
              <a:custGeom>
                <a:avLst/>
                <a:gdLst>
                  <a:gd name="connsiteX0" fmla="*/ 152074 w 401553"/>
                  <a:gd name="connsiteY0" fmla="*/ 1006442 h 1006442"/>
                  <a:gd name="connsiteX1" fmla="*/ 0 w 401553"/>
                  <a:gd name="connsiteY1" fmla="*/ 852663 h 1006442"/>
                  <a:gd name="connsiteX2" fmla="*/ 0 w 401553"/>
                  <a:gd name="connsiteY2" fmla="*/ 152074 h 1006442"/>
                  <a:gd name="connsiteX3" fmla="*/ 152074 w 401553"/>
                  <a:gd name="connsiteY3" fmla="*/ 0 h 1006442"/>
                  <a:gd name="connsiteX4" fmla="*/ 249479 w 401553"/>
                  <a:gd name="connsiteY4" fmla="*/ 0 h 1006442"/>
                  <a:gd name="connsiteX5" fmla="*/ 401554 w 401553"/>
                  <a:gd name="connsiteY5" fmla="*/ 152074 h 1006442"/>
                  <a:gd name="connsiteX6" fmla="*/ 401554 w 401553"/>
                  <a:gd name="connsiteY6" fmla="*/ 852663 h 1006442"/>
                  <a:gd name="connsiteX7" fmla="*/ 249479 w 401553"/>
                  <a:gd name="connsiteY7" fmla="*/ 1006442 h 1006442"/>
                  <a:gd name="connsiteX8" fmla="*/ 152074 w 401553"/>
                  <a:gd name="connsiteY8" fmla="*/ 1006442 h 1006442"/>
                  <a:gd name="connsiteX9" fmla="*/ 191401 w 401553"/>
                  <a:gd name="connsiteY9" fmla="*/ 145195 h 1006442"/>
                  <a:gd name="connsiteX10" fmla="*/ 164067 w 401553"/>
                  <a:gd name="connsiteY10" fmla="*/ 172529 h 1006442"/>
                  <a:gd name="connsiteX11" fmla="*/ 164067 w 401553"/>
                  <a:gd name="connsiteY11" fmla="*/ 833852 h 1006442"/>
                  <a:gd name="connsiteX12" fmla="*/ 191401 w 401553"/>
                  <a:gd name="connsiteY12" fmla="*/ 861186 h 1006442"/>
                  <a:gd name="connsiteX13" fmla="*/ 210213 w 401553"/>
                  <a:gd name="connsiteY13" fmla="*/ 861186 h 1006442"/>
                  <a:gd name="connsiteX14" fmla="*/ 237547 w 401553"/>
                  <a:gd name="connsiteY14" fmla="*/ 833852 h 1006442"/>
                  <a:gd name="connsiteX15" fmla="*/ 237547 w 401553"/>
                  <a:gd name="connsiteY15" fmla="*/ 172529 h 1006442"/>
                  <a:gd name="connsiteX16" fmla="*/ 210213 w 401553"/>
                  <a:gd name="connsiteY16" fmla="*/ 145195 h 1006442"/>
                  <a:gd name="connsiteX17" fmla="*/ 191401 w 401553"/>
                  <a:gd name="connsiteY17" fmla="*/ 145195 h 1006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01553" h="1006442">
                    <a:moveTo>
                      <a:pt x="152074" y="1006442"/>
                    </a:moveTo>
                    <a:cubicBezTo>
                      <a:pt x="51259" y="1006442"/>
                      <a:pt x="0" y="955183"/>
                      <a:pt x="0" y="852663"/>
                    </a:cubicBezTo>
                    <a:lnTo>
                      <a:pt x="0" y="152074"/>
                    </a:lnTo>
                    <a:cubicBezTo>
                      <a:pt x="0" y="51260"/>
                      <a:pt x="51259" y="0"/>
                      <a:pt x="152074" y="0"/>
                    </a:cubicBezTo>
                    <a:lnTo>
                      <a:pt x="249479" y="0"/>
                    </a:lnTo>
                    <a:cubicBezTo>
                      <a:pt x="351998" y="0"/>
                      <a:pt x="401554" y="51260"/>
                      <a:pt x="401554" y="152074"/>
                    </a:cubicBezTo>
                    <a:lnTo>
                      <a:pt x="401554" y="852663"/>
                    </a:lnTo>
                    <a:cubicBezTo>
                      <a:pt x="401554" y="955183"/>
                      <a:pt x="351998" y="1006442"/>
                      <a:pt x="249479" y="1006442"/>
                    </a:cubicBezTo>
                    <a:lnTo>
                      <a:pt x="152074" y="1006442"/>
                    </a:lnTo>
                    <a:close/>
                    <a:moveTo>
                      <a:pt x="191401" y="145195"/>
                    </a:moveTo>
                    <a:cubicBezTo>
                      <a:pt x="172590" y="145195"/>
                      <a:pt x="164067" y="153718"/>
                      <a:pt x="164067" y="172529"/>
                    </a:cubicBezTo>
                    <a:lnTo>
                      <a:pt x="164067" y="833852"/>
                    </a:lnTo>
                    <a:cubicBezTo>
                      <a:pt x="164067" y="852663"/>
                      <a:pt x="172590" y="861186"/>
                      <a:pt x="191401" y="861186"/>
                    </a:cubicBezTo>
                    <a:lnTo>
                      <a:pt x="210213" y="861186"/>
                    </a:lnTo>
                    <a:cubicBezTo>
                      <a:pt x="229024" y="861186"/>
                      <a:pt x="237547" y="852663"/>
                      <a:pt x="237547" y="833852"/>
                    </a:cubicBezTo>
                    <a:lnTo>
                      <a:pt x="237547" y="172529"/>
                    </a:lnTo>
                    <a:cubicBezTo>
                      <a:pt x="237547" y="153718"/>
                      <a:pt x="229024" y="145195"/>
                      <a:pt x="210213" y="145195"/>
                    </a:cubicBezTo>
                    <a:lnTo>
                      <a:pt x="191401" y="145195"/>
                    </a:ln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C16DF130-1B3A-BFC5-4DD3-81867C57EC4D}"/>
                </a:ext>
              </a:extLst>
            </p:cNvPr>
            <p:cNvSpPr/>
            <p:nvPr/>
          </p:nvSpPr>
          <p:spPr>
            <a:xfrm>
              <a:off x="1099590" y="404810"/>
              <a:ext cx="2169338" cy="447456"/>
            </a:xfrm>
            <a:custGeom>
              <a:avLst/>
              <a:gdLst>
                <a:gd name="connsiteX0" fmla="*/ 1945611 w 2169338"/>
                <a:gd name="connsiteY0" fmla="*/ 0 h 447456"/>
                <a:gd name="connsiteX1" fmla="*/ 1723892 w 2169338"/>
                <a:gd name="connsiteY1" fmla="*/ 194141 h 447456"/>
                <a:gd name="connsiteX2" fmla="*/ 1049969 w 2169338"/>
                <a:gd name="connsiteY2" fmla="*/ 194141 h 447456"/>
                <a:gd name="connsiteX3" fmla="*/ 828250 w 2169338"/>
                <a:gd name="connsiteY3" fmla="*/ 0 h 447456"/>
                <a:gd name="connsiteX4" fmla="*/ 606531 w 2169338"/>
                <a:gd name="connsiteY4" fmla="*/ 194141 h 447456"/>
                <a:gd name="connsiteX5" fmla="*/ 445325 w 2169338"/>
                <a:gd name="connsiteY5" fmla="*/ 194141 h 447456"/>
                <a:gd name="connsiteX6" fmla="*/ 223728 w 2169338"/>
                <a:gd name="connsiteY6" fmla="*/ 0 h 447456"/>
                <a:gd name="connsiteX7" fmla="*/ 0 w 2169338"/>
                <a:gd name="connsiteY7" fmla="*/ 223728 h 447456"/>
                <a:gd name="connsiteX8" fmla="*/ 223728 w 2169338"/>
                <a:gd name="connsiteY8" fmla="*/ 447456 h 447456"/>
                <a:gd name="connsiteX9" fmla="*/ 441794 w 2169338"/>
                <a:gd name="connsiteY9" fmla="*/ 273527 h 447456"/>
                <a:gd name="connsiteX10" fmla="*/ 610245 w 2169338"/>
                <a:gd name="connsiteY10" fmla="*/ 273527 h 447456"/>
                <a:gd name="connsiteX11" fmla="*/ 828311 w 2169338"/>
                <a:gd name="connsiteY11" fmla="*/ 447456 h 447456"/>
                <a:gd name="connsiteX12" fmla="*/ 1046377 w 2169338"/>
                <a:gd name="connsiteY12" fmla="*/ 273527 h 447456"/>
                <a:gd name="connsiteX13" fmla="*/ 1727545 w 2169338"/>
                <a:gd name="connsiteY13" fmla="*/ 273527 h 447456"/>
                <a:gd name="connsiteX14" fmla="*/ 1945611 w 2169338"/>
                <a:gd name="connsiteY14" fmla="*/ 447456 h 447456"/>
                <a:gd name="connsiteX15" fmla="*/ 2169339 w 2169338"/>
                <a:gd name="connsiteY15" fmla="*/ 223728 h 447456"/>
                <a:gd name="connsiteX16" fmla="*/ 1945611 w 2169338"/>
                <a:gd name="connsiteY16" fmla="*/ 0 h 447456"/>
                <a:gd name="connsiteX17" fmla="*/ 223728 w 2169338"/>
                <a:gd name="connsiteY17" fmla="*/ 368071 h 447456"/>
                <a:gd name="connsiteX18" fmla="*/ 79324 w 2169338"/>
                <a:gd name="connsiteY18" fmla="*/ 223667 h 447456"/>
                <a:gd name="connsiteX19" fmla="*/ 223728 w 2169338"/>
                <a:gd name="connsiteY19" fmla="*/ 79264 h 447456"/>
                <a:gd name="connsiteX20" fmla="*/ 368131 w 2169338"/>
                <a:gd name="connsiteY20" fmla="*/ 223667 h 447456"/>
                <a:gd name="connsiteX21" fmla="*/ 223728 w 2169338"/>
                <a:gd name="connsiteY21" fmla="*/ 368071 h 447456"/>
                <a:gd name="connsiteX22" fmla="*/ 828311 w 2169338"/>
                <a:gd name="connsiteY22" fmla="*/ 368071 h 447456"/>
                <a:gd name="connsiteX23" fmla="*/ 683907 w 2169338"/>
                <a:gd name="connsiteY23" fmla="*/ 223667 h 447456"/>
                <a:gd name="connsiteX24" fmla="*/ 828311 w 2169338"/>
                <a:gd name="connsiteY24" fmla="*/ 79264 h 447456"/>
                <a:gd name="connsiteX25" fmla="*/ 972714 w 2169338"/>
                <a:gd name="connsiteY25" fmla="*/ 223667 h 447456"/>
                <a:gd name="connsiteX26" fmla="*/ 828311 w 2169338"/>
                <a:gd name="connsiteY26" fmla="*/ 368071 h 447456"/>
                <a:gd name="connsiteX27" fmla="*/ 1945611 w 2169338"/>
                <a:gd name="connsiteY27" fmla="*/ 368071 h 447456"/>
                <a:gd name="connsiteX28" fmla="*/ 1801208 w 2169338"/>
                <a:gd name="connsiteY28" fmla="*/ 223667 h 447456"/>
                <a:gd name="connsiteX29" fmla="*/ 1945611 w 2169338"/>
                <a:gd name="connsiteY29" fmla="*/ 79264 h 447456"/>
                <a:gd name="connsiteX30" fmla="*/ 2090014 w 2169338"/>
                <a:gd name="connsiteY30" fmla="*/ 223667 h 447456"/>
                <a:gd name="connsiteX31" fmla="*/ 1945611 w 2169338"/>
                <a:gd name="connsiteY31" fmla="*/ 368071 h 44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169338" h="447456">
                  <a:moveTo>
                    <a:pt x="1945611" y="0"/>
                  </a:moveTo>
                  <a:cubicBezTo>
                    <a:pt x="1832073" y="0"/>
                    <a:pt x="1738381" y="84560"/>
                    <a:pt x="1723892" y="194141"/>
                  </a:cubicBezTo>
                  <a:lnTo>
                    <a:pt x="1049969" y="194141"/>
                  </a:lnTo>
                  <a:cubicBezTo>
                    <a:pt x="1035480" y="84560"/>
                    <a:pt x="941788" y="0"/>
                    <a:pt x="828250" y="0"/>
                  </a:cubicBezTo>
                  <a:cubicBezTo>
                    <a:pt x="714712" y="0"/>
                    <a:pt x="621020" y="84560"/>
                    <a:pt x="606531" y="194141"/>
                  </a:cubicBezTo>
                  <a:lnTo>
                    <a:pt x="445325" y="194141"/>
                  </a:lnTo>
                  <a:cubicBezTo>
                    <a:pt x="430958" y="84560"/>
                    <a:pt x="337266" y="0"/>
                    <a:pt x="223728" y="0"/>
                  </a:cubicBezTo>
                  <a:cubicBezTo>
                    <a:pt x="100145" y="0"/>
                    <a:pt x="0" y="100145"/>
                    <a:pt x="0" y="223728"/>
                  </a:cubicBezTo>
                  <a:cubicBezTo>
                    <a:pt x="0" y="347311"/>
                    <a:pt x="100145" y="447456"/>
                    <a:pt x="223728" y="447456"/>
                  </a:cubicBezTo>
                  <a:cubicBezTo>
                    <a:pt x="330143" y="447456"/>
                    <a:pt x="419147" y="373124"/>
                    <a:pt x="441794" y="273527"/>
                  </a:cubicBezTo>
                  <a:lnTo>
                    <a:pt x="610245" y="273527"/>
                  </a:lnTo>
                  <a:cubicBezTo>
                    <a:pt x="632891" y="373124"/>
                    <a:pt x="721895" y="447456"/>
                    <a:pt x="828311" y="447456"/>
                  </a:cubicBezTo>
                  <a:cubicBezTo>
                    <a:pt x="934726" y="447456"/>
                    <a:pt x="1023730" y="373124"/>
                    <a:pt x="1046377" y="273527"/>
                  </a:cubicBezTo>
                  <a:lnTo>
                    <a:pt x="1727545" y="273527"/>
                  </a:lnTo>
                  <a:cubicBezTo>
                    <a:pt x="1750192" y="373124"/>
                    <a:pt x="1839196" y="447456"/>
                    <a:pt x="1945611" y="447456"/>
                  </a:cubicBezTo>
                  <a:cubicBezTo>
                    <a:pt x="2069194" y="447456"/>
                    <a:pt x="2169339" y="347311"/>
                    <a:pt x="2169339" y="223728"/>
                  </a:cubicBezTo>
                  <a:cubicBezTo>
                    <a:pt x="2169339" y="100145"/>
                    <a:pt x="2069194" y="0"/>
                    <a:pt x="1945611" y="0"/>
                  </a:cubicBezTo>
                  <a:close/>
                  <a:moveTo>
                    <a:pt x="223728" y="368071"/>
                  </a:moveTo>
                  <a:cubicBezTo>
                    <a:pt x="144099" y="368071"/>
                    <a:pt x="79324" y="303296"/>
                    <a:pt x="79324" y="223667"/>
                  </a:cubicBezTo>
                  <a:cubicBezTo>
                    <a:pt x="79324" y="144038"/>
                    <a:pt x="144099" y="79264"/>
                    <a:pt x="223728" y="79264"/>
                  </a:cubicBezTo>
                  <a:cubicBezTo>
                    <a:pt x="303357" y="79264"/>
                    <a:pt x="368131" y="144038"/>
                    <a:pt x="368131" y="223667"/>
                  </a:cubicBezTo>
                  <a:cubicBezTo>
                    <a:pt x="368131" y="303296"/>
                    <a:pt x="303357" y="368071"/>
                    <a:pt x="223728" y="368071"/>
                  </a:cubicBezTo>
                  <a:close/>
                  <a:moveTo>
                    <a:pt x="828311" y="368071"/>
                  </a:moveTo>
                  <a:cubicBezTo>
                    <a:pt x="748682" y="368071"/>
                    <a:pt x="683907" y="303296"/>
                    <a:pt x="683907" y="223667"/>
                  </a:cubicBezTo>
                  <a:cubicBezTo>
                    <a:pt x="683907" y="144038"/>
                    <a:pt x="748682" y="79264"/>
                    <a:pt x="828311" y="79264"/>
                  </a:cubicBezTo>
                  <a:cubicBezTo>
                    <a:pt x="907940" y="79264"/>
                    <a:pt x="972714" y="144038"/>
                    <a:pt x="972714" y="223667"/>
                  </a:cubicBezTo>
                  <a:cubicBezTo>
                    <a:pt x="972714" y="303296"/>
                    <a:pt x="907940" y="368071"/>
                    <a:pt x="828311" y="368071"/>
                  </a:cubicBezTo>
                  <a:close/>
                  <a:moveTo>
                    <a:pt x="1945611" y="368071"/>
                  </a:moveTo>
                  <a:cubicBezTo>
                    <a:pt x="1865982" y="368071"/>
                    <a:pt x="1801208" y="303296"/>
                    <a:pt x="1801208" y="223667"/>
                  </a:cubicBezTo>
                  <a:cubicBezTo>
                    <a:pt x="1801208" y="144038"/>
                    <a:pt x="1865982" y="79264"/>
                    <a:pt x="1945611" y="79264"/>
                  </a:cubicBezTo>
                  <a:cubicBezTo>
                    <a:pt x="2025240" y="79264"/>
                    <a:pt x="2090014" y="144038"/>
                    <a:pt x="2090014" y="223667"/>
                  </a:cubicBezTo>
                  <a:cubicBezTo>
                    <a:pt x="2090014" y="303296"/>
                    <a:pt x="2025240" y="368071"/>
                    <a:pt x="1945611" y="368071"/>
                  </a:cubicBezTo>
                  <a:close/>
                </a:path>
              </a:pathLst>
            </a:custGeom>
            <a:solidFill>
              <a:srgbClr val="2E2D2B"/>
            </a:solidFill>
            <a:ln w="607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7ACE9A90-2A75-9235-DD06-D6CB4190CC0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46140" y="816293"/>
            <a:ext cx="4693984" cy="5428614"/>
          </a:xfrm>
          <a:custGeom>
            <a:avLst/>
            <a:gdLst>
              <a:gd name="connsiteX0" fmla="*/ 2714307 w 4693984"/>
              <a:gd name="connsiteY0" fmla="*/ 0 h 5428614"/>
              <a:gd name="connsiteX1" fmla="*/ 4633612 w 4693984"/>
              <a:gd name="connsiteY1" fmla="*/ 795002 h 5428614"/>
              <a:gd name="connsiteX2" fmla="*/ 4693984 w 4693984"/>
              <a:gd name="connsiteY2" fmla="*/ 861429 h 5428614"/>
              <a:gd name="connsiteX3" fmla="*/ 4693984 w 4693984"/>
              <a:gd name="connsiteY3" fmla="*/ 4567186 h 5428614"/>
              <a:gd name="connsiteX4" fmla="*/ 4633612 w 4693984"/>
              <a:gd name="connsiteY4" fmla="*/ 4633612 h 5428614"/>
              <a:gd name="connsiteX5" fmla="*/ 2714307 w 4693984"/>
              <a:gd name="connsiteY5" fmla="*/ 5428614 h 5428614"/>
              <a:gd name="connsiteX6" fmla="*/ 0 w 4693984"/>
              <a:gd name="connsiteY6" fmla="*/ 2714307 h 5428614"/>
              <a:gd name="connsiteX7" fmla="*/ 2714307 w 4693984"/>
              <a:gd name="connsiteY7" fmla="*/ 0 h 5428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93984" h="5428614">
                <a:moveTo>
                  <a:pt x="2714307" y="0"/>
                </a:moveTo>
                <a:cubicBezTo>
                  <a:pt x="3463842" y="0"/>
                  <a:pt x="4142419" y="303809"/>
                  <a:pt x="4633612" y="795002"/>
                </a:cubicBezTo>
                <a:lnTo>
                  <a:pt x="4693984" y="861429"/>
                </a:lnTo>
                <a:lnTo>
                  <a:pt x="4693984" y="4567186"/>
                </a:lnTo>
                <a:lnTo>
                  <a:pt x="4633612" y="4633612"/>
                </a:lnTo>
                <a:cubicBezTo>
                  <a:pt x="4142419" y="5124805"/>
                  <a:pt x="3463842" y="5428614"/>
                  <a:pt x="2714307" y="5428614"/>
                </a:cubicBezTo>
                <a:cubicBezTo>
                  <a:pt x="1215237" y="5428614"/>
                  <a:pt x="0" y="4213377"/>
                  <a:pt x="0" y="2714307"/>
                </a:cubicBezTo>
                <a:cubicBezTo>
                  <a:pt x="0" y="1215237"/>
                  <a:pt x="1215237" y="0"/>
                  <a:pt x="2714307" y="0"/>
                </a:cubicBezTo>
                <a:close/>
              </a:path>
            </a:pathLst>
          </a:custGeom>
          <a:solidFill>
            <a:schemeClr val="bg1"/>
          </a:solidFill>
          <a:ln w="92075">
            <a:solidFill>
              <a:schemeClr val="tx2"/>
            </a:solidFill>
          </a:ln>
        </p:spPr>
        <p:txBody>
          <a:bodyPr wrap="square">
            <a:noAutofit/>
          </a:bodyPr>
          <a:lstStyle>
            <a:lvl1pPr algn="ct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234002"/>
      </p:ext>
    </p:extLst>
  </p:cSld>
  <p:clrMapOvr>
    <a:masterClrMapping/>
  </p:clrMapOvr>
  <p:transition>
    <p:fade/>
  </p:transition>
  <p:hf hdr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peaker Introdu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26EE7E-54CA-4BB5-A029-E915DD23D0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09824" y="3530657"/>
            <a:ext cx="7825565" cy="1033731"/>
          </a:xfrm>
          <a:prstGeom prst="rect">
            <a:avLst/>
          </a:prstGeom>
        </p:spPr>
        <p:txBody>
          <a:bodyPr/>
          <a:lstStyle>
            <a:lvl1pPr>
              <a:lnSpc>
                <a:spcPts val="6400"/>
              </a:lnSpc>
              <a:spcAft>
                <a:spcPts val="3685"/>
              </a:spcAft>
              <a:defRPr sz="14400" cap="all" baseline="0">
                <a:solidFill>
                  <a:schemeClr val="bg1"/>
                </a:solidFill>
                <a:latin typeface="+mj-lt"/>
              </a:defRPr>
            </a:lvl1pPr>
            <a:lvl2pPr>
              <a:lnSpc>
                <a:spcPct val="100000"/>
              </a:lnSpc>
              <a:spcAft>
                <a:spcPts val="0"/>
              </a:spcAft>
              <a:defRPr sz="2200" b="0">
                <a:solidFill>
                  <a:schemeClr val="bg1"/>
                </a:solidFill>
                <a:latin typeface="+mj-lt"/>
              </a:defRPr>
            </a:lvl2pPr>
          </a:lstStyle>
          <a:p>
            <a:pPr lvl="0"/>
            <a:r>
              <a:rPr lang="en-US"/>
              <a:t>Insert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A5FCAC0-4BEA-4837-AA66-60872CB32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1413" y="4806388"/>
            <a:ext cx="5098520" cy="1557300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bg1"/>
                </a:solidFill>
              </a:defRPr>
            </a:lvl1pPr>
            <a:lvl2pPr marL="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A21CAA3-0395-1D6F-C201-21D1ED0E656E}"/>
              </a:ext>
            </a:extLst>
          </p:cNvPr>
          <p:cNvGrpSpPr/>
          <p:nvPr userDrawn="1"/>
        </p:nvGrpSpPr>
        <p:grpSpPr>
          <a:xfrm>
            <a:off x="1174433" y="697376"/>
            <a:ext cx="2914700" cy="2000544"/>
            <a:chOff x="1099590" y="404810"/>
            <a:chExt cx="2757058" cy="1892344"/>
          </a:xfrm>
        </p:grpSpPr>
        <p:grpSp>
          <p:nvGrpSpPr>
            <p:cNvPr id="3" name="Graphic 12">
              <a:extLst>
                <a:ext uri="{FF2B5EF4-FFF2-40B4-BE49-F238E27FC236}">
                  <a16:creationId xmlns:a16="http://schemas.microsoft.com/office/drawing/2014/main" id="{83F38D55-C8A4-C7DC-CCB9-C6A857D7E42F}"/>
                </a:ext>
              </a:extLst>
            </p:cNvPr>
            <p:cNvGrpSpPr/>
            <p:nvPr/>
          </p:nvGrpSpPr>
          <p:grpSpPr>
            <a:xfrm>
              <a:off x="1141413" y="1080438"/>
              <a:ext cx="2715235" cy="1216716"/>
              <a:chOff x="738002" y="1118043"/>
              <a:chExt cx="2715235" cy="1216716"/>
            </a:xfrm>
            <a:solidFill>
              <a:schemeClr val="bg1"/>
            </a:solidFill>
          </p:grpSpPr>
          <p:sp>
            <p:nvSpPr>
              <p:cNvPr id="5" name="Freeform: Shape 4">
                <a:extLst>
                  <a:ext uri="{FF2B5EF4-FFF2-40B4-BE49-F238E27FC236}">
                    <a16:creationId xmlns:a16="http://schemas.microsoft.com/office/drawing/2014/main" id="{29E90802-926B-D8A1-A4E8-AD7066A0BA5A}"/>
                  </a:ext>
                </a:extLst>
              </p:cNvPr>
              <p:cNvSpPr/>
              <p:nvPr/>
            </p:nvSpPr>
            <p:spPr>
              <a:xfrm>
                <a:off x="738002" y="1118043"/>
                <a:ext cx="432357" cy="1216716"/>
              </a:xfrm>
              <a:custGeom>
                <a:avLst/>
                <a:gdLst>
                  <a:gd name="connsiteX0" fmla="*/ 432358 w 432357"/>
                  <a:gd name="connsiteY0" fmla="*/ 671611 h 1216716"/>
                  <a:gd name="connsiteX1" fmla="*/ 432358 w 432357"/>
                  <a:gd name="connsiteY1" fmla="*/ 1054354 h 1216716"/>
                  <a:gd name="connsiteX2" fmla="*/ 269995 w 432357"/>
                  <a:gd name="connsiteY2" fmla="*/ 1216716 h 1216716"/>
                  <a:gd name="connsiteX3" fmla="*/ 162363 w 432357"/>
                  <a:gd name="connsiteY3" fmla="*/ 1216716 h 1216716"/>
                  <a:gd name="connsiteX4" fmla="*/ 0 w 432357"/>
                  <a:gd name="connsiteY4" fmla="*/ 1054354 h 1216716"/>
                  <a:gd name="connsiteX5" fmla="*/ 0 w 432357"/>
                  <a:gd name="connsiteY5" fmla="*/ 162363 h 1216716"/>
                  <a:gd name="connsiteX6" fmla="*/ 162363 w 432357"/>
                  <a:gd name="connsiteY6" fmla="*/ 0 h 1216716"/>
                  <a:gd name="connsiteX7" fmla="*/ 266586 w 432357"/>
                  <a:gd name="connsiteY7" fmla="*/ 0 h 1216716"/>
                  <a:gd name="connsiteX8" fmla="*/ 428949 w 432357"/>
                  <a:gd name="connsiteY8" fmla="*/ 162363 h 1216716"/>
                  <a:gd name="connsiteX9" fmla="*/ 428949 w 432357"/>
                  <a:gd name="connsiteY9" fmla="*/ 519476 h 1216716"/>
                  <a:gd name="connsiteX10" fmla="*/ 256359 w 432357"/>
                  <a:gd name="connsiteY10" fmla="*/ 519476 h 1216716"/>
                  <a:gd name="connsiteX11" fmla="*/ 256359 w 432357"/>
                  <a:gd name="connsiteY11" fmla="*/ 181113 h 1216716"/>
                  <a:gd name="connsiteX12" fmla="*/ 225615 w 432357"/>
                  <a:gd name="connsiteY12" fmla="*/ 150370 h 1216716"/>
                  <a:gd name="connsiteX13" fmla="*/ 206804 w 432357"/>
                  <a:gd name="connsiteY13" fmla="*/ 150370 h 1216716"/>
                  <a:gd name="connsiteX14" fmla="*/ 174356 w 432357"/>
                  <a:gd name="connsiteY14" fmla="*/ 181113 h 1216716"/>
                  <a:gd name="connsiteX15" fmla="*/ 174356 w 432357"/>
                  <a:gd name="connsiteY15" fmla="*/ 1035481 h 1216716"/>
                  <a:gd name="connsiteX16" fmla="*/ 206804 w 432357"/>
                  <a:gd name="connsiteY16" fmla="*/ 1066225 h 1216716"/>
                  <a:gd name="connsiteX17" fmla="*/ 229024 w 432357"/>
                  <a:gd name="connsiteY17" fmla="*/ 1066225 h 1216716"/>
                  <a:gd name="connsiteX18" fmla="*/ 259768 w 432357"/>
                  <a:gd name="connsiteY18" fmla="*/ 1035481 h 1216716"/>
                  <a:gd name="connsiteX19" fmla="*/ 259768 w 432357"/>
                  <a:gd name="connsiteY19" fmla="*/ 671489 h 1216716"/>
                  <a:gd name="connsiteX20" fmla="*/ 432358 w 432357"/>
                  <a:gd name="connsiteY20" fmla="*/ 671489 h 1216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32357" h="1216716">
                    <a:moveTo>
                      <a:pt x="432358" y="671611"/>
                    </a:moveTo>
                    <a:lnTo>
                      <a:pt x="432358" y="1054354"/>
                    </a:lnTo>
                    <a:cubicBezTo>
                      <a:pt x="432358" y="1161987"/>
                      <a:pt x="379394" y="1216716"/>
                      <a:pt x="269995" y="1216716"/>
                    </a:cubicBezTo>
                    <a:lnTo>
                      <a:pt x="162363" y="1216716"/>
                    </a:lnTo>
                    <a:cubicBezTo>
                      <a:pt x="54730" y="1216716"/>
                      <a:pt x="0" y="1162047"/>
                      <a:pt x="0" y="1054354"/>
                    </a:cubicBezTo>
                    <a:lnTo>
                      <a:pt x="0" y="162363"/>
                    </a:lnTo>
                    <a:cubicBezTo>
                      <a:pt x="0" y="54730"/>
                      <a:pt x="54669" y="0"/>
                      <a:pt x="162363" y="0"/>
                    </a:cubicBezTo>
                    <a:lnTo>
                      <a:pt x="266586" y="0"/>
                    </a:lnTo>
                    <a:cubicBezTo>
                      <a:pt x="375924" y="0"/>
                      <a:pt x="428949" y="54669"/>
                      <a:pt x="428949" y="162363"/>
                    </a:cubicBezTo>
                    <a:lnTo>
                      <a:pt x="428949" y="519476"/>
                    </a:lnTo>
                    <a:lnTo>
                      <a:pt x="256359" y="519476"/>
                    </a:lnTo>
                    <a:lnTo>
                      <a:pt x="256359" y="181113"/>
                    </a:lnTo>
                    <a:cubicBezTo>
                      <a:pt x="256359" y="160597"/>
                      <a:pt x="247836" y="150370"/>
                      <a:pt x="225615" y="150370"/>
                    </a:cubicBezTo>
                    <a:lnTo>
                      <a:pt x="206804" y="150370"/>
                    </a:lnTo>
                    <a:cubicBezTo>
                      <a:pt x="184583" y="150370"/>
                      <a:pt x="174356" y="160597"/>
                      <a:pt x="174356" y="181113"/>
                    </a:cubicBezTo>
                    <a:lnTo>
                      <a:pt x="174356" y="1035481"/>
                    </a:lnTo>
                    <a:cubicBezTo>
                      <a:pt x="174356" y="1055997"/>
                      <a:pt x="184583" y="1066225"/>
                      <a:pt x="206804" y="1066225"/>
                    </a:cubicBezTo>
                    <a:lnTo>
                      <a:pt x="229024" y="1066225"/>
                    </a:lnTo>
                    <a:cubicBezTo>
                      <a:pt x="249540" y="1066225"/>
                      <a:pt x="259768" y="1055997"/>
                      <a:pt x="259768" y="1035481"/>
                    </a:cubicBezTo>
                    <a:lnTo>
                      <a:pt x="259768" y="671489"/>
                    </a:lnTo>
                    <a:lnTo>
                      <a:pt x="432358" y="671489"/>
                    </a:ln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" name="Freeform: Shape 5">
                <a:extLst>
                  <a:ext uri="{FF2B5EF4-FFF2-40B4-BE49-F238E27FC236}">
                    <a16:creationId xmlns:a16="http://schemas.microsoft.com/office/drawing/2014/main" id="{0DD05DFE-3F97-F7D7-0FFC-2CB9C22E5BCF}"/>
                  </a:ext>
                </a:extLst>
              </p:cNvPr>
              <p:cNvSpPr/>
              <p:nvPr/>
            </p:nvSpPr>
            <p:spPr>
              <a:xfrm>
                <a:off x="1330957" y="1128393"/>
                <a:ext cx="425478" cy="1196139"/>
              </a:xfrm>
              <a:custGeom>
                <a:avLst/>
                <a:gdLst>
                  <a:gd name="connsiteX0" fmla="*/ 425479 w 425478"/>
                  <a:gd name="connsiteY0" fmla="*/ 743326 h 1196139"/>
                  <a:gd name="connsiteX1" fmla="*/ 425479 w 425478"/>
                  <a:gd name="connsiteY1" fmla="*/ 1196139 h 1196139"/>
                  <a:gd name="connsiteX2" fmla="*/ 251184 w 425478"/>
                  <a:gd name="connsiteY2" fmla="*/ 1196139 h 1196139"/>
                  <a:gd name="connsiteX3" fmla="*/ 251184 w 425478"/>
                  <a:gd name="connsiteY3" fmla="*/ 745030 h 1196139"/>
                  <a:gd name="connsiteX4" fmla="*/ 218736 w 425478"/>
                  <a:gd name="connsiteY4" fmla="*/ 714287 h 1196139"/>
                  <a:gd name="connsiteX5" fmla="*/ 175999 w 425478"/>
                  <a:gd name="connsiteY5" fmla="*/ 714287 h 1196139"/>
                  <a:gd name="connsiteX6" fmla="*/ 175999 w 425478"/>
                  <a:gd name="connsiteY6" fmla="*/ 1196139 h 1196139"/>
                  <a:gd name="connsiteX7" fmla="*/ 0 w 425478"/>
                  <a:gd name="connsiteY7" fmla="*/ 1196139 h 1196139"/>
                  <a:gd name="connsiteX8" fmla="*/ 0 w 425478"/>
                  <a:gd name="connsiteY8" fmla="*/ 0 h 1196139"/>
                  <a:gd name="connsiteX9" fmla="*/ 261412 w 425478"/>
                  <a:gd name="connsiteY9" fmla="*/ 0 h 1196139"/>
                  <a:gd name="connsiteX10" fmla="*/ 423774 w 425478"/>
                  <a:gd name="connsiteY10" fmla="*/ 162363 h 1196139"/>
                  <a:gd name="connsiteX11" fmla="*/ 423774 w 425478"/>
                  <a:gd name="connsiteY11" fmla="*/ 500725 h 1196139"/>
                  <a:gd name="connsiteX12" fmla="*/ 348589 w 425478"/>
                  <a:gd name="connsiteY12" fmla="*/ 630579 h 1196139"/>
                  <a:gd name="connsiteX13" fmla="*/ 425479 w 425478"/>
                  <a:gd name="connsiteY13" fmla="*/ 743386 h 1196139"/>
                  <a:gd name="connsiteX14" fmla="*/ 217031 w 425478"/>
                  <a:gd name="connsiteY14" fmla="*/ 152074 h 1196139"/>
                  <a:gd name="connsiteX15" fmla="*/ 175999 w 425478"/>
                  <a:gd name="connsiteY15" fmla="*/ 152074 h 1196139"/>
                  <a:gd name="connsiteX16" fmla="*/ 175999 w 425478"/>
                  <a:gd name="connsiteY16" fmla="*/ 565621 h 1196139"/>
                  <a:gd name="connsiteX17" fmla="*/ 217031 w 425478"/>
                  <a:gd name="connsiteY17" fmla="*/ 565621 h 1196139"/>
                  <a:gd name="connsiteX18" fmla="*/ 249479 w 425478"/>
                  <a:gd name="connsiteY18" fmla="*/ 533173 h 1196139"/>
                  <a:gd name="connsiteX19" fmla="*/ 249479 w 425478"/>
                  <a:gd name="connsiteY19" fmla="*/ 182879 h 1196139"/>
                  <a:gd name="connsiteX20" fmla="*/ 217031 w 425478"/>
                  <a:gd name="connsiteY20" fmla="*/ 152135 h 1196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25478" h="1196139">
                    <a:moveTo>
                      <a:pt x="425479" y="743326"/>
                    </a:moveTo>
                    <a:lnTo>
                      <a:pt x="425479" y="1196139"/>
                    </a:lnTo>
                    <a:lnTo>
                      <a:pt x="251184" y="1196139"/>
                    </a:lnTo>
                    <a:lnTo>
                      <a:pt x="251184" y="745030"/>
                    </a:lnTo>
                    <a:cubicBezTo>
                      <a:pt x="251184" y="724514"/>
                      <a:pt x="240957" y="714287"/>
                      <a:pt x="218736" y="714287"/>
                    </a:cubicBezTo>
                    <a:lnTo>
                      <a:pt x="175999" y="714287"/>
                    </a:lnTo>
                    <a:lnTo>
                      <a:pt x="175999" y="1196139"/>
                    </a:lnTo>
                    <a:lnTo>
                      <a:pt x="0" y="1196139"/>
                    </a:lnTo>
                    <a:lnTo>
                      <a:pt x="0" y="0"/>
                    </a:lnTo>
                    <a:lnTo>
                      <a:pt x="261412" y="0"/>
                    </a:lnTo>
                    <a:cubicBezTo>
                      <a:pt x="370749" y="0"/>
                      <a:pt x="423774" y="54669"/>
                      <a:pt x="423774" y="162363"/>
                    </a:cubicBezTo>
                    <a:lnTo>
                      <a:pt x="423774" y="500725"/>
                    </a:lnTo>
                    <a:cubicBezTo>
                      <a:pt x="423774" y="575910"/>
                      <a:pt x="396440" y="613533"/>
                      <a:pt x="348589" y="630579"/>
                    </a:cubicBezTo>
                    <a:cubicBezTo>
                      <a:pt x="403258" y="645981"/>
                      <a:pt x="425479" y="680134"/>
                      <a:pt x="425479" y="743386"/>
                    </a:cubicBezTo>
                    <a:close/>
                    <a:moveTo>
                      <a:pt x="217031" y="152074"/>
                    </a:moveTo>
                    <a:lnTo>
                      <a:pt x="175999" y="152074"/>
                    </a:lnTo>
                    <a:lnTo>
                      <a:pt x="175999" y="565621"/>
                    </a:lnTo>
                    <a:lnTo>
                      <a:pt x="217031" y="565621"/>
                    </a:lnTo>
                    <a:cubicBezTo>
                      <a:pt x="239252" y="565621"/>
                      <a:pt x="249479" y="555394"/>
                      <a:pt x="249479" y="533173"/>
                    </a:cubicBezTo>
                    <a:lnTo>
                      <a:pt x="249479" y="182879"/>
                    </a:lnTo>
                    <a:cubicBezTo>
                      <a:pt x="249479" y="162363"/>
                      <a:pt x="239252" y="152135"/>
                      <a:pt x="217031" y="152135"/>
                    </a:cubicBez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81E5948A-A932-C772-3AEB-302C11FDA543}"/>
                  </a:ext>
                </a:extLst>
              </p:cNvPr>
              <p:cNvSpPr/>
              <p:nvPr/>
            </p:nvSpPr>
            <p:spPr>
              <a:xfrm>
                <a:off x="1911980" y="1328256"/>
                <a:ext cx="389560" cy="1006442"/>
              </a:xfrm>
              <a:custGeom>
                <a:avLst/>
                <a:gdLst>
                  <a:gd name="connsiteX0" fmla="*/ 162302 w 389560"/>
                  <a:gd name="connsiteY0" fmla="*/ 563917 h 1006442"/>
                  <a:gd name="connsiteX1" fmla="*/ 162302 w 389560"/>
                  <a:gd name="connsiteY1" fmla="*/ 835617 h 1006442"/>
                  <a:gd name="connsiteX2" fmla="*/ 189636 w 389560"/>
                  <a:gd name="connsiteY2" fmla="*/ 862952 h 1006442"/>
                  <a:gd name="connsiteX3" fmla="*/ 203334 w 389560"/>
                  <a:gd name="connsiteY3" fmla="*/ 862952 h 1006442"/>
                  <a:gd name="connsiteX4" fmla="*/ 232373 w 389560"/>
                  <a:gd name="connsiteY4" fmla="*/ 835617 h 1006442"/>
                  <a:gd name="connsiteX5" fmla="*/ 232373 w 389560"/>
                  <a:gd name="connsiteY5" fmla="*/ 640806 h 1006442"/>
                  <a:gd name="connsiteX6" fmla="*/ 389561 w 389560"/>
                  <a:gd name="connsiteY6" fmla="*/ 640806 h 1006442"/>
                  <a:gd name="connsiteX7" fmla="*/ 389561 w 389560"/>
                  <a:gd name="connsiteY7" fmla="*/ 852663 h 1006442"/>
                  <a:gd name="connsiteX8" fmla="*/ 237486 w 389560"/>
                  <a:gd name="connsiteY8" fmla="*/ 1006442 h 1006442"/>
                  <a:gd name="connsiteX9" fmla="*/ 152074 w 389560"/>
                  <a:gd name="connsiteY9" fmla="*/ 1006442 h 1006442"/>
                  <a:gd name="connsiteX10" fmla="*/ 0 w 389560"/>
                  <a:gd name="connsiteY10" fmla="*/ 852663 h 1006442"/>
                  <a:gd name="connsiteX11" fmla="*/ 0 w 389560"/>
                  <a:gd name="connsiteY11" fmla="*/ 152074 h 1006442"/>
                  <a:gd name="connsiteX12" fmla="*/ 152074 w 389560"/>
                  <a:gd name="connsiteY12" fmla="*/ 0 h 1006442"/>
                  <a:gd name="connsiteX13" fmla="*/ 237486 w 389560"/>
                  <a:gd name="connsiteY13" fmla="*/ 0 h 1006442"/>
                  <a:gd name="connsiteX14" fmla="*/ 389561 w 389560"/>
                  <a:gd name="connsiteY14" fmla="*/ 152074 h 1006442"/>
                  <a:gd name="connsiteX15" fmla="*/ 389561 w 389560"/>
                  <a:gd name="connsiteY15" fmla="*/ 563917 h 1006442"/>
                  <a:gd name="connsiteX16" fmla="*/ 162302 w 389560"/>
                  <a:gd name="connsiteY16" fmla="*/ 563917 h 1006442"/>
                  <a:gd name="connsiteX17" fmla="*/ 162302 w 389560"/>
                  <a:gd name="connsiteY17" fmla="*/ 435768 h 1006442"/>
                  <a:gd name="connsiteX18" fmla="*/ 228963 w 389560"/>
                  <a:gd name="connsiteY18" fmla="*/ 435768 h 1006442"/>
                  <a:gd name="connsiteX19" fmla="*/ 228963 w 389560"/>
                  <a:gd name="connsiteY19" fmla="*/ 167477 h 1006442"/>
                  <a:gd name="connsiteX20" fmla="*/ 201629 w 389560"/>
                  <a:gd name="connsiteY20" fmla="*/ 140142 h 1006442"/>
                  <a:gd name="connsiteX21" fmla="*/ 189697 w 389560"/>
                  <a:gd name="connsiteY21" fmla="*/ 140142 h 1006442"/>
                  <a:gd name="connsiteX22" fmla="*/ 162363 w 389560"/>
                  <a:gd name="connsiteY22" fmla="*/ 167477 h 1006442"/>
                  <a:gd name="connsiteX23" fmla="*/ 162363 w 389560"/>
                  <a:gd name="connsiteY23" fmla="*/ 435768 h 1006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89560" h="1006442">
                    <a:moveTo>
                      <a:pt x="162302" y="563917"/>
                    </a:moveTo>
                    <a:lnTo>
                      <a:pt x="162302" y="835617"/>
                    </a:lnTo>
                    <a:cubicBezTo>
                      <a:pt x="162302" y="854429"/>
                      <a:pt x="170825" y="862952"/>
                      <a:pt x="189636" y="862952"/>
                    </a:cubicBezTo>
                    <a:lnTo>
                      <a:pt x="203334" y="862952"/>
                    </a:lnTo>
                    <a:cubicBezTo>
                      <a:pt x="222145" y="862952"/>
                      <a:pt x="232373" y="854429"/>
                      <a:pt x="232373" y="835617"/>
                    </a:cubicBezTo>
                    <a:lnTo>
                      <a:pt x="232373" y="640806"/>
                    </a:lnTo>
                    <a:lnTo>
                      <a:pt x="389561" y="640806"/>
                    </a:lnTo>
                    <a:lnTo>
                      <a:pt x="389561" y="852663"/>
                    </a:lnTo>
                    <a:cubicBezTo>
                      <a:pt x="389561" y="955183"/>
                      <a:pt x="338301" y="1006442"/>
                      <a:pt x="237486" y="1006442"/>
                    </a:cubicBezTo>
                    <a:lnTo>
                      <a:pt x="152074" y="1006442"/>
                    </a:lnTo>
                    <a:cubicBezTo>
                      <a:pt x="51260" y="1006442"/>
                      <a:pt x="0" y="955183"/>
                      <a:pt x="0" y="852663"/>
                    </a:cubicBezTo>
                    <a:lnTo>
                      <a:pt x="0" y="152074"/>
                    </a:lnTo>
                    <a:cubicBezTo>
                      <a:pt x="0" y="51260"/>
                      <a:pt x="51260" y="0"/>
                      <a:pt x="152074" y="0"/>
                    </a:cubicBezTo>
                    <a:lnTo>
                      <a:pt x="237486" y="0"/>
                    </a:lnTo>
                    <a:cubicBezTo>
                      <a:pt x="338301" y="0"/>
                      <a:pt x="389561" y="51260"/>
                      <a:pt x="389561" y="152074"/>
                    </a:cubicBezTo>
                    <a:lnTo>
                      <a:pt x="389561" y="563917"/>
                    </a:lnTo>
                    <a:lnTo>
                      <a:pt x="162302" y="563917"/>
                    </a:lnTo>
                    <a:close/>
                    <a:moveTo>
                      <a:pt x="162302" y="435768"/>
                    </a:moveTo>
                    <a:lnTo>
                      <a:pt x="228963" y="435768"/>
                    </a:lnTo>
                    <a:lnTo>
                      <a:pt x="228963" y="167477"/>
                    </a:lnTo>
                    <a:cubicBezTo>
                      <a:pt x="228963" y="148665"/>
                      <a:pt x="220440" y="140142"/>
                      <a:pt x="201629" y="140142"/>
                    </a:cubicBezTo>
                    <a:lnTo>
                      <a:pt x="189697" y="140142"/>
                    </a:lnTo>
                    <a:cubicBezTo>
                      <a:pt x="170885" y="140142"/>
                      <a:pt x="162363" y="148665"/>
                      <a:pt x="162363" y="167477"/>
                    </a:cubicBezTo>
                    <a:lnTo>
                      <a:pt x="162363" y="435768"/>
                    </a:ln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7597E933-A531-4522-E18B-40F86885DE81}"/>
                  </a:ext>
                </a:extLst>
              </p:cNvPr>
              <p:cNvSpPr/>
              <p:nvPr/>
            </p:nvSpPr>
            <p:spPr>
              <a:xfrm>
                <a:off x="2460494" y="1128393"/>
                <a:ext cx="434062" cy="1196200"/>
              </a:xfrm>
              <a:custGeom>
                <a:avLst/>
                <a:gdLst>
                  <a:gd name="connsiteX0" fmla="*/ 0 w 434062"/>
                  <a:gd name="connsiteY0" fmla="*/ 0 h 1196200"/>
                  <a:gd name="connsiteX1" fmla="*/ 246070 w 434062"/>
                  <a:gd name="connsiteY1" fmla="*/ 0 h 1196200"/>
                  <a:gd name="connsiteX2" fmla="*/ 434063 w 434062"/>
                  <a:gd name="connsiteY2" fmla="*/ 187993 h 1196200"/>
                  <a:gd name="connsiteX3" fmla="*/ 434063 w 434062"/>
                  <a:gd name="connsiteY3" fmla="*/ 1008208 h 1196200"/>
                  <a:gd name="connsiteX4" fmla="*/ 246070 w 434062"/>
                  <a:gd name="connsiteY4" fmla="*/ 1196200 h 1196200"/>
                  <a:gd name="connsiteX5" fmla="*/ 0 w 434062"/>
                  <a:gd name="connsiteY5" fmla="*/ 1196200 h 1196200"/>
                  <a:gd name="connsiteX6" fmla="*/ 0 w 434062"/>
                  <a:gd name="connsiteY6" fmla="*/ 0 h 1196200"/>
                  <a:gd name="connsiteX7" fmla="*/ 175999 w 434062"/>
                  <a:gd name="connsiteY7" fmla="*/ 1045770 h 1196200"/>
                  <a:gd name="connsiteX8" fmla="*/ 210152 w 434062"/>
                  <a:gd name="connsiteY8" fmla="*/ 1045770 h 1196200"/>
                  <a:gd name="connsiteX9" fmla="*/ 259707 w 434062"/>
                  <a:gd name="connsiteY9" fmla="*/ 997919 h 1196200"/>
                  <a:gd name="connsiteX10" fmla="*/ 259707 w 434062"/>
                  <a:gd name="connsiteY10" fmla="*/ 198220 h 1196200"/>
                  <a:gd name="connsiteX11" fmla="*/ 210152 w 434062"/>
                  <a:gd name="connsiteY11" fmla="*/ 150370 h 1196200"/>
                  <a:gd name="connsiteX12" fmla="*/ 175999 w 434062"/>
                  <a:gd name="connsiteY12" fmla="*/ 150370 h 1196200"/>
                  <a:gd name="connsiteX13" fmla="*/ 175999 w 434062"/>
                  <a:gd name="connsiteY13" fmla="*/ 1045770 h 119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34062" h="1196200">
                    <a:moveTo>
                      <a:pt x="0" y="0"/>
                    </a:moveTo>
                    <a:lnTo>
                      <a:pt x="246070" y="0"/>
                    </a:lnTo>
                    <a:cubicBezTo>
                      <a:pt x="374219" y="0"/>
                      <a:pt x="434063" y="61487"/>
                      <a:pt x="434063" y="187993"/>
                    </a:cubicBezTo>
                    <a:lnTo>
                      <a:pt x="434063" y="1008208"/>
                    </a:lnTo>
                    <a:cubicBezTo>
                      <a:pt x="434063" y="1134652"/>
                      <a:pt x="374280" y="1196200"/>
                      <a:pt x="246070" y="1196200"/>
                    </a:cubicBezTo>
                    <a:lnTo>
                      <a:pt x="0" y="1196200"/>
                    </a:lnTo>
                    <a:lnTo>
                      <a:pt x="0" y="0"/>
                    </a:lnTo>
                    <a:close/>
                    <a:moveTo>
                      <a:pt x="175999" y="1045770"/>
                    </a:moveTo>
                    <a:lnTo>
                      <a:pt x="210152" y="1045770"/>
                    </a:lnTo>
                    <a:cubicBezTo>
                      <a:pt x="244305" y="1045770"/>
                      <a:pt x="259707" y="1032072"/>
                      <a:pt x="259707" y="997919"/>
                    </a:cubicBezTo>
                    <a:lnTo>
                      <a:pt x="259707" y="198220"/>
                    </a:lnTo>
                    <a:cubicBezTo>
                      <a:pt x="259707" y="164067"/>
                      <a:pt x="244305" y="150370"/>
                      <a:pt x="210152" y="150370"/>
                    </a:cubicBezTo>
                    <a:lnTo>
                      <a:pt x="175999" y="150370"/>
                    </a:lnTo>
                    <a:lnTo>
                      <a:pt x="175999" y="1045770"/>
                    </a:ln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D7869E6A-95B4-D906-F915-40C3DBE84021}"/>
                  </a:ext>
                </a:extLst>
              </p:cNvPr>
              <p:cNvSpPr/>
              <p:nvPr/>
            </p:nvSpPr>
            <p:spPr>
              <a:xfrm>
                <a:off x="3051683" y="1328317"/>
                <a:ext cx="401553" cy="1006442"/>
              </a:xfrm>
              <a:custGeom>
                <a:avLst/>
                <a:gdLst>
                  <a:gd name="connsiteX0" fmla="*/ 152074 w 401553"/>
                  <a:gd name="connsiteY0" fmla="*/ 1006442 h 1006442"/>
                  <a:gd name="connsiteX1" fmla="*/ 0 w 401553"/>
                  <a:gd name="connsiteY1" fmla="*/ 852663 h 1006442"/>
                  <a:gd name="connsiteX2" fmla="*/ 0 w 401553"/>
                  <a:gd name="connsiteY2" fmla="*/ 152074 h 1006442"/>
                  <a:gd name="connsiteX3" fmla="*/ 152074 w 401553"/>
                  <a:gd name="connsiteY3" fmla="*/ 0 h 1006442"/>
                  <a:gd name="connsiteX4" fmla="*/ 249479 w 401553"/>
                  <a:gd name="connsiteY4" fmla="*/ 0 h 1006442"/>
                  <a:gd name="connsiteX5" fmla="*/ 401554 w 401553"/>
                  <a:gd name="connsiteY5" fmla="*/ 152074 h 1006442"/>
                  <a:gd name="connsiteX6" fmla="*/ 401554 w 401553"/>
                  <a:gd name="connsiteY6" fmla="*/ 852663 h 1006442"/>
                  <a:gd name="connsiteX7" fmla="*/ 249479 w 401553"/>
                  <a:gd name="connsiteY7" fmla="*/ 1006442 h 1006442"/>
                  <a:gd name="connsiteX8" fmla="*/ 152074 w 401553"/>
                  <a:gd name="connsiteY8" fmla="*/ 1006442 h 1006442"/>
                  <a:gd name="connsiteX9" fmla="*/ 191401 w 401553"/>
                  <a:gd name="connsiteY9" fmla="*/ 145195 h 1006442"/>
                  <a:gd name="connsiteX10" fmla="*/ 164067 w 401553"/>
                  <a:gd name="connsiteY10" fmla="*/ 172529 h 1006442"/>
                  <a:gd name="connsiteX11" fmla="*/ 164067 w 401553"/>
                  <a:gd name="connsiteY11" fmla="*/ 833852 h 1006442"/>
                  <a:gd name="connsiteX12" fmla="*/ 191401 w 401553"/>
                  <a:gd name="connsiteY12" fmla="*/ 861186 h 1006442"/>
                  <a:gd name="connsiteX13" fmla="*/ 210213 w 401553"/>
                  <a:gd name="connsiteY13" fmla="*/ 861186 h 1006442"/>
                  <a:gd name="connsiteX14" fmla="*/ 237547 w 401553"/>
                  <a:gd name="connsiteY14" fmla="*/ 833852 h 1006442"/>
                  <a:gd name="connsiteX15" fmla="*/ 237547 w 401553"/>
                  <a:gd name="connsiteY15" fmla="*/ 172529 h 1006442"/>
                  <a:gd name="connsiteX16" fmla="*/ 210213 w 401553"/>
                  <a:gd name="connsiteY16" fmla="*/ 145195 h 1006442"/>
                  <a:gd name="connsiteX17" fmla="*/ 191401 w 401553"/>
                  <a:gd name="connsiteY17" fmla="*/ 145195 h 1006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01553" h="1006442">
                    <a:moveTo>
                      <a:pt x="152074" y="1006442"/>
                    </a:moveTo>
                    <a:cubicBezTo>
                      <a:pt x="51259" y="1006442"/>
                      <a:pt x="0" y="955183"/>
                      <a:pt x="0" y="852663"/>
                    </a:cubicBezTo>
                    <a:lnTo>
                      <a:pt x="0" y="152074"/>
                    </a:lnTo>
                    <a:cubicBezTo>
                      <a:pt x="0" y="51260"/>
                      <a:pt x="51259" y="0"/>
                      <a:pt x="152074" y="0"/>
                    </a:cubicBezTo>
                    <a:lnTo>
                      <a:pt x="249479" y="0"/>
                    </a:lnTo>
                    <a:cubicBezTo>
                      <a:pt x="351998" y="0"/>
                      <a:pt x="401554" y="51260"/>
                      <a:pt x="401554" y="152074"/>
                    </a:cubicBezTo>
                    <a:lnTo>
                      <a:pt x="401554" y="852663"/>
                    </a:lnTo>
                    <a:cubicBezTo>
                      <a:pt x="401554" y="955183"/>
                      <a:pt x="351998" y="1006442"/>
                      <a:pt x="249479" y="1006442"/>
                    </a:cubicBezTo>
                    <a:lnTo>
                      <a:pt x="152074" y="1006442"/>
                    </a:lnTo>
                    <a:close/>
                    <a:moveTo>
                      <a:pt x="191401" y="145195"/>
                    </a:moveTo>
                    <a:cubicBezTo>
                      <a:pt x="172590" y="145195"/>
                      <a:pt x="164067" y="153718"/>
                      <a:pt x="164067" y="172529"/>
                    </a:cubicBezTo>
                    <a:lnTo>
                      <a:pt x="164067" y="833852"/>
                    </a:lnTo>
                    <a:cubicBezTo>
                      <a:pt x="164067" y="852663"/>
                      <a:pt x="172590" y="861186"/>
                      <a:pt x="191401" y="861186"/>
                    </a:cubicBezTo>
                    <a:lnTo>
                      <a:pt x="210213" y="861186"/>
                    </a:lnTo>
                    <a:cubicBezTo>
                      <a:pt x="229024" y="861186"/>
                      <a:pt x="237547" y="852663"/>
                      <a:pt x="237547" y="833852"/>
                    </a:cubicBezTo>
                    <a:lnTo>
                      <a:pt x="237547" y="172529"/>
                    </a:lnTo>
                    <a:cubicBezTo>
                      <a:pt x="237547" y="153718"/>
                      <a:pt x="229024" y="145195"/>
                      <a:pt x="210213" y="145195"/>
                    </a:cubicBezTo>
                    <a:lnTo>
                      <a:pt x="191401" y="145195"/>
                    </a:lnTo>
                    <a:close/>
                  </a:path>
                </a:pathLst>
              </a:custGeom>
              <a:grpFill/>
              <a:ln w="607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C16DF130-1B3A-BFC5-4DD3-81867C57EC4D}"/>
                </a:ext>
              </a:extLst>
            </p:cNvPr>
            <p:cNvSpPr/>
            <p:nvPr/>
          </p:nvSpPr>
          <p:spPr>
            <a:xfrm>
              <a:off x="1099590" y="404810"/>
              <a:ext cx="2169338" cy="447456"/>
            </a:xfrm>
            <a:custGeom>
              <a:avLst/>
              <a:gdLst>
                <a:gd name="connsiteX0" fmla="*/ 1945611 w 2169338"/>
                <a:gd name="connsiteY0" fmla="*/ 0 h 447456"/>
                <a:gd name="connsiteX1" fmla="*/ 1723892 w 2169338"/>
                <a:gd name="connsiteY1" fmla="*/ 194141 h 447456"/>
                <a:gd name="connsiteX2" fmla="*/ 1049969 w 2169338"/>
                <a:gd name="connsiteY2" fmla="*/ 194141 h 447456"/>
                <a:gd name="connsiteX3" fmla="*/ 828250 w 2169338"/>
                <a:gd name="connsiteY3" fmla="*/ 0 h 447456"/>
                <a:gd name="connsiteX4" fmla="*/ 606531 w 2169338"/>
                <a:gd name="connsiteY4" fmla="*/ 194141 h 447456"/>
                <a:gd name="connsiteX5" fmla="*/ 445325 w 2169338"/>
                <a:gd name="connsiteY5" fmla="*/ 194141 h 447456"/>
                <a:gd name="connsiteX6" fmla="*/ 223728 w 2169338"/>
                <a:gd name="connsiteY6" fmla="*/ 0 h 447456"/>
                <a:gd name="connsiteX7" fmla="*/ 0 w 2169338"/>
                <a:gd name="connsiteY7" fmla="*/ 223728 h 447456"/>
                <a:gd name="connsiteX8" fmla="*/ 223728 w 2169338"/>
                <a:gd name="connsiteY8" fmla="*/ 447456 h 447456"/>
                <a:gd name="connsiteX9" fmla="*/ 441794 w 2169338"/>
                <a:gd name="connsiteY9" fmla="*/ 273527 h 447456"/>
                <a:gd name="connsiteX10" fmla="*/ 610245 w 2169338"/>
                <a:gd name="connsiteY10" fmla="*/ 273527 h 447456"/>
                <a:gd name="connsiteX11" fmla="*/ 828311 w 2169338"/>
                <a:gd name="connsiteY11" fmla="*/ 447456 h 447456"/>
                <a:gd name="connsiteX12" fmla="*/ 1046377 w 2169338"/>
                <a:gd name="connsiteY12" fmla="*/ 273527 h 447456"/>
                <a:gd name="connsiteX13" fmla="*/ 1727545 w 2169338"/>
                <a:gd name="connsiteY13" fmla="*/ 273527 h 447456"/>
                <a:gd name="connsiteX14" fmla="*/ 1945611 w 2169338"/>
                <a:gd name="connsiteY14" fmla="*/ 447456 h 447456"/>
                <a:gd name="connsiteX15" fmla="*/ 2169339 w 2169338"/>
                <a:gd name="connsiteY15" fmla="*/ 223728 h 447456"/>
                <a:gd name="connsiteX16" fmla="*/ 1945611 w 2169338"/>
                <a:gd name="connsiteY16" fmla="*/ 0 h 447456"/>
                <a:gd name="connsiteX17" fmla="*/ 223728 w 2169338"/>
                <a:gd name="connsiteY17" fmla="*/ 368071 h 447456"/>
                <a:gd name="connsiteX18" fmla="*/ 79324 w 2169338"/>
                <a:gd name="connsiteY18" fmla="*/ 223667 h 447456"/>
                <a:gd name="connsiteX19" fmla="*/ 223728 w 2169338"/>
                <a:gd name="connsiteY19" fmla="*/ 79264 h 447456"/>
                <a:gd name="connsiteX20" fmla="*/ 368131 w 2169338"/>
                <a:gd name="connsiteY20" fmla="*/ 223667 h 447456"/>
                <a:gd name="connsiteX21" fmla="*/ 223728 w 2169338"/>
                <a:gd name="connsiteY21" fmla="*/ 368071 h 447456"/>
                <a:gd name="connsiteX22" fmla="*/ 828311 w 2169338"/>
                <a:gd name="connsiteY22" fmla="*/ 368071 h 447456"/>
                <a:gd name="connsiteX23" fmla="*/ 683907 w 2169338"/>
                <a:gd name="connsiteY23" fmla="*/ 223667 h 447456"/>
                <a:gd name="connsiteX24" fmla="*/ 828311 w 2169338"/>
                <a:gd name="connsiteY24" fmla="*/ 79264 h 447456"/>
                <a:gd name="connsiteX25" fmla="*/ 972714 w 2169338"/>
                <a:gd name="connsiteY25" fmla="*/ 223667 h 447456"/>
                <a:gd name="connsiteX26" fmla="*/ 828311 w 2169338"/>
                <a:gd name="connsiteY26" fmla="*/ 368071 h 447456"/>
                <a:gd name="connsiteX27" fmla="*/ 1945611 w 2169338"/>
                <a:gd name="connsiteY27" fmla="*/ 368071 h 447456"/>
                <a:gd name="connsiteX28" fmla="*/ 1801208 w 2169338"/>
                <a:gd name="connsiteY28" fmla="*/ 223667 h 447456"/>
                <a:gd name="connsiteX29" fmla="*/ 1945611 w 2169338"/>
                <a:gd name="connsiteY29" fmla="*/ 79264 h 447456"/>
                <a:gd name="connsiteX30" fmla="*/ 2090014 w 2169338"/>
                <a:gd name="connsiteY30" fmla="*/ 223667 h 447456"/>
                <a:gd name="connsiteX31" fmla="*/ 1945611 w 2169338"/>
                <a:gd name="connsiteY31" fmla="*/ 368071 h 44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169338" h="447456">
                  <a:moveTo>
                    <a:pt x="1945611" y="0"/>
                  </a:moveTo>
                  <a:cubicBezTo>
                    <a:pt x="1832073" y="0"/>
                    <a:pt x="1738381" y="84560"/>
                    <a:pt x="1723892" y="194141"/>
                  </a:cubicBezTo>
                  <a:lnTo>
                    <a:pt x="1049969" y="194141"/>
                  </a:lnTo>
                  <a:cubicBezTo>
                    <a:pt x="1035480" y="84560"/>
                    <a:pt x="941788" y="0"/>
                    <a:pt x="828250" y="0"/>
                  </a:cubicBezTo>
                  <a:cubicBezTo>
                    <a:pt x="714712" y="0"/>
                    <a:pt x="621020" y="84560"/>
                    <a:pt x="606531" y="194141"/>
                  </a:cubicBezTo>
                  <a:lnTo>
                    <a:pt x="445325" y="194141"/>
                  </a:lnTo>
                  <a:cubicBezTo>
                    <a:pt x="430958" y="84560"/>
                    <a:pt x="337266" y="0"/>
                    <a:pt x="223728" y="0"/>
                  </a:cubicBezTo>
                  <a:cubicBezTo>
                    <a:pt x="100145" y="0"/>
                    <a:pt x="0" y="100145"/>
                    <a:pt x="0" y="223728"/>
                  </a:cubicBezTo>
                  <a:cubicBezTo>
                    <a:pt x="0" y="347311"/>
                    <a:pt x="100145" y="447456"/>
                    <a:pt x="223728" y="447456"/>
                  </a:cubicBezTo>
                  <a:cubicBezTo>
                    <a:pt x="330143" y="447456"/>
                    <a:pt x="419147" y="373124"/>
                    <a:pt x="441794" y="273527"/>
                  </a:cubicBezTo>
                  <a:lnTo>
                    <a:pt x="610245" y="273527"/>
                  </a:lnTo>
                  <a:cubicBezTo>
                    <a:pt x="632891" y="373124"/>
                    <a:pt x="721895" y="447456"/>
                    <a:pt x="828311" y="447456"/>
                  </a:cubicBezTo>
                  <a:cubicBezTo>
                    <a:pt x="934726" y="447456"/>
                    <a:pt x="1023730" y="373124"/>
                    <a:pt x="1046377" y="273527"/>
                  </a:cubicBezTo>
                  <a:lnTo>
                    <a:pt x="1727545" y="273527"/>
                  </a:lnTo>
                  <a:cubicBezTo>
                    <a:pt x="1750192" y="373124"/>
                    <a:pt x="1839196" y="447456"/>
                    <a:pt x="1945611" y="447456"/>
                  </a:cubicBezTo>
                  <a:cubicBezTo>
                    <a:pt x="2069194" y="447456"/>
                    <a:pt x="2169339" y="347311"/>
                    <a:pt x="2169339" y="223728"/>
                  </a:cubicBezTo>
                  <a:cubicBezTo>
                    <a:pt x="2169339" y="100145"/>
                    <a:pt x="2069194" y="0"/>
                    <a:pt x="1945611" y="0"/>
                  </a:cubicBezTo>
                  <a:close/>
                  <a:moveTo>
                    <a:pt x="223728" y="368071"/>
                  </a:moveTo>
                  <a:cubicBezTo>
                    <a:pt x="144099" y="368071"/>
                    <a:pt x="79324" y="303296"/>
                    <a:pt x="79324" y="223667"/>
                  </a:cubicBezTo>
                  <a:cubicBezTo>
                    <a:pt x="79324" y="144038"/>
                    <a:pt x="144099" y="79264"/>
                    <a:pt x="223728" y="79264"/>
                  </a:cubicBezTo>
                  <a:cubicBezTo>
                    <a:pt x="303357" y="79264"/>
                    <a:pt x="368131" y="144038"/>
                    <a:pt x="368131" y="223667"/>
                  </a:cubicBezTo>
                  <a:cubicBezTo>
                    <a:pt x="368131" y="303296"/>
                    <a:pt x="303357" y="368071"/>
                    <a:pt x="223728" y="368071"/>
                  </a:cubicBezTo>
                  <a:close/>
                  <a:moveTo>
                    <a:pt x="828311" y="368071"/>
                  </a:moveTo>
                  <a:cubicBezTo>
                    <a:pt x="748682" y="368071"/>
                    <a:pt x="683907" y="303296"/>
                    <a:pt x="683907" y="223667"/>
                  </a:cubicBezTo>
                  <a:cubicBezTo>
                    <a:pt x="683907" y="144038"/>
                    <a:pt x="748682" y="79264"/>
                    <a:pt x="828311" y="79264"/>
                  </a:cubicBezTo>
                  <a:cubicBezTo>
                    <a:pt x="907940" y="79264"/>
                    <a:pt x="972714" y="144038"/>
                    <a:pt x="972714" y="223667"/>
                  </a:cubicBezTo>
                  <a:cubicBezTo>
                    <a:pt x="972714" y="303296"/>
                    <a:pt x="907940" y="368071"/>
                    <a:pt x="828311" y="368071"/>
                  </a:cubicBezTo>
                  <a:close/>
                  <a:moveTo>
                    <a:pt x="1945611" y="368071"/>
                  </a:moveTo>
                  <a:cubicBezTo>
                    <a:pt x="1865982" y="368071"/>
                    <a:pt x="1801208" y="303296"/>
                    <a:pt x="1801208" y="223667"/>
                  </a:cubicBezTo>
                  <a:cubicBezTo>
                    <a:pt x="1801208" y="144038"/>
                    <a:pt x="1865982" y="79264"/>
                    <a:pt x="1945611" y="79264"/>
                  </a:cubicBezTo>
                  <a:cubicBezTo>
                    <a:pt x="2025240" y="79264"/>
                    <a:pt x="2090014" y="144038"/>
                    <a:pt x="2090014" y="223667"/>
                  </a:cubicBezTo>
                  <a:cubicBezTo>
                    <a:pt x="2090014" y="303296"/>
                    <a:pt x="2025240" y="368071"/>
                    <a:pt x="1945611" y="368071"/>
                  </a:cubicBezTo>
                  <a:close/>
                </a:path>
              </a:pathLst>
            </a:custGeom>
            <a:solidFill>
              <a:srgbClr val="2E2D2B"/>
            </a:solidFill>
            <a:ln w="607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231D574-79C0-AB8D-F849-F8B84A51A8E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659164" y="1151170"/>
            <a:ext cx="4552449" cy="4555660"/>
          </a:xfrm>
          <a:prstGeom prst="ellipse">
            <a:avLst/>
          </a:prstGeom>
          <a:solidFill>
            <a:schemeClr val="bg1"/>
          </a:solidFill>
          <a:ln w="92075">
            <a:solidFill>
              <a:schemeClr val="tx2"/>
            </a:solidFill>
          </a:ln>
        </p:spPr>
        <p:txBody>
          <a:bodyPr wrap="square">
            <a:noAutofit/>
          </a:bodyPr>
          <a:lstStyle>
            <a:lvl1pPr>
              <a:defRPr lang="en-US"/>
            </a:lvl1pPr>
          </a:lstStyle>
          <a:p>
            <a:pPr lvl="0"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04085"/>
      </p:ext>
    </p:extLst>
  </p:cSld>
  <p:clrMapOvr>
    <a:masterClrMapping/>
  </p:clrMapOvr>
  <p:transition>
    <p:fade/>
  </p:transition>
  <p:hf hd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1BA5518-1C0C-60C8-5848-E84C418919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17289 w 12192000"/>
              <a:gd name="connsiteY1" fmla="*/ 0 h 6858000"/>
              <a:gd name="connsiteX2" fmla="*/ 12192000 w 12192000"/>
              <a:gd name="connsiteY2" fmla="*/ 482843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17289" y="0"/>
                </a:lnTo>
                <a:lnTo>
                  <a:pt x="12192000" y="482843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404F0CF-5B08-4C43-9C33-252BB085B8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949704"/>
            <a:ext cx="5098288" cy="395086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90000"/>
              </a:lnSpc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DC6C3EF-36B6-D563-6FD3-A9A5C89B4AA4}"/>
              </a:ext>
            </a:extLst>
          </p:cNvPr>
          <p:cNvGrpSpPr/>
          <p:nvPr userDrawn="1"/>
        </p:nvGrpSpPr>
        <p:grpSpPr>
          <a:xfrm>
            <a:off x="-3736492" y="0"/>
            <a:ext cx="3507558" cy="3745276"/>
            <a:chOff x="838199" y="1150070"/>
            <a:chExt cx="3507558" cy="3745276"/>
          </a:xfrm>
          <a:solidFill>
            <a:schemeClr val="tx1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8140316-3A57-671C-6B19-3512A9AA5069}"/>
                </a:ext>
              </a:extLst>
            </p:cNvPr>
            <p:cNvSpPr/>
            <p:nvPr/>
          </p:nvSpPr>
          <p:spPr>
            <a:xfrm>
              <a:off x="838200" y="1150070"/>
              <a:ext cx="3507557" cy="3745276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D826713-242B-EFE4-E16A-5FC1DE030311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>
                  <a:solidFill>
                    <a:srgbClr val="333333"/>
                  </a:solidFill>
                  <a:latin typeface="+mn-lt"/>
                </a:rPr>
                <a:t>How to insert a </a:t>
              </a:r>
              <a:br>
                <a:rPr lang="en-GB" sz="1800">
                  <a:solidFill>
                    <a:srgbClr val="333333"/>
                  </a:solidFill>
                  <a:latin typeface="+mn-lt"/>
                </a:rPr>
              </a:br>
              <a:r>
                <a:rPr lang="en-GB" sz="1800">
                  <a:solidFill>
                    <a:srgbClr val="333333"/>
                  </a:solidFill>
                  <a:latin typeface="+mn-lt"/>
                </a:rPr>
                <a:t>background image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BA6D621-E3A7-B0C9-6106-B2DC60C4EFE5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22ECCBB-0547-94C3-B4AB-A71E45C427EE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1. </a:t>
              </a:r>
              <a:r>
                <a:rPr lang="en-GB" sz="1400">
                  <a:solidFill>
                    <a:srgbClr val="333333"/>
                  </a:solidFill>
                </a:rPr>
                <a:t>Right click on your slide and click </a:t>
              </a:r>
              <a:r>
                <a:rPr lang="en-GB" sz="1400" b="1">
                  <a:solidFill>
                    <a:srgbClr val="333333"/>
                  </a:solidFill>
                </a:rPr>
                <a:t>Format Background</a:t>
              </a:r>
              <a:r>
                <a:rPr lang="en-GB" sz="1400">
                  <a:solidFill>
                    <a:srgbClr val="333333"/>
                  </a:solidFill>
                </a:rPr>
                <a:t>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6FF3E2F-58A9-D6F9-C57B-9E18DD21BCA4}"/>
                </a:ext>
              </a:extLst>
            </p:cNvPr>
            <p:cNvSpPr txBox="1"/>
            <p:nvPr/>
          </p:nvSpPr>
          <p:spPr>
            <a:xfrm>
              <a:off x="838199" y="2415081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2. </a:t>
              </a:r>
              <a:r>
                <a:rPr lang="en-GB" sz="1400">
                  <a:solidFill>
                    <a:srgbClr val="333333"/>
                  </a:solidFill>
                </a:rPr>
                <a:t>Click on </a:t>
              </a:r>
              <a:r>
                <a:rPr lang="en-GB" sz="1400" b="1">
                  <a:solidFill>
                    <a:srgbClr val="333333"/>
                  </a:solidFill>
                </a:rPr>
                <a:t>Fill</a:t>
              </a:r>
              <a:r>
                <a:rPr lang="en-GB" sz="1400">
                  <a:solidFill>
                    <a:srgbClr val="333333"/>
                  </a:solidFill>
                </a:rPr>
                <a:t> then </a:t>
              </a:r>
              <a:r>
                <a:rPr lang="en-GB" sz="1400" b="1">
                  <a:solidFill>
                    <a:srgbClr val="333333"/>
                  </a:solidFill>
                </a:rPr>
                <a:t>Picture or Texture Fill</a:t>
              </a:r>
              <a:r>
                <a:rPr lang="en-GB" sz="1400">
                  <a:solidFill>
                    <a:srgbClr val="333333"/>
                  </a:solidFill>
                </a:rPr>
                <a:t> and choose the image from your computer.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17A642B-D845-5E0A-4678-6E32C0861719}"/>
                </a:ext>
              </a:extLst>
            </p:cNvPr>
            <p:cNvSpPr txBox="1"/>
            <p:nvPr/>
          </p:nvSpPr>
          <p:spPr>
            <a:xfrm>
              <a:off x="838199" y="315374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3. </a:t>
              </a:r>
              <a:r>
                <a:rPr lang="en-GB" sz="1400">
                  <a:solidFill>
                    <a:srgbClr val="333333"/>
                  </a:solidFill>
                </a:rPr>
                <a:t>Click </a:t>
              </a:r>
              <a:r>
                <a:rPr lang="en-GB" sz="1400" b="1">
                  <a:solidFill>
                    <a:srgbClr val="333333"/>
                  </a:solidFill>
                </a:rPr>
                <a:t>Picture</a:t>
              </a:r>
              <a:r>
                <a:rPr lang="en-GB" sz="1400">
                  <a:solidFill>
                    <a:srgbClr val="333333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236C784-9534-6860-BD6A-78E429563FB4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4.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Colour</a:t>
              </a:r>
              <a:r>
                <a:rPr lang="en-GB" sz="1400">
                  <a:solidFill>
                    <a:srgbClr val="333333"/>
                  </a:solidFill>
                </a:rPr>
                <a:t> to adjust the Saturation, Tone, and Colour.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7BDF0BE-BB4B-E656-31FD-750CC86DE103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5.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Correction</a:t>
              </a:r>
              <a:r>
                <a:rPr lang="en-GB" sz="1400">
                  <a:solidFill>
                    <a:srgbClr val="333333"/>
                  </a:solidFill>
                </a:rPr>
                <a:t> to adjust the Sharpness, Brightness, and Contrast.</a:t>
              </a:r>
            </a:p>
          </p:txBody>
        </p:sp>
      </p:grp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66BD6476-209B-FA35-C7BD-53E8128D670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rgbClr val="8C878F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4532B9AE-6E0C-0194-274F-98EC34497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CE554B-B287-7482-99E2-568AEE0FAC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264615" y="340242"/>
            <a:ext cx="346138" cy="377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834841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Green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1BA5518-1C0C-60C8-5848-E84C418919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17289 w 12192000"/>
              <a:gd name="connsiteY1" fmla="*/ 0 h 6858000"/>
              <a:gd name="connsiteX2" fmla="*/ 12192000 w 12192000"/>
              <a:gd name="connsiteY2" fmla="*/ 482843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17289" y="0"/>
                </a:lnTo>
                <a:lnTo>
                  <a:pt x="12192000" y="482843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103F4-508A-4DC2-804E-AB2C634147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41413" y="450001"/>
            <a:ext cx="2743200" cy="2310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4C409D7-81F3-415F-A3F6-12C92C6F564C}" type="datetime2">
              <a:rPr lang="en-US" smtClean="0"/>
              <a:pPr/>
              <a:t>Sunday, March 26, 2023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74116B6-1530-486A-893C-DC2D5DED3B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1413" y="5767835"/>
            <a:ext cx="1779442" cy="565403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0BEA802A-8E7B-BC14-8F80-E3EA28A5CA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39999"/>
            <a:ext cx="7634766" cy="3445899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A2C1A19-5FDB-F8D4-CFAA-2AC08AD819C9}"/>
              </a:ext>
            </a:extLst>
          </p:cNvPr>
          <p:cNvGrpSpPr/>
          <p:nvPr userDrawn="1"/>
        </p:nvGrpSpPr>
        <p:grpSpPr>
          <a:xfrm>
            <a:off x="-3736492" y="0"/>
            <a:ext cx="3507558" cy="3745276"/>
            <a:chOff x="838199" y="1150070"/>
            <a:chExt cx="3507558" cy="3745276"/>
          </a:xfrm>
          <a:solidFill>
            <a:schemeClr val="tx1"/>
          </a:solidFill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82153C7-6BBF-B4FB-88E3-24086FB36365}"/>
                </a:ext>
              </a:extLst>
            </p:cNvPr>
            <p:cNvSpPr/>
            <p:nvPr/>
          </p:nvSpPr>
          <p:spPr>
            <a:xfrm>
              <a:off x="838200" y="1150070"/>
              <a:ext cx="3507557" cy="3745276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33F0F4A-24F4-1291-009A-8A291968EEAB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>
                  <a:solidFill>
                    <a:srgbClr val="333333"/>
                  </a:solidFill>
                  <a:latin typeface="+mn-lt"/>
                </a:rPr>
                <a:t>How to insert a </a:t>
              </a:r>
              <a:br>
                <a:rPr lang="en-GB" sz="1800">
                  <a:solidFill>
                    <a:srgbClr val="333333"/>
                  </a:solidFill>
                  <a:latin typeface="+mn-lt"/>
                </a:rPr>
              </a:br>
              <a:r>
                <a:rPr lang="en-GB" sz="1800">
                  <a:solidFill>
                    <a:srgbClr val="333333"/>
                  </a:solidFill>
                  <a:latin typeface="+mn-lt"/>
                </a:rPr>
                <a:t>background image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39F88C1-BC44-5AA6-397D-44A099DF9E32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7A11FFE-49DB-52E6-388A-950DD4C596DB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1. </a:t>
              </a:r>
              <a:r>
                <a:rPr lang="en-GB" sz="1400">
                  <a:solidFill>
                    <a:srgbClr val="333333"/>
                  </a:solidFill>
                </a:rPr>
                <a:t>Right click on your slide and click </a:t>
              </a:r>
              <a:r>
                <a:rPr lang="en-GB" sz="1400" b="1">
                  <a:solidFill>
                    <a:srgbClr val="333333"/>
                  </a:solidFill>
                </a:rPr>
                <a:t>Format Background</a:t>
              </a:r>
              <a:r>
                <a:rPr lang="en-GB" sz="1400">
                  <a:solidFill>
                    <a:srgbClr val="333333"/>
                  </a:solidFill>
                </a:rPr>
                <a:t>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CFE70CC-9146-8796-AF9A-AE760373F929}"/>
                </a:ext>
              </a:extLst>
            </p:cNvPr>
            <p:cNvSpPr txBox="1"/>
            <p:nvPr/>
          </p:nvSpPr>
          <p:spPr>
            <a:xfrm>
              <a:off x="838199" y="2415081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2. </a:t>
              </a:r>
              <a:r>
                <a:rPr lang="en-GB" sz="1400">
                  <a:solidFill>
                    <a:srgbClr val="333333"/>
                  </a:solidFill>
                </a:rPr>
                <a:t>Click on </a:t>
              </a:r>
              <a:r>
                <a:rPr lang="en-GB" sz="1400" b="1">
                  <a:solidFill>
                    <a:srgbClr val="333333"/>
                  </a:solidFill>
                </a:rPr>
                <a:t>Fill</a:t>
              </a:r>
              <a:r>
                <a:rPr lang="en-GB" sz="1400">
                  <a:solidFill>
                    <a:srgbClr val="333333"/>
                  </a:solidFill>
                </a:rPr>
                <a:t> then </a:t>
              </a:r>
              <a:r>
                <a:rPr lang="en-GB" sz="1400" b="1">
                  <a:solidFill>
                    <a:srgbClr val="333333"/>
                  </a:solidFill>
                </a:rPr>
                <a:t>Picture or Texture Fill</a:t>
              </a:r>
              <a:r>
                <a:rPr lang="en-GB" sz="1400">
                  <a:solidFill>
                    <a:srgbClr val="333333"/>
                  </a:solidFill>
                </a:rPr>
                <a:t> and choose the image from your computer.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80F0C9D-0162-24FB-3B07-343B7B5D9F62}"/>
                </a:ext>
              </a:extLst>
            </p:cNvPr>
            <p:cNvSpPr txBox="1"/>
            <p:nvPr/>
          </p:nvSpPr>
          <p:spPr>
            <a:xfrm>
              <a:off x="838199" y="315374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3. </a:t>
              </a:r>
              <a:r>
                <a:rPr lang="en-GB" sz="1400">
                  <a:solidFill>
                    <a:srgbClr val="333333"/>
                  </a:solidFill>
                </a:rPr>
                <a:t>Click </a:t>
              </a:r>
              <a:r>
                <a:rPr lang="en-GB" sz="1400" b="1">
                  <a:solidFill>
                    <a:srgbClr val="333333"/>
                  </a:solidFill>
                </a:rPr>
                <a:t>Picture</a:t>
              </a:r>
              <a:r>
                <a:rPr lang="en-GB" sz="1400">
                  <a:solidFill>
                    <a:srgbClr val="333333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D156F41-29A4-D086-C3DA-D9CED59ABD34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4.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Colour</a:t>
              </a:r>
              <a:r>
                <a:rPr lang="en-GB" sz="1400">
                  <a:solidFill>
                    <a:srgbClr val="333333"/>
                  </a:solidFill>
                </a:rPr>
                <a:t> to adjust the Saturation, Tone, and Colour.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ED8249A-7E6E-E666-57B1-A6B6AE6EE706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5.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Correction</a:t>
              </a:r>
              <a:r>
                <a:rPr lang="en-GB" sz="1400">
                  <a:solidFill>
                    <a:srgbClr val="333333"/>
                  </a:solidFill>
                </a:rPr>
                <a:t> to adjust the Sharpness, Brightness, and Contrast.</a:t>
              </a:r>
            </a:p>
          </p:txBody>
        </p:sp>
      </p:grp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4E2C3D5-CF0C-4878-7A88-27FCCAB119E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chemeClr val="bg1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DA059D6-3D7A-062C-E99E-4CC7D22004A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rgbClr val="AEF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56CEDF-A28A-C3B4-E00A-AE810FDA7F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180135" y="238513"/>
            <a:ext cx="574158" cy="5801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832864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C123D-0B35-AA46-C285-25AEE291E8B6}"/>
              </a:ext>
            </a:extLst>
          </p:cNvPr>
          <p:cNvSpPr/>
          <p:nvPr userDrawn="1"/>
        </p:nvSpPr>
        <p:spPr>
          <a:xfrm rot="1800000">
            <a:off x="1839456" y="2539096"/>
            <a:ext cx="11071873" cy="3179283"/>
          </a:xfrm>
          <a:custGeom>
            <a:avLst/>
            <a:gdLst>
              <a:gd name="connsiteX0" fmla="*/ 831924 w 11071873"/>
              <a:gd name="connsiteY0" fmla="*/ 191861 h 3179283"/>
              <a:gd name="connsiteX1" fmla="*/ 1589642 w 11071873"/>
              <a:gd name="connsiteY1" fmla="*/ 0 h 3179283"/>
              <a:gd name="connsiteX2" fmla="*/ 10019954 w 11071873"/>
              <a:gd name="connsiteY2" fmla="*/ 0 h 3179283"/>
              <a:gd name="connsiteX3" fmla="*/ 10152345 w 11071873"/>
              <a:gd name="connsiteY3" fmla="*/ 5434 h 3179283"/>
              <a:gd name="connsiteX4" fmla="*/ 10185396 w 11071873"/>
              <a:gd name="connsiteY4" fmla="*/ 9526 h 3179283"/>
              <a:gd name="connsiteX5" fmla="*/ 11071873 w 11071873"/>
              <a:gd name="connsiteY5" fmla="*/ 1544949 h 3179283"/>
              <a:gd name="connsiteX6" fmla="*/ 8241124 w 11071873"/>
              <a:gd name="connsiteY6" fmla="*/ 3179283 h 3179283"/>
              <a:gd name="connsiteX7" fmla="*/ 1589642 w 11071873"/>
              <a:gd name="connsiteY7" fmla="*/ 3179283 h 3179283"/>
              <a:gd name="connsiteX8" fmla="*/ 8207 w 11071873"/>
              <a:gd name="connsiteY8" fmla="*/ 1752173 h 3179283"/>
              <a:gd name="connsiteX9" fmla="*/ 0 w 11071873"/>
              <a:gd name="connsiteY9" fmla="*/ 1589642 h 3179283"/>
              <a:gd name="connsiteX10" fmla="*/ 8207 w 11071873"/>
              <a:gd name="connsiteY10" fmla="*/ 1427110 h 3179283"/>
              <a:gd name="connsiteX11" fmla="*/ 831924 w 11071873"/>
              <a:gd name="connsiteY11" fmla="*/ 191861 h 3179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071873" h="3179283">
                <a:moveTo>
                  <a:pt x="831924" y="191861"/>
                </a:moveTo>
                <a:cubicBezTo>
                  <a:pt x="1057166" y="69503"/>
                  <a:pt x="1315287" y="0"/>
                  <a:pt x="1589642" y="0"/>
                </a:cubicBezTo>
                <a:lnTo>
                  <a:pt x="10019954" y="0"/>
                </a:lnTo>
                <a:cubicBezTo>
                  <a:pt x="10064537" y="0"/>
                  <a:pt x="10108691" y="1835"/>
                  <a:pt x="10152345" y="5434"/>
                </a:cubicBezTo>
                <a:lnTo>
                  <a:pt x="10185396" y="9526"/>
                </a:lnTo>
                <a:lnTo>
                  <a:pt x="11071873" y="1544949"/>
                </a:lnTo>
                <a:lnTo>
                  <a:pt x="8241124" y="3179283"/>
                </a:lnTo>
                <a:lnTo>
                  <a:pt x="1589642" y="3179283"/>
                </a:lnTo>
                <a:cubicBezTo>
                  <a:pt x="766578" y="3179283"/>
                  <a:pt x="89613" y="2553759"/>
                  <a:pt x="8207" y="1752173"/>
                </a:cubicBezTo>
                <a:lnTo>
                  <a:pt x="0" y="1589642"/>
                </a:lnTo>
                <a:lnTo>
                  <a:pt x="8207" y="1427110"/>
                </a:lnTo>
                <a:cubicBezTo>
                  <a:pt x="62478" y="892719"/>
                  <a:pt x="381441" y="436578"/>
                  <a:pt x="831924" y="19186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40000"/>
            <a:ext cx="10353191" cy="4140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79000"/>
              </a:lnSpc>
              <a:defRPr sz="125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449887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909760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Loc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404F0CF-5B08-4C43-9C33-252BB085B8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936000"/>
            <a:ext cx="5098288" cy="2736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90000"/>
              </a:lnSpc>
              <a:defRPr sz="5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9455A7EA-FACB-4FE3-B081-AEF15C814EE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3672000"/>
            <a:ext cx="5098289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900641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8690C6CE-DDB1-5F0F-F8F9-A2F8CE6E76B5}"/>
              </a:ext>
            </a:extLst>
          </p:cNvPr>
          <p:cNvGrpSpPr/>
          <p:nvPr userDrawn="1"/>
        </p:nvGrpSpPr>
        <p:grpSpPr>
          <a:xfrm>
            <a:off x="-152399" y="829733"/>
            <a:ext cx="13260048" cy="6817045"/>
            <a:chOff x="344775" y="853573"/>
            <a:chExt cx="12716501" cy="6537605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0EA37A-6ABB-39B0-28C0-ED745A69D5AD}"/>
                </a:ext>
              </a:extLst>
            </p:cNvPr>
            <p:cNvSpPr/>
            <p:nvPr userDrawn="1"/>
          </p:nvSpPr>
          <p:spPr>
            <a:xfrm rot="19909052">
              <a:off x="6521322" y="853573"/>
              <a:ext cx="6539954" cy="3179283"/>
            </a:xfrm>
            <a:custGeom>
              <a:avLst/>
              <a:gdLst>
                <a:gd name="connsiteX0" fmla="*/ 6539954 w 6539954"/>
                <a:gd name="connsiteY0" fmla="*/ 569882 h 3179283"/>
                <a:gd name="connsiteX1" fmla="*/ 5141833 w 6539954"/>
                <a:gd name="connsiteY1" fmla="*/ 3179283 h 3179283"/>
                <a:gd name="connsiteX2" fmla="*/ 1589642 w 6539954"/>
                <a:gd name="connsiteY2" fmla="*/ 3179283 h 3179283"/>
                <a:gd name="connsiteX3" fmla="*/ 8207 w 6539954"/>
                <a:gd name="connsiteY3" fmla="*/ 1752173 h 3179283"/>
                <a:gd name="connsiteX4" fmla="*/ 0 w 6539954"/>
                <a:gd name="connsiteY4" fmla="*/ 1589641 h 3179283"/>
                <a:gd name="connsiteX5" fmla="*/ 15422 w 6539954"/>
                <a:gd name="connsiteY5" fmla="*/ 1367329 h 3179283"/>
                <a:gd name="connsiteX6" fmla="*/ 831924 w 6539954"/>
                <a:gd name="connsiteY6" fmla="*/ 191861 h 3179283"/>
                <a:gd name="connsiteX7" fmla="*/ 1589642 w 6539954"/>
                <a:gd name="connsiteY7" fmla="*/ 0 h 3179283"/>
                <a:gd name="connsiteX8" fmla="*/ 5476346 w 6539954"/>
                <a:gd name="connsiteY8" fmla="*/ 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539954" h="3179283">
                  <a:moveTo>
                    <a:pt x="6539954" y="569882"/>
                  </a:moveTo>
                  <a:lnTo>
                    <a:pt x="5141833" y="3179283"/>
                  </a:lnTo>
                  <a:lnTo>
                    <a:pt x="1589642" y="3179283"/>
                  </a:lnTo>
                  <a:cubicBezTo>
                    <a:pt x="766578" y="3179283"/>
                    <a:pt x="89613" y="2553759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5476346" y="0"/>
                  </a:lnTo>
                  <a:close/>
                </a:path>
              </a:pathLst>
            </a:custGeom>
            <a:solidFill>
              <a:srgbClr val="CFD0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D3A91D5-AAE9-A1FB-439A-35C8DB87C691}"/>
                </a:ext>
              </a:extLst>
            </p:cNvPr>
            <p:cNvSpPr/>
            <p:nvPr userDrawn="1"/>
          </p:nvSpPr>
          <p:spPr>
            <a:xfrm rot="9107403">
              <a:off x="344775" y="4211895"/>
              <a:ext cx="6363811" cy="3179283"/>
            </a:xfrm>
            <a:custGeom>
              <a:avLst/>
              <a:gdLst>
                <a:gd name="connsiteX0" fmla="*/ 874539 w 6363811"/>
                <a:gd name="connsiteY0" fmla="*/ 3009740 h 3179283"/>
                <a:gd name="connsiteX1" fmla="*/ 8207 w 6363811"/>
                <a:gd name="connsiteY1" fmla="*/ 1752173 h 3179283"/>
                <a:gd name="connsiteX2" fmla="*/ 0 w 6363811"/>
                <a:gd name="connsiteY2" fmla="*/ 1589641 h 3179283"/>
                <a:gd name="connsiteX3" fmla="*/ 15422 w 6363811"/>
                <a:gd name="connsiteY3" fmla="*/ 1367329 h 3179283"/>
                <a:gd name="connsiteX4" fmla="*/ 831924 w 6363811"/>
                <a:gd name="connsiteY4" fmla="*/ 191861 h 3179283"/>
                <a:gd name="connsiteX5" fmla="*/ 1589642 w 6363811"/>
                <a:gd name="connsiteY5" fmla="*/ 0 h 3179283"/>
                <a:gd name="connsiteX6" fmla="*/ 2453410 w 6363811"/>
                <a:gd name="connsiteY6" fmla="*/ 0 h 3179283"/>
                <a:gd name="connsiteX7" fmla="*/ 6363811 w 6363811"/>
                <a:gd name="connsiteY7" fmla="*/ 2097613 h 3179283"/>
                <a:gd name="connsiteX8" fmla="*/ 5783583 w 6363811"/>
                <a:gd name="connsiteY8" fmla="*/ 3179283 h 3179283"/>
                <a:gd name="connsiteX9" fmla="*/ 1589642 w 6363811"/>
                <a:gd name="connsiteY9" fmla="*/ 3179283 h 3179283"/>
                <a:gd name="connsiteX10" fmla="*/ 874539 w 6363811"/>
                <a:gd name="connsiteY10" fmla="*/ 300974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63811" h="3179283">
                  <a:moveTo>
                    <a:pt x="874539" y="3009740"/>
                  </a:moveTo>
                  <a:cubicBezTo>
                    <a:pt x="401635" y="2771137"/>
                    <a:pt x="64173" y="2303263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2453410" y="0"/>
                  </a:lnTo>
                  <a:lnTo>
                    <a:pt x="6363811" y="2097613"/>
                  </a:lnTo>
                  <a:lnTo>
                    <a:pt x="5783583" y="3179283"/>
                  </a:lnTo>
                  <a:lnTo>
                    <a:pt x="1589642" y="3179283"/>
                  </a:lnTo>
                  <a:cubicBezTo>
                    <a:pt x="1332435" y="3179283"/>
                    <a:pt x="1089495" y="3118196"/>
                    <a:pt x="874539" y="3009740"/>
                  </a:cubicBezTo>
                  <a:close/>
                </a:path>
              </a:pathLst>
            </a:custGeom>
            <a:solidFill>
              <a:srgbClr val="6DA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1209601"/>
            <a:ext cx="10404473" cy="3744000"/>
          </a:xfrm>
          <a:prstGeom prst="rect">
            <a:avLst/>
          </a:prstGeom>
        </p:spPr>
        <p:txBody>
          <a:bodyPr/>
          <a:lstStyle>
            <a:lvl1pPr>
              <a:lnSpc>
                <a:spcPts val="7800"/>
              </a:lnSpc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4C4CA0-5B37-47A4-8F85-A9BA6A5AEDC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267999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9871453-98E3-4EFE-9AB6-6EAE6F5B6222}"/>
              </a:ext>
            </a:extLst>
          </p:cNvPr>
          <p:cNvCxnSpPr>
            <a:cxnSpLocks/>
          </p:cNvCxnSpPr>
          <p:nvPr userDrawn="1"/>
        </p:nvCxnSpPr>
        <p:spPr>
          <a:xfrm>
            <a:off x="963229" y="1207247"/>
            <a:ext cx="0" cy="499352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9605430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Quot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B4DD6B6-20A4-8DA2-F010-742A1F73A1B3}"/>
              </a:ext>
            </a:extLst>
          </p:cNvPr>
          <p:cNvGrpSpPr/>
          <p:nvPr userDrawn="1"/>
        </p:nvGrpSpPr>
        <p:grpSpPr>
          <a:xfrm>
            <a:off x="-152399" y="829733"/>
            <a:ext cx="13260048" cy="6817045"/>
            <a:chOff x="344775" y="853573"/>
            <a:chExt cx="12716501" cy="6537605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B83AE71-BB19-8D81-4F63-34251B020703}"/>
                </a:ext>
              </a:extLst>
            </p:cNvPr>
            <p:cNvSpPr/>
            <p:nvPr userDrawn="1"/>
          </p:nvSpPr>
          <p:spPr>
            <a:xfrm rot="19909052">
              <a:off x="6521322" y="853573"/>
              <a:ext cx="6539954" cy="3179283"/>
            </a:xfrm>
            <a:custGeom>
              <a:avLst/>
              <a:gdLst>
                <a:gd name="connsiteX0" fmla="*/ 6539954 w 6539954"/>
                <a:gd name="connsiteY0" fmla="*/ 569882 h 3179283"/>
                <a:gd name="connsiteX1" fmla="*/ 5141833 w 6539954"/>
                <a:gd name="connsiteY1" fmla="*/ 3179283 h 3179283"/>
                <a:gd name="connsiteX2" fmla="*/ 1589642 w 6539954"/>
                <a:gd name="connsiteY2" fmla="*/ 3179283 h 3179283"/>
                <a:gd name="connsiteX3" fmla="*/ 8207 w 6539954"/>
                <a:gd name="connsiteY3" fmla="*/ 1752173 h 3179283"/>
                <a:gd name="connsiteX4" fmla="*/ 0 w 6539954"/>
                <a:gd name="connsiteY4" fmla="*/ 1589641 h 3179283"/>
                <a:gd name="connsiteX5" fmla="*/ 15422 w 6539954"/>
                <a:gd name="connsiteY5" fmla="*/ 1367329 h 3179283"/>
                <a:gd name="connsiteX6" fmla="*/ 831924 w 6539954"/>
                <a:gd name="connsiteY6" fmla="*/ 191861 h 3179283"/>
                <a:gd name="connsiteX7" fmla="*/ 1589642 w 6539954"/>
                <a:gd name="connsiteY7" fmla="*/ 0 h 3179283"/>
                <a:gd name="connsiteX8" fmla="*/ 5476346 w 6539954"/>
                <a:gd name="connsiteY8" fmla="*/ 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539954" h="3179283">
                  <a:moveTo>
                    <a:pt x="6539954" y="569882"/>
                  </a:moveTo>
                  <a:lnTo>
                    <a:pt x="5141833" y="3179283"/>
                  </a:lnTo>
                  <a:lnTo>
                    <a:pt x="1589642" y="3179283"/>
                  </a:lnTo>
                  <a:cubicBezTo>
                    <a:pt x="766578" y="3179283"/>
                    <a:pt x="89613" y="2553759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5476346" y="0"/>
                  </a:lnTo>
                  <a:close/>
                </a:path>
              </a:pathLst>
            </a:custGeom>
            <a:solidFill>
              <a:srgbClr val="CFD0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2C2058F4-D75C-D943-E8EA-6E4A4478A497}"/>
                </a:ext>
              </a:extLst>
            </p:cNvPr>
            <p:cNvSpPr/>
            <p:nvPr userDrawn="1"/>
          </p:nvSpPr>
          <p:spPr>
            <a:xfrm rot="9107403">
              <a:off x="344775" y="4211895"/>
              <a:ext cx="6363811" cy="3179283"/>
            </a:xfrm>
            <a:custGeom>
              <a:avLst/>
              <a:gdLst>
                <a:gd name="connsiteX0" fmla="*/ 874539 w 6363811"/>
                <a:gd name="connsiteY0" fmla="*/ 3009740 h 3179283"/>
                <a:gd name="connsiteX1" fmla="*/ 8207 w 6363811"/>
                <a:gd name="connsiteY1" fmla="*/ 1752173 h 3179283"/>
                <a:gd name="connsiteX2" fmla="*/ 0 w 6363811"/>
                <a:gd name="connsiteY2" fmla="*/ 1589641 h 3179283"/>
                <a:gd name="connsiteX3" fmla="*/ 15422 w 6363811"/>
                <a:gd name="connsiteY3" fmla="*/ 1367329 h 3179283"/>
                <a:gd name="connsiteX4" fmla="*/ 831924 w 6363811"/>
                <a:gd name="connsiteY4" fmla="*/ 191861 h 3179283"/>
                <a:gd name="connsiteX5" fmla="*/ 1589642 w 6363811"/>
                <a:gd name="connsiteY5" fmla="*/ 0 h 3179283"/>
                <a:gd name="connsiteX6" fmla="*/ 2453410 w 6363811"/>
                <a:gd name="connsiteY6" fmla="*/ 0 h 3179283"/>
                <a:gd name="connsiteX7" fmla="*/ 6363811 w 6363811"/>
                <a:gd name="connsiteY7" fmla="*/ 2097613 h 3179283"/>
                <a:gd name="connsiteX8" fmla="*/ 5783583 w 6363811"/>
                <a:gd name="connsiteY8" fmla="*/ 3179283 h 3179283"/>
                <a:gd name="connsiteX9" fmla="*/ 1589642 w 6363811"/>
                <a:gd name="connsiteY9" fmla="*/ 3179283 h 3179283"/>
                <a:gd name="connsiteX10" fmla="*/ 874539 w 6363811"/>
                <a:gd name="connsiteY10" fmla="*/ 300974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63811" h="3179283">
                  <a:moveTo>
                    <a:pt x="874539" y="3009740"/>
                  </a:moveTo>
                  <a:cubicBezTo>
                    <a:pt x="401635" y="2771137"/>
                    <a:pt x="64173" y="2303263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2453410" y="0"/>
                  </a:lnTo>
                  <a:lnTo>
                    <a:pt x="6363811" y="2097613"/>
                  </a:lnTo>
                  <a:lnTo>
                    <a:pt x="5783583" y="3179283"/>
                  </a:lnTo>
                  <a:lnTo>
                    <a:pt x="1589642" y="3179283"/>
                  </a:lnTo>
                  <a:cubicBezTo>
                    <a:pt x="1332435" y="3179283"/>
                    <a:pt x="1089495" y="3118196"/>
                    <a:pt x="874539" y="3009740"/>
                  </a:cubicBezTo>
                  <a:close/>
                </a:path>
              </a:pathLst>
            </a:custGeom>
            <a:solidFill>
              <a:srgbClr val="6DA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</p:grpSp>
      <p:sp>
        <p:nvSpPr>
          <p:cNvPr id="6" name="Subtitle 2">
            <a:extLst>
              <a:ext uri="{FF2B5EF4-FFF2-40B4-BE49-F238E27FC236}">
                <a16:creationId xmlns:a16="http://schemas.microsoft.com/office/drawing/2014/main" id="{FB4C4CA0-5B37-47A4-8F85-A9BA6A5AEDCF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1141413" y="5580000"/>
            <a:ext cx="5267999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3C432F1-D4C2-29CE-EB5E-415DEC6899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1209601"/>
            <a:ext cx="10404473" cy="3744000"/>
          </a:xfrm>
          <a:prstGeom prst="rect">
            <a:avLst/>
          </a:prstGeom>
        </p:spPr>
        <p:txBody>
          <a:bodyPr/>
          <a:lstStyle>
            <a:lvl1pPr>
              <a:lnSpc>
                <a:spcPts val="7800"/>
              </a:lnSpc>
              <a:defRPr sz="8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DFBE710-45D9-B79A-A99A-BCA242CCC646}"/>
              </a:ext>
            </a:extLst>
          </p:cNvPr>
          <p:cNvCxnSpPr>
            <a:cxnSpLocks/>
          </p:cNvCxnSpPr>
          <p:nvPr userDrawn="1"/>
        </p:nvCxnSpPr>
        <p:spPr>
          <a:xfrm>
            <a:off x="963229" y="1207247"/>
            <a:ext cx="0" cy="499352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5115406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tion and Content Lef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AD4119F-164B-F59B-0EF5-E338D05BC9A3}"/>
              </a:ext>
            </a:extLst>
          </p:cNvPr>
          <p:cNvSpPr/>
          <p:nvPr userDrawn="1"/>
        </p:nvSpPr>
        <p:spPr>
          <a:xfrm rot="-1800000">
            <a:off x="-1796038" y="3043"/>
            <a:ext cx="10617217" cy="4358490"/>
          </a:xfrm>
          <a:custGeom>
            <a:avLst/>
            <a:gdLst>
              <a:gd name="connsiteX0" fmla="*/ 10617217 w 10617217"/>
              <a:gd name="connsiteY0" fmla="*/ 2724281 h 4358490"/>
              <a:gd name="connsiteX1" fmla="*/ 10590732 w 10617217"/>
              <a:gd name="connsiteY1" fmla="*/ 2827286 h 4358490"/>
              <a:gd name="connsiteX2" fmla="*/ 8509461 w 10617217"/>
              <a:gd name="connsiteY2" fmla="*/ 4358490 h 4358490"/>
              <a:gd name="connsiteX3" fmla="*/ 202828 w 10617217"/>
              <a:gd name="connsiteY3" fmla="*/ 4358489 h 4358490"/>
              <a:gd name="connsiteX4" fmla="*/ 0 w 10617217"/>
              <a:gd name="connsiteY4" fmla="*/ 4348885 h 4358490"/>
              <a:gd name="connsiteX5" fmla="*/ 2510830 w 10617217"/>
              <a:gd name="connsiteY5" fmla="*/ 0 h 4358490"/>
              <a:gd name="connsiteX6" fmla="*/ 5898623 w 10617217"/>
              <a:gd name="connsiteY6" fmla="*/ 0 h 4358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17217" h="4358490">
                <a:moveTo>
                  <a:pt x="10617217" y="2724281"/>
                </a:moveTo>
                <a:lnTo>
                  <a:pt x="10590732" y="2827286"/>
                </a:lnTo>
                <a:cubicBezTo>
                  <a:pt x="10314814" y="3714388"/>
                  <a:pt x="9487357" y="4358490"/>
                  <a:pt x="8509461" y="4358490"/>
                </a:cubicBezTo>
                <a:lnTo>
                  <a:pt x="202828" y="4358489"/>
                </a:lnTo>
                <a:lnTo>
                  <a:pt x="0" y="4348885"/>
                </a:lnTo>
                <a:lnTo>
                  <a:pt x="2510830" y="0"/>
                </a:lnTo>
                <a:lnTo>
                  <a:pt x="5898623" y="0"/>
                </a:lnTo>
                <a:close/>
              </a:path>
            </a:pathLst>
          </a:custGeom>
          <a:solidFill>
            <a:srgbClr val="8C878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4" y="936000"/>
            <a:ext cx="3584590" cy="10531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4B68774-127C-45FE-B4F4-9D474D9C635C}"/>
              </a:ext>
            </a:extLst>
          </p:cNvPr>
          <p:cNvCxnSpPr>
            <a:cxnSpLocks/>
          </p:cNvCxnSpPr>
          <p:nvPr userDrawn="1"/>
        </p:nvCxnSpPr>
        <p:spPr>
          <a:xfrm>
            <a:off x="4947259" y="938213"/>
            <a:ext cx="0" cy="52632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69C3656F-BAD1-EB68-8382-E9D66E9B94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432F68C-5A49-F8FE-9271-B25C60F6D1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1414" y="2031588"/>
            <a:ext cx="3584589" cy="4236250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 marL="0" indent="0">
              <a:buNone/>
              <a:defRPr sz="3200" cap="all" spc="100" baseline="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59A8969E-7F48-8F6A-36B8-FD2E2F2B925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082139" y="936000"/>
            <a:ext cx="6463747" cy="5331838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 marL="0" indent="0">
              <a:buNone/>
              <a:defRPr sz="3200" cap="all" spc="100" baseline="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70340020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aption and Content Lef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AD4119F-164B-F59B-0EF5-E338D05BC9A3}"/>
              </a:ext>
            </a:extLst>
          </p:cNvPr>
          <p:cNvSpPr/>
          <p:nvPr userDrawn="1"/>
        </p:nvSpPr>
        <p:spPr>
          <a:xfrm rot="-1800000">
            <a:off x="-1796038" y="3043"/>
            <a:ext cx="10617217" cy="4358490"/>
          </a:xfrm>
          <a:custGeom>
            <a:avLst/>
            <a:gdLst>
              <a:gd name="connsiteX0" fmla="*/ 10617217 w 10617217"/>
              <a:gd name="connsiteY0" fmla="*/ 2724281 h 4358490"/>
              <a:gd name="connsiteX1" fmla="*/ 10590732 w 10617217"/>
              <a:gd name="connsiteY1" fmla="*/ 2827286 h 4358490"/>
              <a:gd name="connsiteX2" fmla="*/ 8509461 w 10617217"/>
              <a:gd name="connsiteY2" fmla="*/ 4358490 h 4358490"/>
              <a:gd name="connsiteX3" fmla="*/ 202828 w 10617217"/>
              <a:gd name="connsiteY3" fmla="*/ 4358489 h 4358490"/>
              <a:gd name="connsiteX4" fmla="*/ 0 w 10617217"/>
              <a:gd name="connsiteY4" fmla="*/ 4348885 h 4358490"/>
              <a:gd name="connsiteX5" fmla="*/ 2510830 w 10617217"/>
              <a:gd name="connsiteY5" fmla="*/ 0 h 4358490"/>
              <a:gd name="connsiteX6" fmla="*/ 5898623 w 10617217"/>
              <a:gd name="connsiteY6" fmla="*/ 0 h 4358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17217" h="4358490">
                <a:moveTo>
                  <a:pt x="10617217" y="2724281"/>
                </a:moveTo>
                <a:lnTo>
                  <a:pt x="10590732" y="2827286"/>
                </a:lnTo>
                <a:cubicBezTo>
                  <a:pt x="10314814" y="3714388"/>
                  <a:pt x="9487357" y="4358490"/>
                  <a:pt x="8509461" y="4358490"/>
                </a:cubicBezTo>
                <a:lnTo>
                  <a:pt x="202828" y="4358489"/>
                </a:lnTo>
                <a:lnTo>
                  <a:pt x="0" y="4348885"/>
                </a:lnTo>
                <a:lnTo>
                  <a:pt x="2510830" y="0"/>
                </a:lnTo>
                <a:lnTo>
                  <a:pt x="5898623" y="0"/>
                </a:lnTo>
                <a:close/>
              </a:path>
            </a:pathLst>
          </a:custGeom>
          <a:solidFill>
            <a:srgbClr val="8C878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6894000" cy="10531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4B68774-127C-45FE-B4F4-9D474D9C635C}"/>
              </a:ext>
            </a:extLst>
          </p:cNvPr>
          <p:cNvCxnSpPr>
            <a:cxnSpLocks/>
          </p:cNvCxnSpPr>
          <p:nvPr userDrawn="1"/>
        </p:nvCxnSpPr>
        <p:spPr>
          <a:xfrm>
            <a:off x="8344978" y="938213"/>
            <a:ext cx="0" cy="52632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69C3656F-BAD1-EB68-8382-E9D66E9B94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432F68C-5A49-F8FE-9271-B25C60F6D1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1413" y="2031588"/>
            <a:ext cx="6893999" cy="4236250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 marL="0" indent="0">
              <a:buNone/>
              <a:defRPr sz="3200" cap="all" spc="100" baseline="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59A8969E-7F48-8F6A-36B8-FD2E2F2B925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00286" y="936000"/>
            <a:ext cx="3045600" cy="5331838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 marL="0" indent="0">
              <a:buNone/>
              <a:defRPr sz="3200" cap="all" spc="100" baseline="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5914789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06204-E5B6-4C4B-8FD0-D2AFEA1D6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10404475" cy="1053137"/>
          </a:xfrm>
          <a:prstGeom prst="rect">
            <a:avLst/>
          </a:prstGeom>
        </p:spPr>
        <p:txBody>
          <a:bodyPr/>
          <a:lstStyle>
            <a:lvl1pPr algn="l">
              <a:defRPr sz="4800"/>
            </a:lvl1pPr>
          </a:lstStyle>
          <a:p>
            <a:r>
              <a:rPr lang="en-US"/>
              <a:t>Insert title here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621290F5-22D9-401A-8EC4-8C026AAD9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89024" y="4312271"/>
            <a:ext cx="1622425" cy="48577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94" name="Text Placeholder 87">
            <a:extLst>
              <a:ext uri="{FF2B5EF4-FFF2-40B4-BE49-F238E27FC236}">
                <a16:creationId xmlns:a16="http://schemas.microsoft.com/office/drawing/2014/main" id="{978D7A95-B22A-400B-A835-3284FD9AC02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89025" y="4061584"/>
            <a:ext cx="1622424" cy="218708"/>
          </a:xfrm>
          <a:prstGeom prst="rect">
            <a:avLst/>
          </a:prstGeo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87" name="Text Placeholder 87">
            <a:extLst>
              <a:ext uri="{FF2B5EF4-FFF2-40B4-BE49-F238E27FC236}">
                <a16:creationId xmlns:a16="http://schemas.microsoft.com/office/drawing/2014/main" id="{96A46BA9-20F6-40AF-9078-73F7AD357F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27324" y="4312271"/>
            <a:ext cx="1622425" cy="48577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1" name="Text Placeholder 87">
            <a:extLst>
              <a:ext uri="{FF2B5EF4-FFF2-40B4-BE49-F238E27FC236}">
                <a16:creationId xmlns:a16="http://schemas.microsoft.com/office/drawing/2014/main" id="{CBFABAE7-1032-4501-ACE4-27EF0D597A6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727324" y="4061584"/>
            <a:ext cx="1622424" cy="218708"/>
          </a:xfrm>
          <a:prstGeom prst="rect">
            <a:avLst/>
          </a:prstGeo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02" name="Text Placeholder 87">
            <a:extLst>
              <a:ext uri="{FF2B5EF4-FFF2-40B4-BE49-F238E27FC236}">
                <a16:creationId xmlns:a16="http://schemas.microsoft.com/office/drawing/2014/main" id="{6B457838-1F81-4C3F-A46A-4B8BD0B8519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56099" y="4312271"/>
            <a:ext cx="1622425" cy="48577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3" name="Text Placeholder 87">
            <a:extLst>
              <a:ext uri="{FF2B5EF4-FFF2-40B4-BE49-F238E27FC236}">
                <a16:creationId xmlns:a16="http://schemas.microsoft.com/office/drawing/2014/main" id="{EB4BF983-E747-40D4-AB48-BCE588FF28A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356099" y="4061584"/>
            <a:ext cx="1622424" cy="218708"/>
          </a:xfrm>
          <a:prstGeom prst="rect">
            <a:avLst/>
          </a:prstGeo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05" name="Text Placeholder 87">
            <a:extLst>
              <a:ext uri="{FF2B5EF4-FFF2-40B4-BE49-F238E27FC236}">
                <a16:creationId xmlns:a16="http://schemas.microsoft.com/office/drawing/2014/main" id="{81823F2C-FC6A-4FD2-BC6D-AFBEDBD1587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984874" y="4312271"/>
            <a:ext cx="1622425" cy="48577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6" name="Text Placeholder 87">
            <a:extLst>
              <a:ext uri="{FF2B5EF4-FFF2-40B4-BE49-F238E27FC236}">
                <a16:creationId xmlns:a16="http://schemas.microsoft.com/office/drawing/2014/main" id="{E2163320-778F-49BB-9F24-B6C9DCF3467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984875" y="4061584"/>
            <a:ext cx="1622424" cy="218708"/>
          </a:xfrm>
          <a:prstGeom prst="rect">
            <a:avLst/>
          </a:prstGeo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07" name="Text Placeholder 87">
            <a:extLst>
              <a:ext uri="{FF2B5EF4-FFF2-40B4-BE49-F238E27FC236}">
                <a16:creationId xmlns:a16="http://schemas.microsoft.com/office/drawing/2014/main" id="{AB3A18A6-E0F5-421C-8365-C1F6B2304EB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32699" y="4312271"/>
            <a:ext cx="1622425" cy="48577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8" name="Text Placeholder 87">
            <a:extLst>
              <a:ext uri="{FF2B5EF4-FFF2-40B4-BE49-F238E27FC236}">
                <a16:creationId xmlns:a16="http://schemas.microsoft.com/office/drawing/2014/main" id="{BF4B0A53-828D-454E-AB75-A43C0572225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632700" y="4061584"/>
            <a:ext cx="1622424" cy="218708"/>
          </a:xfrm>
          <a:prstGeom prst="rect">
            <a:avLst/>
          </a:prstGeo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10" name="Text Placeholder 87">
            <a:extLst>
              <a:ext uri="{FF2B5EF4-FFF2-40B4-BE49-F238E27FC236}">
                <a16:creationId xmlns:a16="http://schemas.microsoft.com/office/drawing/2014/main" id="{5A2B1175-B386-423D-A002-3E3571F5A76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270999" y="4312271"/>
            <a:ext cx="1622425" cy="48577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11" name="Text Placeholder 87">
            <a:extLst>
              <a:ext uri="{FF2B5EF4-FFF2-40B4-BE49-F238E27FC236}">
                <a16:creationId xmlns:a16="http://schemas.microsoft.com/office/drawing/2014/main" id="{F046AD31-A7B3-42B4-916F-9EFEF8E7FD4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271000" y="4061584"/>
            <a:ext cx="1622424" cy="218708"/>
          </a:xfrm>
          <a:prstGeom prst="rect">
            <a:avLst/>
          </a:prstGeo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12" name="Picture Placeholder 84">
            <a:extLst>
              <a:ext uri="{FF2B5EF4-FFF2-40B4-BE49-F238E27FC236}">
                <a16:creationId xmlns:a16="http://schemas.microsoft.com/office/drawing/2014/main" id="{534B46F5-F31B-4DE8-B81D-A9C63782D95B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1209249" y="2312268"/>
            <a:ext cx="1381976" cy="1381976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4" name="Picture Placeholder 84">
            <a:extLst>
              <a:ext uri="{FF2B5EF4-FFF2-40B4-BE49-F238E27FC236}">
                <a16:creationId xmlns:a16="http://schemas.microsoft.com/office/drawing/2014/main" id="{972EAA11-433F-4252-93AE-60233677AE61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2847549" y="2312268"/>
            <a:ext cx="1381976" cy="1381976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5" name="Picture Placeholder 84">
            <a:extLst>
              <a:ext uri="{FF2B5EF4-FFF2-40B4-BE49-F238E27FC236}">
                <a16:creationId xmlns:a16="http://schemas.microsoft.com/office/drawing/2014/main" id="{684FD4C9-67B1-41BF-9B16-F7AF55C2484B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4485849" y="2312268"/>
            <a:ext cx="1381976" cy="1381976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6" name="Picture Placeholder 84">
            <a:extLst>
              <a:ext uri="{FF2B5EF4-FFF2-40B4-BE49-F238E27FC236}">
                <a16:creationId xmlns:a16="http://schemas.microsoft.com/office/drawing/2014/main" id="{F11E3B0B-F16D-457A-A2A4-D71964464F6F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6105099" y="2311536"/>
            <a:ext cx="1381976" cy="1381976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8" name="Picture Placeholder 84">
            <a:extLst>
              <a:ext uri="{FF2B5EF4-FFF2-40B4-BE49-F238E27FC236}">
                <a16:creationId xmlns:a16="http://schemas.microsoft.com/office/drawing/2014/main" id="{50CD562C-40EA-4A8B-BD90-7833BF56408A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7752924" y="2311536"/>
            <a:ext cx="1381976" cy="1381976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22" name="Picture Placeholder 84">
            <a:extLst>
              <a:ext uri="{FF2B5EF4-FFF2-40B4-BE49-F238E27FC236}">
                <a16:creationId xmlns:a16="http://schemas.microsoft.com/office/drawing/2014/main" id="{46A1B81E-8275-4C79-9321-6E297E09DFEC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9387424" y="2309749"/>
            <a:ext cx="1381976" cy="1381976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</p:spTree>
    <p:extLst>
      <p:ext uri="{BB962C8B-B14F-4D97-AF65-F5344CB8AC3E}">
        <p14:creationId xmlns:p14="http://schemas.microsoft.com/office/powerpoint/2010/main" val="848560174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losing Slide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701F7FD-DEAE-3675-CFCB-F24B5F43DF91}"/>
              </a:ext>
            </a:extLst>
          </p:cNvPr>
          <p:cNvSpPr/>
          <p:nvPr userDrawn="1"/>
        </p:nvSpPr>
        <p:spPr>
          <a:xfrm rot="1800000">
            <a:off x="1839452" y="2539107"/>
            <a:ext cx="11071926" cy="3179284"/>
          </a:xfrm>
          <a:custGeom>
            <a:avLst/>
            <a:gdLst>
              <a:gd name="connsiteX0" fmla="*/ 0 w 11071926"/>
              <a:gd name="connsiteY0" fmla="*/ 1589641 h 3179284"/>
              <a:gd name="connsiteX1" fmla="*/ 0 w 11071926"/>
              <a:gd name="connsiteY1" fmla="*/ 1589641 h 3179284"/>
              <a:gd name="connsiteX2" fmla="*/ 0 w 11071926"/>
              <a:gd name="connsiteY2" fmla="*/ 1589642 h 3179284"/>
              <a:gd name="connsiteX3" fmla="*/ 831924 w 11071926"/>
              <a:gd name="connsiteY3" fmla="*/ 191861 h 3179284"/>
              <a:gd name="connsiteX4" fmla="*/ 1589642 w 11071926"/>
              <a:gd name="connsiteY4" fmla="*/ 0 h 3179284"/>
              <a:gd name="connsiteX5" fmla="*/ 10019954 w 11071926"/>
              <a:gd name="connsiteY5" fmla="*/ 0 h 3179284"/>
              <a:gd name="connsiteX6" fmla="*/ 10182486 w 11071926"/>
              <a:gd name="connsiteY6" fmla="*/ 8207 h 3179284"/>
              <a:gd name="connsiteX7" fmla="*/ 10184842 w 11071926"/>
              <a:gd name="connsiteY7" fmla="*/ 8567 h 3179284"/>
              <a:gd name="connsiteX8" fmla="*/ 11071926 w 11071926"/>
              <a:gd name="connsiteY8" fmla="*/ 1545040 h 3179284"/>
              <a:gd name="connsiteX9" fmla="*/ 8241333 w 11071926"/>
              <a:gd name="connsiteY9" fmla="*/ 3179284 h 3179284"/>
              <a:gd name="connsiteX10" fmla="*/ 1589642 w 11071926"/>
              <a:gd name="connsiteY10" fmla="*/ 3179283 h 3179284"/>
              <a:gd name="connsiteX11" fmla="*/ 8207 w 11071926"/>
              <a:gd name="connsiteY11" fmla="*/ 1752173 h 3179284"/>
              <a:gd name="connsiteX12" fmla="*/ 0 w 11071926"/>
              <a:gd name="connsiteY12" fmla="*/ 1589641 h 3179284"/>
              <a:gd name="connsiteX13" fmla="*/ 15422 w 11071926"/>
              <a:gd name="connsiteY13" fmla="*/ 1367329 h 3179284"/>
              <a:gd name="connsiteX14" fmla="*/ 831924 w 11071926"/>
              <a:gd name="connsiteY14" fmla="*/ 191861 h 3179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071926" h="3179284">
                <a:moveTo>
                  <a:pt x="0" y="1589641"/>
                </a:moveTo>
                <a:lnTo>
                  <a:pt x="0" y="1589641"/>
                </a:lnTo>
                <a:lnTo>
                  <a:pt x="0" y="1589642"/>
                </a:lnTo>
                <a:close/>
                <a:moveTo>
                  <a:pt x="831924" y="191861"/>
                </a:moveTo>
                <a:cubicBezTo>
                  <a:pt x="1057166" y="69503"/>
                  <a:pt x="1315287" y="0"/>
                  <a:pt x="1589642" y="0"/>
                </a:cubicBezTo>
                <a:lnTo>
                  <a:pt x="10019954" y="0"/>
                </a:lnTo>
                <a:cubicBezTo>
                  <a:pt x="10074825" y="0"/>
                  <a:pt x="10129047" y="2780"/>
                  <a:pt x="10182486" y="8207"/>
                </a:cubicBezTo>
                <a:lnTo>
                  <a:pt x="10184842" y="8567"/>
                </a:lnTo>
                <a:lnTo>
                  <a:pt x="11071926" y="1545040"/>
                </a:lnTo>
                <a:lnTo>
                  <a:pt x="8241333" y="3179284"/>
                </a:lnTo>
                <a:lnTo>
                  <a:pt x="1589642" y="3179283"/>
                </a:lnTo>
                <a:cubicBezTo>
                  <a:pt x="766578" y="3179283"/>
                  <a:pt x="89613" y="2553759"/>
                  <a:pt x="8207" y="1752173"/>
                </a:cubicBezTo>
                <a:lnTo>
                  <a:pt x="0" y="1589641"/>
                </a:lnTo>
                <a:lnTo>
                  <a:pt x="15422" y="1367329"/>
                </a:lnTo>
                <a:cubicBezTo>
                  <a:pt x="86585" y="858806"/>
                  <a:pt x="398335" y="427401"/>
                  <a:pt x="831924" y="19186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C6D01FC-919C-9940-43AD-CFA12BFFE651}"/>
              </a:ext>
            </a:extLst>
          </p:cNvPr>
          <p:cNvGrpSpPr/>
          <p:nvPr userDrawn="1"/>
        </p:nvGrpSpPr>
        <p:grpSpPr>
          <a:xfrm>
            <a:off x="9627781" y="4981712"/>
            <a:ext cx="1967832" cy="1343580"/>
            <a:chOff x="8351116" y="4093071"/>
            <a:chExt cx="2929690" cy="2000309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883B28B1-64DC-A75F-5687-91F6D4745C02}"/>
                </a:ext>
              </a:extLst>
            </p:cNvPr>
            <p:cNvSpPr/>
            <p:nvPr userDrawn="1"/>
          </p:nvSpPr>
          <p:spPr>
            <a:xfrm>
              <a:off x="8394825" y="4800159"/>
              <a:ext cx="459543" cy="1293221"/>
            </a:xfrm>
            <a:custGeom>
              <a:avLst/>
              <a:gdLst>
                <a:gd name="connsiteX0" fmla="*/ 675989 w 675989"/>
                <a:gd name="connsiteY0" fmla="*/ 1050036 h 1902333"/>
                <a:gd name="connsiteX1" fmla="*/ 675989 w 675989"/>
                <a:gd name="connsiteY1" fmla="*/ 1648492 h 1902333"/>
                <a:gd name="connsiteX2" fmla="*/ 422148 w 675989"/>
                <a:gd name="connsiteY2" fmla="*/ 1902333 h 1902333"/>
                <a:gd name="connsiteX3" fmla="*/ 253841 w 675989"/>
                <a:gd name="connsiteY3" fmla="*/ 1902333 h 1902333"/>
                <a:gd name="connsiteX4" fmla="*/ 0 w 675989"/>
                <a:gd name="connsiteY4" fmla="*/ 1648492 h 1902333"/>
                <a:gd name="connsiteX5" fmla="*/ 0 w 675989"/>
                <a:gd name="connsiteY5" fmla="*/ 253841 h 1902333"/>
                <a:gd name="connsiteX6" fmla="*/ 253841 w 675989"/>
                <a:gd name="connsiteY6" fmla="*/ 0 h 1902333"/>
                <a:gd name="connsiteX7" fmla="*/ 416814 w 675989"/>
                <a:gd name="connsiteY7" fmla="*/ 0 h 1902333"/>
                <a:gd name="connsiteX8" fmla="*/ 670655 w 675989"/>
                <a:gd name="connsiteY8" fmla="*/ 253841 h 1902333"/>
                <a:gd name="connsiteX9" fmla="*/ 670655 w 675989"/>
                <a:gd name="connsiteY9" fmla="*/ 812197 h 1902333"/>
                <a:gd name="connsiteX10" fmla="*/ 400812 w 675989"/>
                <a:gd name="connsiteY10" fmla="*/ 812197 h 1902333"/>
                <a:gd name="connsiteX11" fmla="*/ 400812 w 675989"/>
                <a:gd name="connsiteY11" fmla="*/ 283178 h 1902333"/>
                <a:gd name="connsiteX12" fmla="*/ 352711 w 675989"/>
                <a:gd name="connsiteY12" fmla="*/ 235077 h 1902333"/>
                <a:gd name="connsiteX13" fmla="*/ 323279 w 675989"/>
                <a:gd name="connsiteY13" fmla="*/ 235077 h 1902333"/>
                <a:gd name="connsiteX14" fmla="*/ 272510 w 675989"/>
                <a:gd name="connsiteY14" fmla="*/ 283178 h 1902333"/>
                <a:gd name="connsiteX15" fmla="*/ 272510 w 675989"/>
                <a:gd name="connsiteY15" fmla="*/ 1619060 h 1902333"/>
                <a:gd name="connsiteX16" fmla="*/ 323279 w 675989"/>
                <a:gd name="connsiteY16" fmla="*/ 1667161 h 1902333"/>
                <a:gd name="connsiteX17" fmla="*/ 358045 w 675989"/>
                <a:gd name="connsiteY17" fmla="*/ 1667161 h 1902333"/>
                <a:gd name="connsiteX18" fmla="*/ 406146 w 675989"/>
                <a:gd name="connsiteY18" fmla="*/ 1619060 h 1902333"/>
                <a:gd name="connsiteX19" fmla="*/ 406146 w 675989"/>
                <a:gd name="connsiteY19" fmla="*/ 1049941 h 1902333"/>
                <a:gd name="connsiteX20" fmla="*/ 675989 w 675989"/>
                <a:gd name="connsiteY20" fmla="*/ 1049941 h 1902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75989" h="1902333">
                  <a:moveTo>
                    <a:pt x="675989" y="1050036"/>
                  </a:moveTo>
                  <a:lnTo>
                    <a:pt x="675989" y="1648492"/>
                  </a:lnTo>
                  <a:cubicBezTo>
                    <a:pt x="675989" y="1816799"/>
                    <a:pt x="593122" y="1902333"/>
                    <a:pt x="422148" y="1902333"/>
                  </a:cubicBezTo>
                  <a:lnTo>
                    <a:pt x="253841" y="1902333"/>
                  </a:lnTo>
                  <a:cubicBezTo>
                    <a:pt x="85534" y="1902333"/>
                    <a:pt x="0" y="1816799"/>
                    <a:pt x="0" y="1648492"/>
                  </a:cubicBezTo>
                  <a:lnTo>
                    <a:pt x="0" y="253841"/>
                  </a:lnTo>
                  <a:cubicBezTo>
                    <a:pt x="0" y="85535"/>
                    <a:pt x="85534" y="0"/>
                    <a:pt x="253841" y="0"/>
                  </a:cubicBezTo>
                  <a:lnTo>
                    <a:pt x="416814" y="0"/>
                  </a:lnTo>
                  <a:cubicBezTo>
                    <a:pt x="587788" y="0"/>
                    <a:pt x="670655" y="85535"/>
                    <a:pt x="670655" y="253841"/>
                  </a:cubicBezTo>
                  <a:lnTo>
                    <a:pt x="670655" y="812197"/>
                  </a:lnTo>
                  <a:lnTo>
                    <a:pt x="400812" y="812197"/>
                  </a:lnTo>
                  <a:lnTo>
                    <a:pt x="400812" y="283178"/>
                  </a:lnTo>
                  <a:cubicBezTo>
                    <a:pt x="400812" y="251079"/>
                    <a:pt x="387477" y="235077"/>
                    <a:pt x="352711" y="235077"/>
                  </a:cubicBezTo>
                  <a:lnTo>
                    <a:pt x="323279" y="235077"/>
                  </a:lnTo>
                  <a:cubicBezTo>
                    <a:pt x="288512" y="235077"/>
                    <a:pt x="272510" y="251079"/>
                    <a:pt x="272510" y="283178"/>
                  </a:cubicBezTo>
                  <a:lnTo>
                    <a:pt x="272510" y="1619060"/>
                  </a:lnTo>
                  <a:cubicBezTo>
                    <a:pt x="272510" y="1651159"/>
                    <a:pt x="288512" y="1667161"/>
                    <a:pt x="323279" y="1667161"/>
                  </a:cubicBezTo>
                  <a:lnTo>
                    <a:pt x="358045" y="1667161"/>
                  </a:lnTo>
                  <a:cubicBezTo>
                    <a:pt x="390144" y="1667161"/>
                    <a:pt x="406146" y="1651159"/>
                    <a:pt x="406146" y="1619060"/>
                  </a:cubicBezTo>
                  <a:lnTo>
                    <a:pt x="406146" y="1049941"/>
                  </a:lnTo>
                  <a:lnTo>
                    <a:pt x="675989" y="104994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D9591A08-BDFE-EA02-2258-574BD2C0FDF8}"/>
                </a:ext>
              </a:extLst>
            </p:cNvPr>
            <p:cNvSpPr/>
            <p:nvPr userDrawn="1"/>
          </p:nvSpPr>
          <p:spPr>
            <a:xfrm>
              <a:off x="9025054" y="4811037"/>
              <a:ext cx="452290" cy="1271399"/>
            </a:xfrm>
            <a:custGeom>
              <a:avLst/>
              <a:gdLst>
                <a:gd name="connsiteX0" fmla="*/ 665226 w 665321"/>
                <a:gd name="connsiteY0" fmla="*/ 1162241 h 1870233"/>
                <a:gd name="connsiteX1" fmla="*/ 665226 w 665321"/>
                <a:gd name="connsiteY1" fmla="*/ 1870234 h 1870233"/>
                <a:gd name="connsiteX2" fmla="*/ 392716 w 665321"/>
                <a:gd name="connsiteY2" fmla="*/ 1870234 h 1870233"/>
                <a:gd name="connsiteX3" fmla="*/ 392716 w 665321"/>
                <a:gd name="connsiteY3" fmla="*/ 1164908 h 1870233"/>
                <a:gd name="connsiteX4" fmla="*/ 341947 w 665321"/>
                <a:gd name="connsiteY4" fmla="*/ 1116806 h 1870233"/>
                <a:gd name="connsiteX5" fmla="*/ 275177 w 665321"/>
                <a:gd name="connsiteY5" fmla="*/ 1116806 h 1870233"/>
                <a:gd name="connsiteX6" fmla="*/ 275177 w 665321"/>
                <a:gd name="connsiteY6" fmla="*/ 1870234 h 1870233"/>
                <a:gd name="connsiteX7" fmla="*/ 0 w 665321"/>
                <a:gd name="connsiteY7" fmla="*/ 1870234 h 1870233"/>
                <a:gd name="connsiteX8" fmla="*/ 0 w 665321"/>
                <a:gd name="connsiteY8" fmla="*/ 0 h 1870233"/>
                <a:gd name="connsiteX9" fmla="*/ 408813 w 665321"/>
                <a:gd name="connsiteY9" fmla="*/ 0 h 1870233"/>
                <a:gd name="connsiteX10" fmla="*/ 662654 w 665321"/>
                <a:gd name="connsiteY10" fmla="*/ 253841 h 1870233"/>
                <a:gd name="connsiteX11" fmla="*/ 662654 w 665321"/>
                <a:gd name="connsiteY11" fmla="*/ 782860 h 1870233"/>
                <a:gd name="connsiteX12" fmla="*/ 545116 w 665321"/>
                <a:gd name="connsiteY12" fmla="*/ 985933 h 1870233"/>
                <a:gd name="connsiteX13" fmla="*/ 665321 w 665321"/>
                <a:gd name="connsiteY13" fmla="*/ 1162241 h 1870233"/>
                <a:gd name="connsiteX14" fmla="*/ 339280 w 665321"/>
                <a:gd name="connsiteY14" fmla="*/ 237839 h 1870233"/>
                <a:gd name="connsiteX15" fmla="*/ 275177 w 665321"/>
                <a:gd name="connsiteY15" fmla="*/ 237839 h 1870233"/>
                <a:gd name="connsiteX16" fmla="*/ 275177 w 665321"/>
                <a:gd name="connsiteY16" fmla="*/ 884396 h 1870233"/>
                <a:gd name="connsiteX17" fmla="*/ 339280 w 665321"/>
                <a:gd name="connsiteY17" fmla="*/ 884396 h 1870233"/>
                <a:gd name="connsiteX18" fmla="*/ 390049 w 665321"/>
                <a:gd name="connsiteY18" fmla="*/ 833628 h 1870233"/>
                <a:gd name="connsiteX19" fmla="*/ 390049 w 665321"/>
                <a:gd name="connsiteY19" fmla="*/ 285940 h 1870233"/>
                <a:gd name="connsiteX20" fmla="*/ 339280 w 665321"/>
                <a:gd name="connsiteY20" fmla="*/ 237839 h 1870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5321" h="1870233">
                  <a:moveTo>
                    <a:pt x="665226" y="1162241"/>
                  </a:moveTo>
                  <a:lnTo>
                    <a:pt x="665226" y="1870234"/>
                  </a:lnTo>
                  <a:lnTo>
                    <a:pt x="392716" y="1870234"/>
                  </a:lnTo>
                  <a:lnTo>
                    <a:pt x="392716" y="1164908"/>
                  </a:lnTo>
                  <a:cubicBezTo>
                    <a:pt x="392716" y="1132808"/>
                    <a:pt x="376714" y="1116806"/>
                    <a:pt x="341947" y="1116806"/>
                  </a:cubicBezTo>
                  <a:lnTo>
                    <a:pt x="275177" y="1116806"/>
                  </a:lnTo>
                  <a:lnTo>
                    <a:pt x="275177" y="1870234"/>
                  </a:lnTo>
                  <a:lnTo>
                    <a:pt x="0" y="1870234"/>
                  </a:lnTo>
                  <a:lnTo>
                    <a:pt x="0" y="0"/>
                  </a:lnTo>
                  <a:lnTo>
                    <a:pt x="408813" y="0"/>
                  </a:lnTo>
                  <a:cubicBezTo>
                    <a:pt x="579787" y="0"/>
                    <a:pt x="662654" y="85535"/>
                    <a:pt x="662654" y="253841"/>
                  </a:cubicBezTo>
                  <a:lnTo>
                    <a:pt x="662654" y="782860"/>
                  </a:lnTo>
                  <a:cubicBezTo>
                    <a:pt x="662654" y="900398"/>
                    <a:pt x="619887" y="959168"/>
                    <a:pt x="545116" y="985933"/>
                  </a:cubicBezTo>
                  <a:cubicBezTo>
                    <a:pt x="630650" y="1009936"/>
                    <a:pt x="665321" y="1063371"/>
                    <a:pt x="665321" y="1162241"/>
                  </a:cubicBezTo>
                  <a:close/>
                  <a:moveTo>
                    <a:pt x="339280" y="237839"/>
                  </a:moveTo>
                  <a:lnTo>
                    <a:pt x="275177" y="237839"/>
                  </a:lnTo>
                  <a:lnTo>
                    <a:pt x="275177" y="884396"/>
                  </a:lnTo>
                  <a:lnTo>
                    <a:pt x="339280" y="884396"/>
                  </a:lnTo>
                  <a:cubicBezTo>
                    <a:pt x="374047" y="884396"/>
                    <a:pt x="390049" y="868394"/>
                    <a:pt x="390049" y="833628"/>
                  </a:cubicBezTo>
                  <a:lnTo>
                    <a:pt x="390049" y="285940"/>
                  </a:lnTo>
                  <a:cubicBezTo>
                    <a:pt x="390049" y="253841"/>
                    <a:pt x="374047" y="237839"/>
                    <a:pt x="339280" y="237839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ECFF6FA7-0CA5-46A1-36CD-1BA47A21F942}"/>
                </a:ext>
              </a:extLst>
            </p:cNvPr>
            <p:cNvSpPr/>
            <p:nvPr userDrawn="1"/>
          </p:nvSpPr>
          <p:spPr>
            <a:xfrm>
              <a:off x="9642655" y="5023553"/>
              <a:ext cx="414022" cy="1069827"/>
            </a:xfrm>
            <a:custGeom>
              <a:avLst/>
              <a:gdLst>
                <a:gd name="connsiteX0" fmla="*/ 253651 w 609028"/>
                <a:gd name="connsiteY0" fmla="*/ 881729 h 1573720"/>
                <a:gd name="connsiteX1" fmla="*/ 253651 w 609028"/>
                <a:gd name="connsiteY1" fmla="*/ 1306544 h 1573720"/>
                <a:gd name="connsiteX2" fmla="*/ 296418 w 609028"/>
                <a:gd name="connsiteY2" fmla="*/ 1349311 h 1573720"/>
                <a:gd name="connsiteX3" fmla="*/ 317754 w 609028"/>
                <a:gd name="connsiteY3" fmla="*/ 1349311 h 1573720"/>
                <a:gd name="connsiteX4" fmla="*/ 363188 w 609028"/>
                <a:gd name="connsiteY4" fmla="*/ 1306544 h 1573720"/>
                <a:gd name="connsiteX5" fmla="*/ 363188 w 609028"/>
                <a:gd name="connsiteY5" fmla="*/ 1001935 h 1573720"/>
                <a:gd name="connsiteX6" fmla="*/ 609028 w 609028"/>
                <a:gd name="connsiteY6" fmla="*/ 1001935 h 1573720"/>
                <a:gd name="connsiteX7" fmla="*/ 609028 w 609028"/>
                <a:gd name="connsiteY7" fmla="*/ 1333214 h 1573720"/>
                <a:gd name="connsiteX8" fmla="*/ 371284 w 609028"/>
                <a:gd name="connsiteY8" fmla="*/ 1573721 h 1573720"/>
                <a:gd name="connsiteX9" fmla="*/ 237744 w 609028"/>
                <a:gd name="connsiteY9" fmla="*/ 1573721 h 1573720"/>
                <a:gd name="connsiteX10" fmla="*/ 0 w 609028"/>
                <a:gd name="connsiteY10" fmla="*/ 1333214 h 1573720"/>
                <a:gd name="connsiteX11" fmla="*/ 0 w 609028"/>
                <a:gd name="connsiteY11" fmla="*/ 237744 h 1573720"/>
                <a:gd name="connsiteX12" fmla="*/ 237744 w 609028"/>
                <a:gd name="connsiteY12" fmla="*/ 0 h 1573720"/>
                <a:gd name="connsiteX13" fmla="*/ 371284 w 609028"/>
                <a:gd name="connsiteY13" fmla="*/ 0 h 1573720"/>
                <a:gd name="connsiteX14" fmla="*/ 609028 w 609028"/>
                <a:gd name="connsiteY14" fmla="*/ 237744 h 1573720"/>
                <a:gd name="connsiteX15" fmla="*/ 609028 w 609028"/>
                <a:gd name="connsiteY15" fmla="*/ 881634 h 1573720"/>
                <a:gd name="connsiteX16" fmla="*/ 253651 w 609028"/>
                <a:gd name="connsiteY16" fmla="*/ 881634 h 1573720"/>
                <a:gd name="connsiteX17" fmla="*/ 253651 w 609028"/>
                <a:gd name="connsiteY17" fmla="*/ 681323 h 1573720"/>
                <a:gd name="connsiteX18" fmla="*/ 357854 w 609028"/>
                <a:gd name="connsiteY18" fmla="*/ 681323 h 1573720"/>
                <a:gd name="connsiteX19" fmla="*/ 357854 w 609028"/>
                <a:gd name="connsiteY19" fmla="*/ 261842 h 1573720"/>
                <a:gd name="connsiteX20" fmla="*/ 315087 w 609028"/>
                <a:gd name="connsiteY20" fmla="*/ 219075 h 1573720"/>
                <a:gd name="connsiteX21" fmla="*/ 296418 w 609028"/>
                <a:gd name="connsiteY21" fmla="*/ 219075 h 1573720"/>
                <a:gd name="connsiteX22" fmla="*/ 253651 w 609028"/>
                <a:gd name="connsiteY22" fmla="*/ 261842 h 1573720"/>
                <a:gd name="connsiteX23" fmla="*/ 253651 w 609028"/>
                <a:gd name="connsiteY23" fmla="*/ 681323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9028" h="1573720">
                  <a:moveTo>
                    <a:pt x="253651" y="881729"/>
                  </a:moveTo>
                  <a:lnTo>
                    <a:pt x="253651" y="1306544"/>
                  </a:lnTo>
                  <a:cubicBezTo>
                    <a:pt x="253651" y="1335977"/>
                    <a:pt x="266986" y="1349311"/>
                    <a:pt x="296418" y="1349311"/>
                  </a:cubicBezTo>
                  <a:lnTo>
                    <a:pt x="317754" y="1349311"/>
                  </a:lnTo>
                  <a:cubicBezTo>
                    <a:pt x="347186" y="1349311"/>
                    <a:pt x="363188" y="1335977"/>
                    <a:pt x="363188" y="1306544"/>
                  </a:cubicBezTo>
                  <a:lnTo>
                    <a:pt x="363188" y="1001935"/>
                  </a:lnTo>
                  <a:lnTo>
                    <a:pt x="609028" y="1001935"/>
                  </a:lnTo>
                  <a:lnTo>
                    <a:pt x="609028" y="1333214"/>
                  </a:lnTo>
                  <a:cubicBezTo>
                    <a:pt x="609028" y="1493520"/>
                    <a:pt x="528828" y="1573721"/>
                    <a:pt x="371284" y="1573721"/>
                  </a:cubicBezTo>
                  <a:lnTo>
                    <a:pt x="237744" y="1573721"/>
                  </a:ln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71284" y="0"/>
                  </a:lnTo>
                  <a:cubicBezTo>
                    <a:pt x="528923" y="0"/>
                    <a:pt x="609028" y="80200"/>
                    <a:pt x="609028" y="237744"/>
                  </a:cubicBezTo>
                  <a:lnTo>
                    <a:pt x="609028" y="881634"/>
                  </a:lnTo>
                  <a:lnTo>
                    <a:pt x="253651" y="881634"/>
                  </a:lnTo>
                  <a:close/>
                  <a:moveTo>
                    <a:pt x="253651" y="681323"/>
                  </a:moveTo>
                  <a:lnTo>
                    <a:pt x="357854" y="681323"/>
                  </a:lnTo>
                  <a:lnTo>
                    <a:pt x="357854" y="261842"/>
                  </a:lnTo>
                  <a:cubicBezTo>
                    <a:pt x="357854" y="232410"/>
                    <a:pt x="344519" y="219075"/>
                    <a:pt x="315087" y="219075"/>
                  </a:cubicBezTo>
                  <a:lnTo>
                    <a:pt x="296418" y="219075"/>
                  </a:lnTo>
                  <a:cubicBezTo>
                    <a:pt x="266986" y="219075"/>
                    <a:pt x="253651" y="232410"/>
                    <a:pt x="253651" y="261842"/>
                  </a:cubicBezTo>
                  <a:lnTo>
                    <a:pt x="253651" y="681323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86F846C-FD9C-2244-20F6-241B4332AAC1}"/>
                </a:ext>
              </a:extLst>
            </p:cNvPr>
            <p:cNvSpPr/>
            <p:nvPr userDrawn="1"/>
          </p:nvSpPr>
          <p:spPr>
            <a:xfrm>
              <a:off x="10225550" y="4811037"/>
              <a:ext cx="461290" cy="1271464"/>
            </a:xfrm>
            <a:custGeom>
              <a:avLst/>
              <a:gdLst>
                <a:gd name="connsiteX0" fmla="*/ 0 w 678560"/>
                <a:gd name="connsiteY0" fmla="*/ 0 h 1870328"/>
                <a:gd name="connsiteX1" fmla="*/ 384715 w 678560"/>
                <a:gd name="connsiteY1" fmla="*/ 0 h 1870328"/>
                <a:gd name="connsiteX2" fmla="*/ 678561 w 678560"/>
                <a:gd name="connsiteY2" fmla="*/ 293942 h 1870328"/>
                <a:gd name="connsiteX3" fmla="*/ 678561 w 678560"/>
                <a:gd name="connsiteY3" fmla="*/ 1576388 h 1870328"/>
                <a:gd name="connsiteX4" fmla="*/ 384715 w 678560"/>
                <a:gd name="connsiteY4" fmla="*/ 1870329 h 1870328"/>
                <a:gd name="connsiteX5" fmla="*/ 0 w 678560"/>
                <a:gd name="connsiteY5" fmla="*/ 1870329 h 1870328"/>
                <a:gd name="connsiteX6" fmla="*/ 0 w 678560"/>
                <a:gd name="connsiteY6" fmla="*/ 0 h 1870328"/>
                <a:gd name="connsiteX7" fmla="*/ 275177 w 678560"/>
                <a:gd name="connsiteY7" fmla="*/ 1635157 h 1870328"/>
                <a:gd name="connsiteX8" fmla="*/ 328613 w 678560"/>
                <a:gd name="connsiteY8" fmla="*/ 1635157 h 1870328"/>
                <a:gd name="connsiteX9" fmla="*/ 406051 w 678560"/>
                <a:gd name="connsiteY9" fmla="*/ 1560386 h 1870328"/>
                <a:gd name="connsiteX10" fmla="*/ 406051 w 678560"/>
                <a:gd name="connsiteY10" fmla="*/ 309944 h 1870328"/>
                <a:gd name="connsiteX11" fmla="*/ 328613 w 678560"/>
                <a:gd name="connsiteY11" fmla="*/ 235172 h 1870328"/>
                <a:gd name="connsiteX12" fmla="*/ 275177 w 678560"/>
                <a:gd name="connsiteY12" fmla="*/ 235172 h 1870328"/>
                <a:gd name="connsiteX13" fmla="*/ 275177 w 678560"/>
                <a:gd name="connsiteY13" fmla="*/ 1635157 h 1870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8560" h="1870328">
                  <a:moveTo>
                    <a:pt x="0" y="0"/>
                  </a:moveTo>
                  <a:lnTo>
                    <a:pt x="384715" y="0"/>
                  </a:lnTo>
                  <a:cubicBezTo>
                    <a:pt x="585121" y="0"/>
                    <a:pt x="678561" y="96203"/>
                    <a:pt x="678561" y="293942"/>
                  </a:cubicBezTo>
                  <a:lnTo>
                    <a:pt x="678561" y="1576388"/>
                  </a:lnTo>
                  <a:cubicBezTo>
                    <a:pt x="678561" y="1774127"/>
                    <a:pt x="585025" y="1870329"/>
                    <a:pt x="384715" y="1870329"/>
                  </a:cubicBezTo>
                  <a:lnTo>
                    <a:pt x="0" y="1870329"/>
                  </a:lnTo>
                  <a:lnTo>
                    <a:pt x="0" y="0"/>
                  </a:lnTo>
                  <a:close/>
                  <a:moveTo>
                    <a:pt x="275177" y="1635157"/>
                  </a:moveTo>
                  <a:lnTo>
                    <a:pt x="328613" y="1635157"/>
                  </a:lnTo>
                  <a:cubicBezTo>
                    <a:pt x="382048" y="1635157"/>
                    <a:pt x="406051" y="1613821"/>
                    <a:pt x="406051" y="1560386"/>
                  </a:cubicBezTo>
                  <a:lnTo>
                    <a:pt x="406051" y="309944"/>
                  </a:lnTo>
                  <a:cubicBezTo>
                    <a:pt x="406051" y="256508"/>
                    <a:pt x="382048" y="235172"/>
                    <a:pt x="328613" y="235172"/>
                  </a:cubicBezTo>
                  <a:lnTo>
                    <a:pt x="275177" y="235172"/>
                  </a:lnTo>
                  <a:lnTo>
                    <a:pt x="275177" y="1635157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BC43D8B-55E7-067D-C6E8-D28BCD010A25}"/>
                </a:ext>
              </a:extLst>
            </p:cNvPr>
            <p:cNvSpPr/>
            <p:nvPr userDrawn="1"/>
          </p:nvSpPr>
          <p:spPr>
            <a:xfrm>
              <a:off x="10854028" y="5023553"/>
              <a:ext cx="426778" cy="1069827"/>
            </a:xfrm>
            <a:custGeom>
              <a:avLst/>
              <a:gdLst>
                <a:gd name="connsiteX0" fmla="*/ 237744 w 627792"/>
                <a:gd name="connsiteY0" fmla="*/ 1573721 h 1573720"/>
                <a:gd name="connsiteX1" fmla="*/ 0 w 627792"/>
                <a:gd name="connsiteY1" fmla="*/ 1333214 h 1573720"/>
                <a:gd name="connsiteX2" fmla="*/ 0 w 627792"/>
                <a:gd name="connsiteY2" fmla="*/ 237744 h 1573720"/>
                <a:gd name="connsiteX3" fmla="*/ 237744 w 627792"/>
                <a:gd name="connsiteY3" fmla="*/ 0 h 1573720"/>
                <a:gd name="connsiteX4" fmla="*/ 390049 w 627792"/>
                <a:gd name="connsiteY4" fmla="*/ 0 h 1573720"/>
                <a:gd name="connsiteX5" fmla="*/ 627793 w 627792"/>
                <a:gd name="connsiteY5" fmla="*/ 237744 h 1573720"/>
                <a:gd name="connsiteX6" fmla="*/ 627793 w 627792"/>
                <a:gd name="connsiteY6" fmla="*/ 1333214 h 1573720"/>
                <a:gd name="connsiteX7" fmla="*/ 390049 w 627792"/>
                <a:gd name="connsiteY7" fmla="*/ 1573721 h 1573720"/>
                <a:gd name="connsiteX8" fmla="*/ 237744 w 627792"/>
                <a:gd name="connsiteY8" fmla="*/ 1573721 h 1573720"/>
                <a:gd name="connsiteX9" fmla="*/ 299180 w 627792"/>
                <a:gd name="connsiteY9" fmla="*/ 227171 h 1573720"/>
                <a:gd name="connsiteX10" fmla="*/ 256413 w 627792"/>
                <a:gd name="connsiteY10" fmla="*/ 269938 h 1573720"/>
                <a:gd name="connsiteX11" fmla="*/ 256413 w 627792"/>
                <a:gd name="connsiteY11" fmla="*/ 1303877 h 1573720"/>
                <a:gd name="connsiteX12" fmla="*/ 299180 w 627792"/>
                <a:gd name="connsiteY12" fmla="*/ 1346644 h 1573720"/>
                <a:gd name="connsiteX13" fmla="*/ 328613 w 627792"/>
                <a:gd name="connsiteY13" fmla="*/ 1346644 h 1573720"/>
                <a:gd name="connsiteX14" fmla="*/ 371380 w 627792"/>
                <a:gd name="connsiteY14" fmla="*/ 1303877 h 1573720"/>
                <a:gd name="connsiteX15" fmla="*/ 371380 w 627792"/>
                <a:gd name="connsiteY15" fmla="*/ 269938 h 1573720"/>
                <a:gd name="connsiteX16" fmla="*/ 328613 w 627792"/>
                <a:gd name="connsiteY16" fmla="*/ 227171 h 1573720"/>
                <a:gd name="connsiteX17" fmla="*/ 299180 w 627792"/>
                <a:gd name="connsiteY17" fmla="*/ 227171 h 157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27792" h="1573720">
                  <a:moveTo>
                    <a:pt x="237744" y="1573721"/>
                  </a:moveTo>
                  <a:cubicBezTo>
                    <a:pt x="80105" y="1573721"/>
                    <a:pt x="0" y="1493520"/>
                    <a:pt x="0" y="1333214"/>
                  </a:cubicBezTo>
                  <a:lnTo>
                    <a:pt x="0" y="237744"/>
                  </a:lnTo>
                  <a:cubicBezTo>
                    <a:pt x="0" y="80105"/>
                    <a:pt x="80200" y="0"/>
                    <a:pt x="237744" y="0"/>
                  </a:cubicBezTo>
                  <a:lnTo>
                    <a:pt x="390049" y="0"/>
                  </a:lnTo>
                  <a:cubicBezTo>
                    <a:pt x="550355" y="0"/>
                    <a:pt x="627793" y="80200"/>
                    <a:pt x="627793" y="237744"/>
                  </a:cubicBezTo>
                  <a:lnTo>
                    <a:pt x="627793" y="1333214"/>
                  </a:lnTo>
                  <a:cubicBezTo>
                    <a:pt x="627793" y="1493520"/>
                    <a:pt x="550355" y="1573721"/>
                    <a:pt x="390049" y="1573721"/>
                  </a:cubicBezTo>
                  <a:lnTo>
                    <a:pt x="237744" y="1573721"/>
                  </a:lnTo>
                  <a:close/>
                  <a:moveTo>
                    <a:pt x="299180" y="227171"/>
                  </a:moveTo>
                  <a:cubicBezTo>
                    <a:pt x="269748" y="227171"/>
                    <a:pt x="256413" y="240506"/>
                    <a:pt x="256413" y="269938"/>
                  </a:cubicBezTo>
                  <a:lnTo>
                    <a:pt x="256413" y="1303877"/>
                  </a:lnTo>
                  <a:cubicBezTo>
                    <a:pt x="256413" y="1333310"/>
                    <a:pt x="269748" y="1346644"/>
                    <a:pt x="299180" y="1346644"/>
                  </a:cubicBezTo>
                  <a:lnTo>
                    <a:pt x="328613" y="1346644"/>
                  </a:lnTo>
                  <a:cubicBezTo>
                    <a:pt x="358045" y="1346644"/>
                    <a:pt x="371380" y="1333310"/>
                    <a:pt x="371380" y="1303877"/>
                  </a:cubicBezTo>
                  <a:lnTo>
                    <a:pt x="371380" y="269938"/>
                  </a:lnTo>
                  <a:cubicBezTo>
                    <a:pt x="371380" y="240506"/>
                    <a:pt x="358045" y="227171"/>
                    <a:pt x="328613" y="227171"/>
                  </a:cubicBezTo>
                  <a:lnTo>
                    <a:pt x="299180" y="22717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006889B-C094-E7AD-A4A5-F6D81ED72A04}"/>
                </a:ext>
              </a:extLst>
            </p:cNvPr>
            <p:cNvSpPr/>
            <p:nvPr userDrawn="1"/>
          </p:nvSpPr>
          <p:spPr>
            <a:xfrm>
              <a:off x="9459471" y="4288362"/>
              <a:ext cx="731175" cy="84306"/>
            </a:xfrm>
            <a:custGeom>
              <a:avLst/>
              <a:gdLst>
                <a:gd name="connsiteX0" fmla="*/ 0 w 1075562"/>
                <a:gd name="connsiteY0" fmla="*/ 0 h 124015"/>
                <a:gd name="connsiteX1" fmla="*/ 1075563 w 1075562"/>
                <a:gd name="connsiteY1" fmla="*/ 0 h 124015"/>
                <a:gd name="connsiteX2" fmla="*/ 1075563 w 1075562"/>
                <a:gd name="connsiteY2" fmla="*/ 124016 h 124015"/>
                <a:gd name="connsiteX3" fmla="*/ 0 w 1075562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5562" h="124015">
                  <a:moveTo>
                    <a:pt x="0" y="0"/>
                  </a:moveTo>
                  <a:lnTo>
                    <a:pt x="1075563" y="0"/>
                  </a:lnTo>
                  <a:lnTo>
                    <a:pt x="1075563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25AB701-F3B9-1CCD-D20D-B6D1AF7F6C7A}"/>
                </a:ext>
              </a:extLst>
            </p:cNvPr>
            <p:cNvSpPr/>
            <p:nvPr userDrawn="1"/>
          </p:nvSpPr>
          <p:spPr>
            <a:xfrm>
              <a:off x="8820696" y="4288362"/>
              <a:ext cx="178585" cy="84306"/>
            </a:xfrm>
            <a:custGeom>
              <a:avLst/>
              <a:gdLst>
                <a:gd name="connsiteX0" fmla="*/ 0 w 262699"/>
                <a:gd name="connsiteY0" fmla="*/ 0 h 124015"/>
                <a:gd name="connsiteX1" fmla="*/ 262700 w 262699"/>
                <a:gd name="connsiteY1" fmla="*/ 0 h 124015"/>
                <a:gd name="connsiteX2" fmla="*/ 262700 w 262699"/>
                <a:gd name="connsiteY2" fmla="*/ 124016 h 124015"/>
                <a:gd name="connsiteX3" fmla="*/ 0 w 262699"/>
                <a:gd name="connsiteY3" fmla="*/ 124016 h 124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699" h="124015">
                  <a:moveTo>
                    <a:pt x="0" y="0"/>
                  </a:moveTo>
                  <a:lnTo>
                    <a:pt x="262700" y="0"/>
                  </a:lnTo>
                  <a:lnTo>
                    <a:pt x="262700" y="124016"/>
                  </a:lnTo>
                  <a:lnTo>
                    <a:pt x="0" y="124016"/>
                  </a:ln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8BAD7E0-9D2B-C50D-2161-110A2D7C1F34}"/>
                </a:ext>
              </a:extLst>
            </p:cNvPr>
            <p:cNvSpPr/>
            <p:nvPr userDrawn="1"/>
          </p:nvSpPr>
          <p:spPr>
            <a:xfrm>
              <a:off x="835111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377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686" y="698659"/>
                    <a:pt x="0" y="541973"/>
                    <a:pt x="0" y="349377"/>
                  </a:cubicBezTo>
                  <a:cubicBezTo>
                    <a:pt x="0" y="15678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B62F5B1-8E86-3329-F14E-D98CD85B0E31}"/>
                </a:ext>
              </a:extLst>
            </p:cNvPr>
            <p:cNvSpPr/>
            <p:nvPr userDrawn="1"/>
          </p:nvSpPr>
          <p:spPr>
            <a:xfrm>
              <a:off x="8992545" y="4093072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686" y="0"/>
                    <a:pt x="349377" y="0"/>
                  </a:cubicBezTo>
                  <a:cubicBezTo>
                    <a:pt x="542068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6B88DEB-9BE6-0F06-516A-ED7360BFC76F}"/>
                </a:ext>
              </a:extLst>
            </p:cNvPr>
            <p:cNvSpPr/>
            <p:nvPr userDrawn="1"/>
          </p:nvSpPr>
          <p:spPr>
            <a:xfrm>
              <a:off x="10182546" y="4093071"/>
              <a:ext cx="475018" cy="475019"/>
            </a:xfrm>
            <a:custGeom>
              <a:avLst/>
              <a:gdLst>
                <a:gd name="connsiteX0" fmla="*/ 349377 w 698754"/>
                <a:gd name="connsiteY0" fmla="*/ 698659 h 698754"/>
                <a:gd name="connsiteX1" fmla="*/ 0 w 698754"/>
                <a:gd name="connsiteY1" fmla="*/ 349282 h 698754"/>
                <a:gd name="connsiteX2" fmla="*/ 349377 w 698754"/>
                <a:gd name="connsiteY2" fmla="*/ 0 h 698754"/>
                <a:gd name="connsiteX3" fmla="*/ 698754 w 698754"/>
                <a:gd name="connsiteY3" fmla="*/ 349377 h 698754"/>
                <a:gd name="connsiteX4" fmla="*/ 349377 w 698754"/>
                <a:gd name="connsiteY4" fmla="*/ 698754 h 698754"/>
                <a:gd name="connsiteX5" fmla="*/ 349377 w 698754"/>
                <a:gd name="connsiteY5" fmla="*/ 124016 h 698754"/>
                <a:gd name="connsiteX6" fmla="*/ 124111 w 698754"/>
                <a:gd name="connsiteY6" fmla="*/ 349282 h 698754"/>
                <a:gd name="connsiteX7" fmla="*/ 349377 w 698754"/>
                <a:gd name="connsiteY7" fmla="*/ 574548 h 698754"/>
                <a:gd name="connsiteX8" fmla="*/ 574643 w 698754"/>
                <a:gd name="connsiteY8" fmla="*/ 349282 h 698754"/>
                <a:gd name="connsiteX9" fmla="*/ 349377 w 698754"/>
                <a:gd name="connsiteY9" fmla="*/ 124016 h 698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8754" h="698754">
                  <a:moveTo>
                    <a:pt x="349377" y="698659"/>
                  </a:moveTo>
                  <a:cubicBezTo>
                    <a:pt x="156781" y="698659"/>
                    <a:pt x="0" y="541973"/>
                    <a:pt x="0" y="349282"/>
                  </a:cubicBezTo>
                  <a:cubicBezTo>
                    <a:pt x="0" y="156591"/>
                    <a:pt x="156781" y="0"/>
                    <a:pt x="349377" y="0"/>
                  </a:cubicBezTo>
                  <a:cubicBezTo>
                    <a:pt x="541972" y="0"/>
                    <a:pt x="698754" y="156686"/>
                    <a:pt x="698754" y="349377"/>
                  </a:cubicBezTo>
                  <a:cubicBezTo>
                    <a:pt x="698754" y="542068"/>
                    <a:pt x="542068" y="698754"/>
                    <a:pt x="349377" y="698754"/>
                  </a:cubicBezTo>
                  <a:close/>
                  <a:moveTo>
                    <a:pt x="349377" y="124016"/>
                  </a:moveTo>
                  <a:cubicBezTo>
                    <a:pt x="225171" y="124016"/>
                    <a:pt x="124111" y="225076"/>
                    <a:pt x="124111" y="349282"/>
                  </a:cubicBezTo>
                  <a:cubicBezTo>
                    <a:pt x="124111" y="473488"/>
                    <a:pt x="225171" y="574548"/>
                    <a:pt x="349377" y="574548"/>
                  </a:cubicBezTo>
                  <a:cubicBezTo>
                    <a:pt x="473583" y="574548"/>
                    <a:pt x="574643" y="473488"/>
                    <a:pt x="574643" y="349282"/>
                  </a:cubicBezTo>
                  <a:cubicBezTo>
                    <a:pt x="574643" y="225076"/>
                    <a:pt x="473583" y="124016"/>
                    <a:pt x="349377" y="124016"/>
                  </a:cubicBezTo>
                  <a:close/>
                </a:path>
              </a:pathLst>
            </a:custGeom>
            <a:solidFill>
              <a:srgbClr val="2E2D2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40000"/>
            <a:ext cx="10353191" cy="4140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79000"/>
              </a:lnSpc>
              <a:defRPr sz="145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</a:t>
            </a:r>
            <a:br>
              <a:rPr lang="en-US"/>
            </a:br>
            <a:r>
              <a:rPr lang="en-US"/>
              <a:t>Text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7489888" cy="82799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here to add email address @cp.catapult.org.uk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778743"/>
      </p:ext>
    </p:extLst>
  </p:cSld>
  <p:clrMapOvr>
    <a:masterClrMapping/>
  </p:clrMapOvr>
  <p:transition>
    <p:fade/>
  </p:transition>
  <p:hf hdr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52"/>
          <p:cNvSpPr txBox="1">
            <a:spLocks noGrp="1"/>
          </p:cNvSpPr>
          <p:nvPr>
            <p:ph type="ftr" idx="11"/>
          </p:nvPr>
        </p:nvSpPr>
        <p:spPr>
          <a:xfrm>
            <a:off x="646113" y="450001"/>
            <a:ext cx="4114800" cy="2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4" name="Google Shape;314;p52"/>
          <p:cNvSpPr txBox="1">
            <a:spLocks noGrp="1"/>
          </p:cNvSpPr>
          <p:nvPr>
            <p:ph type="sldNum" idx="12"/>
          </p:nvPr>
        </p:nvSpPr>
        <p:spPr>
          <a:xfrm>
            <a:off x="8802688" y="450001"/>
            <a:ext cx="2743200" cy="2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chemeClr val="dk2"/>
                </a:solidFill>
                <a:latin typeface="Akkurat LL" panose="020B0504020101010102" pitchFamily="34" charset="-126"/>
                <a:ea typeface="Akkurat LL" panose="020B0504020101010102" pitchFamily="34" charset="-126"/>
                <a:cs typeface="Akkurat LL" panose="020B0504020101010102" pitchFamily="34" charset="-126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518354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3475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40" r:id="rId2"/>
    <p:sldLayoutId id="2147483804" r:id="rId3"/>
    <p:sldLayoutId id="2147483805" r:id="rId4"/>
    <p:sldLayoutId id="2147483806" r:id="rId5"/>
    <p:sldLayoutId id="2147483807" r:id="rId6"/>
    <p:sldLayoutId id="2147483844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  <p:sldLayoutId id="2147483817" r:id="rId17"/>
    <p:sldLayoutId id="2147483818" r:id="rId18"/>
    <p:sldLayoutId id="2147483819" r:id="rId19"/>
    <p:sldLayoutId id="2147483820" r:id="rId20"/>
    <p:sldLayoutId id="2147483821" r:id="rId21"/>
    <p:sldLayoutId id="2147483843" r:id="rId22"/>
    <p:sldLayoutId id="2147483822" r:id="rId23"/>
    <p:sldLayoutId id="2147483823" r:id="rId24"/>
    <p:sldLayoutId id="2147483841" r:id="rId25"/>
    <p:sldLayoutId id="2147483842" r:id="rId26"/>
    <p:sldLayoutId id="2147483824" r:id="rId27"/>
    <p:sldLayoutId id="2147483825" r:id="rId28"/>
    <p:sldLayoutId id="2147483826" r:id="rId29"/>
    <p:sldLayoutId id="2147483827" r:id="rId30"/>
    <p:sldLayoutId id="2147483828" r:id="rId31"/>
    <p:sldLayoutId id="2147483829" r:id="rId32"/>
    <p:sldLayoutId id="2147483830" r:id="rId33"/>
    <p:sldLayoutId id="2147483831" r:id="rId34"/>
    <p:sldLayoutId id="2147483832" r:id="rId35"/>
    <p:sldLayoutId id="2147483833" r:id="rId36"/>
    <p:sldLayoutId id="2147483834" r:id="rId37"/>
    <p:sldLayoutId id="2147483835" r:id="rId38"/>
    <p:sldLayoutId id="2147483836" r:id="rId39"/>
    <p:sldLayoutId id="2147483837" r:id="rId40"/>
    <p:sldLayoutId id="2147483838" r:id="rId41"/>
    <p:sldLayoutId id="2147483839" r:id="rId42"/>
    <p:sldLayoutId id="2147483846" r:id="rId43"/>
  </p:sldLayoutIdLst>
  <p:transition>
    <p:fad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kern="2000" cap="all" spc="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050" b="0" kern="1200">
          <a:solidFill>
            <a:schemeClr val="tx2"/>
          </a:solidFill>
          <a:latin typeface="+mn-lt"/>
          <a:ea typeface="+mn-ea"/>
          <a:cs typeface="+mn-cs"/>
        </a:defRPr>
      </a:lvl1pPr>
      <a:lvl2pPr marL="18097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050" b="0" kern="1200">
          <a:solidFill>
            <a:schemeClr val="tx2"/>
          </a:solidFill>
          <a:latin typeface="+mn-lt"/>
          <a:ea typeface="Akkurat LL" panose="020B0504020101010102" pitchFamily="34" charset="-126"/>
          <a:cs typeface="Akkurat LL" panose="020B0504020101010102" pitchFamily="34" charset="-126"/>
        </a:defRPr>
      </a:lvl2pPr>
      <a:lvl3pPr marL="361950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000" b="0" kern="1200">
          <a:solidFill>
            <a:schemeClr val="tx2"/>
          </a:solidFill>
          <a:latin typeface="+mn-lt"/>
          <a:ea typeface="+mn-ea"/>
          <a:cs typeface="+mn-cs"/>
        </a:defRPr>
      </a:lvl3pPr>
      <a:lvl4pPr marL="54292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tabLst>
          <a:tab pos="0" algn="l"/>
        </a:tabLst>
        <a:defRPr sz="900" b="0" kern="1200">
          <a:solidFill>
            <a:schemeClr val="tx2"/>
          </a:solidFill>
          <a:latin typeface="+mn-lt"/>
          <a:ea typeface="+mn-ea"/>
          <a:cs typeface="+mn-cs"/>
        </a:defRPr>
      </a:lvl4pPr>
      <a:lvl5pPr marL="714375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900" b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407">
          <p15:clr>
            <a:srgbClr val="F26B43"/>
          </p15:clr>
        </p15:guide>
        <p15:guide id="4" pos="7273">
          <p15:clr>
            <a:srgbClr val="F26B43"/>
          </p15:clr>
        </p15:guide>
        <p15:guide id="5" orient="horz" pos="1253">
          <p15:clr>
            <a:srgbClr val="F26B43"/>
          </p15:clr>
        </p15:guide>
        <p15:guide id="6" orient="horz" pos="595">
          <p15:clr>
            <a:srgbClr val="F26B43"/>
          </p15:clr>
        </p15:guide>
        <p15:guide id="7" orient="horz" pos="390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svg"/><Relationship Id="rId3" Type="http://schemas.openxmlformats.org/officeDocument/2006/relationships/image" Target="../media/image5.png"/><Relationship Id="rId7" Type="http://schemas.openxmlformats.org/officeDocument/2006/relationships/image" Target="../media/image9.sv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8.png"/><Relationship Id="rId11" Type="http://schemas.openxmlformats.org/officeDocument/2006/relationships/image" Target="../media/image13.svg"/><Relationship Id="rId5" Type="http://schemas.openxmlformats.org/officeDocument/2006/relationships/image" Target="../media/image7.png"/><Relationship Id="rId15" Type="http://schemas.openxmlformats.org/officeDocument/2006/relationships/image" Target="../media/image17.sv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sv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13" Type="http://schemas.openxmlformats.org/officeDocument/2006/relationships/image" Target="../media/image31.png"/><Relationship Id="rId18" Type="http://schemas.openxmlformats.org/officeDocument/2006/relationships/image" Target="../media/image36.svg"/><Relationship Id="rId26" Type="http://schemas.openxmlformats.org/officeDocument/2006/relationships/image" Target="../media/image44.png"/><Relationship Id="rId3" Type="http://schemas.openxmlformats.org/officeDocument/2006/relationships/image" Target="../media/image21.png"/><Relationship Id="rId21" Type="http://schemas.openxmlformats.org/officeDocument/2006/relationships/image" Target="../media/image39.png"/><Relationship Id="rId7" Type="http://schemas.openxmlformats.org/officeDocument/2006/relationships/image" Target="../media/image25.png"/><Relationship Id="rId12" Type="http://schemas.openxmlformats.org/officeDocument/2006/relationships/image" Target="../media/image30.svg"/><Relationship Id="rId17" Type="http://schemas.openxmlformats.org/officeDocument/2006/relationships/image" Target="../media/image35.png"/><Relationship Id="rId25" Type="http://schemas.openxmlformats.org/officeDocument/2006/relationships/image" Target="../media/image43.sv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4.svg"/><Relationship Id="rId20" Type="http://schemas.openxmlformats.org/officeDocument/2006/relationships/image" Target="../media/image38.svg"/><Relationship Id="rId29" Type="http://schemas.openxmlformats.org/officeDocument/2006/relationships/image" Target="../media/image47.svg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24.svg"/><Relationship Id="rId11" Type="http://schemas.openxmlformats.org/officeDocument/2006/relationships/image" Target="../media/image29.png"/><Relationship Id="rId24" Type="http://schemas.openxmlformats.org/officeDocument/2006/relationships/image" Target="../media/image42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23" Type="http://schemas.openxmlformats.org/officeDocument/2006/relationships/image" Target="../media/image41.svg"/><Relationship Id="rId28" Type="http://schemas.openxmlformats.org/officeDocument/2006/relationships/image" Target="../media/image46.png"/><Relationship Id="rId10" Type="http://schemas.openxmlformats.org/officeDocument/2006/relationships/image" Target="../media/image28.svg"/><Relationship Id="rId19" Type="http://schemas.openxmlformats.org/officeDocument/2006/relationships/image" Target="../media/image37.png"/><Relationship Id="rId31" Type="http://schemas.openxmlformats.org/officeDocument/2006/relationships/image" Target="../media/image49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Relationship Id="rId14" Type="http://schemas.openxmlformats.org/officeDocument/2006/relationships/image" Target="../media/image32.svg"/><Relationship Id="rId22" Type="http://schemas.openxmlformats.org/officeDocument/2006/relationships/image" Target="../media/image40.png"/><Relationship Id="rId27" Type="http://schemas.openxmlformats.org/officeDocument/2006/relationships/image" Target="../media/image45.svg"/><Relationship Id="rId30" Type="http://schemas.openxmlformats.org/officeDocument/2006/relationships/image" Target="../media/image4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57849B7-DDE1-1F7D-E423-032B442EDB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84BEA6"/>
                </a:solidFill>
              </a:rPr>
              <a:t>Credo update</a:t>
            </a:r>
            <a:br>
              <a:rPr lang="en-US" dirty="0"/>
            </a:br>
            <a:r>
              <a:rPr lang="en-US" dirty="0"/>
              <a:t>and thank you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ABFFACD-F270-B740-3C93-D5627264B4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Yalena Coleman</a:t>
            </a:r>
          </a:p>
        </p:txBody>
      </p:sp>
    </p:spTree>
    <p:extLst>
      <p:ext uri="{BB962C8B-B14F-4D97-AF65-F5344CB8AC3E}">
        <p14:creationId xmlns:p14="http://schemas.microsoft.com/office/powerpoint/2010/main" val="66356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E423BAA-9173-F2A1-3892-513A0F83B8F6}"/>
              </a:ext>
            </a:extLst>
          </p:cNvPr>
          <p:cNvSpPr/>
          <p:nvPr/>
        </p:nvSpPr>
        <p:spPr>
          <a:xfrm>
            <a:off x="3509103" y="485969"/>
            <a:ext cx="5886062" cy="5886062"/>
          </a:xfrm>
          <a:custGeom>
            <a:avLst/>
            <a:gdLst>
              <a:gd name="connsiteX0" fmla="*/ 3107266 w 6214532"/>
              <a:gd name="connsiteY0" fmla="*/ 629747 h 6214532"/>
              <a:gd name="connsiteX1" fmla="*/ 629747 w 6214532"/>
              <a:gd name="connsiteY1" fmla="*/ 3107266 h 6214532"/>
              <a:gd name="connsiteX2" fmla="*/ 3107266 w 6214532"/>
              <a:gd name="connsiteY2" fmla="*/ 5584785 h 6214532"/>
              <a:gd name="connsiteX3" fmla="*/ 5584785 w 6214532"/>
              <a:gd name="connsiteY3" fmla="*/ 3107266 h 6214532"/>
              <a:gd name="connsiteX4" fmla="*/ 3107266 w 6214532"/>
              <a:gd name="connsiteY4" fmla="*/ 629747 h 6214532"/>
              <a:gd name="connsiteX5" fmla="*/ 3107266 w 6214532"/>
              <a:gd name="connsiteY5" fmla="*/ 0 h 6214532"/>
              <a:gd name="connsiteX6" fmla="*/ 6214532 w 6214532"/>
              <a:gd name="connsiteY6" fmla="*/ 3107266 h 6214532"/>
              <a:gd name="connsiteX7" fmla="*/ 3107266 w 6214532"/>
              <a:gd name="connsiteY7" fmla="*/ 6214532 h 6214532"/>
              <a:gd name="connsiteX8" fmla="*/ 0 w 6214532"/>
              <a:gd name="connsiteY8" fmla="*/ 3107266 h 6214532"/>
              <a:gd name="connsiteX9" fmla="*/ 3107266 w 6214532"/>
              <a:gd name="connsiteY9" fmla="*/ 0 h 621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214532" h="6214532">
                <a:moveTo>
                  <a:pt x="3107266" y="629747"/>
                </a:moveTo>
                <a:cubicBezTo>
                  <a:pt x="1738970" y="629747"/>
                  <a:pt x="629747" y="1738970"/>
                  <a:pt x="629747" y="3107266"/>
                </a:cubicBezTo>
                <a:cubicBezTo>
                  <a:pt x="629747" y="4475562"/>
                  <a:pt x="1738970" y="5584785"/>
                  <a:pt x="3107266" y="5584785"/>
                </a:cubicBezTo>
                <a:cubicBezTo>
                  <a:pt x="4475562" y="5584785"/>
                  <a:pt x="5584785" y="4475562"/>
                  <a:pt x="5584785" y="3107266"/>
                </a:cubicBezTo>
                <a:cubicBezTo>
                  <a:pt x="5584785" y="1738970"/>
                  <a:pt x="4475562" y="629747"/>
                  <a:pt x="3107266" y="629747"/>
                </a:cubicBezTo>
                <a:close/>
                <a:moveTo>
                  <a:pt x="3107266" y="0"/>
                </a:moveTo>
                <a:cubicBezTo>
                  <a:pt x="4823362" y="0"/>
                  <a:pt x="6214532" y="1391170"/>
                  <a:pt x="6214532" y="3107266"/>
                </a:cubicBezTo>
                <a:cubicBezTo>
                  <a:pt x="6214532" y="4823362"/>
                  <a:pt x="4823362" y="6214532"/>
                  <a:pt x="3107266" y="6214532"/>
                </a:cubicBezTo>
                <a:cubicBezTo>
                  <a:pt x="1391170" y="6214532"/>
                  <a:pt x="0" y="4823362"/>
                  <a:pt x="0" y="3107266"/>
                </a:cubicBezTo>
                <a:cubicBezTo>
                  <a:pt x="0" y="1391170"/>
                  <a:pt x="1391170" y="0"/>
                  <a:pt x="3107266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060F6B5-95EA-E2F3-623D-2494F1FCD8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353" t="7618" r="25971"/>
          <a:stretch/>
        </p:blipFill>
        <p:spPr>
          <a:xfrm>
            <a:off x="4116919" y="1082224"/>
            <a:ext cx="4693138" cy="4693138"/>
          </a:xfrm>
          <a:prstGeom prst="ellipse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EA516B3-ACB8-B4D9-34A0-C5FF11B42A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364" t="7561" r="25925"/>
          <a:stretch/>
        </p:blipFill>
        <p:spPr>
          <a:xfrm>
            <a:off x="4116919" y="1082224"/>
            <a:ext cx="4693138" cy="4693138"/>
          </a:xfrm>
          <a:prstGeom prst="ellipse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55EE0C2-10B8-3FB3-9D28-700917E216B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364" t="7558" r="25923"/>
          <a:stretch/>
        </p:blipFill>
        <p:spPr>
          <a:xfrm>
            <a:off x="4116919" y="1082224"/>
            <a:ext cx="4693138" cy="4693138"/>
          </a:xfrm>
          <a:prstGeom prst="ellipse">
            <a:avLst/>
          </a:prstGeom>
          <a:ln w="76200">
            <a:solidFill>
              <a:schemeClr val="accent1"/>
            </a:solidFill>
          </a:ln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0551875D-302E-316D-CB30-47893F5EC97B}"/>
              </a:ext>
            </a:extLst>
          </p:cNvPr>
          <p:cNvSpPr/>
          <p:nvPr/>
        </p:nvSpPr>
        <p:spPr>
          <a:xfrm>
            <a:off x="4065247" y="1042114"/>
            <a:ext cx="4773776" cy="477377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13B3FA7-D306-DEEA-5277-B16AEE9C0E59}"/>
              </a:ext>
            </a:extLst>
          </p:cNvPr>
          <p:cNvSpPr/>
          <p:nvPr/>
        </p:nvSpPr>
        <p:spPr>
          <a:xfrm>
            <a:off x="4065247" y="1042114"/>
            <a:ext cx="4773776" cy="477377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0610ABC-331B-A0D2-1563-1F9119D5461E}"/>
              </a:ext>
            </a:extLst>
          </p:cNvPr>
          <p:cNvSpPr/>
          <p:nvPr/>
        </p:nvSpPr>
        <p:spPr>
          <a:xfrm>
            <a:off x="4065247" y="1042114"/>
            <a:ext cx="4773776" cy="477377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F9077D5-AA78-05DE-2742-BA73EA2D1F22}"/>
              </a:ext>
            </a:extLst>
          </p:cNvPr>
          <p:cNvSpPr/>
          <p:nvPr/>
        </p:nvSpPr>
        <p:spPr>
          <a:xfrm>
            <a:off x="1121417" y="2786063"/>
            <a:ext cx="3641596" cy="128587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6675">
            <a:solidFill>
              <a:srgbClr val="2259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tIns="45720" rIns="108000" bIns="45720" rtlCol="0" anchor="ctr"/>
          <a:lstStyle/>
          <a:p>
            <a:r>
              <a:rPr lang="en-US" sz="1200">
                <a:solidFill>
                  <a:srgbClr val="22597E"/>
                </a:solidFill>
                <a:latin typeface="Akkurat LL Light" panose="020B0404020101010102" pitchFamily="34" charset="-126"/>
                <a:cs typeface="Akkurat LL Light" panose="020B0404020101010102" pitchFamily="34" charset="-126"/>
              </a:rPr>
              <a:t>Move existing </a:t>
            </a:r>
            <a:r>
              <a:rPr lang="en-US" sz="1200" err="1">
                <a:solidFill>
                  <a:srgbClr val="22597E"/>
                </a:solidFill>
                <a:latin typeface="Akkurat LL Light" panose="020B0404020101010102" pitchFamily="34" charset="-126"/>
                <a:cs typeface="Akkurat LL Light" panose="020B0404020101010102" pitchFamily="34" charset="-126"/>
              </a:rPr>
              <a:t>CReDo</a:t>
            </a:r>
            <a:r>
              <a:rPr lang="en-US" sz="1200">
                <a:solidFill>
                  <a:srgbClr val="22597E"/>
                </a:solidFill>
                <a:latin typeface="Akkurat LL Light" panose="020B0404020101010102" pitchFamily="34" charset="-126"/>
                <a:cs typeface="Akkurat LL Light" panose="020B0404020101010102" pitchFamily="34" charset="-126"/>
              </a:rPr>
              <a:t> functionality to a new distributed architecture where Asset Owners have the capability to control their data in their own secure environments.</a:t>
            </a:r>
          </a:p>
        </p:txBody>
      </p:sp>
      <p:pic>
        <p:nvPicPr>
          <p:cNvPr id="41" name="Graphic 40">
            <a:extLst>
              <a:ext uri="{FF2B5EF4-FFF2-40B4-BE49-F238E27FC236}">
                <a16:creationId xmlns:a16="http://schemas.microsoft.com/office/drawing/2014/main" id="{8F4DE595-8705-9ADA-38A7-FCBFC67947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435867" y="3061883"/>
            <a:ext cx="173546" cy="734234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1B16165-E2F1-DB76-6275-8D1583E7A385}"/>
              </a:ext>
            </a:extLst>
          </p:cNvPr>
          <p:cNvSpPr/>
          <p:nvPr/>
        </p:nvSpPr>
        <p:spPr>
          <a:xfrm>
            <a:off x="1479293" y="4620644"/>
            <a:ext cx="3641596" cy="128587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6675">
            <a:solidFill>
              <a:srgbClr val="006A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tIns="45720" rIns="108000" bIns="45720" rtlCol="0" anchor="ctr"/>
          <a:lstStyle/>
          <a:p>
            <a:r>
              <a:rPr lang="en-US" sz="1200">
                <a:solidFill>
                  <a:srgbClr val="006A52"/>
                </a:solidFill>
                <a:latin typeface="Akkurat LL Light" panose="020B0404020101010102" pitchFamily="34" charset="-126"/>
                <a:cs typeface="Akkurat LL Light" panose="020B0404020101010102" pitchFamily="34" charset="-126"/>
              </a:rPr>
              <a:t>Enable asset owners to see the </a:t>
            </a:r>
            <a:br>
              <a:rPr lang="en-US" sz="1200">
                <a:latin typeface="Akkurat LL Light" panose="020B0404020101010102" pitchFamily="34" charset="-126"/>
              </a:rPr>
            </a:br>
            <a:r>
              <a:rPr lang="en-US" sz="1200">
                <a:solidFill>
                  <a:srgbClr val="006A52"/>
                </a:solidFill>
                <a:latin typeface="Akkurat LL Light" panose="020B0404020101010102" pitchFamily="34" charset="-126"/>
                <a:cs typeface="Akkurat LL Light" panose="020B0404020101010102" pitchFamily="34" charset="-126"/>
              </a:rPr>
              <a:t>system level view and insights from the digital twin according to the conditions of the data license.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A2699D9-63E3-05BD-D262-B1D872974BB6}"/>
              </a:ext>
            </a:extLst>
          </p:cNvPr>
          <p:cNvSpPr/>
          <p:nvPr/>
        </p:nvSpPr>
        <p:spPr>
          <a:xfrm>
            <a:off x="7692189" y="951481"/>
            <a:ext cx="3641595" cy="128587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6675">
            <a:solidFill>
              <a:srgbClr val="2E8A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tIns="45720" rIns="108000" bIns="45720" rtlCol="0" anchor="ctr"/>
          <a:lstStyle/>
          <a:p>
            <a:r>
              <a:rPr lang="en-US" sz="1200">
                <a:solidFill>
                  <a:srgbClr val="2E8AB1"/>
                </a:solidFill>
                <a:latin typeface="Akkurat LL Light" panose="020B0404020101010102" pitchFamily="34" charset="-126"/>
                <a:cs typeface="Akkurat LL Light" panose="020B0404020101010102" pitchFamily="34" charset="-126"/>
              </a:rPr>
              <a:t>Build in flexibility for future system functionality expansions and extensibility to new asset owners and data types.</a:t>
            </a:r>
          </a:p>
        </p:txBody>
      </p:sp>
      <p:pic>
        <p:nvPicPr>
          <p:cNvPr id="43" name="Graphic 42">
            <a:extLst>
              <a:ext uri="{FF2B5EF4-FFF2-40B4-BE49-F238E27FC236}">
                <a16:creationId xmlns:a16="http://schemas.microsoft.com/office/drawing/2014/main" id="{AF345437-A730-7F51-C2F7-1009CFF1CC6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026781" y="1227301"/>
            <a:ext cx="320393" cy="734234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54A803F-9C2C-DD31-9C1A-3330BE1A5270}"/>
              </a:ext>
            </a:extLst>
          </p:cNvPr>
          <p:cNvSpPr/>
          <p:nvPr/>
        </p:nvSpPr>
        <p:spPr>
          <a:xfrm>
            <a:off x="8237104" y="2786063"/>
            <a:ext cx="3641595" cy="128587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6675">
            <a:solidFill>
              <a:srgbClr val="63BB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tIns="45720" rIns="108000" bIns="45720" rtlCol="0" anchor="ctr"/>
          <a:lstStyle/>
          <a:p>
            <a:r>
              <a:rPr lang="en-US" sz="1200">
                <a:solidFill>
                  <a:srgbClr val="4AA88B"/>
                </a:solidFill>
                <a:latin typeface="Akkurat LL Light" panose="020B0404020101010102" pitchFamily="34" charset="-126"/>
                <a:cs typeface="Akkurat LL Light" panose="020B0404020101010102" pitchFamily="34" charset="-126"/>
              </a:rPr>
              <a:t>Continue to explore and </a:t>
            </a:r>
            <a:br>
              <a:rPr lang="en-US" sz="1200">
                <a:latin typeface="Akkurat LL Light" panose="020B0404020101010102" pitchFamily="34" charset="-126"/>
              </a:rPr>
            </a:br>
            <a:r>
              <a:rPr lang="en-US" sz="1200">
                <a:solidFill>
                  <a:srgbClr val="4AA88B"/>
                </a:solidFill>
                <a:latin typeface="Akkurat LL Light" panose="020B0404020101010102" pitchFamily="34" charset="-126"/>
                <a:cs typeface="Akkurat LL Light" panose="020B0404020101010102" pitchFamily="34" charset="-126"/>
              </a:rPr>
              <a:t>develop methods of promoting interoperability.</a:t>
            </a:r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47DF6C6A-68A1-8ABB-CDEC-D8BCF6F0B1C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547536" y="3061883"/>
            <a:ext cx="347092" cy="734234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339588A-385B-7ED7-7C7A-0DD2A2AAF1F8}"/>
              </a:ext>
            </a:extLst>
          </p:cNvPr>
          <p:cNvSpPr/>
          <p:nvPr/>
        </p:nvSpPr>
        <p:spPr>
          <a:xfrm>
            <a:off x="7692189" y="4620644"/>
            <a:ext cx="3708025" cy="128587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6675">
            <a:solidFill>
              <a:srgbClr val="E97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tIns="45720" rIns="108000" bIns="45720" rtlCol="0" anchor="ctr"/>
          <a:lstStyle/>
          <a:p>
            <a:r>
              <a:rPr lang="en-US" sz="1200">
                <a:solidFill>
                  <a:srgbClr val="E97A2A"/>
                </a:solidFill>
                <a:latin typeface="Akkurat LL Light" panose="020B0404020101010102" pitchFamily="34" charset="-126"/>
                <a:cs typeface="Akkurat LL Light" panose="020B0404020101010102" pitchFamily="34" charset="-126"/>
              </a:rPr>
              <a:t>Unlock the strategic resilience planning use-case so Asset Owners can access and interact with real data for both their own and interconnected assets.</a:t>
            </a:r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DB8CCE21-EE0C-7942-BC65-01618312DAF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026781" y="4896464"/>
            <a:ext cx="320393" cy="734234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2BE5E69C-8BF7-6F48-45ED-E5DB7FBCDD6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792592" y="4916018"/>
            <a:ext cx="320393" cy="73423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5489A0F-7F22-2EEE-0D3E-EDF2E81AD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Phase 2</a:t>
            </a:r>
            <a:br>
              <a:rPr lang="en-US"/>
            </a:br>
            <a:r>
              <a:rPr lang="en-US"/>
              <a:t>Objectives</a:t>
            </a:r>
          </a:p>
        </p:txBody>
      </p:sp>
    </p:spTree>
    <p:extLst>
      <p:ext uri="{BB962C8B-B14F-4D97-AF65-F5344CB8AC3E}">
        <p14:creationId xmlns:p14="http://schemas.microsoft.com/office/powerpoint/2010/main" val="23267251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mph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4">
            <a:extLst>
              <a:ext uri="{FF2B5EF4-FFF2-40B4-BE49-F238E27FC236}">
                <a16:creationId xmlns:a16="http://schemas.microsoft.com/office/drawing/2014/main" id="{9505758A-E50C-F84A-88B8-4011CC01499B}"/>
              </a:ext>
            </a:extLst>
          </p:cNvPr>
          <p:cNvSpPr txBox="1">
            <a:spLocks/>
          </p:cNvSpPr>
          <p:nvPr/>
        </p:nvSpPr>
        <p:spPr>
          <a:xfrm>
            <a:off x="7384330" y="423376"/>
            <a:ext cx="4914508" cy="863736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500" kern="2000" cap="all" spc="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6600" kern="100" spc="0">
                <a:solidFill>
                  <a:schemeClr val="bg1"/>
                </a:solidFill>
                <a:highlight>
                  <a:srgbClr val="FF94C2"/>
                </a:highlight>
                <a:latin typeface="Tungsten Condensed Bold" pitchFamily="50" charset="0"/>
              </a:rPr>
              <a:t>Showcasing </a:t>
            </a:r>
            <a:r>
              <a:rPr lang="en-GB" sz="6600" kern="100" cap="none" spc="0">
                <a:solidFill>
                  <a:schemeClr val="bg1"/>
                </a:solidFill>
                <a:highlight>
                  <a:srgbClr val="FF94C2"/>
                </a:highlight>
                <a:latin typeface="Tungsten Condensed Bold" pitchFamily="50" charset="0"/>
              </a:rPr>
              <a:t>CReDo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4360C49-8CAD-8ECC-6533-A9AF4A688E2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925790E-603D-669E-EBC1-DDF5811F5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6992">
            <a:off x="293815" y="1267803"/>
            <a:ext cx="5392911" cy="40467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A person standing in front of a large screen&#10;&#10;Description automatically generated with low confidence">
            <a:extLst>
              <a:ext uri="{FF2B5EF4-FFF2-40B4-BE49-F238E27FC236}">
                <a16:creationId xmlns:a16="http://schemas.microsoft.com/office/drawing/2014/main" id="{6E781E94-8655-E42E-E126-8959829005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530" y="2013856"/>
            <a:ext cx="4768255" cy="357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9634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Film reel and slate">
            <a:extLst>
              <a:ext uri="{FF2B5EF4-FFF2-40B4-BE49-F238E27FC236}">
                <a16:creationId xmlns:a16="http://schemas.microsoft.com/office/drawing/2014/main" id="{64E4B96B-F445-7735-FC7A-1B9559A175C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22" r="21822"/>
          <a:stretch/>
        </p:blipFill>
        <p:spPr>
          <a:xfrm>
            <a:off x="-54750" y="-60656"/>
            <a:ext cx="5913290" cy="7003716"/>
          </a:xfrm>
        </p:spPr>
      </p:pic>
      <p:sp>
        <p:nvSpPr>
          <p:cNvPr id="6" name="Subtitle 5">
            <a:extLst>
              <a:ext uri="{FF2B5EF4-FFF2-40B4-BE49-F238E27FC236}">
                <a16:creationId xmlns:a16="http://schemas.microsoft.com/office/drawing/2014/main" id="{1422490D-E5DC-4EB1-99E9-561F539C34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33462" y="2606239"/>
            <a:ext cx="5010413" cy="3446218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marL="342900" indent="-342900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4 minute film played at </a:t>
            </a:r>
            <a:r>
              <a:rPr lang="en-GB" dirty="0" err="1"/>
              <a:t>CReDo</a:t>
            </a:r>
            <a:r>
              <a:rPr lang="en-GB" dirty="0"/>
              <a:t> conference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Longer film to be released this week</a:t>
            </a:r>
            <a:endParaRPr lang="en-US" sz="32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bg1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sysClr val="windowText" lastClr="000000"/>
              </a:solidFill>
            </a:endParaRPr>
          </a:p>
          <a:p>
            <a:pPr>
              <a:spcAft>
                <a:spcPts val="1200"/>
              </a:spcAft>
            </a:pPr>
            <a:endParaRPr lang="en-US" sz="2400" dirty="0">
              <a:solidFill>
                <a:sysClr val="windowText" lastClr="000000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sysClr val="windowText" lastClr="000000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sysClr val="windowText" lastClr="000000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sysClr val="windowText" lastClr="000000"/>
              </a:solidFill>
            </a:endParaRPr>
          </a:p>
        </p:txBody>
      </p:sp>
      <p:sp>
        <p:nvSpPr>
          <p:cNvPr id="3" name="Title 4">
            <a:extLst>
              <a:ext uri="{FF2B5EF4-FFF2-40B4-BE49-F238E27FC236}">
                <a16:creationId xmlns:a16="http://schemas.microsoft.com/office/drawing/2014/main" id="{08D49D7D-45F8-B4BA-C95B-57525E516310}"/>
              </a:ext>
            </a:extLst>
          </p:cNvPr>
          <p:cNvSpPr txBox="1">
            <a:spLocks/>
          </p:cNvSpPr>
          <p:nvPr/>
        </p:nvSpPr>
        <p:spPr>
          <a:xfrm>
            <a:off x="6200775" y="339725"/>
            <a:ext cx="5991225" cy="10525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500" kern="2000" cap="all" spc="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7200" kern="100" spc="0">
                <a:solidFill>
                  <a:schemeClr val="bg1"/>
                </a:solidFill>
                <a:highlight>
                  <a:srgbClr val="F29148"/>
                </a:highlight>
                <a:latin typeface="Tungsten Condensed Bold" pitchFamily="50" charset="0"/>
              </a:rPr>
              <a:t>Phase 2 films</a:t>
            </a:r>
            <a:endParaRPr lang="en-GB" sz="7200" kern="100" spc="0" dirty="0">
              <a:solidFill>
                <a:schemeClr val="bg1"/>
              </a:solidFill>
              <a:highlight>
                <a:srgbClr val="F29148"/>
              </a:highlight>
              <a:latin typeface="Tungsten Condensed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982343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8DB158C-CB9D-03C6-C824-40AD7CC4FACD}"/>
              </a:ext>
            </a:extLst>
          </p:cNvPr>
          <p:cNvSpPr/>
          <p:nvPr/>
        </p:nvSpPr>
        <p:spPr>
          <a:xfrm rot="19695256">
            <a:off x="-2439545" y="3025371"/>
            <a:ext cx="7055597" cy="394251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8FCA2C7-B05B-C8F1-85ED-1B5A34FFBE59}"/>
              </a:ext>
            </a:extLst>
          </p:cNvPr>
          <p:cNvSpPr txBox="1"/>
          <p:nvPr/>
        </p:nvSpPr>
        <p:spPr>
          <a:xfrm>
            <a:off x="5005201" y="5484088"/>
            <a:ext cx="3247433" cy="307777"/>
          </a:xfrm>
          <a:prstGeom prst="rect">
            <a:avLst/>
          </a:prstGeom>
          <a:solidFill>
            <a:srgbClr val="68AD9B"/>
          </a:solidFill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kkurat LL" panose="020B0504020101010102" pitchFamily="34" charset="-126"/>
              </a:rPr>
              <a:t>Acknowledging Phase 1 contributors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029011B-B56A-8A28-1433-61805F439CFF}"/>
              </a:ext>
            </a:extLst>
          </p:cNvPr>
          <p:cNvGrpSpPr/>
          <p:nvPr/>
        </p:nvGrpSpPr>
        <p:grpSpPr>
          <a:xfrm>
            <a:off x="4978109" y="2696592"/>
            <a:ext cx="1656667" cy="1137076"/>
            <a:chOff x="519842" y="405928"/>
            <a:chExt cx="1656667" cy="1137076"/>
          </a:xfrm>
        </p:grpSpPr>
        <p:grpSp>
          <p:nvGrpSpPr>
            <p:cNvPr id="6" name="Graphic 5">
              <a:extLst>
                <a:ext uri="{FF2B5EF4-FFF2-40B4-BE49-F238E27FC236}">
                  <a16:creationId xmlns:a16="http://schemas.microsoft.com/office/drawing/2014/main" id="{BA8C62B1-B811-AB55-E0B7-EC8A2F442186}"/>
                </a:ext>
              </a:extLst>
            </p:cNvPr>
            <p:cNvGrpSpPr/>
            <p:nvPr/>
          </p:nvGrpSpPr>
          <p:grpSpPr>
            <a:xfrm>
              <a:off x="544972" y="811901"/>
              <a:ext cx="1631537" cy="731103"/>
              <a:chOff x="442578" y="602099"/>
              <a:chExt cx="1607835" cy="720482"/>
            </a:xfrm>
            <a:solidFill>
              <a:schemeClr val="bg1"/>
            </a:solidFill>
          </p:grpSpPr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DB1558BF-9BD3-4F67-8EA0-1F4FF2367CC3}"/>
                  </a:ext>
                </a:extLst>
              </p:cNvPr>
              <p:cNvSpPr/>
              <p:nvPr/>
            </p:nvSpPr>
            <p:spPr>
              <a:xfrm>
                <a:off x="442578" y="602099"/>
                <a:ext cx="256022" cy="720482"/>
              </a:xfrm>
              <a:custGeom>
                <a:avLst/>
                <a:gdLst>
                  <a:gd name="connsiteX0" fmla="*/ 256022 w 256022"/>
                  <a:gd name="connsiteY0" fmla="*/ 397697 h 720482"/>
                  <a:gd name="connsiteX1" fmla="*/ 256022 w 256022"/>
                  <a:gd name="connsiteY1" fmla="*/ 624339 h 720482"/>
                  <a:gd name="connsiteX2" fmla="*/ 159879 w 256022"/>
                  <a:gd name="connsiteY2" fmla="*/ 720482 h 720482"/>
                  <a:gd name="connsiteX3" fmla="*/ 96144 w 256022"/>
                  <a:gd name="connsiteY3" fmla="*/ 720482 h 720482"/>
                  <a:gd name="connsiteX4" fmla="*/ 0 w 256022"/>
                  <a:gd name="connsiteY4" fmla="*/ 624339 h 720482"/>
                  <a:gd name="connsiteX5" fmla="*/ 0 w 256022"/>
                  <a:gd name="connsiteY5" fmla="*/ 96144 h 720482"/>
                  <a:gd name="connsiteX6" fmla="*/ 96144 w 256022"/>
                  <a:gd name="connsiteY6" fmla="*/ 0 h 720482"/>
                  <a:gd name="connsiteX7" fmla="*/ 157860 w 256022"/>
                  <a:gd name="connsiteY7" fmla="*/ 0 h 720482"/>
                  <a:gd name="connsiteX8" fmla="*/ 254003 w 256022"/>
                  <a:gd name="connsiteY8" fmla="*/ 96144 h 720482"/>
                  <a:gd name="connsiteX9" fmla="*/ 254003 w 256022"/>
                  <a:gd name="connsiteY9" fmla="*/ 307609 h 720482"/>
                  <a:gd name="connsiteX10" fmla="*/ 151804 w 256022"/>
                  <a:gd name="connsiteY10" fmla="*/ 307609 h 720482"/>
                  <a:gd name="connsiteX11" fmla="*/ 151804 w 256022"/>
                  <a:gd name="connsiteY11" fmla="*/ 107247 h 720482"/>
                  <a:gd name="connsiteX12" fmla="*/ 133599 w 256022"/>
                  <a:gd name="connsiteY12" fmla="*/ 89042 h 720482"/>
                  <a:gd name="connsiteX13" fmla="*/ 122460 w 256022"/>
                  <a:gd name="connsiteY13" fmla="*/ 89042 h 720482"/>
                  <a:gd name="connsiteX14" fmla="*/ 103245 w 256022"/>
                  <a:gd name="connsiteY14" fmla="*/ 107247 h 720482"/>
                  <a:gd name="connsiteX15" fmla="*/ 103245 w 256022"/>
                  <a:gd name="connsiteY15" fmla="*/ 613164 h 720482"/>
                  <a:gd name="connsiteX16" fmla="*/ 122460 w 256022"/>
                  <a:gd name="connsiteY16" fmla="*/ 631368 h 720482"/>
                  <a:gd name="connsiteX17" fmla="*/ 135618 w 256022"/>
                  <a:gd name="connsiteY17" fmla="*/ 631368 h 720482"/>
                  <a:gd name="connsiteX18" fmla="*/ 153822 w 256022"/>
                  <a:gd name="connsiteY18" fmla="*/ 613164 h 720482"/>
                  <a:gd name="connsiteX19" fmla="*/ 153822 w 256022"/>
                  <a:gd name="connsiteY19" fmla="*/ 397624 h 720482"/>
                  <a:gd name="connsiteX20" fmla="*/ 256022 w 256022"/>
                  <a:gd name="connsiteY20" fmla="*/ 397624 h 720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56022" h="720482">
                    <a:moveTo>
                      <a:pt x="256022" y="397697"/>
                    </a:moveTo>
                    <a:lnTo>
                      <a:pt x="256022" y="624339"/>
                    </a:lnTo>
                    <a:cubicBezTo>
                      <a:pt x="256022" y="688074"/>
                      <a:pt x="224659" y="720482"/>
                      <a:pt x="159879" y="720482"/>
                    </a:cubicBezTo>
                    <a:lnTo>
                      <a:pt x="96144" y="720482"/>
                    </a:lnTo>
                    <a:cubicBezTo>
                      <a:pt x="32408" y="720482"/>
                      <a:pt x="0" y="688110"/>
                      <a:pt x="0" y="624339"/>
                    </a:cubicBezTo>
                    <a:lnTo>
                      <a:pt x="0" y="96144"/>
                    </a:lnTo>
                    <a:cubicBezTo>
                      <a:pt x="0" y="32408"/>
                      <a:pt x="32372" y="0"/>
                      <a:pt x="96144" y="0"/>
                    </a:cubicBezTo>
                    <a:lnTo>
                      <a:pt x="157860" y="0"/>
                    </a:lnTo>
                    <a:cubicBezTo>
                      <a:pt x="222605" y="0"/>
                      <a:pt x="254003" y="32372"/>
                      <a:pt x="254003" y="96144"/>
                    </a:cubicBezTo>
                    <a:lnTo>
                      <a:pt x="254003" y="307609"/>
                    </a:lnTo>
                    <a:lnTo>
                      <a:pt x="151804" y="307609"/>
                    </a:lnTo>
                    <a:lnTo>
                      <a:pt x="151804" y="107247"/>
                    </a:lnTo>
                    <a:cubicBezTo>
                      <a:pt x="151804" y="95098"/>
                      <a:pt x="146757" y="89042"/>
                      <a:pt x="133599" y="89042"/>
                    </a:cubicBezTo>
                    <a:lnTo>
                      <a:pt x="122460" y="89042"/>
                    </a:lnTo>
                    <a:cubicBezTo>
                      <a:pt x="109302" y="89042"/>
                      <a:pt x="103245" y="95098"/>
                      <a:pt x="103245" y="107247"/>
                    </a:cubicBezTo>
                    <a:lnTo>
                      <a:pt x="103245" y="613164"/>
                    </a:lnTo>
                    <a:cubicBezTo>
                      <a:pt x="103245" y="625312"/>
                      <a:pt x="109302" y="631368"/>
                      <a:pt x="122460" y="631368"/>
                    </a:cubicBezTo>
                    <a:lnTo>
                      <a:pt x="135618" y="631368"/>
                    </a:lnTo>
                    <a:cubicBezTo>
                      <a:pt x="147766" y="631368"/>
                      <a:pt x="153822" y="625312"/>
                      <a:pt x="153822" y="613164"/>
                    </a:cubicBezTo>
                    <a:lnTo>
                      <a:pt x="153822" y="397624"/>
                    </a:lnTo>
                    <a:lnTo>
                      <a:pt x="256022" y="397624"/>
                    </a:lnTo>
                    <a:close/>
                  </a:path>
                </a:pathLst>
              </a:custGeom>
              <a:grpFill/>
              <a:ln w="35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3600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DC775DD2-E0D6-411B-7561-FBE32017EB21}"/>
                  </a:ext>
                </a:extLst>
              </p:cNvPr>
              <p:cNvSpPr/>
              <p:nvPr/>
            </p:nvSpPr>
            <p:spPr>
              <a:xfrm>
                <a:off x="793699" y="608228"/>
                <a:ext cx="251948" cy="708297"/>
              </a:xfrm>
              <a:custGeom>
                <a:avLst/>
                <a:gdLst>
                  <a:gd name="connsiteX0" fmla="*/ 251949 w 251948"/>
                  <a:gd name="connsiteY0" fmla="*/ 440163 h 708297"/>
                  <a:gd name="connsiteX1" fmla="*/ 251949 w 251948"/>
                  <a:gd name="connsiteY1" fmla="*/ 708298 h 708297"/>
                  <a:gd name="connsiteX2" fmla="*/ 148739 w 251948"/>
                  <a:gd name="connsiteY2" fmla="*/ 708298 h 708297"/>
                  <a:gd name="connsiteX3" fmla="*/ 148739 w 251948"/>
                  <a:gd name="connsiteY3" fmla="*/ 441172 h 708297"/>
                  <a:gd name="connsiteX4" fmla="*/ 129525 w 251948"/>
                  <a:gd name="connsiteY4" fmla="*/ 422967 h 708297"/>
                  <a:gd name="connsiteX5" fmla="*/ 104219 w 251948"/>
                  <a:gd name="connsiteY5" fmla="*/ 422967 h 708297"/>
                  <a:gd name="connsiteX6" fmla="*/ 104219 w 251948"/>
                  <a:gd name="connsiteY6" fmla="*/ 708298 h 708297"/>
                  <a:gd name="connsiteX7" fmla="*/ 0 w 251948"/>
                  <a:gd name="connsiteY7" fmla="*/ 708298 h 708297"/>
                  <a:gd name="connsiteX8" fmla="*/ 0 w 251948"/>
                  <a:gd name="connsiteY8" fmla="*/ 0 h 708297"/>
                  <a:gd name="connsiteX9" fmla="*/ 154796 w 251948"/>
                  <a:gd name="connsiteY9" fmla="*/ 0 h 708297"/>
                  <a:gd name="connsiteX10" fmla="*/ 250939 w 251948"/>
                  <a:gd name="connsiteY10" fmla="*/ 96144 h 708297"/>
                  <a:gd name="connsiteX11" fmla="*/ 250939 w 251948"/>
                  <a:gd name="connsiteY11" fmla="*/ 296506 h 708297"/>
                  <a:gd name="connsiteX12" fmla="*/ 206418 w 251948"/>
                  <a:gd name="connsiteY12" fmla="*/ 373399 h 708297"/>
                  <a:gd name="connsiteX13" fmla="*/ 251949 w 251948"/>
                  <a:gd name="connsiteY13" fmla="*/ 440199 h 708297"/>
                  <a:gd name="connsiteX14" fmla="*/ 128516 w 251948"/>
                  <a:gd name="connsiteY14" fmla="*/ 90051 h 708297"/>
                  <a:gd name="connsiteX15" fmla="*/ 104219 w 251948"/>
                  <a:gd name="connsiteY15" fmla="*/ 90051 h 708297"/>
                  <a:gd name="connsiteX16" fmla="*/ 104219 w 251948"/>
                  <a:gd name="connsiteY16" fmla="*/ 334935 h 708297"/>
                  <a:gd name="connsiteX17" fmla="*/ 128516 w 251948"/>
                  <a:gd name="connsiteY17" fmla="*/ 334935 h 708297"/>
                  <a:gd name="connsiteX18" fmla="*/ 147730 w 251948"/>
                  <a:gd name="connsiteY18" fmla="*/ 315720 h 708297"/>
                  <a:gd name="connsiteX19" fmla="*/ 147730 w 251948"/>
                  <a:gd name="connsiteY19" fmla="*/ 108292 h 708297"/>
                  <a:gd name="connsiteX20" fmla="*/ 128516 w 251948"/>
                  <a:gd name="connsiteY20" fmla="*/ 90087 h 708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51948" h="708297">
                    <a:moveTo>
                      <a:pt x="251949" y="440163"/>
                    </a:moveTo>
                    <a:lnTo>
                      <a:pt x="251949" y="708298"/>
                    </a:lnTo>
                    <a:lnTo>
                      <a:pt x="148739" y="708298"/>
                    </a:lnTo>
                    <a:lnTo>
                      <a:pt x="148739" y="441172"/>
                    </a:lnTo>
                    <a:cubicBezTo>
                      <a:pt x="148739" y="429023"/>
                      <a:pt x="142683" y="422967"/>
                      <a:pt x="129525" y="422967"/>
                    </a:cubicBezTo>
                    <a:lnTo>
                      <a:pt x="104219" y="422967"/>
                    </a:lnTo>
                    <a:lnTo>
                      <a:pt x="104219" y="708298"/>
                    </a:lnTo>
                    <a:lnTo>
                      <a:pt x="0" y="708298"/>
                    </a:lnTo>
                    <a:lnTo>
                      <a:pt x="0" y="0"/>
                    </a:lnTo>
                    <a:lnTo>
                      <a:pt x="154796" y="0"/>
                    </a:lnTo>
                    <a:cubicBezTo>
                      <a:pt x="219540" y="0"/>
                      <a:pt x="250939" y="32372"/>
                      <a:pt x="250939" y="96144"/>
                    </a:cubicBezTo>
                    <a:lnTo>
                      <a:pt x="250939" y="296506"/>
                    </a:lnTo>
                    <a:cubicBezTo>
                      <a:pt x="250939" y="341027"/>
                      <a:pt x="234753" y="363305"/>
                      <a:pt x="206418" y="373399"/>
                    </a:cubicBezTo>
                    <a:cubicBezTo>
                      <a:pt x="238791" y="382520"/>
                      <a:pt x="251949" y="402743"/>
                      <a:pt x="251949" y="440199"/>
                    </a:cubicBezTo>
                    <a:close/>
                    <a:moveTo>
                      <a:pt x="128516" y="90051"/>
                    </a:moveTo>
                    <a:lnTo>
                      <a:pt x="104219" y="90051"/>
                    </a:lnTo>
                    <a:lnTo>
                      <a:pt x="104219" y="334935"/>
                    </a:lnTo>
                    <a:lnTo>
                      <a:pt x="128516" y="334935"/>
                    </a:lnTo>
                    <a:cubicBezTo>
                      <a:pt x="141674" y="334935"/>
                      <a:pt x="147730" y="328878"/>
                      <a:pt x="147730" y="315720"/>
                    </a:cubicBezTo>
                    <a:lnTo>
                      <a:pt x="147730" y="108292"/>
                    </a:lnTo>
                    <a:cubicBezTo>
                      <a:pt x="147730" y="96144"/>
                      <a:pt x="141674" y="90087"/>
                      <a:pt x="128516" y="90087"/>
                    </a:cubicBezTo>
                    <a:close/>
                  </a:path>
                </a:pathLst>
              </a:custGeom>
              <a:grpFill/>
              <a:ln w="35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3600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7B632E98-4DB5-ED08-135C-9273B3AA0663}"/>
                  </a:ext>
                </a:extLst>
              </p:cNvPr>
              <p:cNvSpPr/>
              <p:nvPr/>
            </p:nvSpPr>
            <p:spPr>
              <a:xfrm>
                <a:off x="1137753" y="726578"/>
                <a:ext cx="230679" cy="595967"/>
              </a:xfrm>
              <a:custGeom>
                <a:avLst/>
                <a:gdLst>
                  <a:gd name="connsiteX0" fmla="*/ 96107 w 230679"/>
                  <a:gd name="connsiteY0" fmla="*/ 333925 h 595967"/>
                  <a:gd name="connsiteX1" fmla="*/ 96107 w 230679"/>
                  <a:gd name="connsiteY1" fmla="*/ 494813 h 595967"/>
                  <a:gd name="connsiteX2" fmla="*/ 112294 w 230679"/>
                  <a:gd name="connsiteY2" fmla="*/ 511000 h 595967"/>
                  <a:gd name="connsiteX3" fmla="*/ 120405 w 230679"/>
                  <a:gd name="connsiteY3" fmla="*/ 511000 h 595967"/>
                  <a:gd name="connsiteX4" fmla="*/ 137600 w 230679"/>
                  <a:gd name="connsiteY4" fmla="*/ 494813 h 595967"/>
                  <a:gd name="connsiteX5" fmla="*/ 137600 w 230679"/>
                  <a:gd name="connsiteY5" fmla="*/ 379456 h 595967"/>
                  <a:gd name="connsiteX6" fmla="*/ 230680 w 230679"/>
                  <a:gd name="connsiteY6" fmla="*/ 379456 h 595967"/>
                  <a:gd name="connsiteX7" fmla="*/ 230680 w 230679"/>
                  <a:gd name="connsiteY7" fmla="*/ 504907 h 595967"/>
                  <a:gd name="connsiteX8" fmla="*/ 140628 w 230679"/>
                  <a:gd name="connsiteY8" fmla="*/ 595968 h 595967"/>
                  <a:gd name="connsiteX9" fmla="*/ 90051 w 230679"/>
                  <a:gd name="connsiteY9" fmla="*/ 595968 h 595967"/>
                  <a:gd name="connsiteX10" fmla="*/ 0 w 230679"/>
                  <a:gd name="connsiteY10" fmla="*/ 504907 h 595967"/>
                  <a:gd name="connsiteX11" fmla="*/ 0 w 230679"/>
                  <a:gd name="connsiteY11" fmla="*/ 90051 h 595967"/>
                  <a:gd name="connsiteX12" fmla="*/ 90051 w 230679"/>
                  <a:gd name="connsiteY12" fmla="*/ 0 h 595967"/>
                  <a:gd name="connsiteX13" fmla="*/ 140628 w 230679"/>
                  <a:gd name="connsiteY13" fmla="*/ 0 h 595967"/>
                  <a:gd name="connsiteX14" fmla="*/ 230680 w 230679"/>
                  <a:gd name="connsiteY14" fmla="*/ 90051 h 595967"/>
                  <a:gd name="connsiteX15" fmla="*/ 230680 w 230679"/>
                  <a:gd name="connsiteY15" fmla="*/ 333925 h 595967"/>
                  <a:gd name="connsiteX16" fmla="*/ 96107 w 230679"/>
                  <a:gd name="connsiteY16" fmla="*/ 333925 h 595967"/>
                  <a:gd name="connsiteX17" fmla="*/ 96107 w 230679"/>
                  <a:gd name="connsiteY17" fmla="*/ 258041 h 595967"/>
                  <a:gd name="connsiteX18" fmla="*/ 135581 w 230679"/>
                  <a:gd name="connsiteY18" fmla="*/ 258041 h 595967"/>
                  <a:gd name="connsiteX19" fmla="*/ 135581 w 230679"/>
                  <a:gd name="connsiteY19" fmla="*/ 99172 h 595967"/>
                  <a:gd name="connsiteX20" fmla="*/ 119395 w 230679"/>
                  <a:gd name="connsiteY20" fmla="*/ 82986 h 595967"/>
                  <a:gd name="connsiteX21" fmla="*/ 112330 w 230679"/>
                  <a:gd name="connsiteY21" fmla="*/ 82986 h 595967"/>
                  <a:gd name="connsiteX22" fmla="*/ 96144 w 230679"/>
                  <a:gd name="connsiteY22" fmla="*/ 99172 h 595967"/>
                  <a:gd name="connsiteX23" fmla="*/ 96144 w 230679"/>
                  <a:gd name="connsiteY23" fmla="*/ 258041 h 595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30679" h="595967">
                    <a:moveTo>
                      <a:pt x="96107" y="333925"/>
                    </a:moveTo>
                    <a:lnTo>
                      <a:pt x="96107" y="494813"/>
                    </a:lnTo>
                    <a:cubicBezTo>
                      <a:pt x="96107" y="505953"/>
                      <a:pt x="101154" y="511000"/>
                      <a:pt x="112294" y="511000"/>
                    </a:cubicBezTo>
                    <a:lnTo>
                      <a:pt x="120405" y="511000"/>
                    </a:lnTo>
                    <a:cubicBezTo>
                      <a:pt x="131544" y="511000"/>
                      <a:pt x="137600" y="505953"/>
                      <a:pt x="137600" y="494813"/>
                    </a:cubicBezTo>
                    <a:lnTo>
                      <a:pt x="137600" y="379456"/>
                    </a:lnTo>
                    <a:lnTo>
                      <a:pt x="230680" y="379456"/>
                    </a:lnTo>
                    <a:lnTo>
                      <a:pt x="230680" y="504907"/>
                    </a:lnTo>
                    <a:cubicBezTo>
                      <a:pt x="230680" y="565614"/>
                      <a:pt x="200326" y="595968"/>
                      <a:pt x="140628" y="595968"/>
                    </a:cubicBezTo>
                    <a:lnTo>
                      <a:pt x="90051" y="595968"/>
                    </a:lnTo>
                    <a:cubicBezTo>
                      <a:pt x="30354" y="595968"/>
                      <a:pt x="0" y="565614"/>
                      <a:pt x="0" y="504907"/>
                    </a:cubicBezTo>
                    <a:lnTo>
                      <a:pt x="0" y="90051"/>
                    </a:lnTo>
                    <a:cubicBezTo>
                      <a:pt x="0" y="30354"/>
                      <a:pt x="30354" y="0"/>
                      <a:pt x="90051" y="0"/>
                    </a:cubicBezTo>
                    <a:lnTo>
                      <a:pt x="140628" y="0"/>
                    </a:lnTo>
                    <a:cubicBezTo>
                      <a:pt x="200326" y="0"/>
                      <a:pt x="230680" y="30354"/>
                      <a:pt x="230680" y="90051"/>
                    </a:cubicBezTo>
                    <a:lnTo>
                      <a:pt x="230680" y="333925"/>
                    </a:lnTo>
                    <a:lnTo>
                      <a:pt x="96107" y="333925"/>
                    </a:lnTo>
                    <a:close/>
                    <a:moveTo>
                      <a:pt x="96107" y="258041"/>
                    </a:moveTo>
                    <a:lnTo>
                      <a:pt x="135581" y="258041"/>
                    </a:lnTo>
                    <a:lnTo>
                      <a:pt x="135581" y="99172"/>
                    </a:lnTo>
                    <a:cubicBezTo>
                      <a:pt x="135581" y="88033"/>
                      <a:pt x="130535" y="82986"/>
                      <a:pt x="119395" y="82986"/>
                    </a:cubicBezTo>
                    <a:lnTo>
                      <a:pt x="112330" y="82986"/>
                    </a:lnTo>
                    <a:cubicBezTo>
                      <a:pt x="101190" y="82986"/>
                      <a:pt x="96144" y="88033"/>
                      <a:pt x="96144" y="99172"/>
                    </a:cubicBezTo>
                    <a:lnTo>
                      <a:pt x="96144" y="258041"/>
                    </a:lnTo>
                    <a:close/>
                  </a:path>
                </a:pathLst>
              </a:custGeom>
              <a:grpFill/>
              <a:ln w="35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3600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DABA01EE-9DBA-A687-1890-C3F13CDAC9BE}"/>
                  </a:ext>
                </a:extLst>
              </p:cNvPr>
              <p:cNvSpPr/>
              <p:nvPr/>
            </p:nvSpPr>
            <p:spPr>
              <a:xfrm>
                <a:off x="1462558" y="608228"/>
                <a:ext cx="257031" cy="708333"/>
              </a:xfrm>
              <a:custGeom>
                <a:avLst/>
                <a:gdLst>
                  <a:gd name="connsiteX0" fmla="*/ 0 w 257031"/>
                  <a:gd name="connsiteY0" fmla="*/ 0 h 708333"/>
                  <a:gd name="connsiteX1" fmla="*/ 145711 w 257031"/>
                  <a:gd name="connsiteY1" fmla="*/ 0 h 708333"/>
                  <a:gd name="connsiteX2" fmla="*/ 257032 w 257031"/>
                  <a:gd name="connsiteY2" fmla="*/ 111320 h 708333"/>
                  <a:gd name="connsiteX3" fmla="*/ 257032 w 257031"/>
                  <a:gd name="connsiteY3" fmla="*/ 597013 h 708333"/>
                  <a:gd name="connsiteX4" fmla="*/ 145711 w 257031"/>
                  <a:gd name="connsiteY4" fmla="*/ 708334 h 708333"/>
                  <a:gd name="connsiteX5" fmla="*/ 0 w 257031"/>
                  <a:gd name="connsiteY5" fmla="*/ 708334 h 708333"/>
                  <a:gd name="connsiteX6" fmla="*/ 0 w 257031"/>
                  <a:gd name="connsiteY6" fmla="*/ 0 h 708333"/>
                  <a:gd name="connsiteX7" fmla="*/ 104219 w 257031"/>
                  <a:gd name="connsiteY7" fmla="*/ 619256 h 708333"/>
                  <a:gd name="connsiteX8" fmla="*/ 124442 w 257031"/>
                  <a:gd name="connsiteY8" fmla="*/ 619256 h 708333"/>
                  <a:gd name="connsiteX9" fmla="*/ 153786 w 257031"/>
                  <a:gd name="connsiteY9" fmla="*/ 590921 h 708333"/>
                  <a:gd name="connsiteX10" fmla="*/ 153786 w 257031"/>
                  <a:gd name="connsiteY10" fmla="*/ 117377 h 708333"/>
                  <a:gd name="connsiteX11" fmla="*/ 124442 w 257031"/>
                  <a:gd name="connsiteY11" fmla="*/ 89042 h 708333"/>
                  <a:gd name="connsiteX12" fmla="*/ 104219 w 257031"/>
                  <a:gd name="connsiteY12" fmla="*/ 89042 h 708333"/>
                  <a:gd name="connsiteX13" fmla="*/ 104219 w 257031"/>
                  <a:gd name="connsiteY13" fmla="*/ 619256 h 708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57031" h="708333">
                    <a:moveTo>
                      <a:pt x="0" y="0"/>
                    </a:moveTo>
                    <a:lnTo>
                      <a:pt x="145711" y="0"/>
                    </a:lnTo>
                    <a:cubicBezTo>
                      <a:pt x="221595" y="0"/>
                      <a:pt x="257032" y="36410"/>
                      <a:pt x="257032" y="111320"/>
                    </a:cubicBezTo>
                    <a:lnTo>
                      <a:pt x="257032" y="597013"/>
                    </a:lnTo>
                    <a:cubicBezTo>
                      <a:pt x="257032" y="671888"/>
                      <a:pt x="221631" y="708334"/>
                      <a:pt x="145711" y="708334"/>
                    </a:cubicBezTo>
                    <a:lnTo>
                      <a:pt x="0" y="708334"/>
                    </a:lnTo>
                    <a:lnTo>
                      <a:pt x="0" y="0"/>
                    </a:lnTo>
                    <a:close/>
                    <a:moveTo>
                      <a:pt x="104219" y="619256"/>
                    </a:moveTo>
                    <a:lnTo>
                      <a:pt x="124442" y="619256"/>
                    </a:lnTo>
                    <a:cubicBezTo>
                      <a:pt x="144666" y="619256"/>
                      <a:pt x="153786" y="611145"/>
                      <a:pt x="153786" y="590921"/>
                    </a:cubicBezTo>
                    <a:lnTo>
                      <a:pt x="153786" y="117377"/>
                    </a:lnTo>
                    <a:cubicBezTo>
                      <a:pt x="153786" y="97153"/>
                      <a:pt x="144666" y="89042"/>
                      <a:pt x="124442" y="89042"/>
                    </a:cubicBezTo>
                    <a:lnTo>
                      <a:pt x="104219" y="89042"/>
                    </a:lnTo>
                    <a:lnTo>
                      <a:pt x="104219" y="619256"/>
                    </a:lnTo>
                    <a:close/>
                  </a:path>
                </a:pathLst>
              </a:custGeom>
              <a:grpFill/>
              <a:ln w="35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3600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71121EE1-1A6B-81B1-5FFB-2ADD3B29E58F}"/>
                  </a:ext>
                </a:extLst>
              </p:cNvPr>
              <p:cNvSpPr/>
              <p:nvPr/>
            </p:nvSpPr>
            <p:spPr>
              <a:xfrm>
                <a:off x="1812633" y="726614"/>
                <a:ext cx="237781" cy="595967"/>
              </a:xfrm>
              <a:custGeom>
                <a:avLst/>
                <a:gdLst>
                  <a:gd name="connsiteX0" fmla="*/ 90051 w 237781"/>
                  <a:gd name="connsiteY0" fmla="*/ 595968 h 595967"/>
                  <a:gd name="connsiteX1" fmla="*/ 0 w 237781"/>
                  <a:gd name="connsiteY1" fmla="*/ 504907 h 595967"/>
                  <a:gd name="connsiteX2" fmla="*/ 0 w 237781"/>
                  <a:gd name="connsiteY2" fmla="*/ 90051 h 595967"/>
                  <a:gd name="connsiteX3" fmla="*/ 90051 w 237781"/>
                  <a:gd name="connsiteY3" fmla="*/ 0 h 595967"/>
                  <a:gd name="connsiteX4" fmla="*/ 147730 w 237781"/>
                  <a:gd name="connsiteY4" fmla="*/ 0 h 595967"/>
                  <a:gd name="connsiteX5" fmla="*/ 237781 w 237781"/>
                  <a:gd name="connsiteY5" fmla="*/ 90051 h 595967"/>
                  <a:gd name="connsiteX6" fmla="*/ 237781 w 237781"/>
                  <a:gd name="connsiteY6" fmla="*/ 504907 h 595967"/>
                  <a:gd name="connsiteX7" fmla="*/ 147730 w 237781"/>
                  <a:gd name="connsiteY7" fmla="*/ 595968 h 595967"/>
                  <a:gd name="connsiteX8" fmla="*/ 90051 w 237781"/>
                  <a:gd name="connsiteY8" fmla="*/ 595968 h 595967"/>
                  <a:gd name="connsiteX9" fmla="*/ 113339 w 237781"/>
                  <a:gd name="connsiteY9" fmla="*/ 85978 h 595967"/>
                  <a:gd name="connsiteX10" fmla="*/ 97153 w 237781"/>
                  <a:gd name="connsiteY10" fmla="*/ 102164 h 595967"/>
                  <a:gd name="connsiteX11" fmla="*/ 97153 w 237781"/>
                  <a:gd name="connsiteY11" fmla="*/ 493768 h 595967"/>
                  <a:gd name="connsiteX12" fmla="*/ 113339 w 237781"/>
                  <a:gd name="connsiteY12" fmla="*/ 509954 h 595967"/>
                  <a:gd name="connsiteX13" fmla="*/ 124478 w 237781"/>
                  <a:gd name="connsiteY13" fmla="*/ 509954 h 595967"/>
                  <a:gd name="connsiteX14" fmla="*/ 140664 w 237781"/>
                  <a:gd name="connsiteY14" fmla="*/ 493768 h 595967"/>
                  <a:gd name="connsiteX15" fmla="*/ 140664 w 237781"/>
                  <a:gd name="connsiteY15" fmla="*/ 102164 h 595967"/>
                  <a:gd name="connsiteX16" fmla="*/ 124478 w 237781"/>
                  <a:gd name="connsiteY16" fmla="*/ 85978 h 595967"/>
                  <a:gd name="connsiteX17" fmla="*/ 113339 w 237781"/>
                  <a:gd name="connsiteY17" fmla="*/ 85978 h 595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37781" h="595967">
                    <a:moveTo>
                      <a:pt x="90051" y="595968"/>
                    </a:moveTo>
                    <a:cubicBezTo>
                      <a:pt x="30353" y="595968"/>
                      <a:pt x="0" y="565614"/>
                      <a:pt x="0" y="504907"/>
                    </a:cubicBezTo>
                    <a:lnTo>
                      <a:pt x="0" y="90051"/>
                    </a:lnTo>
                    <a:cubicBezTo>
                      <a:pt x="0" y="30354"/>
                      <a:pt x="30353" y="0"/>
                      <a:pt x="90051" y="0"/>
                    </a:cubicBezTo>
                    <a:lnTo>
                      <a:pt x="147730" y="0"/>
                    </a:lnTo>
                    <a:cubicBezTo>
                      <a:pt x="208437" y="0"/>
                      <a:pt x="237781" y="30354"/>
                      <a:pt x="237781" y="90051"/>
                    </a:cubicBezTo>
                    <a:lnTo>
                      <a:pt x="237781" y="504907"/>
                    </a:lnTo>
                    <a:cubicBezTo>
                      <a:pt x="237781" y="565614"/>
                      <a:pt x="208437" y="595968"/>
                      <a:pt x="147730" y="595968"/>
                    </a:cubicBezTo>
                    <a:lnTo>
                      <a:pt x="90051" y="595968"/>
                    </a:lnTo>
                    <a:close/>
                    <a:moveTo>
                      <a:pt x="113339" y="85978"/>
                    </a:moveTo>
                    <a:cubicBezTo>
                      <a:pt x="102200" y="85978"/>
                      <a:pt x="97153" y="91025"/>
                      <a:pt x="97153" y="102164"/>
                    </a:cubicBezTo>
                    <a:lnTo>
                      <a:pt x="97153" y="493768"/>
                    </a:lnTo>
                    <a:cubicBezTo>
                      <a:pt x="97153" y="504907"/>
                      <a:pt x="102200" y="509954"/>
                      <a:pt x="113339" y="509954"/>
                    </a:cubicBezTo>
                    <a:lnTo>
                      <a:pt x="124478" y="509954"/>
                    </a:lnTo>
                    <a:cubicBezTo>
                      <a:pt x="135618" y="509954"/>
                      <a:pt x="140664" y="504907"/>
                      <a:pt x="140664" y="493768"/>
                    </a:cubicBezTo>
                    <a:lnTo>
                      <a:pt x="140664" y="102164"/>
                    </a:lnTo>
                    <a:cubicBezTo>
                      <a:pt x="140664" y="91025"/>
                      <a:pt x="135618" y="85978"/>
                      <a:pt x="124478" y="85978"/>
                    </a:cubicBezTo>
                    <a:lnTo>
                      <a:pt x="113339" y="85978"/>
                    </a:lnTo>
                    <a:close/>
                  </a:path>
                </a:pathLst>
              </a:custGeom>
              <a:grpFill/>
              <a:ln w="35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3600"/>
              </a:p>
            </p:txBody>
          </p:sp>
        </p:grp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C0417B86-5BC4-6229-83C9-C489EAFC75F4}"/>
                </a:ext>
              </a:extLst>
            </p:cNvPr>
            <p:cNvSpPr/>
            <p:nvPr/>
          </p:nvSpPr>
          <p:spPr>
            <a:xfrm>
              <a:off x="519842" y="405928"/>
              <a:ext cx="1303518" cy="268868"/>
            </a:xfrm>
            <a:custGeom>
              <a:avLst/>
              <a:gdLst>
                <a:gd name="connsiteX0" fmla="*/ 1152100 w 1284581"/>
                <a:gd name="connsiteY0" fmla="*/ 0 h 264962"/>
                <a:gd name="connsiteX1" fmla="*/ 1020809 w 1284581"/>
                <a:gd name="connsiteY1" fmla="*/ 114961 h 264962"/>
                <a:gd name="connsiteX2" fmla="*/ 621743 w 1284581"/>
                <a:gd name="connsiteY2" fmla="*/ 114961 h 264962"/>
                <a:gd name="connsiteX3" fmla="*/ 490451 w 1284581"/>
                <a:gd name="connsiteY3" fmla="*/ 0 h 264962"/>
                <a:gd name="connsiteX4" fmla="*/ 359159 w 1284581"/>
                <a:gd name="connsiteY4" fmla="*/ 114961 h 264962"/>
                <a:gd name="connsiteX5" fmla="*/ 263701 w 1284581"/>
                <a:gd name="connsiteY5" fmla="*/ 114961 h 264962"/>
                <a:gd name="connsiteX6" fmla="*/ 132481 w 1284581"/>
                <a:gd name="connsiteY6" fmla="*/ 0 h 264962"/>
                <a:gd name="connsiteX7" fmla="*/ 0 w 1284581"/>
                <a:gd name="connsiteY7" fmla="*/ 132481 h 264962"/>
                <a:gd name="connsiteX8" fmla="*/ 132481 w 1284581"/>
                <a:gd name="connsiteY8" fmla="*/ 264963 h 264962"/>
                <a:gd name="connsiteX9" fmla="*/ 261610 w 1284581"/>
                <a:gd name="connsiteY9" fmla="*/ 161970 h 264962"/>
                <a:gd name="connsiteX10" fmla="*/ 361358 w 1284581"/>
                <a:gd name="connsiteY10" fmla="*/ 161970 h 264962"/>
                <a:gd name="connsiteX11" fmla="*/ 490487 w 1284581"/>
                <a:gd name="connsiteY11" fmla="*/ 264963 h 264962"/>
                <a:gd name="connsiteX12" fmla="*/ 619616 w 1284581"/>
                <a:gd name="connsiteY12" fmla="*/ 161970 h 264962"/>
                <a:gd name="connsiteX13" fmla="*/ 1022971 w 1284581"/>
                <a:gd name="connsiteY13" fmla="*/ 161970 h 264962"/>
                <a:gd name="connsiteX14" fmla="*/ 1152100 w 1284581"/>
                <a:gd name="connsiteY14" fmla="*/ 264963 h 264962"/>
                <a:gd name="connsiteX15" fmla="*/ 1284581 w 1284581"/>
                <a:gd name="connsiteY15" fmla="*/ 132481 h 264962"/>
                <a:gd name="connsiteX16" fmla="*/ 1152100 w 1284581"/>
                <a:gd name="connsiteY16" fmla="*/ 0 h 264962"/>
                <a:gd name="connsiteX17" fmla="*/ 132481 w 1284581"/>
                <a:gd name="connsiteY17" fmla="*/ 217954 h 264962"/>
                <a:gd name="connsiteX18" fmla="*/ 46972 w 1284581"/>
                <a:gd name="connsiteY18" fmla="*/ 132445 h 264962"/>
                <a:gd name="connsiteX19" fmla="*/ 132481 w 1284581"/>
                <a:gd name="connsiteY19" fmla="*/ 46936 h 264962"/>
                <a:gd name="connsiteX20" fmla="*/ 217990 w 1284581"/>
                <a:gd name="connsiteY20" fmla="*/ 132445 h 264962"/>
                <a:gd name="connsiteX21" fmla="*/ 132481 w 1284581"/>
                <a:gd name="connsiteY21" fmla="*/ 217954 h 264962"/>
                <a:gd name="connsiteX22" fmla="*/ 490487 w 1284581"/>
                <a:gd name="connsiteY22" fmla="*/ 217954 h 264962"/>
                <a:gd name="connsiteX23" fmla="*/ 404978 w 1284581"/>
                <a:gd name="connsiteY23" fmla="*/ 132445 h 264962"/>
                <a:gd name="connsiteX24" fmla="*/ 490487 w 1284581"/>
                <a:gd name="connsiteY24" fmla="*/ 46936 h 264962"/>
                <a:gd name="connsiteX25" fmla="*/ 575996 w 1284581"/>
                <a:gd name="connsiteY25" fmla="*/ 132445 h 264962"/>
                <a:gd name="connsiteX26" fmla="*/ 490487 w 1284581"/>
                <a:gd name="connsiteY26" fmla="*/ 217954 h 264962"/>
                <a:gd name="connsiteX27" fmla="*/ 1152100 w 1284581"/>
                <a:gd name="connsiteY27" fmla="*/ 217954 h 264962"/>
                <a:gd name="connsiteX28" fmla="*/ 1066591 w 1284581"/>
                <a:gd name="connsiteY28" fmla="*/ 132445 h 264962"/>
                <a:gd name="connsiteX29" fmla="*/ 1152100 w 1284581"/>
                <a:gd name="connsiteY29" fmla="*/ 46936 h 264962"/>
                <a:gd name="connsiteX30" fmla="*/ 1237609 w 1284581"/>
                <a:gd name="connsiteY30" fmla="*/ 132445 h 264962"/>
                <a:gd name="connsiteX31" fmla="*/ 1152100 w 1284581"/>
                <a:gd name="connsiteY31" fmla="*/ 217954 h 2649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284581" h="264962">
                  <a:moveTo>
                    <a:pt x="1152100" y="0"/>
                  </a:moveTo>
                  <a:cubicBezTo>
                    <a:pt x="1084868" y="0"/>
                    <a:pt x="1029388" y="50073"/>
                    <a:pt x="1020809" y="114961"/>
                  </a:cubicBezTo>
                  <a:lnTo>
                    <a:pt x="621743" y="114961"/>
                  </a:lnTo>
                  <a:cubicBezTo>
                    <a:pt x="613163" y="50073"/>
                    <a:pt x="557683" y="0"/>
                    <a:pt x="490451" y="0"/>
                  </a:cubicBezTo>
                  <a:cubicBezTo>
                    <a:pt x="423219" y="0"/>
                    <a:pt x="367739" y="50073"/>
                    <a:pt x="359159" y="114961"/>
                  </a:cubicBezTo>
                  <a:lnTo>
                    <a:pt x="263701" y="114961"/>
                  </a:lnTo>
                  <a:cubicBezTo>
                    <a:pt x="255193" y="50073"/>
                    <a:pt x="199713" y="0"/>
                    <a:pt x="132481" y="0"/>
                  </a:cubicBezTo>
                  <a:cubicBezTo>
                    <a:pt x="59301" y="0"/>
                    <a:pt x="0" y="59301"/>
                    <a:pt x="0" y="132481"/>
                  </a:cubicBezTo>
                  <a:cubicBezTo>
                    <a:pt x="0" y="205662"/>
                    <a:pt x="59301" y="264963"/>
                    <a:pt x="132481" y="264963"/>
                  </a:cubicBezTo>
                  <a:cubicBezTo>
                    <a:pt x="195495" y="264963"/>
                    <a:pt x="248200" y="220947"/>
                    <a:pt x="261610" y="161970"/>
                  </a:cubicBezTo>
                  <a:lnTo>
                    <a:pt x="361358" y="161970"/>
                  </a:lnTo>
                  <a:cubicBezTo>
                    <a:pt x="374769" y="220947"/>
                    <a:pt x="427473" y="264963"/>
                    <a:pt x="490487" y="264963"/>
                  </a:cubicBezTo>
                  <a:cubicBezTo>
                    <a:pt x="553501" y="264963"/>
                    <a:pt x="606205" y="220947"/>
                    <a:pt x="619616" y="161970"/>
                  </a:cubicBezTo>
                  <a:lnTo>
                    <a:pt x="1022971" y="161970"/>
                  </a:lnTo>
                  <a:cubicBezTo>
                    <a:pt x="1036382" y="220947"/>
                    <a:pt x="1089086" y="264963"/>
                    <a:pt x="1152100" y="264963"/>
                  </a:cubicBezTo>
                  <a:cubicBezTo>
                    <a:pt x="1225280" y="264963"/>
                    <a:pt x="1284581" y="205662"/>
                    <a:pt x="1284581" y="132481"/>
                  </a:cubicBezTo>
                  <a:cubicBezTo>
                    <a:pt x="1284581" y="59301"/>
                    <a:pt x="1225280" y="0"/>
                    <a:pt x="1152100" y="0"/>
                  </a:cubicBezTo>
                  <a:close/>
                  <a:moveTo>
                    <a:pt x="132481" y="217954"/>
                  </a:moveTo>
                  <a:cubicBezTo>
                    <a:pt x="85329" y="217954"/>
                    <a:pt x="46972" y="179598"/>
                    <a:pt x="46972" y="132445"/>
                  </a:cubicBezTo>
                  <a:cubicBezTo>
                    <a:pt x="46972" y="85293"/>
                    <a:pt x="85329" y="46936"/>
                    <a:pt x="132481" y="46936"/>
                  </a:cubicBezTo>
                  <a:cubicBezTo>
                    <a:pt x="179634" y="46936"/>
                    <a:pt x="217990" y="85293"/>
                    <a:pt x="217990" y="132445"/>
                  </a:cubicBezTo>
                  <a:cubicBezTo>
                    <a:pt x="217990" y="179598"/>
                    <a:pt x="179634" y="217954"/>
                    <a:pt x="132481" y="217954"/>
                  </a:cubicBezTo>
                  <a:close/>
                  <a:moveTo>
                    <a:pt x="490487" y="217954"/>
                  </a:moveTo>
                  <a:cubicBezTo>
                    <a:pt x="443335" y="217954"/>
                    <a:pt x="404978" y="179598"/>
                    <a:pt x="404978" y="132445"/>
                  </a:cubicBezTo>
                  <a:cubicBezTo>
                    <a:pt x="404978" y="85293"/>
                    <a:pt x="443335" y="46936"/>
                    <a:pt x="490487" y="46936"/>
                  </a:cubicBezTo>
                  <a:cubicBezTo>
                    <a:pt x="537640" y="46936"/>
                    <a:pt x="575996" y="85293"/>
                    <a:pt x="575996" y="132445"/>
                  </a:cubicBezTo>
                  <a:cubicBezTo>
                    <a:pt x="575996" y="179598"/>
                    <a:pt x="537640" y="217954"/>
                    <a:pt x="490487" y="217954"/>
                  </a:cubicBezTo>
                  <a:close/>
                  <a:moveTo>
                    <a:pt x="1152100" y="217954"/>
                  </a:moveTo>
                  <a:cubicBezTo>
                    <a:pt x="1104948" y="217954"/>
                    <a:pt x="1066591" y="179598"/>
                    <a:pt x="1066591" y="132445"/>
                  </a:cubicBezTo>
                  <a:cubicBezTo>
                    <a:pt x="1066591" y="85293"/>
                    <a:pt x="1104948" y="46936"/>
                    <a:pt x="1152100" y="46936"/>
                  </a:cubicBezTo>
                  <a:cubicBezTo>
                    <a:pt x="1199253" y="46936"/>
                    <a:pt x="1237609" y="85293"/>
                    <a:pt x="1237609" y="132445"/>
                  </a:cubicBezTo>
                  <a:cubicBezTo>
                    <a:pt x="1237609" y="179598"/>
                    <a:pt x="1199253" y="217954"/>
                    <a:pt x="1152100" y="217954"/>
                  </a:cubicBezTo>
                  <a:close/>
                </a:path>
              </a:pathLst>
            </a:custGeom>
            <a:solidFill>
              <a:srgbClr val="2E2D2B"/>
            </a:solidFill>
            <a:ln w="3596" cap="flat">
              <a:solidFill>
                <a:srgbClr val="2E2D2B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88DB97DB-6E7F-3352-1EFA-1832102842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98346" y="392559"/>
            <a:ext cx="2292605" cy="852200"/>
          </a:xfrm>
          <a:prstGeom prst="rect">
            <a:avLst/>
          </a:prstGeom>
        </p:spPr>
      </p:pic>
      <p:sp>
        <p:nvSpPr>
          <p:cNvPr id="62" name="Title 61">
            <a:extLst>
              <a:ext uri="{FF2B5EF4-FFF2-40B4-BE49-F238E27FC236}">
                <a16:creationId xmlns:a16="http://schemas.microsoft.com/office/drawing/2014/main" id="{BB6BBACC-6B99-4433-2773-521057E1190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908550" y="3971925"/>
            <a:ext cx="1978025" cy="690563"/>
          </a:xfrm>
          <a:prstGeom prst="rect">
            <a:avLst/>
          </a:prstGeom>
        </p:spPr>
        <p:txBody>
          <a:bodyPr/>
          <a:lstStyle/>
          <a:p>
            <a:r>
              <a:rPr lang="en-US" sz="1700" cap="none" spc="0">
                <a:solidFill>
                  <a:schemeClr val="bg1"/>
                </a:solidFill>
                <a:latin typeface="Akkurat LL" panose="020B0504020101010102" pitchFamily="34" charset="-126"/>
                <a:ea typeface="Akkurat LL" panose="020B0504020101010102" pitchFamily="34" charset="-126"/>
                <a:cs typeface="Akkurat LL" panose="020B0504020101010102" pitchFamily="34" charset="-126"/>
              </a:rPr>
              <a:t>Project partners</a:t>
            </a:r>
          </a:p>
        </p:txBody>
      </p:sp>
      <p:graphicFrame>
        <p:nvGraphicFramePr>
          <p:cNvPr id="5" name="Table 41">
            <a:extLst>
              <a:ext uri="{FF2B5EF4-FFF2-40B4-BE49-F238E27FC236}">
                <a16:creationId xmlns:a16="http://schemas.microsoft.com/office/drawing/2014/main" id="{FA9F16FB-F55B-90FB-B8A4-26C6E6D62C43}"/>
              </a:ext>
            </a:extLst>
          </p:cNvPr>
          <p:cNvGraphicFramePr>
            <a:graphicFrameLocks noGrp="1"/>
          </p:cNvGraphicFramePr>
          <p:nvPr/>
        </p:nvGraphicFramePr>
        <p:xfrm>
          <a:off x="5005200" y="5844342"/>
          <a:ext cx="6331388" cy="8658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90132">
                  <a:extLst>
                    <a:ext uri="{9D8B030D-6E8A-4147-A177-3AD203B41FA5}">
                      <a16:colId xmlns:a16="http://schemas.microsoft.com/office/drawing/2014/main" val="1923030725"/>
                    </a:ext>
                  </a:extLst>
                </a:gridCol>
                <a:gridCol w="1911062">
                  <a:extLst>
                    <a:ext uri="{9D8B030D-6E8A-4147-A177-3AD203B41FA5}">
                      <a16:colId xmlns:a16="http://schemas.microsoft.com/office/drawing/2014/main" val="44041538"/>
                    </a:ext>
                  </a:extLst>
                </a:gridCol>
                <a:gridCol w="1755005">
                  <a:extLst>
                    <a:ext uri="{9D8B030D-6E8A-4147-A177-3AD203B41FA5}">
                      <a16:colId xmlns:a16="http://schemas.microsoft.com/office/drawing/2014/main" val="3055567320"/>
                    </a:ext>
                  </a:extLst>
                </a:gridCol>
                <a:gridCol w="1175189">
                  <a:extLst>
                    <a:ext uri="{9D8B030D-6E8A-4147-A177-3AD203B41FA5}">
                      <a16:colId xmlns:a16="http://schemas.microsoft.com/office/drawing/2014/main" val="3187526412"/>
                    </a:ext>
                  </a:extLst>
                </a:gridCol>
              </a:tblGrid>
              <a:tr h="535386"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Centre for Digital </a:t>
                      </a:r>
                      <a:b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</a:b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Built Britain</a:t>
                      </a:r>
                    </a:p>
                  </a:txBody>
                  <a:tcPr marL="36000" marR="36000" marT="72000" marB="72000"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Joint Centre for Excellence </a:t>
                      </a:r>
                      <a:b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</a:b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In Environmental Intelligence</a:t>
                      </a:r>
                    </a:p>
                  </a:txBody>
                  <a:tcPr marL="36000" marR="36000" marT="72000" marB="72000"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Department for Business, </a:t>
                      </a:r>
                      <a:b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</a:b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Energy &amp; Industrial Strategy</a:t>
                      </a:r>
                    </a:p>
                  </a:txBody>
                  <a:tcPr marL="36000" marR="36000" marT="72000" marB="72000"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0"/>
                        </a:spcAft>
                      </a:pP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National Digital </a:t>
                      </a:r>
                      <a:b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</a:b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Twin Programme</a:t>
                      </a:r>
                    </a:p>
                  </a:txBody>
                  <a:tcPr marL="36000" marR="36000" marT="72000" marB="72000"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4486937"/>
                  </a:ext>
                </a:extLst>
              </a:tr>
              <a:tr h="3304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Cambridge University</a:t>
                      </a:r>
                    </a:p>
                  </a:txBody>
                  <a:tcPr marL="36000" marR="36000" marT="36000" marB="72000" anchor="ctr"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0"/>
                        </a:spcAft>
                      </a:pP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Crocodile Media</a:t>
                      </a:r>
                    </a:p>
                  </a:txBody>
                  <a:tcPr marL="36000" marR="36000" marT="36000" marB="72000" anchor="ctr"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0"/>
                        </a:spcAft>
                      </a:pP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Mott MacDonald</a:t>
                      </a:r>
                    </a:p>
                  </a:txBody>
                  <a:tcPr marL="36000" marR="36000" marT="36000" marB="72000" anchor="ctr"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>
                          <a:solidFill>
                            <a:srgbClr val="AFD3C9"/>
                          </a:solidFill>
                          <a:latin typeface="Akkurat LL" panose="020B0504020101010102" pitchFamily="34" charset="-126"/>
                          <a:ea typeface="Akkurat LL" panose="020B0504020101010102" pitchFamily="34" charset="-126"/>
                          <a:cs typeface="Akkurat LL" panose="020B0504020101010102" pitchFamily="34" charset="-126"/>
                        </a:rPr>
                        <a:t>ESRI UK</a:t>
                      </a:r>
                    </a:p>
                  </a:txBody>
                  <a:tcPr marL="36000" marR="36000" marT="36000" marB="72000" anchor="ctr"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3443172"/>
                  </a:ext>
                </a:extLst>
              </a:tr>
            </a:tbl>
          </a:graphicData>
        </a:graphic>
      </p:graphicFrame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F633911-7BA6-FCC6-109C-3B0568AC0DD3}"/>
              </a:ext>
            </a:extLst>
          </p:cNvPr>
          <p:cNvSpPr/>
          <p:nvPr/>
        </p:nvSpPr>
        <p:spPr>
          <a:xfrm rot="19695256">
            <a:off x="6872471" y="57257"/>
            <a:ext cx="7211370" cy="3942512"/>
          </a:xfrm>
          <a:prstGeom prst="roundRect">
            <a:avLst>
              <a:gd name="adj" fmla="val 50000"/>
            </a:avLst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B61805FF-DD31-D450-60D7-5792538E96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2060" y="3297506"/>
            <a:ext cx="1612719" cy="637086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C7798142-F2AC-B697-88BF-19D27CB508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622307" y="3505888"/>
            <a:ext cx="1473218" cy="465592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2ED284D9-7F5E-AA99-03C3-C4F3263532D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778849" y="684979"/>
            <a:ext cx="1151229" cy="56336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4E300D33-A3E2-B5F9-262B-3AD0939291A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451072" y="2434137"/>
            <a:ext cx="655552" cy="65555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C3F5611A-93FC-17B7-EC27-99F678DEEC1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279724" y="4199418"/>
            <a:ext cx="1412948" cy="506423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697E03DC-2240-E563-BB7F-165FF784772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85711" y="5935837"/>
            <a:ext cx="1459215" cy="416219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83417F8-BD92-6950-9B35-048C6BA508C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8162441" y="1505930"/>
            <a:ext cx="1827008" cy="471089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94A7E7A8-84E7-7229-B5F1-829504A2ECB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28963" y="5055529"/>
            <a:ext cx="1572709" cy="375480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61130D03-0379-8A06-30AE-2F373716AD4D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11821" t="11820" r="11821" b="11820"/>
          <a:stretch/>
        </p:blipFill>
        <p:spPr>
          <a:xfrm>
            <a:off x="2275958" y="4851678"/>
            <a:ext cx="1103036" cy="842949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1923105-E5DE-6B02-175D-A33F688F6A36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0412484" y="1513084"/>
            <a:ext cx="1700019" cy="556370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80134813-A6F0-918E-87DC-A3F2DDA5F504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633322" y="3344737"/>
            <a:ext cx="1361581" cy="672815"/>
          </a:xfrm>
          <a:prstGeom prst="rect">
            <a:avLst/>
          </a:prstGeom>
        </p:spPr>
      </p:pic>
      <p:grpSp>
        <p:nvGrpSpPr>
          <p:cNvPr id="39" name="Graphic 24">
            <a:extLst>
              <a:ext uri="{FF2B5EF4-FFF2-40B4-BE49-F238E27FC236}">
                <a16:creationId xmlns:a16="http://schemas.microsoft.com/office/drawing/2014/main" id="{8418270C-6B71-F86B-D294-9DA29E27435B}"/>
              </a:ext>
            </a:extLst>
          </p:cNvPr>
          <p:cNvGrpSpPr/>
          <p:nvPr/>
        </p:nvGrpSpPr>
        <p:grpSpPr>
          <a:xfrm>
            <a:off x="9290227" y="743053"/>
            <a:ext cx="1015079" cy="431737"/>
            <a:chOff x="7500302" y="735529"/>
            <a:chExt cx="1228246" cy="522402"/>
          </a:xfrm>
          <a:solidFill>
            <a:schemeClr val="bg1"/>
          </a:solidFill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DFE3F380-AD39-6839-E67E-07407F73A6B6}"/>
                </a:ext>
              </a:extLst>
            </p:cNvPr>
            <p:cNvSpPr/>
            <p:nvPr/>
          </p:nvSpPr>
          <p:spPr>
            <a:xfrm>
              <a:off x="7829344" y="735529"/>
              <a:ext cx="276875" cy="281161"/>
            </a:xfrm>
            <a:custGeom>
              <a:avLst/>
              <a:gdLst>
                <a:gd name="connsiteX0" fmla="*/ 276570 w 276875"/>
                <a:gd name="connsiteY0" fmla="*/ 182094 h 281161"/>
                <a:gd name="connsiteX1" fmla="*/ 216382 w 276875"/>
                <a:gd name="connsiteY1" fmla="*/ 182094 h 281161"/>
                <a:gd name="connsiteX2" fmla="*/ 141010 w 276875"/>
                <a:gd name="connsiteY2" fmla="*/ 227526 h 281161"/>
                <a:gd name="connsiteX3" fmla="*/ 55963 w 276875"/>
                <a:gd name="connsiteY3" fmla="*/ 140091 h 281161"/>
                <a:gd name="connsiteX4" fmla="*/ 141010 w 276875"/>
                <a:gd name="connsiteY4" fmla="*/ 53636 h 281161"/>
                <a:gd name="connsiteX5" fmla="*/ 216933 w 276875"/>
                <a:gd name="connsiteY5" fmla="*/ 99741 h 281161"/>
                <a:gd name="connsiteX6" fmla="*/ 276876 w 276875"/>
                <a:gd name="connsiteY6" fmla="*/ 99741 h 281161"/>
                <a:gd name="connsiteX7" fmla="*/ 141071 w 276875"/>
                <a:gd name="connsiteY7" fmla="*/ 0 h 281161"/>
                <a:gd name="connsiteX8" fmla="*/ 0 w 276875"/>
                <a:gd name="connsiteY8" fmla="*/ 140091 h 281161"/>
                <a:gd name="connsiteX9" fmla="*/ 141071 w 276875"/>
                <a:gd name="connsiteY9" fmla="*/ 281162 h 281161"/>
                <a:gd name="connsiteX10" fmla="*/ 276570 w 276875"/>
                <a:gd name="connsiteY10" fmla="*/ 182094 h 281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6875" h="281161">
                  <a:moveTo>
                    <a:pt x="276570" y="182094"/>
                  </a:moveTo>
                  <a:lnTo>
                    <a:pt x="216382" y="182094"/>
                  </a:lnTo>
                  <a:cubicBezTo>
                    <a:pt x="202055" y="210382"/>
                    <a:pt x="173338" y="227526"/>
                    <a:pt x="141010" y="227526"/>
                  </a:cubicBezTo>
                  <a:cubicBezTo>
                    <a:pt x="94843" y="227526"/>
                    <a:pt x="55963" y="192503"/>
                    <a:pt x="55963" y="140091"/>
                  </a:cubicBezTo>
                  <a:cubicBezTo>
                    <a:pt x="55963" y="88108"/>
                    <a:pt x="94904" y="53636"/>
                    <a:pt x="141010" y="53636"/>
                  </a:cubicBezTo>
                  <a:cubicBezTo>
                    <a:pt x="173767" y="53636"/>
                    <a:pt x="202789" y="71086"/>
                    <a:pt x="216933" y="99741"/>
                  </a:cubicBezTo>
                  <a:lnTo>
                    <a:pt x="276876" y="99741"/>
                  </a:lnTo>
                  <a:cubicBezTo>
                    <a:pt x="261018" y="39676"/>
                    <a:pt x="209096" y="0"/>
                    <a:pt x="141071" y="0"/>
                  </a:cubicBezTo>
                  <a:cubicBezTo>
                    <a:pt x="58718" y="0"/>
                    <a:pt x="0" y="58045"/>
                    <a:pt x="0" y="140091"/>
                  </a:cubicBezTo>
                  <a:cubicBezTo>
                    <a:pt x="0" y="222627"/>
                    <a:pt x="58718" y="281162"/>
                    <a:pt x="141071" y="281162"/>
                  </a:cubicBezTo>
                  <a:cubicBezTo>
                    <a:pt x="208606" y="281162"/>
                    <a:pt x="260222" y="241792"/>
                    <a:pt x="276570" y="182094"/>
                  </a:cubicBezTo>
                  <a:close/>
                </a:path>
              </a:pathLst>
            </a:custGeom>
            <a:grpFill/>
            <a:ln w="61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EFE83780-3F59-0417-0F97-8639AC8624CE}"/>
                </a:ext>
              </a:extLst>
            </p:cNvPr>
            <p:cNvSpPr/>
            <p:nvPr/>
          </p:nvSpPr>
          <p:spPr>
            <a:xfrm>
              <a:off x="7925473" y="1122248"/>
              <a:ext cx="22226" cy="132988"/>
            </a:xfrm>
            <a:custGeom>
              <a:avLst/>
              <a:gdLst>
                <a:gd name="connsiteX0" fmla="*/ 0 w 22226"/>
                <a:gd name="connsiteY0" fmla="*/ 0 h 132988"/>
                <a:gd name="connsiteX1" fmla="*/ 22226 w 22226"/>
                <a:gd name="connsiteY1" fmla="*/ 0 h 132988"/>
                <a:gd name="connsiteX2" fmla="*/ 22226 w 22226"/>
                <a:gd name="connsiteY2" fmla="*/ 132989 h 132988"/>
                <a:gd name="connsiteX3" fmla="*/ 0 w 22226"/>
                <a:gd name="connsiteY3" fmla="*/ 132989 h 132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26" h="132988">
                  <a:moveTo>
                    <a:pt x="0" y="0"/>
                  </a:moveTo>
                  <a:lnTo>
                    <a:pt x="22226" y="0"/>
                  </a:lnTo>
                  <a:lnTo>
                    <a:pt x="22226" y="132989"/>
                  </a:lnTo>
                  <a:lnTo>
                    <a:pt x="0" y="132989"/>
                  </a:lnTo>
                  <a:close/>
                </a:path>
              </a:pathLst>
            </a:custGeom>
            <a:grpFill/>
            <a:ln w="61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D50C9DD2-FB88-4311-1F6F-DF9317AF8266}"/>
                </a:ext>
              </a:extLst>
            </p:cNvPr>
            <p:cNvSpPr/>
            <p:nvPr/>
          </p:nvSpPr>
          <p:spPr>
            <a:xfrm>
              <a:off x="7500302" y="735529"/>
              <a:ext cx="281805" cy="281161"/>
            </a:xfrm>
            <a:custGeom>
              <a:avLst/>
              <a:gdLst>
                <a:gd name="connsiteX0" fmla="*/ 274427 w 281805"/>
                <a:gd name="connsiteY0" fmla="*/ 191952 h 281161"/>
                <a:gd name="connsiteX1" fmla="*/ 211667 w 281805"/>
                <a:gd name="connsiteY1" fmla="*/ 191952 h 281161"/>
                <a:gd name="connsiteX2" fmla="*/ 211423 w 281805"/>
                <a:gd name="connsiteY2" fmla="*/ 192442 h 281161"/>
                <a:gd name="connsiteX3" fmla="*/ 140581 w 281805"/>
                <a:gd name="connsiteY3" fmla="*/ 227526 h 281161"/>
                <a:gd name="connsiteX4" fmla="*/ 130356 w 281805"/>
                <a:gd name="connsiteY4" fmla="*/ 226913 h 281161"/>
                <a:gd name="connsiteX5" fmla="*/ 129621 w 281805"/>
                <a:gd name="connsiteY5" fmla="*/ 226852 h 281161"/>
                <a:gd name="connsiteX6" fmla="*/ 126560 w 281805"/>
                <a:gd name="connsiteY6" fmla="*/ 226423 h 281161"/>
                <a:gd name="connsiteX7" fmla="*/ 124600 w 281805"/>
                <a:gd name="connsiteY7" fmla="*/ 226117 h 281161"/>
                <a:gd name="connsiteX8" fmla="*/ 71638 w 281805"/>
                <a:gd name="connsiteY8" fmla="*/ 191033 h 281161"/>
                <a:gd name="connsiteX9" fmla="*/ 66433 w 281805"/>
                <a:gd name="connsiteY9" fmla="*/ 182339 h 281161"/>
                <a:gd name="connsiteX10" fmla="*/ 58290 w 281805"/>
                <a:gd name="connsiteY10" fmla="*/ 160297 h 281161"/>
                <a:gd name="connsiteX11" fmla="*/ 219811 w 281805"/>
                <a:gd name="connsiteY11" fmla="*/ 160297 h 281161"/>
                <a:gd name="connsiteX12" fmla="*/ 281101 w 281805"/>
                <a:gd name="connsiteY12" fmla="*/ 160297 h 281161"/>
                <a:gd name="connsiteX13" fmla="*/ 281162 w 281805"/>
                <a:gd name="connsiteY13" fmla="*/ 159439 h 281161"/>
                <a:gd name="connsiteX14" fmla="*/ 245649 w 281805"/>
                <a:gd name="connsiteY14" fmla="*/ 42738 h 281161"/>
                <a:gd name="connsiteX15" fmla="*/ 140581 w 281805"/>
                <a:gd name="connsiteY15" fmla="*/ 0 h 281161"/>
                <a:gd name="connsiteX16" fmla="*/ 0 w 281805"/>
                <a:gd name="connsiteY16" fmla="*/ 140581 h 281161"/>
                <a:gd name="connsiteX17" fmla="*/ 140581 w 281805"/>
                <a:gd name="connsiteY17" fmla="*/ 281162 h 281161"/>
                <a:gd name="connsiteX18" fmla="*/ 273998 w 281805"/>
                <a:gd name="connsiteY18" fmla="*/ 193176 h 281161"/>
                <a:gd name="connsiteX19" fmla="*/ 274427 w 281805"/>
                <a:gd name="connsiteY19" fmla="*/ 191952 h 281161"/>
                <a:gd name="connsiteX20" fmla="*/ 73597 w 281805"/>
                <a:gd name="connsiteY20" fmla="*/ 85781 h 281161"/>
                <a:gd name="connsiteX21" fmla="*/ 134213 w 281805"/>
                <a:gd name="connsiteY21" fmla="*/ 53881 h 281161"/>
                <a:gd name="connsiteX22" fmla="*/ 140642 w 281805"/>
                <a:gd name="connsiteY22" fmla="*/ 53636 h 281161"/>
                <a:gd name="connsiteX23" fmla="*/ 221709 w 281805"/>
                <a:gd name="connsiteY23" fmla="*/ 114804 h 281161"/>
                <a:gd name="connsiteX24" fmla="*/ 218341 w 281805"/>
                <a:gd name="connsiteY24" fmla="*/ 114804 h 281161"/>
                <a:gd name="connsiteX25" fmla="*/ 59208 w 281805"/>
                <a:gd name="connsiteY25" fmla="*/ 114804 h 281161"/>
                <a:gd name="connsiteX26" fmla="*/ 73597 w 281805"/>
                <a:gd name="connsiteY26" fmla="*/ 85781 h 281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81805" h="281161">
                  <a:moveTo>
                    <a:pt x="274427" y="191952"/>
                  </a:moveTo>
                  <a:lnTo>
                    <a:pt x="211667" y="191952"/>
                  </a:lnTo>
                  <a:lnTo>
                    <a:pt x="211423" y="192442"/>
                  </a:lnTo>
                  <a:cubicBezTo>
                    <a:pt x="198809" y="214117"/>
                    <a:pt x="171685" y="227526"/>
                    <a:pt x="140581" y="227526"/>
                  </a:cubicBezTo>
                  <a:cubicBezTo>
                    <a:pt x="137091" y="227526"/>
                    <a:pt x="133723" y="227281"/>
                    <a:pt x="130356" y="226913"/>
                  </a:cubicBezTo>
                  <a:cubicBezTo>
                    <a:pt x="130111" y="226913"/>
                    <a:pt x="129866" y="226852"/>
                    <a:pt x="129621" y="226852"/>
                  </a:cubicBezTo>
                  <a:cubicBezTo>
                    <a:pt x="128580" y="226730"/>
                    <a:pt x="127601" y="226607"/>
                    <a:pt x="126560" y="226423"/>
                  </a:cubicBezTo>
                  <a:cubicBezTo>
                    <a:pt x="125886" y="226301"/>
                    <a:pt x="125274" y="226240"/>
                    <a:pt x="124600" y="226117"/>
                  </a:cubicBezTo>
                  <a:cubicBezTo>
                    <a:pt x="102742" y="222199"/>
                    <a:pt x="84006" y="209218"/>
                    <a:pt x="71638" y="191033"/>
                  </a:cubicBezTo>
                  <a:cubicBezTo>
                    <a:pt x="69739" y="188278"/>
                    <a:pt x="68025" y="185339"/>
                    <a:pt x="66433" y="182339"/>
                  </a:cubicBezTo>
                  <a:cubicBezTo>
                    <a:pt x="62821" y="175481"/>
                    <a:pt x="60065" y="168073"/>
                    <a:pt x="58290" y="160297"/>
                  </a:cubicBezTo>
                  <a:lnTo>
                    <a:pt x="219811" y="160297"/>
                  </a:lnTo>
                  <a:lnTo>
                    <a:pt x="281101" y="160297"/>
                  </a:lnTo>
                  <a:lnTo>
                    <a:pt x="281162" y="159439"/>
                  </a:lnTo>
                  <a:cubicBezTo>
                    <a:pt x="284897" y="113028"/>
                    <a:pt x="272284" y="71576"/>
                    <a:pt x="245649" y="42738"/>
                  </a:cubicBezTo>
                  <a:cubicBezTo>
                    <a:pt x="220178" y="15185"/>
                    <a:pt x="182890" y="0"/>
                    <a:pt x="140581" y="0"/>
                  </a:cubicBezTo>
                  <a:cubicBezTo>
                    <a:pt x="59147" y="0"/>
                    <a:pt x="0" y="59147"/>
                    <a:pt x="0" y="140581"/>
                  </a:cubicBezTo>
                  <a:cubicBezTo>
                    <a:pt x="0" y="222015"/>
                    <a:pt x="59147" y="281162"/>
                    <a:pt x="140581" y="281162"/>
                  </a:cubicBezTo>
                  <a:cubicBezTo>
                    <a:pt x="203953" y="281162"/>
                    <a:pt x="255079" y="247425"/>
                    <a:pt x="273998" y="193176"/>
                  </a:cubicBezTo>
                  <a:lnTo>
                    <a:pt x="274427" y="191952"/>
                  </a:lnTo>
                  <a:close/>
                  <a:moveTo>
                    <a:pt x="73597" y="85781"/>
                  </a:moveTo>
                  <a:cubicBezTo>
                    <a:pt x="87802" y="67168"/>
                    <a:pt x="109416" y="55106"/>
                    <a:pt x="134213" y="53881"/>
                  </a:cubicBezTo>
                  <a:cubicBezTo>
                    <a:pt x="136295" y="53759"/>
                    <a:pt x="138438" y="53636"/>
                    <a:pt x="140642" y="53636"/>
                  </a:cubicBezTo>
                  <a:cubicBezTo>
                    <a:pt x="180441" y="53636"/>
                    <a:pt x="211423" y="77026"/>
                    <a:pt x="221709" y="114804"/>
                  </a:cubicBezTo>
                  <a:lnTo>
                    <a:pt x="218341" y="114804"/>
                  </a:lnTo>
                  <a:lnTo>
                    <a:pt x="59208" y="114804"/>
                  </a:lnTo>
                  <a:cubicBezTo>
                    <a:pt x="62208" y="104027"/>
                    <a:pt x="67107" y="94231"/>
                    <a:pt x="73597" y="85781"/>
                  </a:cubicBezTo>
                  <a:close/>
                </a:path>
              </a:pathLst>
            </a:custGeom>
            <a:grpFill/>
            <a:ln w="61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0D10D5B-A074-1816-BA5B-073B7E6E2249}"/>
                </a:ext>
              </a:extLst>
            </p:cNvPr>
            <p:cNvSpPr/>
            <p:nvPr/>
          </p:nvSpPr>
          <p:spPr>
            <a:xfrm>
              <a:off x="7768973" y="1122248"/>
              <a:ext cx="94230" cy="132988"/>
            </a:xfrm>
            <a:custGeom>
              <a:avLst/>
              <a:gdLst>
                <a:gd name="connsiteX0" fmla="*/ 0 w 94230"/>
                <a:gd name="connsiteY0" fmla="*/ 132989 h 132988"/>
                <a:gd name="connsiteX1" fmla="*/ 22226 w 94230"/>
                <a:gd name="connsiteY1" fmla="*/ 132989 h 132988"/>
                <a:gd name="connsiteX2" fmla="*/ 22226 w 94230"/>
                <a:gd name="connsiteY2" fmla="*/ 81740 h 132988"/>
                <a:gd name="connsiteX3" fmla="*/ 90618 w 94230"/>
                <a:gd name="connsiteY3" fmla="*/ 81740 h 132988"/>
                <a:gd name="connsiteX4" fmla="*/ 90618 w 94230"/>
                <a:gd name="connsiteY4" fmla="*/ 61596 h 132988"/>
                <a:gd name="connsiteX5" fmla="*/ 22226 w 94230"/>
                <a:gd name="connsiteY5" fmla="*/ 61596 h 132988"/>
                <a:gd name="connsiteX6" fmla="*/ 22226 w 94230"/>
                <a:gd name="connsiteY6" fmla="*/ 20512 h 132988"/>
                <a:gd name="connsiteX7" fmla="*/ 94231 w 94230"/>
                <a:gd name="connsiteY7" fmla="*/ 20512 h 132988"/>
                <a:gd name="connsiteX8" fmla="*/ 94231 w 94230"/>
                <a:gd name="connsiteY8" fmla="*/ 0 h 132988"/>
                <a:gd name="connsiteX9" fmla="*/ 0 w 94230"/>
                <a:gd name="connsiteY9" fmla="*/ 0 h 132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4230" h="132988">
                  <a:moveTo>
                    <a:pt x="0" y="132989"/>
                  </a:moveTo>
                  <a:lnTo>
                    <a:pt x="22226" y="132989"/>
                  </a:lnTo>
                  <a:lnTo>
                    <a:pt x="22226" y="81740"/>
                  </a:lnTo>
                  <a:lnTo>
                    <a:pt x="90618" y="81740"/>
                  </a:lnTo>
                  <a:lnTo>
                    <a:pt x="90618" y="61596"/>
                  </a:lnTo>
                  <a:lnTo>
                    <a:pt x="22226" y="61596"/>
                  </a:lnTo>
                  <a:lnTo>
                    <a:pt x="22226" y="20512"/>
                  </a:lnTo>
                  <a:lnTo>
                    <a:pt x="94231" y="20512"/>
                  </a:lnTo>
                  <a:lnTo>
                    <a:pt x="9423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1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69748C7-2379-4732-0A79-2041FD107478}"/>
                </a:ext>
              </a:extLst>
            </p:cNvPr>
            <p:cNvSpPr/>
            <p:nvPr/>
          </p:nvSpPr>
          <p:spPr>
            <a:xfrm>
              <a:off x="8163653" y="1122248"/>
              <a:ext cx="141193" cy="132988"/>
            </a:xfrm>
            <a:custGeom>
              <a:avLst/>
              <a:gdLst>
                <a:gd name="connsiteX0" fmla="*/ 70719 w 141193"/>
                <a:gd name="connsiteY0" fmla="*/ 64413 h 132988"/>
                <a:gd name="connsiteX1" fmla="*/ 20144 w 141193"/>
                <a:gd name="connsiteY1" fmla="*/ 0 h 132988"/>
                <a:gd name="connsiteX2" fmla="*/ 0 w 141193"/>
                <a:gd name="connsiteY2" fmla="*/ 0 h 132988"/>
                <a:gd name="connsiteX3" fmla="*/ 0 w 141193"/>
                <a:gd name="connsiteY3" fmla="*/ 132989 h 132988"/>
                <a:gd name="connsiteX4" fmla="*/ 22226 w 141193"/>
                <a:gd name="connsiteY4" fmla="*/ 132989 h 132988"/>
                <a:gd name="connsiteX5" fmla="*/ 22226 w 141193"/>
                <a:gd name="connsiteY5" fmla="*/ 37839 h 132988"/>
                <a:gd name="connsiteX6" fmla="*/ 68209 w 141193"/>
                <a:gd name="connsiteY6" fmla="*/ 96129 h 132988"/>
                <a:gd name="connsiteX7" fmla="*/ 72985 w 141193"/>
                <a:gd name="connsiteY7" fmla="*/ 96129 h 132988"/>
                <a:gd name="connsiteX8" fmla="*/ 119151 w 141193"/>
                <a:gd name="connsiteY8" fmla="*/ 37656 h 132988"/>
                <a:gd name="connsiteX9" fmla="*/ 119151 w 141193"/>
                <a:gd name="connsiteY9" fmla="*/ 132989 h 132988"/>
                <a:gd name="connsiteX10" fmla="*/ 141193 w 141193"/>
                <a:gd name="connsiteY10" fmla="*/ 132989 h 132988"/>
                <a:gd name="connsiteX11" fmla="*/ 141193 w 141193"/>
                <a:gd name="connsiteY11" fmla="*/ 0 h 132988"/>
                <a:gd name="connsiteX12" fmla="*/ 121233 w 141193"/>
                <a:gd name="connsiteY12" fmla="*/ 0 h 132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1193" h="132988">
                  <a:moveTo>
                    <a:pt x="70719" y="64413"/>
                  </a:moveTo>
                  <a:lnTo>
                    <a:pt x="20144" y="0"/>
                  </a:lnTo>
                  <a:lnTo>
                    <a:pt x="0" y="0"/>
                  </a:lnTo>
                  <a:lnTo>
                    <a:pt x="0" y="132989"/>
                  </a:lnTo>
                  <a:lnTo>
                    <a:pt x="22226" y="132989"/>
                  </a:lnTo>
                  <a:lnTo>
                    <a:pt x="22226" y="37839"/>
                  </a:lnTo>
                  <a:lnTo>
                    <a:pt x="68209" y="96129"/>
                  </a:lnTo>
                  <a:lnTo>
                    <a:pt x="72985" y="96129"/>
                  </a:lnTo>
                  <a:lnTo>
                    <a:pt x="119151" y="37656"/>
                  </a:lnTo>
                  <a:lnTo>
                    <a:pt x="119151" y="132989"/>
                  </a:lnTo>
                  <a:lnTo>
                    <a:pt x="141193" y="132989"/>
                  </a:lnTo>
                  <a:lnTo>
                    <a:pt x="141193" y="0"/>
                  </a:lnTo>
                  <a:lnTo>
                    <a:pt x="121233" y="0"/>
                  </a:lnTo>
                  <a:close/>
                </a:path>
              </a:pathLst>
            </a:custGeom>
            <a:grpFill/>
            <a:ln w="61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AAE1CBF3-A255-7A7C-9D80-D81978899B83}"/>
                </a:ext>
              </a:extLst>
            </p:cNvPr>
            <p:cNvSpPr/>
            <p:nvPr/>
          </p:nvSpPr>
          <p:spPr>
            <a:xfrm>
              <a:off x="8018235" y="1122248"/>
              <a:ext cx="92332" cy="132988"/>
            </a:xfrm>
            <a:custGeom>
              <a:avLst/>
              <a:gdLst>
                <a:gd name="connsiteX0" fmla="*/ 22226 w 92332"/>
                <a:gd name="connsiteY0" fmla="*/ 0 h 132988"/>
                <a:gd name="connsiteX1" fmla="*/ 0 w 92332"/>
                <a:gd name="connsiteY1" fmla="*/ 0 h 132988"/>
                <a:gd name="connsiteX2" fmla="*/ 0 w 92332"/>
                <a:gd name="connsiteY2" fmla="*/ 132989 h 132988"/>
                <a:gd name="connsiteX3" fmla="*/ 92333 w 92332"/>
                <a:gd name="connsiteY3" fmla="*/ 132989 h 132988"/>
                <a:gd name="connsiteX4" fmla="*/ 92333 w 92332"/>
                <a:gd name="connsiteY4" fmla="*/ 112293 h 132988"/>
                <a:gd name="connsiteX5" fmla="*/ 22226 w 92332"/>
                <a:gd name="connsiteY5" fmla="*/ 112293 h 132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32" h="132988">
                  <a:moveTo>
                    <a:pt x="22226" y="0"/>
                  </a:moveTo>
                  <a:lnTo>
                    <a:pt x="0" y="0"/>
                  </a:lnTo>
                  <a:lnTo>
                    <a:pt x="0" y="132989"/>
                  </a:lnTo>
                  <a:lnTo>
                    <a:pt x="92333" y="132989"/>
                  </a:lnTo>
                  <a:lnTo>
                    <a:pt x="92333" y="112293"/>
                  </a:lnTo>
                  <a:lnTo>
                    <a:pt x="22226" y="112293"/>
                  </a:lnTo>
                  <a:close/>
                </a:path>
              </a:pathLst>
            </a:custGeom>
            <a:grpFill/>
            <a:ln w="61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AFD43791-CC42-1C1B-B438-4D03BE66BE8F}"/>
                </a:ext>
              </a:extLst>
            </p:cNvPr>
            <p:cNvSpPr/>
            <p:nvPr/>
          </p:nvSpPr>
          <p:spPr>
            <a:xfrm>
              <a:off x="8354870" y="1119554"/>
              <a:ext cx="110395" cy="138376"/>
            </a:xfrm>
            <a:custGeom>
              <a:avLst/>
              <a:gdLst>
                <a:gd name="connsiteX0" fmla="*/ 56943 w 110395"/>
                <a:gd name="connsiteY0" fmla="*/ 58167 h 138376"/>
                <a:gd name="connsiteX1" fmla="*/ 25042 w 110395"/>
                <a:gd name="connsiteY1" fmla="*/ 38207 h 138376"/>
                <a:gd name="connsiteX2" fmla="*/ 54861 w 110395"/>
                <a:gd name="connsiteY2" fmla="*/ 19593 h 138376"/>
                <a:gd name="connsiteX3" fmla="*/ 92700 w 110395"/>
                <a:gd name="connsiteY3" fmla="*/ 32329 h 138376"/>
                <a:gd name="connsiteX4" fmla="*/ 103905 w 110395"/>
                <a:gd name="connsiteY4" fmla="*/ 16532 h 138376"/>
                <a:gd name="connsiteX5" fmla="*/ 54677 w 110395"/>
                <a:gd name="connsiteY5" fmla="*/ 0 h 138376"/>
                <a:gd name="connsiteX6" fmla="*/ 3184 w 110395"/>
                <a:gd name="connsiteY6" fmla="*/ 38023 h 138376"/>
                <a:gd name="connsiteX7" fmla="*/ 54677 w 110395"/>
                <a:gd name="connsiteY7" fmla="*/ 78311 h 138376"/>
                <a:gd name="connsiteX8" fmla="*/ 87924 w 110395"/>
                <a:gd name="connsiteY8" fmla="*/ 98272 h 138376"/>
                <a:gd name="connsiteX9" fmla="*/ 56024 w 110395"/>
                <a:gd name="connsiteY9" fmla="*/ 118049 h 138376"/>
                <a:gd name="connsiteX10" fmla="*/ 11572 w 110395"/>
                <a:gd name="connsiteY10" fmla="*/ 103048 h 138376"/>
                <a:gd name="connsiteX11" fmla="*/ 0 w 110395"/>
                <a:gd name="connsiteY11" fmla="*/ 119763 h 138376"/>
                <a:gd name="connsiteX12" fmla="*/ 56024 w 110395"/>
                <a:gd name="connsiteY12" fmla="*/ 138377 h 138376"/>
                <a:gd name="connsiteX13" fmla="*/ 110395 w 110395"/>
                <a:gd name="connsiteY13" fmla="*/ 97721 h 138376"/>
                <a:gd name="connsiteX14" fmla="*/ 56943 w 110395"/>
                <a:gd name="connsiteY14" fmla="*/ 58167 h 138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0395" h="138376">
                  <a:moveTo>
                    <a:pt x="56943" y="58167"/>
                  </a:moveTo>
                  <a:cubicBezTo>
                    <a:pt x="34533" y="54922"/>
                    <a:pt x="25042" y="48860"/>
                    <a:pt x="25042" y="38207"/>
                  </a:cubicBezTo>
                  <a:cubicBezTo>
                    <a:pt x="25042" y="27369"/>
                    <a:pt x="37411" y="19593"/>
                    <a:pt x="54861" y="19593"/>
                  </a:cubicBezTo>
                  <a:cubicBezTo>
                    <a:pt x="67964" y="19593"/>
                    <a:pt x="81679" y="23940"/>
                    <a:pt x="92700" y="32329"/>
                  </a:cubicBezTo>
                  <a:lnTo>
                    <a:pt x="103905" y="16532"/>
                  </a:lnTo>
                  <a:cubicBezTo>
                    <a:pt x="90435" y="6062"/>
                    <a:pt x="72372" y="0"/>
                    <a:pt x="54677" y="0"/>
                  </a:cubicBezTo>
                  <a:cubicBezTo>
                    <a:pt x="24308" y="0"/>
                    <a:pt x="3184" y="15797"/>
                    <a:pt x="3184" y="38023"/>
                  </a:cubicBezTo>
                  <a:cubicBezTo>
                    <a:pt x="3184" y="61412"/>
                    <a:pt x="18552" y="73352"/>
                    <a:pt x="54677" y="78311"/>
                  </a:cubicBezTo>
                  <a:cubicBezTo>
                    <a:pt x="77699" y="81373"/>
                    <a:pt x="87924" y="87251"/>
                    <a:pt x="87924" y="98272"/>
                  </a:cubicBezTo>
                  <a:cubicBezTo>
                    <a:pt x="87924" y="110273"/>
                    <a:pt x="75372" y="118049"/>
                    <a:pt x="56024" y="118049"/>
                  </a:cubicBezTo>
                  <a:cubicBezTo>
                    <a:pt x="39676" y="118049"/>
                    <a:pt x="22777" y="112355"/>
                    <a:pt x="11572" y="103048"/>
                  </a:cubicBezTo>
                  <a:lnTo>
                    <a:pt x="0" y="119763"/>
                  </a:lnTo>
                  <a:cubicBezTo>
                    <a:pt x="15552" y="131764"/>
                    <a:pt x="35941" y="138377"/>
                    <a:pt x="56024" y="138377"/>
                  </a:cubicBezTo>
                  <a:cubicBezTo>
                    <a:pt x="88720" y="138377"/>
                    <a:pt x="110395" y="122212"/>
                    <a:pt x="110395" y="97721"/>
                  </a:cubicBezTo>
                  <a:cubicBezTo>
                    <a:pt x="110334" y="75128"/>
                    <a:pt x="94598" y="63678"/>
                    <a:pt x="56943" y="58167"/>
                  </a:cubicBezTo>
                  <a:close/>
                </a:path>
              </a:pathLst>
            </a:custGeom>
            <a:grpFill/>
            <a:ln w="61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1D7E90C1-8D92-5FD1-5FC6-F9B5C76A7443}"/>
                </a:ext>
              </a:extLst>
            </p:cNvPr>
            <p:cNvSpPr/>
            <p:nvPr/>
          </p:nvSpPr>
          <p:spPr>
            <a:xfrm>
              <a:off x="8149448" y="735529"/>
              <a:ext cx="282141" cy="281161"/>
            </a:xfrm>
            <a:custGeom>
              <a:avLst/>
              <a:gdLst>
                <a:gd name="connsiteX0" fmla="*/ 141071 w 282141"/>
                <a:gd name="connsiteY0" fmla="*/ 281162 h 281161"/>
                <a:gd name="connsiteX1" fmla="*/ 282142 w 282141"/>
                <a:gd name="connsiteY1" fmla="*/ 140091 h 281161"/>
                <a:gd name="connsiteX2" fmla="*/ 141071 w 282141"/>
                <a:gd name="connsiteY2" fmla="*/ 0 h 281161"/>
                <a:gd name="connsiteX3" fmla="*/ 0 w 282141"/>
                <a:gd name="connsiteY3" fmla="*/ 140091 h 281161"/>
                <a:gd name="connsiteX4" fmla="*/ 141071 w 282141"/>
                <a:gd name="connsiteY4" fmla="*/ 281162 h 281161"/>
                <a:gd name="connsiteX5" fmla="*/ 141071 w 282141"/>
                <a:gd name="connsiteY5" fmla="*/ 53636 h 281161"/>
                <a:gd name="connsiteX6" fmla="*/ 226117 w 282141"/>
                <a:gd name="connsiteY6" fmla="*/ 140091 h 281161"/>
                <a:gd name="connsiteX7" fmla="*/ 141071 w 282141"/>
                <a:gd name="connsiteY7" fmla="*/ 227526 h 281161"/>
                <a:gd name="connsiteX8" fmla="*/ 56024 w 282141"/>
                <a:gd name="connsiteY8" fmla="*/ 140091 h 281161"/>
                <a:gd name="connsiteX9" fmla="*/ 141071 w 282141"/>
                <a:gd name="connsiteY9" fmla="*/ 53636 h 281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82141" h="281161">
                  <a:moveTo>
                    <a:pt x="141071" y="281162"/>
                  </a:moveTo>
                  <a:cubicBezTo>
                    <a:pt x="223423" y="281162"/>
                    <a:pt x="282142" y="222566"/>
                    <a:pt x="282142" y="140091"/>
                  </a:cubicBezTo>
                  <a:cubicBezTo>
                    <a:pt x="282080" y="58045"/>
                    <a:pt x="223362" y="0"/>
                    <a:pt x="141071" y="0"/>
                  </a:cubicBezTo>
                  <a:cubicBezTo>
                    <a:pt x="58780" y="0"/>
                    <a:pt x="0" y="58045"/>
                    <a:pt x="0" y="140091"/>
                  </a:cubicBezTo>
                  <a:cubicBezTo>
                    <a:pt x="0" y="222627"/>
                    <a:pt x="58718" y="281162"/>
                    <a:pt x="141071" y="281162"/>
                  </a:cubicBezTo>
                  <a:close/>
                  <a:moveTo>
                    <a:pt x="141071" y="53636"/>
                  </a:moveTo>
                  <a:cubicBezTo>
                    <a:pt x="187237" y="53636"/>
                    <a:pt x="226117" y="88108"/>
                    <a:pt x="226117" y="140091"/>
                  </a:cubicBezTo>
                  <a:cubicBezTo>
                    <a:pt x="226117" y="192564"/>
                    <a:pt x="187176" y="227526"/>
                    <a:pt x="141071" y="227526"/>
                  </a:cubicBezTo>
                  <a:cubicBezTo>
                    <a:pt x="94904" y="227526"/>
                    <a:pt x="56024" y="192503"/>
                    <a:pt x="56024" y="140091"/>
                  </a:cubicBezTo>
                  <a:cubicBezTo>
                    <a:pt x="55963" y="88108"/>
                    <a:pt x="94904" y="53636"/>
                    <a:pt x="141071" y="53636"/>
                  </a:cubicBezTo>
                  <a:close/>
                </a:path>
              </a:pathLst>
            </a:custGeom>
            <a:grpFill/>
            <a:ln w="61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15E700E3-1AF7-6BF4-0181-6B72BD499DB2}"/>
                </a:ext>
              </a:extLst>
            </p:cNvPr>
            <p:cNvSpPr/>
            <p:nvPr/>
          </p:nvSpPr>
          <p:spPr>
            <a:xfrm>
              <a:off x="8483572" y="738161"/>
              <a:ext cx="244975" cy="267936"/>
            </a:xfrm>
            <a:custGeom>
              <a:avLst/>
              <a:gdLst>
                <a:gd name="connsiteX0" fmla="*/ 149031 w 244975"/>
                <a:gd name="connsiteY0" fmla="*/ 0 h 267936"/>
                <a:gd name="connsiteX1" fmla="*/ 59024 w 244975"/>
                <a:gd name="connsiteY1" fmla="*/ 50024 h 267936"/>
                <a:gd name="connsiteX2" fmla="*/ 59024 w 244975"/>
                <a:gd name="connsiteY2" fmla="*/ 7960 h 267936"/>
                <a:gd name="connsiteX3" fmla="*/ 0 w 244975"/>
                <a:gd name="connsiteY3" fmla="*/ 7960 h 267936"/>
                <a:gd name="connsiteX4" fmla="*/ 0 w 244975"/>
                <a:gd name="connsiteY4" fmla="*/ 267936 h 267936"/>
                <a:gd name="connsiteX5" fmla="*/ 59024 w 244975"/>
                <a:gd name="connsiteY5" fmla="*/ 267936 h 267936"/>
                <a:gd name="connsiteX6" fmla="*/ 59024 w 244975"/>
                <a:gd name="connsiteY6" fmla="*/ 137948 h 267936"/>
                <a:gd name="connsiteX7" fmla="*/ 129499 w 244975"/>
                <a:gd name="connsiteY7" fmla="*/ 50452 h 267936"/>
                <a:gd name="connsiteX8" fmla="*/ 185462 w 244975"/>
                <a:gd name="connsiteY8" fmla="*/ 117926 h 267936"/>
                <a:gd name="connsiteX9" fmla="*/ 185462 w 244975"/>
                <a:gd name="connsiteY9" fmla="*/ 267936 h 267936"/>
                <a:gd name="connsiteX10" fmla="*/ 244976 w 244975"/>
                <a:gd name="connsiteY10" fmla="*/ 267936 h 267936"/>
                <a:gd name="connsiteX11" fmla="*/ 244976 w 244975"/>
                <a:gd name="connsiteY11" fmla="*/ 115477 h 267936"/>
                <a:gd name="connsiteX12" fmla="*/ 149031 w 244975"/>
                <a:gd name="connsiteY12" fmla="*/ 0 h 267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4975" h="267936">
                  <a:moveTo>
                    <a:pt x="149031" y="0"/>
                  </a:moveTo>
                  <a:cubicBezTo>
                    <a:pt x="106538" y="0"/>
                    <a:pt x="77026" y="20022"/>
                    <a:pt x="59024" y="50024"/>
                  </a:cubicBezTo>
                  <a:lnTo>
                    <a:pt x="59024" y="7960"/>
                  </a:lnTo>
                  <a:lnTo>
                    <a:pt x="0" y="7960"/>
                  </a:lnTo>
                  <a:lnTo>
                    <a:pt x="0" y="267936"/>
                  </a:lnTo>
                  <a:lnTo>
                    <a:pt x="59024" y="267936"/>
                  </a:lnTo>
                  <a:lnTo>
                    <a:pt x="59024" y="137948"/>
                  </a:lnTo>
                  <a:cubicBezTo>
                    <a:pt x="59024" y="86455"/>
                    <a:pt x="86516" y="50452"/>
                    <a:pt x="129499" y="50452"/>
                  </a:cubicBezTo>
                  <a:cubicBezTo>
                    <a:pt x="165501" y="50452"/>
                    <a:pt x="185462" y="76475"/>
                    <a:pt x="185462" y="117926"/>
                  </a:cubicBezTo>
                  <a:lnTo>
                    <a:pt x="185462" y="267936"/>
                  </a:lnTo>
                  <a:lnTo>
                    <a:pt x="244976" y="267936"/>
                  </a:lnTo>
                  <a:lnTo>
                    <a:pt x="244976" y="115477"/>
                  </a:lnTo>
                  <a:cubicBezTo>
                    <a:pt x="244976" y="39492"/>
                    <a:pt x="213015" y="0"/>
                    <a:pt x="149031" y="0"/>
                  </a:cubicBezTo>
                  <a:close/>
                </a:path>
              </a:pathLst>
            </a:custGeom>
            <a:grpFill/>
            <a:ln w="61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3600"/>
            </a:p>
          </p:txBody>
        </p:sp>
      </p:grpSp>
      <p:pic>
        <p:nvPicPr>
          <p:cNvPr id="52" name="Graphic 51">
            <a:extLst>
              <a:ext uri="{FF2B5EF4-FFF2-40B4-BE49-F238E27FC236}">
                <a16:creationId xmlns:a16="http://schemas.microsoft.com/office/drawing/2014/main" id="{4710F81D-6A3C-B2B0-48FD-5F50D1F0BD02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2318019" y="2780457"/>
            <a:ext cx="1371937" cy="581056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2C64F2EB-686F-588F-9700-FDAF1664F82B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622307" y="2537307"/>
            <a:ext cx="1598246" cy="393598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D2575F6F-A305-0B65-03EA-9264B62E0B00}"/>
              </a:ext>
            </a:extLst>
          </p:cNvPr>
          <p:cNvSpPr/>
          <p:nvPr/>
        </p:nvSpPr>
        <p:spPr>
          <a:xfrm>
            <a:off x="3689955" y="-416379"/>
            <a:ext cx="153912" cy="153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999BC022-9393-261C-299F-D6A40E6F0DBB}"/>
              </a:ext>
            </a:extLst>
          </p:cNvPr>
          <p:cNvPicPr>
            <a:picLocks noChangeAspect="1"/>
          </p:cNvPicPr>
          <p:nvPr/>
        </p:nvPicPr>
        <p:blipFill rotWithShape="1"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rcRect l="21138" t="30956" r="21138" b="30956"/>
          <a:stretch/>
        </p:blipFill>
        <p:spPr>
          <a:xfrm>
            <a:off x="2692673" y="3724030"/>
            <a:ext cx="1622588" cy="60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15293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25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3" grpId="0" animBg="1"/>
      <p:bldP spid="62" grpId="0"/>
      <p:bldP spid="17" grpId="0" animBg="1"/>
      <p:bldP spid="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44794-35B3-15F9-C4B8-A02B4F0F2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t"/>
          <a:lstStyle/>
          <a:p>
            <a:r>
              <a:rPr lang="en-US"/>
              <a:t>Together we want to </a:t>
            </a:r>
            <a:r>
              <a:rPr lang="en-US">
                <a:solidFill>
                  <a:schemeClr val="accent3"/>
                </a:solidFill>
              </a:rPr>
              <a:t>take action</a:t>
            </a:r>
            <a:br>
              <a:rPr lang="en-US"/>
            </a:br>
            <a:r>
              <a:rPr lang="en-US"/>
              <a:t> 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B7920D53-F5AC-4777-B020-0A345DB5F42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067550" y="936625"/>
            <a:ext cx="5124450" cy="526415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kkurat LL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kkurat LL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kkurat LL Light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B1E88-A9B9-4F8D-DACD-DAF29996DC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4" r="5624" b="8741"/>
          <a:stretch/>
        </p:blipFill>
        <p:spPr>
          <a:xfrm>
            <a:off x="2083440" y="1343087"/>
            <a:ext cx="9590536" cy="5074848"/>
          </a:xfrm>
          <a:prstGeom prst="roundRect">
            <a:avLst>
              <a:gd name="adj" fmla="val 2092"/>
            </a:avLst>
          </a:prstGeom>
          <a:ln w="34925">
            <a:solidFill>
              <a:schemeClr val="tx2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323724-FE4A-234A-D20C-1C92EEA6127C}"/>
              </a:ext>
            </a:extLst>
          </p:cNvPr>
          <p:cNvSpPr/>
          <p:nvPr/>
        </p:nvSpPr>
        <p:spPr>
          <a:xfrm>
            <a:off x="10108560" y="1449463"/>
            <a:ext cx="365760" cy="177800"/>
          </a:xfrm>
          <a:prstGeom prst="rect">
            <a:avLst/>
          </a:prstGeom>
          <a:solidFill>
            <a:srgbClr val="6E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76172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3_Catapult PPT theme">
  <a:themeElements>
    <a:clrScheme name="CReDo">
      <a:dk1>
        <a:srgbClr val="000000"/>
      </a:dk1>
      <a:lt1>
        <a:srgbClr val="FFFFFF"/>
      </a:lt1>
      <a:dk2>
        <a:srgbClr val="2E2D2B"/>
      </a:dk2>
      <a:lt2>
        <a:srgbClr val="FFFFFF"/>
      </a:lt2>
      <a:accent1>
        <a:srgbClr val="006A52"/>
      </a:accent1>
      <a:accent2>
        <a:srgbClr val="408F7D"/>
      </a:accent2>
      <a:accent3>
        <a:srgbClr val="7FB4A8"/>
      </a:accent3>
      <a:accent4>
        <a:srgbClr val="005880"/>
      </a:accent4>
      <a:accent5>
        <a:srgbClr val="098CB3"/>
      </a:accent5>
      <a:accent6>
        <a:srgbClr val="48BED8"/>
      </a:accent6>
      <a:hlink>
        <a:srgbClr val="42FFFE"/>
      </a:hlink>
      <a:folHlink>
        <a:srgbClr val="5FBCA2"/>
      </a:folHlink>
    </a:clrScheme>
    <a:fontScheme name="Catapult Theme">
      <a:majorFont>
        <a:latin typeface="Tungsten Condensed Bold"/>
        <a:ea typeface=""/>
        <a:cs typeface=""/>
      </a:majorFont>
      <a:minorFont>
        <a:latin typeface="Akkurat LL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defRPr sz="1400" dirty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145CBFA2-3C5C-49E6-9163-5B32D6B19905}" vid="{2E13E527-D51B-47B3-8BBE-D49C4DE0A07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557009B63DF64F9825011F18B61FDC" ma:contentTypeVersion="16" ma:contentTypeDescription="Create a new document." ma:contentTypeScope="" ma:versionID="52c39f6a7555a4e8320dc94d14ce37cf">
  <xsd:schema xmlns:xsd="http://www.w3.org/2001/XMLSchema" xmlns:xs="http://www.w3.org/2001/XMLSchema" xmlns:p="http://schemas.microsoft.com/office/2006/metadata/properties" xmlns:ns2="a57a4d32-1aae-4ae6-af7b-9a997ac84719" xmlns:ns3="fff58255-7fb5-4cd7-a33a-0dc28950bf27" targetNamespace="http://schemas.microsoft.com/office/2006/metadata/properties" ma:root="true" ma:fieldsID="b57760c6d4d62dbafb55a6f89ffc1874" ns2:_="" ns3:_="">
    <xsd:import namespace="a57a4d32-1aae-4ae6-af7b-9a997ac84719"/>
    <xsd:import namespace="fff58255-7fb5-4cd7-a33a-0dc28950bf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7a4d32-1aae-4ae6-af7b-9a997ac847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7364725-71ac-4012-9db5-6296a061aa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f58255-7fb5-4cd7-a33a-0dc28950bf2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5b796ce8-0047-4af4-b3f1-16dfc1a323c5}" ma:internalName="TaxCatchAll" ma:showField="CatchAllData" ma:web="fff58255-7fb5-4cd7-a33a-0dc28950bf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7364725-71ac-4012-9db5-6296a061aa80" ContentTypeId="0x0101" PreviousValue="false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fff58255-7fb5-4cd7-a33a-0dc28950bf27">
      <UserInfo>
        <DisplayName>Gayle Brandon-Kirby</DisplayName>
        <AccountId>58</AccountId>
        <AccountType/>
      </UserInfo>
      <UserInfo>
        <DisplayName>John Holden</DisplayName>
        <AccountId>73</AccountId>
        <AccountType/>
      </UserInfo>
    </SharedWithUsers>
    <lcf76f155ced4ddcb4097134ff3c332f xmlns="a57a4d32-1aae-4ae6-af7b-9a997ac84719">
      <Terms xmlns="http://schemas.microsoft.com/office/infopath/2007/PartnerControls"/>
    </lcf76f155ced4ddcb4097134ff3c332f>
    <TaxCatchAll xmlns="fff58255-7fb5-4cd7-a33a-0dc28950bf27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1527160-DC99-4AC7-89D9-284F971592E8}">
  <ds:schemaRefs>
    <ds:schemaRef ds:uri="a57a4d32-1aae-4ae6-af7b-9a997ac84719"/>
    <ds:schemaRef ds:uri="fff58255-7fb5-4cd7-a33a-0dc28950bf2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3D5D472-2463-4B95-93A6-8548497C8152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828A0D77-905A-435C-A0E7-0BA88B7A55BA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purl.org/dc/elements/1.1/"/>
    <ds:schemaRef ds:uri="http://www.w3.org/XML/1998/namespace"/>
    <ds:schemaRef ds:uri="http://purl.org/dc/dcmitype/"/>
    <ds:schemaRef ds:uri="fff58255-7fb5-4cd7-a33a-0dc28950bf27"/>
    <ds:schemaRef ds:uri="a57a4d32-1aae-4ae6-af7b-9a997ac84719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F999D709-4DDB-4BB3-AE3D-DC20548762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1535</TotalTime>
  <Words>362</Words>
  <Application>Microsoft Macintosh PowerPoint</Application>
  <PresentationFormat>Widescreen</PresentationFormat>
  <Paragraphs>46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Akkurat LL</vt:lpstr>
      <vt:lpstr>Akkurat LL Light</vt:lpstr>
      <vt:lpstr>Arial</vt:lpstr>
      <vt:lpstr>Calibri</vt:lpstr>
      <vt:lpstr>Tungsten Bold</vt:lpstr>
      <vt:lpstr>Tungsten Condensed Bold</vt:lpstr>
      <vt:lpstr>3_Catapult PPT theme</vt:lpstr>
      <vt:lpstr>Credo update and thank you</vt:lpstr>
      <vt:lpstr>Phase 2 Objectives</vt:lpstr>
      <vt:lpstr>PowerPoint Presentation</vt:lpstr>
      <vt:lpstr>PowerPoint Presentation</vt:lpstr>
      <vt:lpstr>Project partners</vt:lpstr>
      <vt:lpstr>Together we want to take action  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Notes to the template</dc:title>
  <dc:subject/>
  <dc:creator>Sarah Hayes</dc:creator>
  <cp:keywords/>
  <dc:description/>
  <cp:lastModifiedBy>Yalena Coleman</cp:lastModifiedBy>
  <cp:revision>4</cp:revision>
  <cp:lastPrinted>2023-03-06T17:47:20Z</cp:lastPrinted>
  <dcterms:created xsi:type="dcterms:W3CDTF">2022-06-16T08:49:09Z</dcterms:created>
  <dcterms:modified xsi:type="dcterms:W3CDTF">2023-03-27T19:19:39Z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0x010100D0557009B63DF64F9825011F18B61FDC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Order">
    <vt:r8>203500</vt:r8>
  </property>
  <property fmtid="{D5CDD505-2E9C-101B-9397-08002B2CF9AE}" pid="8" name="MSIP_Label_d7abd554-6794-447c-93b0-93b930176982_Enabled">
    <vt:lpwstr>true</vt:lpwstr>
  </property>
  <property fmtid="{D5CDD505-2E9C-101B-9397-08002B2CF9AE}" pid="9" name="MSIP_Label_d7abd554-6794-447c-93b0-93b930176982_SetDate">
    <vt:lpwstr>2022-10-19T13:05:21Z</vt:lpwstr>
  </property>
  <property fmtid="{D5CDD505-2E9C-101B-9397-08002B2CF9AE}" pid="10" name="MSIP_Label_d7abd554-6794-447c-93b0-93b930176982_Method">
    <vt:lpwstr>Privileged</vt:lpwstr>
  </property>
  <property fmtid="{D5CDD505-2E9C-101B-9397-08002B2CF9AE}" pid="11" name="MSIP_Label_d7abd554-6794-447c-93b0-93b930176982_Name">
    <vt:lpwstr>d7abd554-6794-447c-93b0-93b930176982</vt:lpwstr>
  </property>
  <property fmtid="{D5CDD505-2E9C-101B-9397-08002B2CF9AE}" pid="12" name="MSIP_Label_d7abd554-6794-447c-93b0-93b930176982_SiteId">
    <vt:lpwstr>4ae48b41-0137-4599-8661-fc641fe77bea</vt:lpwstr>
  </property>
  <property fmtid="{D5CDD505-2E9C-101B-9397-08002B2CF9AE}" pid="13" name="MSIP_Label_d7abd554-6794-447c-93b0-93b930176982_ActionId">
    <vt:lpwstr>e59630af-fe73-46e1-9e95-fb9fc3be2511</vt:lpwstr>
  </property>
  <property fmtid="{D5CDD505-2E9C-101B-9397-08002B2CF9AE}" pid="14" name="MSIP_Label_d7abd554-6794-447c-93b0-93b930176982_ContentBits">
    <vt:lpwstr>0</vt:lpwstr>
  </property>
  <property fmtid="{D5CDD505-2E9C-101B-9397-08002B2CF9AE}" pid="15" name="MediaServiceImageTags">
    <vt:lpwstr/>
  </property>
</Properties>
</file>