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notesMasterIdLst>
    <p:notesMasterId r:id="rId9"/>
  </p:notesMasterIdLst>
  <p:handoutMasterIdLst>
    <p:handoutMasterId r:id="rId10"/>
  </p:handoutMasterIdLst>
  <p:sldIdLst>
    <p:sldId id="2147375467" r:id="rId2"/>
    <p:sldId id="2147375479" r:id="rId3"/>
    <p:sldId id="2147375465" r:id="rId4"/>
    <p:sldId id="2147375481" r:id="rId5"/>
    <p:sldId id="2147375464" r:id="rId6"/>
    <p:sldId id="2147375482" r:id="rId7"/>
    <p:sldId id="289" r:id="rId8"/>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ow, Peter" initials="CP" lastIdx="1" clrIdx="0">
    <p:extLst>
      <p:ext uri="{19B8F6BF-5375-455C-9EA6-DF929625EA0E}">
        <p15:presenceInfo xmlns:p15="http://schemas.microsoft.com/office/powerpoint/2012/main" userId="S::peter.chow@fujitsu.com::4472f8a8-d543-4922-be39-d94a901e2db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E7EF"/>
    <a:srgbClr val="008224"/>
    <a:srgbClr val="FFE700"/>
    <a:srgbClr val="61D600"/>
    <a:srgbClr val="D80084"/>
    <a:srgbClr val="2400B0"/>
    <a:srgbClr val="FF8000"/>
    <a:srgbClr val="6D6E70"/>
    <a:srgbClr val="EA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231B94-C43D-408F-871C-34A46D1F5C9D}" v="8" dt="2022-10-13T13:58:00.910"/>
    <p1510:client id="{4229926D-C96D-44CB-896C-89B0691D14FD}" v="4" dt="2022-10-13T07:42:17.276"/>
    <p1510:client id="{EE741303-46CF-433E-897B-07DAACF4AD72}" v="16" dt="2022-10-12T23:11:04.317"/>
  </p1510:revLst>
</p1510:revInfo>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977" autoAdjust="0"/>
    <p:restoredTop sz="94660"/>
  </p:normalViewPr>
  <p:slideViewPr>
    <p:cSldViewPr snapToGrid="0">
      <p:cViewPr varScale="1">
        <p:scale>
          <a:sx n="113" d="100"/>
          <a:sy n="113" d="100"/>
        </p:scale>
        <p:origin x="341" y="91"/>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Grid="0">
      <p:cViewPr>
        <p:scale>
          <a:sx n="75" d="100"/>
          <a:sy n="75" d="100"/>
        </p:scale>
        <p:origin x="3228" y="33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a16="http://schemas.microsoft.com/office/drawing/2014/main" id="{61361770-CF84-48C2-8710-34DAB79A95E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kumimoji="1" lang="en-US" altLang="ja-JP" dirty="0"/>
              <a:t>Header</a:t>
            </a:r>
            <a:endParaRPr kumimoji="1" lang="ja-JP" altLang="en-US" dirty="0"/>
          </a:p>
        </p:txBody>
      </p:sp>
      <p:sp>
        <p:nvSpPr>
          <p:cNvPr id="3" name="日付プレースホルダー 2">
            <a:extLst>
              <a:ext uri="{FF2B5EF4-FFF2-40B4-BE49-F238E27FC236}">
                <a16:creationId xmlns:a16="http://schemas.microsoft.com/office/drawing/2014/main" id="{6AED8D3B-9082-49AA-B4BC-F3F4425AA75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89ACFA8-1AB5-47AD-8712-789ED582E266}" type="datetimeFigureOut">
              <a:rPr kumimoji="1" lang="ja-JP" altLang="en-US" smtClean="0"/>
              <a:t>2022/10/13</a:t>
            </a:fld>
            <a:endParaRPr kumimoji="1" lang="ja-JP" altLang="en-US"/>
          </a:p>
        </p:txBody>
      </p:sp>
      <p:sp>
        <p:nvSpPr>
          <p:cNvPr id="4" name="フッター プレースホルダー 3">
            <a:extLst>
              <a:ext uri="{FF2B5EF4-FFF2-40B4-BE49-F238E27FC236}">
                <a16:creationId xmlns:a16="http://schemas.microsoft.com/office/drawing/2014/main" id="{5DAB9B36-94C5-4135-B352-9570B260F3E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ltLang="ja-JP" sz="1000" dirty="0"/>
              <a:t>Copyright 2021 FUJITSU LIMITED</a:t>
            </a:r>
          </a:p>
        </p:txBody>
      </p:sp>
      <p:sp>
        <p:nvSpPr>
          <p:cNvPr id="5" name="スライド番号プレースホルダー 4">
            <a:extLst>
              <a:ext uri="{FF2B5EF4-FFF2-40B4-BE49-F238E27FC236}">
                <a16:creationId xmlns:a16="http://schemas.microsoft.com/office/drawing/2014/main" id="{91EDE976-DD9F-4E5B-8DD7-50A554BDD88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2DA504E-F46D-4C99-BD4A-3BE220F742A8}" type="slidenum">
              <a:rPr kumimoji="1" lang="ja-JP" altLang="en-US" smtClean="0"/>
              <a:t>‹#›</a:t>
            </a:fld>
            <a:endParaRPr kumimoji="1" lang="ja-JP" altLang="en-US"/>
          </a:p>
        </p:txBody>
      </p:sp>
    </p:spTree>
    <p:extLst>
      <p:ext uri="{BB962C8B-B14F-4D97-AF65-F5344CB8AC3E}">
        <p14:creationId xmlns:p14="http://schemas.microsoft.com/office/powerpoint/2010/main" val="95594160"/>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mn-lt"/>
              </a:defRPr>
            </a:lvl1pPr>
          </a:lstStyle>
          <a:p>
            <a:r>
              <a:rPr kumimoji="1" lang="en-US" altLang="ja-JP" dirty="0"/>
              <a:t>Header</a:t>
            </a:r>
            <a:endParaRPr kumimoji="1" lang="ja-JP" altLang="en-US" dirty="0"/>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mn-lt"/>
              </a:defRPr>
            </a:lvl1pPr>
          </a:lstStyle>
          <a:p>
            <a:fld id="{49E156C8-D1E6-4437-B817-0C57EC289493}" type="datetimeFigureOut">
              <a:rPr kumimoji="1" lang="ja-JP" altLang="en-US" smtClean="0"/>
              <a:pPr/>
              <a:t>2022/10/13</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en-US" altLang="ja-JP" dirty="0"/>
              <a:t>Headline</a:t>
            </a:r>
            <a:endParaRPr kumimoji="1" lang="ja-JP" altLang="en-US" dirty="0"/>
          </a:p>
          <a:p>
            <a:pPr lvl="1"/>
            <a:r>
              <a:rPr kumimoji="1" lang="en-US" altLang="ja-JP" dirty="0"/>
              <a:t>1st subhead</a:t>
            </a:r>
            <a:endParaRPr kumimoji="1" lang="ja-JP" altLang="en-US" dirty="0"/>
          </a:p>
          <a:p>
            <a:pPr lvl="2"/>
            <a:r>
              <a:rPr kumimoji="1" lang="en-US" altLang="ja-JP" dirty="0"/>
              <a:t>2nd subhead</a:t>
            </a:r>
            <a:endParaRPr kumimoji="1" lang="ja-JP" altLang="en-US" dirty="0"/>
          </a:p>
          <a:p>
            <a:pPr lvl="3"/>
            <a:r>
              <a:rPr kumimoji="1" lang="en-US" altLang="ja-JP" dirty="0"/>
              <a:t>Text</a:t>
            </a:r>
          </a:p>
          <a:p>
            <a:pPr lvl="4"/>
            <a:r>
              <a:rPr kumimoji="1" lang="en-US" altLang="ja-JP" dirty="0"/>
              <a:t>Text</a:t>
            </a:r>
            <a:endParaRPr kumimoji="1" lang="ja-JP" altLang="en-US" dirty="0"/>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000">
                <a:latin typeface="+mn-lt"/>
              </a:defRPr>
            </a:lvl1pPr>
          </a:lstStyle>
          <a:p>
            <a:r>
              <a:rPr kumimoji="1" lang="en-US" altLang="ja-JP" dirty="0"/>
              <a:t>Copyright 2021 FUJITSU LIMITED</a:t>
            </a:r>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000">
                <a:latin typeface="+mn-lt"/>
              </a:defRPr>
            </a:lvl1pPr>
          </a:lstStyle>
          <a:p>
            <a:fld id="{C0644275-5C74-4E59-8F01-9B0DD8D2F6FE}" type="slidenum">
              <a:rPr kumimoji="1" lang="ja-JP" altLang="en-US" smtClean="0"/>
              <a:pPr/>
              <a:t>‹#›</a:t>
            </a:fld>
            <a:endParaRPr kumimoji="1" lang="ja-JP" altLang="en-US"/>
          </a:p>
        </p:txBody>
      </p:sp>
    </p:spTree>
    <p:extLst>
      <p:ext uri="{BB962C8B-B14F-4D97-AF65-F5344CB8AC3E}">
        <p14:creationId xmlns:p14="http://schemas.microsoft.com/office/powerpoint/2010/main" val="2664097101"/>
      </p:ext>
    </p:extLst>
  </p:cSld>
  <p:clrMap bg1="lt1" tx1="dk1" bg2="lt2" tx2="dk2" accent1="accent1" accent2="accent2" accent3="accent3" accent4="accent4" accent5="accent5" accent6="accent6" hlink="hlink" folHlink="folHlink"/>
  <p:hf hdr="0" dt="0"/>
  <p:notesStyle>
    <a:lvl1pPr marL="0" algn="l" defTabSz="685800" rtl="0" eaLnBrk="1" latinLnBrk="0" hangingPunct="1">
      <a:defRPr kumimoji="1" sz="900" kern="1200">
        <a:solidFill>
          <a:schemeClr val="tx1"/>
        </a:solidFill>
        <a:latin typeface="+mn-lt"/>
        <a:ea typeface="+mn-ea"/>
        <a:cs typeface="+mn-cs"/>
      </a:defRPr>
    </a:lvl1pPr>
    <a:lvl2pPr marL="342900" algn="l" defTabSz="685800" rtl="0" eaLnBrk="1" latinLnBrk="0" hangingPunct="1">
      <a:defRPr kumimoji="1" sz="900" kern="1200">
        <a:solidFill>
          <a:schemeClr val="tx1"/>
        </a:solidFill>
        <a:latin typeface="+mn-lt"/>
        <a:ea typeface="+mn-ea"/>
        <a:cs typeface="+mn-cs"/>
      </a:defRPr>
    </a:lvl2pPr>
    <a:lvl3pPr marL="685800" algn="l" defTabSz="685800" rtl="0" eaLnBrk="1" latinLnBrk="0" hangingPunct="1">
      <a:defRPr kumimoji="1" sz="900" kern="1200">
        <a:solidFill>
          <a:schemeClr val="tx1"/>
        </a:solidFill>
        <a:latin typeface="+mn-lt"/>
        <a:ea typeface="+mn-ea"/>
        <a:cs typeface="+mn-cs"/>
      </a:defRPr>
    </a:lvl3pPr>
    <a:lvl4pPr marL="1028700" algn="l" defTabSz="685800" rtl="0" eaLnBrk="1" latinLnBrk="0" hangingPunct="1">
      <a:defRPr kumimoji="1" sz="900" kern="1200">
        <a:solidFill>
          <a:schemeClr val="tx1"/>
        </a:solidFill>
        <a:latin typeface="+mn-lt"/>
        <a:ea typeface="+mn-ea"/>
        <a:cs typeface="+mn-cs"/>
      </a:defRPr>
    </a:lvl4pPr>
    <a:lvl5pPr marL="1371600" algn="l" defTabSz="685800" rtl="0" eaLnBrk="1" latinLnBrk="0" hangingPunct="1">
      <a:defRPr kumimoji="1" sz="900" kern="1200">
        <a:solidFill>
          <a:schemeClr val="tx1"/>
        </a:solidFill>
        <a:latin typeface="+mn-lt"/>
        <a:ea typeface="+mn-ea"/>
        <a:cs typeface="+mn-cs"/>
      </a:defRPr>
    </a:lvl5pPr>
    <a:lvl6pPr marL="1714500" algn="l" defTabSz="685800" rtl="0" eaLnBrk="1" latinLnBrk="0" hangingPunct="1">
      <a:defRPr kumimoji="1" sz="900" kern="1200">
        <a:solidFill>
          <a:schemeClr val="tx1"/>
        </a:solidFill>
        <a:latin typeface="+mn-lt"/>
        <a:ea typeface="+mn-ea"/>
        <a:cs typeface="+mn-cs"/>
      </a:defRPr>
    </a:lvl6pPr>
    <a:lvl7pPr marL="2057400" algn="l" defTabSz="685800" rtl="0" eaLnBrk="1" latinLnBrk="0" hangingPunct="1">
      <a:defRPr kumimoji="1" sz="900" kern="1200">
        <a:solidFill>
          <a:schemeClr val="tx1"/>
        </a:solidFill>
        <a:latin typeface="+mn-lt"/>
        <a:ea typeface="+mn-ea"/>
        <a:cs typeface="+mn-cs"/>
      </a:defRPr>
    </a:lvl7pPr>
    <a:lvl8pPr marL="2400300" algn="l" defTabSz="685800" rtl="0" eaLnBrk="1" latinLnBrk="0" hangingPunct="1">
      <a:defRPr kumimoji="1" sz="900" kern="1200">
        <a:solidFill>
          <a:schemeClr val="tx1"/>
        </a:solidFill>
        <a:latin typeface="+mn-lt"/>
        <a:ea typeface="+mn-ea"/>
        <a:cs typeface="+mn-cs"/>
      </a:defRPr>
    </a:lvl8pPr>
    <a:lvl9pPr marL="2743200" algn="l" defTabSz="685800" rtl="0" eaLnBrk="1" latinLnBrk="0" hangingPunct="1">
      <a:defRPr kumimoji="1" sz="9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Master_1">
    <p:spTree>
      <p:nvGrpSpPr>
        <p:cNvPr id="1" name=""/>
        <p:cNvGrpSpPr/>
        <p:nvPr/>
      </p:nvGrpSpPr>
      <p:grpSpPr>
        <a:xfrm>
          <a:off x="0" y="0"/>
          <a:ext cx="0" cy="0"/>
          <a:chOff x="0" y="0"/>
          <a:chExt cx="0" cy="0"/>
        </a:xfrm>
      </p:grpSpPr>
      <p:pic>
        <p:nvPicPr>
          <p:cNvPr id="18" name="Picture 17" descr="A robot with human face">
            <a:extLst>
              <a:ext uri="{FF2B5EF4-FFF2-40B4-BE49-F238E27FC236}">
                <a16:creationId xmlns:a16="http://schemas.microsoft.com/office/drawing/2014/main" id="{7B2C864C-46C7-4D45-8147-C5563CF69E87}"/>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20809"/>
          <a:stretch/>
        </p:blipFill>
        <p:spPr>
          <a:xfrm>
            <a:off x="3263153" y="-42825"/>
            <a:ext cx="6165649" cy="5190530"/>
          </a:xfrm>
          <a:prstGeom prst="rect">
            <a:avLst/>
          </a:prstGeom>
        </p:spPr>
      </p:pic>
      <p:sp>
        <p:nvSpPr>
          <p:cNvPr id="20" name="正方形/長方形 19">
            <a:extLst>
              <a:ext uri="{FF2B5EF4-FFF2-40B4-BE49-F238E27FC236}">
                <a16:creationId xmlns:a16="http://schemas.microsoft.com/office/drawing/2014/main" id="{B3E77EC2-27D2-4DBE-B759-8AD9C1433E17}"/>
              </a:ext>
            </a:extLst>
          </p:cNvPr>
          <p:cNvSpPr/>
          <p:nvPr userDrawn="1"/>
        </p:nvSpPr>
        <p:spPr>
          <a:xfrm>
            <a:off x="4463999" y="4581524"/>
            <a:ext cx="4680000" cy="561975"/>
          </a:xfrm>
          <a:prstGeom prst="rect">
            <a:avLst/>
          </a:prstGeom>
          <a:gradFill flip="none" rotWithShape="1">
            <a:gsLst>
              <a:gs pos="0">
                <a:schemeClr val="bg1"/>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err="1">
              <a:solidFill>
                <a:schemeClr val="tx1"/>
              </a:solidFill>
            </a:endParaRPr>
          </a:p>
        </p:txBody>
      </p:sp>
      <p:grpSp>
        <p:nvGrpSpPr>
          <p:cNvPr id="13" name="グループ化 12">
            <a:extLst>
              <a:ext uri="{FF2B5EF4-FFF2-40B4-BE49-F238E27FC236}">
                <a16:creationId xmlns:a16="http://schemas.microsoft.com/office/drawing/2014/main" id="{D13ED384-7DEA-4CF3-B9BA-062B7E17459E}"/>
              </a:ext>
            </a:extLst>
          </p:cNvPr>
          <p:cNvGrpSpPr/>
          <p:nvPr userDrawn="1"/>
        </p:nvGrpSpPr>
        <p:grpSpPr>
          <a:xfrm>
            <a:off x="0" y="0"/>
            <a:ext cx="4572000" cy="5144400"/>
            <a:chOff x="0" y="0"/>
            <a:chExt cx="4572000" cy="5144400"/>
          </a:xfrm>
        </p:grpSpPr>
        <p:pic>
          <p:nvPicPr>
            <p:cNvPr id="14" name="図 13">
              <a:extLst>
                <a:ext uri="{FF2B5EF4-FFF2-40B4-BE49-F238E27FC236}">
                  <a16:creationId xmlns:a16="http://schemas.microsoft.com/office/drawing/2014/main" id="{D9B3C944-8100-46DA-A774-8CA06C1321BA}"/>
                </a:ext>
                <a:ext uri="{C183D7F6-B498-43B3-948B-1728B52AA6E4}">
                  <adec:decorative xmlns:adec="http://schemas.microsoft.com/office/drawing/2017/decorative" val="1"/>
                </a:ext>
              </a:extLst>
            </p:cNvPr>
            <p:cNvPicPr>
              <a:picLocks/>
            </p:cNvPicPr>
            <p:nvPr userDrawn="1"/>
          </p:nvPicPr>
          <p:blipFill>
            <a:blip r:embed="rId3">
              <a:extLst>
                <a:ext uri="{28A0092B-C50C-407E-A947-70E740481C1C}">
                  <a14:useLocalDpi xmlns:a14="http://schemas.microsoft.com/office/drawing/2010/main" val="0"/>
                </a:ext>
              </a:extLst>
            </a:blip>
            <a:srcRect/>
            <a:stretch/>
          </p:blipFill>
          <p:spPr>
            <a:xfrm flipH="1" flipV="1">
              <a:off x="0" y="0"/>
              <a:ext cx="4572000" cy="5143499"/>
            </a:xfrm>
            <a:prstGeom prst="rect">
              <a:avLst/>
            </a:prstGeom>
          </p:spPr>
        </p:pic>
        <p:sp>
          <p:nvSpPr>
            <p:cNvPr id="15" name="正方形/長方形 14">
              <a:extLst>
                <a:ext uri="{FF2B5EF4-FFF2-40B4-BE49-F238E27FC236}">
                  <a16:creationId xmlns:a16="http://schemas.microsoft.com/office/drawing/2014/main" id="{D9F3525B-2009-4BD8-9DD8-1EBD5F7060EE}"/>
                </a:ext>
              </a:extLst>
            </p:cNvPr>
            <p:cNvSpPr/>
            <p:nvPr userDrawn="1"/>
          </p:nvSpPr>
          <p:spPr>
            <a:xfrm rot="5400000">
              <a:off x="-842400" y="842400"/>
              <a:ext cx="5144400" cy="3459600"/>
            </a:xfrm>
            <a:prstGeom prst="rect">
              <a:avLst/>
            </a:prstGeom>
            <a:gradFill flip="none" rotWithShape="1">
              <a:gsLst>
                <a:gs pos="0">
                  <a:schemeClr val="accent5"/>
                </a:gs>
                <a:gs pos="100000">
                  <a:schemeClr val="accent5">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err="1">
                <a:solidFill>
                  <a:schemeClr val="tx1"/>
                </a:solidFill>
              </a:endParaRPr>
            </a:p>
          </p:txBody>
        </p:sp>
      </p:grpSp>
      <p:pic>
        <p:nvPicPr>
          <p:cNvPr id="16" name="図 15">
            <a:extLst>
              <a:ext uri="{FF2B5EF4-FFF2-40B4-BE49-F238E27FC236}">
                <a16:creationId xmlns:a16="http://schemas.microsoft.com/office/drawing/2014/main" id="{4234050B-DD4D-424F-9A00-68FCFFB7227E}"/>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104888" y="1298597"/>
            <a:ext cx="3275999" cy="2545520"/>
          </a:xfrm>
          <a:prstGeom prst="rect">
            <a:avLst/>
          </a:prstGeom>
        </p:spPr>
      </p:pic>
      <p:sp>
        <p:nvSpPr>
          <p:cNvPr id="2" name="Title 1"/>
          <p:cNvSpPr>
            <a:spLocks noGrp="1"/>
          </p:cNvSpPr>
          <p:nvPr userDrawn="1">
            <p:ph type="ctrTitle" hasCustomPrompt="1"/>
          </p:nvPr>
        </p:nvSpPr>
        <p:spPr>
          <a:xfrm>
            <a:off x="219600" y="1591200"/>
            <a:ext cx="3240000" cy="997200"/>
          </a:xfrm>
          <a:prstGeom prst="rect">
            <a:avLst/>
          </a:prstGeom>
        </p:spPr>
        <p:txBody>
          <a:bodyPr wrap="square" anchor="b">
            <a:spAutoFit/>
          </a:bodyPr>
          <a:lstStyle>
            <a:lvl1pPr algn="l">
              <a:defRPr sz="3600" b="1" i="0">
                <a:solidFill>
                  <a:schemeClr val="tx1"/>
                </a:solidFill>
              </a:defRPr>
            </a:lvl1pPr>
          </a:lstStyle>
          <a:p>
            <a:r>
              <a:rPr lang="en-US" altLang="ja-JP" dirty="0"/>
              <a:t>Presentation headline</a:t>
            </a:r>
            <a:endParaRPr lang="en-US" dirty="0"/>
          </a:p>
        </p:txBody>
      </p:sp>
      <p:pic>
        <p:nvPicPr>
          <p:cNvPr id="21" name="図 20" descr="Fujitsu">
            <a:extLst>
              <a:ext uri="{FF2B5EF4-FFF2-40B4-BE49-F238E27FC236}">
                <a16:creationId xmlns:a16="http://schemas.microsoft.com/office/drawing/2014/main" id="{7DBF376F-6880-41E2-800D-89B81C3923F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941468" y="245572"/>
            <a:ext cx="964800" cy="469450"/>
          </a:xfrm>
          <a:prstGeom prst="rect">
            <a:avLst/>
          </a:prstGeom>
        </p:spPr>
      </p:pic>
      <p:sp>
        <p:nvSpPr>
          <p:cNvPr id="23" name="Subtitle 2">
            <a:extLst>
              <a:ext uri="{FF2B5EF4-FFF2-40B4-BE49-F238E27FC236}">
                <a16:creationId xmlns:a16="http://schemas.microsoft.com/office/drawing/2014/main" id="{50C7D093-BF00-438F-ADEC-BCC91C26FED9}"/>
              </a:ext>
            </a:extLst>
          </p:cNvPr>
          <p:cNvSpPr>
            <a:spLocks noGrp="1"/>
          </p:cNvSpPr>
          <p:nvPr>
            <p:ph type="subTitle" idx="1" hasCustomPrompt="1"/>
          </p:nvPr>
        </p:nvSpPr>
        <p:spPr>
          <a:xfrm>
            <a:off x="234000" y="3067200"/>
            <a:ext cx="2880000" cy="1260000"/>
          </a:xfrm>
          <a:prstGeom prst="rect">
            <a:avLst/>
          </a:prstGeom>
        </p:spPr>
        <p:txBody>
          <a:bodyPr wrap="square" anchor="t" anchorCtr="0">
            <a:noAutofit/>
          </a:bodyPr>
          <a:lstStyle>
            <a:lvl1pPr marL="0" indent="0" algn="l">
              <a:lnSpc>
                <a:spcPct val="90000"/>
              </a:lnSpc>
              <a:spcBef>
                <a:spcPts val="0"/>
              </a:spcBef>
              <a:spcAft>
                <a:spcPts val="600"/>
              </a:spcAft>
              <a:buNone/>
              <a:defRPr sz="160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ltLang="ja-JP" dirty="0"/>
              <a:t>Subheadline and description</a:t>
            </a:r>
            <a:endParaRPr lang="en-US" dirty="0"/>
          </a:p>
        </p:txBody>
      </p:sp>
      <p:sp>
        <p:nvSpPr>
          <p:cNvPr id="25" name="TextBox 17">
            <a:extLst>
              <a:ext uri="{FF2B5EF4-FFF2-40B4-BE49-F238E27FC236}">
                <a16:creationId xmlns:a16="http://schemas.microsoft.com/office/drawing/2014/main" id="{A55CB52C-3914-4403-A04D-E84A9A92524E}"/>
              </a:ext>
            </a:extLst>
          </p:cNvPr>
          <p:cNvSpPr txBox="1"/>
          <p:nvPr userDrawn="1"/>
        </p:nvSpPr>
        <p:spPr>
          <a:xfrm>
            <a:off x="7984067" y="4891390"/>
            <a:ext cx="935568" cy="107722"/>
          </a:xfrm>
          <a:prstGeom prst="rect">
            <a:avLst/>
          </a:prstGeom>
          <a:noFill/>
        </p:spPr>
        <p:txBody>
          <a:bodyPr wrap="square" lIns="0" tIns="0" rIns="0" bIns="0" rtlCol="0" anchor="b" anchorCtr="0">
            <a:spAutoFit/>
          </a:bodyPr>
          <a:lstStyle/>
          <a:p>
            <a:pPr marL="0" algn="r" defTabSz="457200" rtl="0" eaLnBrk="1" latinLnBrk="0" hangingPunct="1"/>
            <a:r>
              <a:rPr kumimoji="1" lang="en-GB" sz="700" kern="1200" dirty="0">
                <a:solidFill>
                  <a:schemeClr val="tx1"/>
                </a:solidFill>
                <a:latin typeface="+mn-lt"/>
                <a:ea typeface="+mn-ea"/>
                <a:cs typeface="+mn-cs"/>
              </a:rPr>
              <a:t>© FUJITSU 2022</a:t>
            </a:r>
          </a:p>
        </p:txBody>
      </p:sp>
      <p:sp>
        <p:nvSpPr>
          <p:cNvPr id="27" name="Rounded Rectangle 21">
            <a:extLst>
              <a:ext uri="{FF2B5EF4-FFF2-40B4-BE49-F238E27FC236}">
                <a16:creationId xmlns:a16="http://schemas.microsoft.com/office/drawing/2014/main" id="{7A994D99-028D-4DDB-818A-82399771097F}"/>
              </a:ext>
            </a:extLst>
          </p:cNvPr>
          <p:cNvSpPr/>
          <p:nvPr userDrawn="1"/>
        </p:nvSpPr>
        <p:spPr bwMode="black">
          <a:xfrm>
            <a:off x="231776" y="4911725"/>
            <a:ext cx="1228724" cy="141161"/>
          </a:xfrm>
          <a:prstGeom prst="roundRect">
            <a:avLst>
              <a:gd name="adj" fmla="val 50000"/>
            </a:avLst>
          </a:prstGeom>
          <a:noFill/>
          <a:ln w="6350" cap="flat" cmpd="sng" algn="ctr">
            <a:solidFill>
              <a:schemeClr val="bg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lvl="0" indent="0" algn="ctr" defTabSz="1218673" rtl="0" eaLnBrk="1" fontAlgn="ctr" latinLnBrk="0" hangingPunct="1">
              <a:lnSpc>
                <a:spcPct val="100000"/>
              </a:lnSpc>
              <a:spcBef>
                <a:spcPct val="0"/>
              </a:spcBef>
              <a:spcAft>
                <a:spcPct val="0"/>
              </a:spcAft>
              <a:buClrTx/>
              <a:buSzTx/>
              <a:buFontTx/>
              <a:buNone/>
              <a:tabLst/>
              <a:defRPr/>
            </a:pPr>
            <a:r>
              <a:rPr kumimoji="1" lang="en-GB" altLang="ja-JP" sz="700" b="0" i="0" u="none" strike="noStrike" kern="1200" cap="none" spc="0" normalizeH="0" baseline="0" noProof="0" dirty="0">
                <a:ln>
                  <a:noFill/>
                </a:ln>
                <a:solidFill>
                  <a:schemeClr val="bg1"/>
                </a:solidFill>
                <a:effectLst/>
                <a:uLnTx/>
                <a:uFillTx/>
                <a:latin typeface="Arial"/>
                <a:ea typeface="+mn-ea"/>
                <a:cs typeface="+mn-cs"/>
              </a:rPr>
              <a:t>Fujitsu-Confidential-In-Trust</a:t>
            </a:r>
            <a:endParaRPr kumimoji="1" lang="en-US" altLang="ja-JP" sz="700" b="0" i="0" u="none" strike="noStrike" kern="1200" cap="none" spc="0" normalizeH="0" baseline="0" noProof="0" dirty="0">
              <a:ln>
                <a:noFill/>
              </a:ln>
              <a:solidFill>
                <a:schemeClr val="bg1"/>
              </a:solidFill>
              <a:effectLst/>
              <a:uLnTx/>
              <a:uFillTx/>
              <a:latin typeface="Arial"/>
              <a:ea typeface="+mn-ea"/>
              <a:cs typeface="+mn-cs"/>
            </a:endParaRPr>
          </a:p>
        </p:txBody>
      </p:sp>
    </p:spTree>
    <p:extLst>
      <p:ext uri="{BB962C8B-B14F-4D97-AF65-F5344CB8AC3E}">
        <p14:creationId xmlns:p14="http://schemas.microsoft.com/office/powerpoint/2010/main" val="3758351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25" name="図 19">
            <a:extLst>
              <a:ext uri="{FF2B5EF4-FFF2-40B4-BE49-F238E27FC236}">
                <a16:creationId xmlns:a16="http://schemas.microsoft.com/office/drawing/2014/main" id="{82392D54-6117-468E-8D33-F9F43066AFF2}"/>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bwMode="ltGray">
          <a:xfrm>
            <a:off x="6599234" y="0"/>
            <a:ext cx="2544766" cy="5143500"/>
          </a:xfrm>
          <a:prstGeom prst="rect">
            <a:avLst/>
          </a:prstGeom>
        </p:spPr>
      </p:pic>
      <p:sp>
        <p:nvSpPr>
          <p:cNvPr id="5" name="Rectangle 4">
            <a:extLst>
              <a:ext uri="{FF2B5EF4-FFF2-40B4-BE49-F238E27FC236}">
                <a16:creationId xmlns:a16="http://schemas.microsoft.com/office/drawing/2014/main" id="{9D49D70F-2F49-4E2D-9DA6-96EA64654FE2}"/>
              </a:ext>
            </a:extLst>
          </p:cNvPr>
          <p:cNvSpPr/>
          <p:nvPr userDrawn="1"/>
        </p:nvSpPr>
        <p:spPr>
          <a:xfrm>
            <a:off x="0" y="0"/>
            <a:ext cx="6603385"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GB" dirty="0" err="1">
              <a:solidFill>
                <a:schemeClr val="tx1"/>
              </a:solidFill>
            </a:endParaRPr>
          </a:p>
        </p:txBody>
      </p:sp>
      <p:pic>
        <p:nvPicPr>
          <p:cNvPr id="26" name="図 20">
            <a:extLst>
              <a:ext uri="{FF2B5EF4-FFF2-40B4-BE49-F238E27FC236}">
                <a16:creationId xmlns:a16="http://schemas.microsoft.com/office/drawing/2014/main" id="{181A5DAA-8584-4379-A4A1-EFBF9E7E668A}"/>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bwMode="gray">
          <a:xfrm>
            <a:off x="5168674" y="1350739"/>
            <a:ext cx="3142798" cy="2442021"/>
          </a:xfrm>
          <a:prstGeom prst="rect">
            <a:avLst/>
          </a:prstGeom>
        </p:spPr>
      </p:pic>
      <p:sp>
        <p:nvSpPr>
          <p:cNvPr id="7" name="TextBox 17">
            <a:extLst>
              <a:ext uri="{FF2B5EF4-FFF2-40B4-BE49-F238E27FC236}">
                <a16:creationId xmlns:a16="http://schemas.microsoft.com/office/drawing/2014/main" id="{A48EAE0D-F742-4787-AB4C-67158EB9A42B}"/>
              </a:ext>
            </a:extLst>
          </p:cNvPr>
          <p:cNvSpPr txBox="1"/>
          <p:nvPr userDrawn="1"/>
        </p:nvSpPr>
        <p:spPr>
          <a:xfrm>
            <a:off x="7984067" y="4891390"/>
            <a:ext cx="935568" cy="107722"/>
          </a:xfrm>
          <a:prstGeom prst="rect">
            <a:avLst/>
          </a:prstGeom>
          <a:noFill/>
        </p:spPr>
        <p:txBody>
          <a:bodyPr wrap="square" lIns="0" tIns="0" rIns="0" bIns="0" rtlCol="0" anchor="b" anchorCtr="0">
            <a:spAutoFit/>
          </a:bodyPr>
          <a:lstStyle/>
          <a:p>
            <a:pPr marL="0" algn="r" defTabSz="457200" rtl="0" eaLnBrk="1" latinLnBrk="0" hangingPunct="1"/>
            <a:r>
              <a:rPr kumimoji="1" lang="en-GB" sz="700" kern="1200" dirty="0">
                <a:solidFill>
                  <a:schemeClr val="bg1"/>
                </a:solidFill>
                <a:latin typeface="+mn-lt"/>
                <a:ea typeface="+mn-ea"/>
                <a:cs typeface="+mn-cs"/>
              </a:rPr>
              <a:t>© FUJITSU 2022</a:t>
            </a:r>
          </a:p>
        </p:txBody>
      </p:sp>
      <p:sp>
        <p:nvSpPr>
          <p:cNvPr id="11" name="Text Placeholder 10">
            <a:extLst>
              <a:ext uri="{FF2B5EF4-FFF2-40B4-BE49-F238E27FC236}">
                <a16:creationId xmlns:a16="http://schemas.microsoft.com/office/drawing/2014/main" id="{F3BA3734-909E-4036-AC8E-1576506A4DD8}"/>
              </a:ext>
            </a:extLst>
          </p:cNvPr>
          <p:cNvSpPr>
            <a:spLocks noGrp="1"/>
          </p:cNvSpPr>
          <p:nvPr>
            <p:ph type="body" sz="quarter" idx="10" hasCustomPrompt="1"/>
          </p:nvPr>
        </p:nvSpPr>
        <p:spPr>
          <a:xfrm>
            <a:off x="219076" y="1119716"/>
            <a:ext cx="4645024" cy="1454244"/>
          </a:xfrm>
          <a:prstGeom prst="rect">
            <a:avLst/>
          </a:prstGeom>
        </p:spPr>
        <p:txBody>
          <a:bodyPr wrap="square" lIns="0" tIns="0" rIns="0" bIns="0" numCol="1" spcCol="0" anchor="b" anchorCtr="0">
            <a:spAutoFit/>
          </a:bodyPr>
          <a:lstStyle>
            <a:lvl1pPr marL="0" indent="0">
              <a:buNone/>
              <a:defRPr sz="3500" b="1">
                <a:latin typeface="Arial" panose="020B0604020202020204" pitchFamily="34" charset="0"/>
                <a:cs typeface="Arial" panose="020B0604020202020204" pitchFamily="34" charset="0"/>
              </a:defRPr>
            </a:lvl1pPr>
            <a:lvl5pPr marL="1543050" indent="-171450">
              <a:buFont typeface="Arial" panose="020B0604020202020204" pitchFamily="34" charset="0"/>
              <a:buChar char="•"/>
              <a:defRPr/>
            </a:lvl5pPr>
          </a:lstStyle>
          <a:p>
            <a:pPr lvl="0"/>
            <a:r>
              <a:rPr lang="en-US" dirty="0"/>
              <a:t>Presentation headline Presentation headline Presentation headline</a:t>
            </a:r>
          </a:p>
        </p:txBody>
      </p:sp>
      <p:sp>
        <p:nvSpPr>
          <p:cNvPr id="13" name="Text Placeholder 12">
            <a:extLst>
              <a:ext uri="{FF2B5EF4-FFF2-40B4-BE49-F238E27FC236}">
                <a16:creationId xmlns:a16="http://schemas.microsoft.com/office/drawing/2014/main" id="{FECC21CA-F12D-4874-ACBA-CEBBD402B02A}"/>
              </a:ext>
            </a:extLst>
          </p:cNvPr>
          <p:cNvSpPr>
            <a:spLocks noGrp="1"/>
          </p:cNvSpPr>
          <p:nvPr>
            <p:ph type="body" sz="quarter" idx="11" hasCustomPrompt="1"/>
          </p:nvPr>
        </p:nvSpPr>
        <p:spPr>
          <a:xfrm>
            <a:off x="231775" y="3058147"/>
            <a:ext cx="4632325" cy="249299"/>
          </a:xfrm>
          <a:prstGeom prst="rect">
            <a:avLst/>
          </a:prstGeom>
        </p:spPr>
        <p:txBody>
          <a:bodyPr lIns="0" tIns="0" rIns="0" bIns="0">
            <a:spAutoFit/>
          </a:bodyPr>
          <a:lstStyle>
            <a:lvl1pPr marL="0" indent="0">
              <a:buNone/>
              <a:defRPr sz="1800"/>
            </a:lvl1pPr>
            <a:lvl2pPr marL="307975" indent="0">
              <a:buNone/>
              <a:defRPr/>
            </a:lvl2pPr>
            <a:lvl5pPr marL="1543050" indent="-171450">
              <a:buFont typeface="Arial" panose="020B0604020202020204" pitchFamily="34" charset="0"/>
              <a:buChar char="•"/>
              <a:defRPr/>
            </a:lvl5pPr>
          </a:lstStyle>
          <a:p>
            <a:pPr lvl="0"/>
            <a:r>
              <a:rPr lang="en-US" dirty="0"/>
              <a:t>Subheadline and description</a:t>
            </a:r>
          </a:p>
        </p:txBody>
      </p:sp>
      <p:grpSp>
        <p:nvGrpSpPr>
          <p:cNvPr id="14" name="Group 13" descr="Fujitsu">
            <a:extLst>
              <a:ext uri="{FF2B5EF4-FFF2-40B4-BE49-F238E27FC236}">
                <a16:creationId xmlns:a16="http://schemas.microsoft.com/office/drawing/2014/main" id="{7F71AA2D-9C3E-4C7E-B85E-CA30E6D9AB29}"/>
              </a:ext>
            </a:extLst>
          </p:cNvPr>
          <p:cNvGrpSpPr>
            <a:grpSpLocks noChangeAspect="1"/>
          </p:cNvGrpSpPr>
          <p:nvPr userDrawn="1"/>
        </p:nvGrpSpPr>
        <p:grpSpPr>
          <a:xfrm>
            <a:off x="7948615" y="226928"/>
            <a:ext cx="968769" cy="472173"/>
            <a:chOff x="8012114" y="249161"/>
            <a:chExt cx="892174" cy="434841"/>
          </a:xfrm>
        </p:grpSpPr>
        <p:sp>
          <p:nvSpPr>
            <p:cNvPr id="15" name="Freeform 34">
              <a:extLst>
                <a:ext uri="{FF2B5EF4-FFF2-40B4-BE49-F238E27FC236}">
                  <a16:creationId xmlns:a16="http://schemas.microsoft.com/office/drawing/2014/main" id="{380AEC81-1543-47BA-AAAC-DA9C8731273F}"/>
                </a:ext>
              </a:extLst>
            </p:cNvPr>
            <p:cNvSpPr>
              <a:spLocks/>
            </p:cNvSpPr>
            <p:nvPr userDrawn="1"/>
          </p:nvSpPr>
          <p:spPr bwMode="gray">
            <a:xfrm>
              <a:off x="8307389" y="249161"/>
              <a:ext cx="179387" cy="139657"/>
            </a:xfrm>
            <a:custGeom>
              <a:avLst/>
              <a:gdLst>
                <a:gd name="T0" fmla="*/ 961 w 2365"/>
                <a:gd name="T1" fmla="*/ 764 h 1825"/>
                <a:gd name="T2" fmla="*/ 599 w 2365"/>
                <a:gd name="T3" fmla="*/ 642 h 1825"/>
                <a:gd name="T4" fmla="*/ 1 w 2365"/>
                <a:gd name="T5" fmla="*/ 1235 h 1825"/>
                <a:gd name="T6" fmla="*/ 599 w 2365"/>
                <a:gd name="T7" fmla="*/ 1825 h 1825"/>
                <a:gd name="T8" fmla="*/ 1053 w 2365"/>
                <a:gd name="T9" fmla="*/ 1619 h 1825"/>
                <a:gd name="T10" fmla="*/ 1053 w 2365"/>
                <a:gd name="T11" fmla="*/ 1293 h 1825"/>
                <a:gd name="T12" fmla="*/ 771 w 2365"/>
                <a:gd name="T13" fmla="*/ 1568 h 1825"/>
                <a:gd name="T14" fmla="*/ 599 w 2365"/>
                <a:gd name="T15" fmla="*/ 1604 h 1825"/>
                <a:gd name="T16" fmla="*/ 225 w 2365"/>
                <a:gd name="T17" fmla="*/ 1235 h 1825"/>
                <a:gd name="T18" fmla="*/ 599 w 2365"/>
                <a:gd name="T19" fmla="*/ 863 h 1825"/>
                <a:gd name="T20" fmla="*/ 861 w 2365"/>
                <a:gd name="T21" fmla="*/ 972 h 1825"/>
                <a:gd name="T22" fmla="*/ 1093 w 2365"/>
                <a:gd name="T23" fmla="*/ 1239 h 1825"/>
                <a:gd name="T24" fmla="*/ 1630 w 2365"/>
                <a:gd name="T25" fmla="*/ 1473 h 1825"/>
                <a:gd name="T26" fmla="*/ 2365 w 2365"/>
                <a:gd name="T27" fmla="*/ 741 h 1825"/>
                <a:gd name="T28" fmla="*/ 1630 w 2365"/>
                <a:gd name="T29" fmla="*/ 0 h 1825"/>
                <a:gd name="T30" fmla="*/ 1053 w 2365"/>
                <a:gd name="T31" fmla="*/ 295 h 1825"/>
                <a:gd name="T32" fmla="*/ 1053 w 2365"/>
                <a:gd name="T33" fmla="*/ 735 h 1825"/>
                <a:gd name="T34" fmla="*/ 1630 w 2365"/>
                <a:gd name="T35" fmla="*/ 232 h 1825"/>
                <a:gd name="T36" fmla="*/ 2134 w 2365"/>
                <a:gd name="T37" fmla="*/ 741 h 1825"/>
                <a:gd name="T38" fmla="*/ 1630 w 2365"/>
                <a:gd name="T39" fmla="*/ 1245 h 1825"/>
                <a:gd name="T40" fmla="*/ 1303 w 2365"/>
                <a:gd name="T41" fmla="*/ 1125 h 1825"/>
                <a:gd name="T42" fmla="*/ 961 w 2365"/>
                <a:gd name="T43" fmla="*/ 764 h 1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65" h="1825">
                  <a:moveTo>
                    <a:pt x="961" y="764"/>
                  </a:moveTo>
                  <a:cubicBezTo>
                    <a:pt x="875" y="688"/>
                    <a:pt x="736" y="643"/>
                    <a:pt x="599" y="642"/>
                  </a:cubicBezTo>
                  <a:cubicBezTo>
                    <a:pt x="270" y="641"/>
                    <a:pt x="2" y="900"/>
                    <a:pt x="1" y="1235"/>
                  </a:cubicBezTo>
                  <a:cubicBezTo>
                    <a:pt x="0" y="1563"/>
                    <a:pt x="270" y="1824"/>
                    <a:pt x="599" y="1825"/>
                  </a:cubicBezTo>
                  <a:cubicBezTo>
                    <a:pt x="783" y="1825"/>
                    <a:pt x="943" y="1751"/>
                    <a:pt x="1053" y="1619"/>
                  </a:cubicBezTo>
                  <a:cubicBezTo>
                    <a:pt x="1053" y="1293"/>
                    <a:pt x="1053" y="1293"/>
                    <a:pt x="1053" y="1293"/>
                  </a:cubicBezTo>
                  <a:cubicBezTo>
                    <a:pt x="994" y="1394"/>
                    <a:pt x="877" y="1524"/>
                    <a:pt x="771" y="1568"/>
                  </a:cubicBezTo>
                  <a:cubicBezTo>
                    <a:pt x="717" y="1590"/>
                    <a:pt x="662" y="1604"/>
                    <a:pt x="599" y="1604"/>
                  </a:cubicBezTo>
                  <a:cubicBezTo>
                    <a:pt x="394" y="1604"/>
                    <a:pt x="225" y="1445"/>
                    <a:pt x="225" y="1235"/>
                  </a:cubicBezTo>
                  <a:cubicBezTo>
                    <a:pt x="225" y="1041"/>
                    <a:pt x="380" y="862"/>
                    <a:pt x="599" y="863"/>
                  </a:cubicBezTo>
                  <a:cubicBezTo>
                    <a:pt x="701" y="863"/>
                    <a:pt x="793" y="905"/>
                    <a:pt x="861" y="972"/>
                  </a:cubicBezTo>
                  <a:cubicBezTo>
                    <a:pt x="931" y="1040"/>
                    <a:pt x="1041" y="1183"/>
                    <a:pt x="1093" y="1239"/>
                  </a:cubicBezTo>
                  <a:cubicBezTo>
                    <a:pt x="1227" y="1383"/>
                    <a:pt x="1419" y="1473"/>
                    <a:pt x="1630" y="1473"/>
                  </a:cubicBezTo>
                  <a:cubicBezTo>
                    <a:pt x="2036" y="1474"/>
                    <a:pt x="2365" y="1146"/>
                    <a:pt x="2365" y="741"/>
                  </a:cubicBezTo>
                  <a:cubicBezTo>
                    <a:pt x="2365" y="336"/>
                    <a:pt x="2035" y="0"/>
                    <a:pt x="1630" y="0"/>
                  </a:cubicBezTo>
                  <a:cubicBezTo>
                    <a:pt x="1395" y="0"/>
                    <a:pt x="1187" y="122"/>
                    <a:pt x="1053" y="295"/>
                  </a:cubicBezTo>
                  <a:cubicBezTo>
                    <a:pt x="1053" y="735"/>
                    <a:pt x="1053" y="735"/>
                    <a:pt x="1053" y="735"/>
                  </a:cubicBezTo>
                  <a:cubicBezTo>
                    <a:pt x="1155" y="455"/>
                    <a:pt x="1340" y="232"/>
                    <a:pt x="1630" y="232"/>
                  </a:cubicBezTo>
                  <a:cubicBezTo>
                    <a:pt x="1909" y="232"/>
                    <a:pt x="2135" y="463"/>
                    <a:pt x="2134" y="741"/>
                  </a:cubicBezTo>
                  <a:cubicBezTo>
                    <a:pt x="2134" y="1020"/>
                    <a:pt x="1909" y="1246"/>
                    <a:pt x="1630" y="1245"/>
                  </a:cubicBezTo>
                  <a:cubicBezTo>
                    <a:pt x="1506" y="1244"/>
                    <a:pt x="1391" y="1199"/>
                    <a:pt x="1303" y="1125"/>
                  </a:cubicBezTo>
                  <a:cubicBezTo>
                    <a:pt x="1194" y="1040"/>
                    <a:pt x="1074" y="860"/>
                    <a:pt x="961" y="76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16" name="Freeform 35">
              <a:extLst>
                <a:ext uri="{FF2B5EF4-FFF2-40B4-BE49-F238E27FC236}">
                  <a16:creationId xmlns:a16="http://schemas.microsoft.com/office/drawing/2014/main" id="{73D39904-8561-48A1-8410-0016C94071B8}"/>
                </a:ext>
              </a:extLst>
            </p:cNvPr>
            <p:cNvSpPr>
              <a:spLocks/>
            </p:cNvSpPr>
            <p:nvPr userDrawn="1"/>
          </p:nvSpPr>
          <p:spPr bwMode="gray">
            <a:xfrm>
              <a:off x="8012114" y="401514"/>
              <a:ext cx="123825" cy="201551"/>
            </a:xfrm>
            <a:custGeom>
              <a:avLst/>
              <a:gdLst>
                <a:gd name="T0" fmla="*/ 0 w 1624"/>
                <a:gd name="T1" fmla="*/ 0 h 2651"/>
                <a:gd name="T2" fmla="*/ 1624 w 1624"/>
                <a:gd name="T3" fmla="*/ 0 h 2651"/>
                <a:gd name="T4" fmla="*/ 1624 w 1624"/>
                <a:gd name="T5" fmla="*/ 452 h 2651"/>
                <a:gd name="T6" fmla="*/ 1365 w 1624"/>
                <a:gd name="T7" fmla="*/ 273 h 2651"/>
                <a:gd name="T8" fmla="*/ 613 w 1624"/>
                <a:gd name="T9" fmla="*/ 273 h 2651"/>
                <a:gd name="T10" fmla="*/ 613 w 1624"/>
                <a:gd name="T11" fmla="*/ 1053 h 2651"/>
                <a:gd name="T12" fmla="*/ 1428 w 1624"/>
                <a:gd name="T13" fmla="*/ 1053 h 2651"/>
                <a:gd name="T14" fmla="*/ 1428 w 1624"/>
                <a:gd name="T15" fmla="*/ 1467 h 2651"/>
                <a:gd name="T16" fmla="*/ 1205 w 1624"/>
                <a:gd name="T17" fmla="*/ 1335 h 2651"/>
                <a:gd name="T18" fmla="*/ 613 w 1624"/>
                <a:gd name="T19" fmla="*/ 1335 h 2651"/>
                <a:gd name="T20" fmla="*/ 613 w 1624"/>
                <a:gd name="T21" fmla="*/ 2401 h 2651"/>
                <a:gd name="T22" fmla="*/ 784 w 1624"/>
                <a:gd name="T23" fmla="*/ 2651 h 2651"/>
                <a:gd name="T24" fmla="*/ 11 w 1624"/>
                <a:gd name="T25" fmla="*/ 2651 h 2651"/>
                <a:gd name="T26" fmla="*/ 173 w 1624"/>
                <a:gd name="T27" fmla="*/ 2401 h 2651"/>
                <a:gd name="T28" fmla="*/ 173 w 1624"/>
                <a:gd name="T29" fmla="*/ 278 h 2651"/>
                <a:gd name="T30" fmla="*/ 0 w 1624"/>
                <a:gd name="T31" fmla="*/ 0 h 2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4" h="2651">
                  <a:moveTo>
                    <a:pt x="0" y="0"/>
                  </a:moveTo>
                  <a:cubicBezTo>
                    <a:pt x="1624" y="0"/>
                    <a:pt x="1624" y="0"/>
                    <a:pt x="1624" y="0"/>
                  </a:cubicBezTo>
                  <a:cubicBezTo>
                    <a:pt x="1624" y="452"/>
                    <a:pt x="1624" y="452"/>
                    <a:pt x="1624" y="452"/>
                  </a:cubicBezTo>
                  <a:cubicBezTo>
                    <a:pt x="1624" y="452"/>
                    <a:pt x="1540" y="274"/>
                    <a:pt x="1365" y="273"/>
                  </a:cubicBezTo>
                  <a:cubicBezTo>
                    <a:pt x="613" y="273"/>
                    <a:pt x="613" y="273"/>
                    <a:pt x="613" y="273"/>
                  </a:cubicBezTo>
                  <a:cubicBezTo>
                    <a:pt x="613" y="1053"/>
                    <a:pt x="613" y="1053"/>
                    <a:pt x="613" y="1053"/>
                  </a:cubicBezTo>
                  <a:cubicBezTo>
                    <a:pt x="1428" y="1053"/>
                    <a:pt x="1428" y="1053"/>
                    <a:pt x="1428" y="1053"/>
                  </a:cubicBezTo>
                  <a:cubicBezTo>
                    <a:pt x="1428" y="1467"/>
                    <a:pt x="1428" y="1467"/>
                    <a:pt x="1428" y="1467"/>
                  </a:cubicBezTo>
                  <a:cubicBezTo>
                    <a:pt x="1428" y="1467"/>
                    <a:pt x="1402" y="1335"/>
                    <a:pt x="1205" y="1335"/>
                  </a:cubicBezTo>
                  <a:cubicBezTo>
                    <a:pt x="613" y="1335"/>
                    <a:pt x="613" y="1335"/>
                    <a:pt x="613" y="1335"/>
                  </a:cubicBezTo>
                  <a:cubicBezTo>
                    <a:pt x="613" y="2401"/>
                    <a:pt x="613" y="2401"/>
                    <a:pt x="613" y="2401"/>
                  </a:cubicBezTo>
                  <a:cubicBezTo>
                    <a:pt x="613" y="2558"/>
                    <a:pt x="784" y="2651"/>
                    <a:pt x="784" y="2651"/>
                  </a:cubicBezTo>
                  <a:cubicBezTo>
                    <a:pt x="11" y="2651"/>
                    <a:pt x="11" y="2651"/>
                    <a:pt x="11" y="2651"/>
                  </a:cubicBezTo>
                  <a:cubicBezTo>
                    <a:pt x="11" y="2651"/>
                    <a:pt x="173" y="2569"/>
                    <a:pt x="173" y="2401"/>
                  </a:cubicBezTo>
                  <a:cubicBezTo>
                    <a:pt x="173" y="278"/>
                    <a:pt x="173" y="278"/>
                    <a:pt x="173" y="278"/>
                  </a:cubicBezTo>
                  <a:cubicBezTo>
                    <a:pt x="173" y="99"/>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17" name="Freeform 36">
              <a:extLst>
                <a:ext uri="{FF2B5EF4-FFF2-40B4-BE49-F238E27FC236}">
                  <a16:creationId xmlns:a16="http://schemas.microsoft.com/office/drawing/2014/main" id="{B496E634-8841-45FC-8EBD-7E4DD907E45B}"/>
                </a:ext>
              </a:extLst>
            </p:cNvPr>
            <p:cNvSpPr>
              <a:spLocks/>
            </p:cNvSpPr>
            <p:nvPr userDrawn="1"/>
          </p:nvSpPr>
          <p:spPr bwMode="gray">
            <a:xfrm>
              <a:off x="8305801" y="401514"/>
              <a:ext cx="80962" cy="282488"/>
            </a:xfrm>
            <a:custGeom>
              <a:avLst/>
              <a:gdLst>
                <a:gd name="T0" fmla="*/ 246 w 1072"/>
                <a:gd name="T1" fmla="*/ 0 h 3696"/>
                <a:gd name="T2" fmla="*/ 1072 w 1072"/>
                <a:gd name="T3" fmla="*/ 0 h 3696"/>
                <a:gd name="T4" fmla="*/ 887 w 1072"/>
                <a:gd name="T5" fmla="*/ 230 h 3696"/>
                <a:gd name="T6" fmla="*/ 887 w 1072"/>
                <a:gd name="T7" fmla="*/ 2717 h 3696"/>
                <a:gd name="T8" fmla="*/ 0 w 1072"/>
                <a:gd name="T9" fmla="*/ 3693 h 3696"/>
                <a:gd name="T10" fmla="*/ 423 w 1072"/>
                <a:gd name="T11" fmla="*/ 2717 h 3696"/>
                <a:gd name="T12" fmla="*/ 423 w 1072"/>
                <a:gd name="T13" fmla="*/ 230 h 3696"/>
                <a:gd name="T14" fmla="*/ 246 w 1072"/>
                <a:gd name="T15" fmla="*/ 0 h 36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2" h="3696">
                  <a:moveTo>
                    <a:pt x="246" y="0"/>
                  </a:moveTo>
                  <a:cubicBezTo>
                    <a:pt x="1072" y="0"/>
                    <a:pt x="1072" y="0"/>
                    <a:pt x="1072" y="0"/>
                  </a:cubicBezTo>
                  <a:cubicBezTo>
                    <a:pt x="1072" y="0"/>
                    <a:pt x="887" y="87"/>
                    <a:pt x="887" y="230"/>
                  </a:cubicBezTo>
                  <a:cubicBezTo>
                    <a:pt x="887" y="2717"/>
                    <a:pt x="887" y="2717"/>
                    <a:pt x="887" y="2717"/>
                  </a:cubicBezTo>
                  <a:cubicBezTo>
                    <a:pt x="887" y="3558"/>
                    <a:pt x="44" y="3696"/>
                    <a:pt x="0" y="3693"/>
                  </a:cubicBezTo>
                  <a:cubicBezTo>
                    <a:pt x="72" y="3647"/>
                    <a:pt x="422" y="3349"/>
                    <a:pt x="423" y="2717"/>
                  </a:cubicBezTo>
                  <a:cubicBezTo>
                    <a:pt x="423" y="230"/>
                    <a:pt x="423" y="230"/>
                    <a:pt x="423" y="230"/>
                  </a:cubicBezTo>
                  <a:cubicBezTo>
                    <a:pt x="424" y="96"/>
                    <a:pt x="246" y="0"/>
                    <a:pt x="2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18" name="Freeform 37">
              <a:extLst>
                <a:ext uri="{FF2B5EF4-FFF2-40B4-BE49-F238E27FC236}">
                  <a16:creationId xmlns:a16="http://schemas.microsoft.com/office/drawing/2014/main" id="{8CFC6E5D-D468-4FA4-86CF-D74794D2316B}"/>
                </a:ext>
              </a:extLst>
            </p:cNvPr>
            <p:cNvSpPr>
              <a:spLocks/>
            </p:cNvSpPr>
            <p:nvPr userDrawn="1"/>
          </p:nvSpPr>
          <p:spPr bwMode="gray">
            <a:xfrm>
              <a:off x="8396289" y="401514"/>
              <a:ext cx="63500" cy="201551"/>
            </a:xfrm>
            <a:custGeom>
              <a:avLst/>
              <a:gdLst>
                <a:gd name="T0" fmla="*/ 0 w 828"/>
                <a:gd name="T1" fmla="*/ 0 h 2653"/>
                <a:gd name="T2" fmla="*/ 828 w 828"/>
                <a:gd name="T3" fmla="*/ 0 h 2653"/>
                <a:gd name="T4" fmla="*/ 645 w 828"/>
                <a:gd name="T5" fmla="*/ 235 h 2653"/>
                <a:gd name="T6" fmla="*/ 645 w 828"/>
                <a:gd name="T7" fmla="*/ 2401 h 2653"/>
                <a:gd name="T8" fmla="*/ 828 w 828"/>
                <a:gd name="T9" fmla="*/ 2653 h 2653"/>
                <a:gd name="T10" fmla="*/ 0 w 828"/>
                <a:gd name="T11" fmla="*/ 2653 h 2653"/>
                <a:gd name="T12" fmla="*/ 184 w 828"/>
                <a:gd name="T13" fmla="*/ 2401 h 2653"/>
                <a:gd name="T14" fmla="*/ 184 w 828"/>
                <a:gd name="T15" fmla="*/ 235 h 2653"/>
                <a:gd name="T16" fmla="*/ 0 w 828"/>
                <a:gd name="T17" fmla="*/ 0 h 2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8" h="2653">
                  <a:moveTo>
                    <a:pt x="0" y="0"/>
                  </a:moveTo>
                  <a:cubicBezTo>
                    <a:pt x="828" y="0"/>
                    <a:pt x="828" y="0"/>
                    <a:pt x="828" y="0"/>
                  </a:cubicBezTo>
                  <a:cubicBezTo>
                    <a:pt x="828" y="0"/>
                    <a:pt x="645" y="89"/>
                    <a:pt x="645" y="235"/>
                  </a:cubicBezTo>
                  <a:cubicBezTo>
                    <a:pt x="645" y="2401"/>
                    <a:pt x="645" y="2401"/>
                    <a:pt x="645" y="2401"/>
                  </a:cubicBezTo>
                  <a:cubicBezTo>
                    <a:pt x="645" y="2556"/>
                    <a:pt x="828" y="2653"/>
                    <a:pt x="828" y="2653"/>
                  </a:cubicBezTo>
                  <a:cubicBezTo>
                    <a:pt x="0" y="2653"/>
                    <a:pt x="0" y="2653"/>
                    <a:pt x="0" y="2653"/>
                  </a:cubicBezTo>
                  <a:cubicBezTo>
                    <a:pt x="0" y="2653"/>
                    <a:pt x="184" y="2557"/>
                    <a:pt x="184" y="2401"/>
                  </a:cubicBezTo>
                  <a:cubicBezTo>
                    <a:pt x="184" y="235"/>
                    <a:pt x="184" y="235"/>
                    <a:pt x="184" y="235"/>
                  </a:cubicBezTo>
                  <a:cubicBezTo>
                    <a:pt x="184" y="89"/>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19" name="Freeform 38">
              <a:extLst>
                <a:ext uri="{FF2B5EF4-FFF2-40B4-BE49-F238E27FC236}">
                  <a16:creationId xmlns:a16="http://schemas.microsoft.com/office/drawing/2014/main" id="{6086F808-7E1A-4F83-95B3-FAA6348F1C62}"/>
                </a:ext>
              </a:extLst>
            </p:cNvPr>
            <p:cNvSpPr>
              <a:spLocks/>
            </p:cNvSpPr>
            <p:nvPr userDrawn="1"/>
          </p:nvSpPr>
          <p:spPr bwMode="gray">
            <a:xfrm>
              <a:off x="8459789" y="401514"/>
              <a:ext cx="150812" cy="201551"/>
            </a:xfrm>
            <a:custGeom>
              <a:avLst/>
              <a:gdLst>
                <a:gd name="T0" fmla="*/ 161 w 1984"/>
                <a:gd name="T1" fmla="*/ 0 h 2651"/>
                <a:gd name="T2" fmla="*/ 1984 w 1984"/>
                <a:gd name="T3" fmla="*/ 0 h 2651"/>
                <a:gd name="T4" fmla="*/ 1829 w 1984"/>
                <a:gd name="T5" fmla="*/ 482 h 2651"/>
                <a:gd name="T6" fmla="*/ 1607 w 1984"/>
                <a:gd name="T7" fmla="*/ 279 h 2651"/>
                <a:gd name="T8" fmla="*/ 1229 w 1984"/>
                <a:gd name="T9" fmla="*/ 279 h 2651"/>
                <a:gd name="T10" fmla="*/ 1229 w 1984"/>
                <a:gd name="T11" fmla="*/ 2401 h 2651"/>
                <a:gd name="T12" fmla="*/ 1407 w 1984"/>
                <a:gd name="T13" fmla="*/ 2651 h 2651"/>
                <a:gd name="T14" fmla="*/ 595 w 1984"/>
                <a:gd name="T15" fmla="*/ 2651 h 2651"/>
                <a:gd name="T16" fmla="*/ 771 w 1984"/>
                <a:gd name="T17" fmla="*/ 2401 h 2651"/>
                <a:gd name="T18" fmla="*/ 771 w 1984"/>
                <a:gd name="T19" fmla="*/ 279 h 2651"/>
                <a:gd name="T20" fmla="*/ 315 w 1984"/>
                <a:gd name="T21" fmla="*/ 279 h 2651"/>
                <a:gd name="T22" fmla="*/ 0 w 1984"/>
                <a:gd name="T23" fmla="*/ 522 h 2651"/>
                <a:gd name="T24" fmla="*/ 161 w 1984"/>
                <a:gd name="T25" fmla="*/ 0 h 2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84" h="2651">
                  <a:moveTo>
                    <a:pt x="161" y="0"/>
                  </a:moveTo>
                  <a:cubicBezTo>
                    <a:pt x="1984" y="0"/>
                    <a:pt x="1984" y="0"/>
                    <a:pt x="1984" y="0"/>
                  </a:cubicBezTo>
                  <a:cubicBezTo>
                    <a:pt x="1829" y="482"/>
                    <a:pt x="1829" y="482"/>
                    <a:pt x="1829" y="482"/>
                  </a:cubicBezTo>
                  <a:cubicBezTo>
                    <a:pt x="1829" y="482"/>
                    <a:pt x="1783" y="279"/>
                    <a:pt x="1607" y="279"/>
                  </a:cubicBezTo>
                  <a:cubicBezTo>
                    <a:pt x="1229" y="279"/>
                    <a:pt x="1229" y="279"/>
                    <a:pt x="1229" y="279"/>
                  </a:cubicBezTo>
                  <a:cubicBezTo>
                    <a:pt x="1229" y="2401"/>
                    <a:pt x="1229" y="2401"/>
                    <a:pt x="1229" y="2401"/>
                  </a:cubicBezTo>
                  <a:cubicBezTo>
                    <a:pt x="1229" y="2535"/>
                    <a:pt x="1407" y="2651"/>
                    <a:pt x="1407" y="2651"/>
                  </a:cubicBezTo>
                  <a:cubicBezTo>
                    <a:pt x="595" y="2651"/>
                    <a:pt x="595" y="2651"/>
                    <a:pt x="595" y="2651"/>
                  </a:cubicBezTo>
                  <a:cubicBezTo>
                    <a:pt x="595" y="2651"/>
                    <a:pt x="771" y="2547"/>
                    <a:pt x="771" y="2401"/>
                  </a:cubicBezTo>
                  <a:cubicBezTo>
                    <a:pt x="771" y="279"/>
                    <a:pt x="771" y="279"/>
                    <a:pt x="771" y="279"/>
                  </a:cubicBezTo>
                  <a:cubicBezTo>
                    <a:pt x="315" y="279"/>
                    <a:pt x="315" y="279"/>
                    <a:pt x="315" y="279"/>
                  </a:cubicBezTo>
                  <a:cubicBezTo>
                    <a:pt x="185" y="280"/>
                    <a:pt x="0" y="522"/>
                    <a:pt x="0" y="522"/>
                  </a:cubicBezTo>
                  <a:lnTo>
                    <a:pt x="16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0" name="Freeform 39">
              <a:extLst>
                <a:ext uri="{FF2B5EF4-FFF2-40B4-BE49-F238E27FC236}">
                  <a16:creationId xmlns:a16="http://schemas.microsoft.com/office/drawing/2014/main" id="{7E66457B-8F67-4219-BE87-101A16D7FCBB}"/>
                </a:ext>
              </a:extLst>
            </p:cNvPr>
            <p:cNvSpPr>
              <a:spLocks/>
            </p:cNvSpPr>
            <p:nvPr userDrawn="1"/>
          </p:nvSpPr>
          <p:spPr bwMode="gray">
            <a:xfrm>
              <a:off x="8734426" y="401514"/>
              <a:ext cx="169862" cy="204725"/>
            </a:xfrm>
            <a:custGeom>
              <a:avLst/>
              <a:gdLst>
                <a:gd name="T0" fmla="*/ 1420 w 2219"/>
                <a:gd name="T1" fmla="*/ 0 h 2693"/>
                <a:gd name="T2" fmla="*/ 2219 w 2219"/>
                <a:gd name="T3" fmla="*/ 0 h 2693"/>
                <a:gd name="T4" fmla="*/ 2048 w 2219"/>
                <a:gd name="T5" fmla="*/ 234 h 2693"/>
                <a:gd name="T6" fmla="*/ 2048 w 2219"/>
                <a:gd name="T7" fmla="*/ 1840 h 2693"/>
                <a:gd name="T8" fmla="*/ 1131 w 2219"/>
                <a:gd name="T9" fmla="*/ 2693 h 2693"/>
                <a:gd name="T10" fmla="*/ 176 w 2219"/>
                <a:gd name="T11" fmla="*/ 1840 h 2693"/>
                <a:gd name="T12" fmla="*/ 176 w 2219"/>
                <a:gd name="T13" fmla="*/ 234 h 2693"/>
                <a:gd name="T14" fmla="*/ 0 w 2219"/>
                <a:gd name="T15" fmla="*/ 0 h 2693"/>
                <a:gd name="T16" fmla="*/ 821 w 2219"/>
                <a:gd name="T17" fmla="*/ 0 h 2693"/>
                <a:gd name="T18" fmla="*/ 638 w 2219"/>
                <a:gd name="T19" fmla="*/ 234 h 2693"/>
                <a:gd name="T20" fmla="*/ 638 w 2219"/>
                <a:gd name="T21" fmla="*/ 1840 h 2693"/>
                <a:gd name="T22" fmla="*/ 1131 w 2219"/>
                <a:gd name="T23" fmla="*/ 2406 h 2693"/>
                <a:gd name="T24" fmla="*/ 1601 w 2219"/>
                <a:gd name="T25" fmla="*/ 1840 h 2693"/>
                <a:gd name="T26" fmla="*/ 1601 w 2219"/>
                <a:gd name="T27" fmla="*/ 234 h 2693"/>
                <a:gd name="T28" fmla="*/ 1420 w 2219"/>
                <a:gd name="T29" fmla="*/ 0 h 2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19" h="2693">
                  <a:moveTo>
                    <a:pt x="1420" y="0"/>
                  </a:moveTo>
                  <a:cubicBezTo>
                    <a:pt x="2219" y="0"/>
                    <a:pt x="2219" y="0"/>
                    <a:pt x="2219" y="0"/>
                  </a:cubicBezTo>
                  <a:cubicBezTo>
                    <a:pt x="2219" y="0"/>
                    <a:pt x="2048" y="91"/>
                    <a:pt x="2048" y="234"/>
                  </a:cubicBezTo>
                  <a:cubicBezTo>
                    <a:pt x="2048" y="1840"/>
                    <a:pt x="2048" y="1840"/>
                    <a:pt x="2048" y="1840"/>
                  </a:cubicBezTo>
                  <a:cubicBezTo>
                    <a:pt x="2047" y="2492"/>
                    <a:pt x="1506" y="2693"/>
                    <a:pt x="1131" y="2693"/>
                  </a:cubicBezTo>
                  <a:cubicBezTo>
                    <a:pt x="759" y="2693"/>
                    <a:pt x="175" y="2490"/>
                    <a:pt x="176" y="1840"/>
                  </a:cubicBezTo>
                  <a:cubicBezTo>
                    <a:pt x="176" y="234"/>
                    <a:pt x="176" y="234"/>
                    <a:pt x="176" y="234"/>
                  </a:cubicBezTo>
                  <a:cubicBezTo>
                    <a:pt x="176" y="91"/>
                    <a:pt x="0" y="0"/>
                    <a:pt x="0" y="0"/>
                  </a:cubicBezTo>
                  <a:cubicBezTo>
                    <a:pt x="821" y="0"/>
                    <a:pt x="821" y="0"/>
                    <a:pt x="821" y="0"/>
                  </a:cubicBezTo>
                  <a:cubicBezTo>
                    <a:pt x="821" y="0"/>
                    <a:pt x="638" y="88"/>
                    <a:pt x="638" y="234"/>
                  </a:cubicBezTo>
                  <a:cubicBezTo>
                    <a:pt x="638" y="1840"/>
                    <a:pt x="638" y="1840"/>
                    <a:pt x="638" y="1840"/>
                  </a:cubicBezTo>
                  <a:cubicBezTo>
                    <a:pt x="638" y="2182"/>
                    <a:pt x="865" y="2406"/>
                    <a:pt x="1131" y="2406"/>
                  </a:cubicBezTo>
                  <a:cubicBezTo>
                    <a:pt x="1397" y="2406"/>
                    <a:pt x="1600" y="2173"/>
                    <a:pt x="1601" y="1840"/>
                  </a:cubicBezTo>
                  <a:cubicBezTo>
                    <a:pt x="1601" y="234"/>
                    <a:pt x="1601" y="234"/>
                    <a:pt x="1601" y="234"/>
                  </a:cubicBezTo>
                  <a:cubicBezTo>
                    <a:pt x="1601" y="91"/>
                    <a:pt x="1420" y="0"/>
                    <a:pt x="142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1" name="Freeform 40">
              <a:extLst>
                <a:ext uri="{FF2B5EF4-FFF2-40B4-BE49-F238E27FC236}">
                  <a16:creationId xmlns:a16="http://schemas.microsoft.com/office/drawing/2014/main" id="{19BF96C5-0296-4403-B242-A6CF19644F11}"/>
                </a:ext>
              </a:extLst>
            </p:cNvPr>
            <p:cNvSpPr>
              <a:spLocks/>
            </p:cNvSpPr>
            <p:nvPr userDrawn="1"/>
          </p:nvSpPr>
          <p:spPr bwMode="gray">
            <a:xfrm>
              <a:off x="8142289" y="401514"/>
              <a:ext cx="169862" cy="206312"/>
            </a:xfrm>
            <a:custGeom>
              <a:avLst/>
              <a:gdLst>
                <a:gd name="T0" fmla="*/ 1427 w 2240"/>
                <a:gd name="T1" fmla="*/ 0 h 2700"/>
                <a:gd name="T2" fmla="*/ 2240 w 2240"/>
                <a:gd name="T3" fmla="*/ 0 h 2700"/>
                <a:gd name="T4" fmla="*/ 2068 w 2240"/>
                <a:gd name="T5" fmla="*/ 237 h 2700"/>
                <a:gd name="T6" fmla="*/ 2067 w 2240"/>
                <a:gd name="T7" fmla="*/ 1838 h 2700"/>
                <a:gd name="T8" fmla="*/ 1122 w 2240"/>
                <a:gd name="T9" fmla="*/ 2700 h 2700"/>
                <a:gd name="T10" fmla="*/ 166 w 2240"/>
                <a:gd name="T11" fmla="*/ 1838 h 2700"/>
                <a:gd name="T12" fmla="*/ 166 w 2240"/>
                <a:gd name="T13" fmla="*/ 237 h 2700"/>
                <a:gd name="T14" fmla="*/ 0 w 2240"/>
                <a:gd name="T15" fmla="*/ 0 h 2700"/>
                <a:gd name="T16" fmla="*/ 821 w 2240"/>
                <a:gd name="T17" fmla="*/ 0 h 2700"/>
                <a:gd name="T18" fmla="*/ 631 w 2240"/>
                <a:gd name="T19" fmla="*/ 237 h 2700"/>
                <a:gd name="T20" fmla="*/ 630 w 2240"/>
                <a:gd name="T21" fmla="*/ 1838 h 2700"/>
                <a:gd name="T22" fmla="*/ 1122 w 2240"/>
                <a:gd name="T23" fmla="*/ 2413 h 2700"/>
                <a:gd name="T24" fmla="*/ 1602 w 2240"/>
                <a:gd name="T25" fmla="*/ 1838 h 2700"/>
                <a:gd name="T26" fmla="*/ 1603 w 2240"/>
                <a:gd name="T27" fmla="*/ 237 h 2700"/>
                <a:gd name="T28" fmla="*/ 1427 w 2240"/>
                <a:gd name="T29" fmla="*/ 0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0" h="2700">
                  <a:moveTo>
                    <a:pt x="1427" y="0"/>
                  </a:moveTo>
                  <a:cubicBezTo>
                    <a:pt x="2240" y="0"/>
                    <a:pt x="2240" y="0"/>
                    <a:pt x="2240" y="0"/>
                  </a:cubicBezTo>
                  <a:cubicBezTo>
                    <a:pt x="2240" y="0"/>
                    <a:pt x="2068" y="95"/>
                    <a:pt x="2068" y="237"/>
                  </a:cubicBezTo>
                  <a:cubicBezTo>
                    <a:pt x="2068" y="238"/>
                    <a:pt x="2067" y="1838"/>
                    <a:pt x="2067" y="1838"/>
                  </a:cubicBezTo>
                  <a:cubicBezTo>
                    <a:pt x="2067" y="2494"/>
                    <a:pt x="1501" y="2700"/>
                    <a:pt x="1122" y="2700"/>
                  </a:cubicBezTo>
                  <a:cubicBezTo>
                    <a:pt x="750" y="2700"/>
                    <a:pt x="166" y="2491"/>
                    <a:pt x="166" y="1838"/>
                  </a:cubicBezTo>
                  <a:cubicBezTo>
                    <a:pt x="166" y="237"/>
                    <a:pt x="166" y="237"/>
                    <a:pt x="166" y="237"/>
                  </a:cubicBezTo>
                  <a:cubicBezTo>
                    <a:pt x="166" y="94"/>
                    <a:pt x="0" y="0"/>
                    <a:pt x="0" y="0"/>
                  </a:cubicBezTo>
                  <a:cubicBezTo>
                    <a:pt x="821" y="0"/>
                    <a:pt x="821" y="0"/>
                    <a:pt x="821" y="0"/>
                  </a:cubicBezTo>
                  <a:cubicBezTo>
                    <a:pt x="821" y="0"/>
                    <a:pt x="631" y="94"/>
                    <a:pt x="631" y="237"/>
                  </a:cubicBezTo>
                  <a:cubicBezTo>
                    <a:pt x="630" y="1838"/>
                    <a:pt x="630" y="1838"/>
                    <a:pt x="630" y="1838"/>
                  </a:cubicBezTo>
                  <a:cubicBezTo>
                    <a:pt x="630" y="2178"/>
                    <a:pt x="856" y="2412"/>
                    <a:pt x="1122" y="2413"/>
                  </a:cubicBezTo>
                  <a:cubicBezTo>
                    <a:pt x="1388" y="2414"/>
                    <a:pt x="1602" y="2174"/>
                    <a:pt x="1602" y="1838"/>
                  </a:cubicBezTo>
                  <a:cubicBezTo>
                    <a:pt x="1603" y="237"/>
                    <a:pt x="1603" y="237"/>
                    <a:pt x="1603" y="237"/>
                  </a:cubicBezTo>
                  <a:cubicBezTo>
                    <a:pt x="1603" y="94"/>
                    <a:pt x="1427" y="0"/>
                    <a:pt x="14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2" name="Freeform 41">
              <a:extLst>
                <a:ext uri="{FF2B5EF4-FFF2-40B4-BE49-F238E27FC236}">
                  <a16:creationId xmlns:a16="http://schemas.microsoft.com/office/drawing/2014/main" id="{D34F3219-DFD9-4479-84E6-8E988B1DF744}"/>
                </a:ext>
              </a:extLst>
            </p:cNvPr>
            <p:cNvSpPr>
              <a:spLocks/>
            </p:cNvSpPr>
            <p:nvPr userDrawn="1"/>
          </p:nvSpPr>
          <p:spPr bwMode="gray">
            <a:xfrm>
              <a:off x="8604251" y="396753"/>
              <a:ext cx="130175" cy="211073"/>
            </a:xfrm>
            <a:custGeom>
              <a:avLst/>
              <a:gdLst>
                <a:gd name="T0" fmla="*/ 1467 w 1707"/>
                <a:gd name="T1" fmla="*/ 479 h 2755"/>
                <a:gd name="T2" fmla="*/ 1019 w 1707"/>
                <a:gd name="T3" fmla="*/ 276 h 2755"/>
                <a:gd name="T4" fmla="*/ 504 w 1707"/>
                <a:gd name="T5" fmla="*/ 677 h 2755"/>
                <a:gd name="T6" fmla="*/ 995 w 1707"/>
                <a:gd name="T7" fmla="*/ 1174 h 2755"/>
                <a:gd name="T8" fmla="*/ 1705 w 1707"/>
                <a:gd name="T9" fmla="*/ 1974 h 2755"/>
                <a:gd name="T10" fmla="*/ 651 w 1707"/>
                <a:gd name="T11" fmla="*/ 2755 h 2755"/>
                <a:gd name="T12" fmla="*/ 155 w 1707"/>
                <a:gd name="T13" fmla="*/ 2686 h 2755"/>
                <a:gd name="T14" fmla="*/ 0 w 1707"/>
                <a:gd name="T15" fmla="*/ 2177 h 2755"/>
                <a:gd name="T16" fmla="*/ 658 w 1707"/>
                <a:gd name="T17" fmla="*/ 2466 h 2755"/>
                <a:gd name="T18" fmla="*/ 1252 w 1707"/>
                <a:gd name="T19" fmla="*/ 2030 h 2755"/>
                <a:gd name="T20" fmla="*/ 46 w 1707"/>
                <a:gd name="T21" fmla="*/ 731 h 2755"/>
                <a:gd name="T22" fmla="*/ 973 w 1707"/>
                <a:gd name="T23" fmla="*/ 0 h 2755"/>
                <a:gd name="T24" fmla="*/ 1467 w 1707"/>
                <a:gd name="T25" fmla="*/ 69 h 2755"/>
                <a:gd name="T26" fmla="*/ 1467 w 1707"/>
                <a:gd name="T27" fmla="*/ 479 h 27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07" h="2755">
                  <a:moveTo>
                    <a:pt x="1467" y="479"/>
                  </a:moveTo>
                  <a:cubicBezTo>
                    <a:pt x="1467" y="479"/>
                    <a:pt x="1352" y="277"/>
                    <a:pt x="1019" y="276"/>
                  </a:cubicBezTo>
                  <a:cubicBezTo>
                    <a:pt x="686" y="275"/>
                    <a:pt x="505" y="450"/>
                    <a:pt x="504" y="677"/>
                  </a:cubicBezTo>
                  <a:cubicBezTo>
                    <a:pt x="503" y="934"/>
                    <a:pt x="696" y="1031"/>
                    <a:pt x="995" y="1174"/>
                  </a:cubicBezTo>
                  <a:cubicBezTo>
                    <a:pt x="1279" y="1311"/>
                    <a:pt x="1707" y="1499"/>
                    <a:pt x="1705" y="1974"/>
                  </a:cubicBezTo>
                  <a:cubicBezTo>
                    <a:pt x="1704" y="2399"/>
                    <a:pt x="1327" y="2755"/>
                    <a:pt x="651" y="2755"/>
                  </a:cubicBezTo>
                  <a:cubicBezTo>
                    <a:pt x="442" y="2754"/>
                    <a:pt x="155" y="2686"/>
                    <a:pt x="155" y="2686"/>
                  </a:cubicBezTo>
                  <a:cubicBezTo>
                    <a:pt x="0" y="2177"/>
                    <a:pt x="0" y="2177"/>
                    <a:pt x="0" y="2177"/>
                  </a:cubicBezTo>
                  <a:cubicBezTo>
                    <a:pt x="143" y="2316"/>
                    <a:pt x="397" y="2466"/>
                    <a:pt x="658" y="2466"/>
                  </a:cubicBezTo>
                  <a:cubicBezTo>
                    <a:pt x="929" y="2466"/>
                    <a:pt x="1252" y="2298"/>
                    <a:pt x="1252" y="2030"/>
                  </a:cubicBezTo>
                  <a:cubicBezTo>
                    <a:pt x="1252" y="1512"/>
                    <a:pt x="46" y="1598"/>
                    <a:pt x="46" y="731"/>
                  </a:cubicBezTo>
                  <a:cubicBezTo>
                    <a:pt x="46" y="433"/>
                    <a:pt x="254" y="0"/>
                    <a:pt x="973" y="0"/>
                  </a:cubicBezTo>
                  <a:cubicBezTo>
                    <a:pt x="1207" y="0"/>
                    <a:pt x="1467" y="69"/>
                    <a:pt x="1467" y="69"/>
                  </a:cubicBezTo>
                  <a:lnTo>
                    <a:pt x="1467" y="4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grpSp>
      <p:sp>
        <p:nvSpPr>
          <p:cNvPr id="28" name="Rounded Rectangle 21">
            <a:extLst>
              <a:ext uri="{FF2B5EF4-FFF2-40B4-BE49-F238E27FC236}">
                <a16:creationId xmlns:a16="http://schemas.microsoft.com/office/drawing/2014/main" id="{77D7924E-A748-47C3-900A-221903F9B86F}"/>
              </a:ext>
            </a:extLst>
          </p:cNvPr>
          <p:cNvSpPr/>
          <p:nvPr userDrawn="1"/>
        </p:nvSpPr>
        <p:spPr bwMode="black">
          <a:xfrm>
            <a:off x="231776" y="4911725"/>
            <a:ext cx="1228724" cy="141161"/>
          </a:xfrm>
          <a:prstGeom prst="roundRect">
            <a:avLst>
              <a:gd name="adj" fmla="val 50000"/>
            </a:avLst>
          </a:prstGeom>
          <a:noFill/>
          <a:ln w="6350" cap="flat" cmpd="sng" algn="ctr">
            <a:solidFill>
              <a:schemeClr val="tx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lvl="0" indent="0" algn="ctr" defTabSz="1218673" rtl="0" eaLnBrk="1" fontAlgn="ctr" latinLnBrk="0" hangingPunct="1">
              <a:lnSpc>
                <a:spcPct val="100000"/>
              </a:lnSpc>
              <a:spcBef>
                <a:spcPct val="0"/>
              </a:spcBef>
              <a:spcAft>
                <a:spcPct val="0"/>
              </a:spcAft>
              <a:buClrTx/>
              <a:buSzTx/>
              <a:buFontTx/>
              <a:buNone/>
              <a:tabLst/>
              <a:defRPr/>
            </a:pPr>
            <a:r>
              <a:rPr kumimoji="1" lang="en-GB" altLang="ja-JP" sz="700" b="0" i="0" u="none" strike="noStrike" kern="1200" cap="none" spc="0" normalizeH="0" baseline="0" noProof="0" dirty="0">
                <a:ln>
                  <a:noFill/>
                </a:ln>
                <a:solidFill>
                  <a:srgbClr val="000000"/>
                </a:solidFill>
                <a:effectLst/>
                <a:uLnTx/>
                <a:uFillTx/>
                <a:latin typeface="Arial"/>
                <a:ea typeface="+mn-ea"/>
                <a:cs typeface="+mn-cs"/>
              </a:rPr>
              <a:t>Fujitsu-Confidential-In-Trust</a:t>
            </a:r>
            <a:endParaRPr kumimoji="1" lang="en-US" altLang="ja-JP" sz="7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178214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Section Divider 1">
    <p:spTree>
      <p:nvGrpSpPr>
        <p:cNvPr id="1" name=""/>
        <p:cNvGrpSpPr/>
        <p:nvPr/>
      </p:nvGrpSpPr>
      <p:grpSpPr>
        <a:xfrm>
          <a:off x="0" y="0"/>
          <a:ext cx="0" cy="0"/>
          <a:chOff x="0" y="0"/>
          <a:chExt cx="0" cy="0"/>
        </a:xfrm>
      </p:grpSpPr>
      <p:pic>
        <p:nvPicPr>
          <p:cNvPr id="31" name="図 16">
            <a:extLst>
              <a:ext uri="{FF2B5EF4-FFF2-40B4-BE49-F238E27FC236}">
                <a16:creationId xmlns:a16="http://schemas.microsoft.com/office/drawing/2014/main" id="{55FC2E5D-86C8-4B29-8F77-8C12EE4BC099}"/>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bwMode="ltGray">
          <a:xfrm>
            <a:off x="0" y="0"/>
            <a:ext cx="9144000" cy="5143500"/>
          </a:xfrm>
          <a:prstGeom prst="rect">
            <a:avLst/>
          </a:prstGeom>
        </p:spPr>
      </p:pic>
      <p:sp>
        <p:nvSpPr>
          <p:cNvPr id="2" name="Title 1"/>
          <p:cNvSpPr>
            <a:spLocks noGrp="1"/>
          </p:cNvSpPr>
          <p:nvPr>
            <p:ph type="ctrTitle" hasCustomPrompt="1"/>
          </p:nvPr>
        </p:nvSpPr>
        <p:spPr>
          <a:xfrm>
            <a:off x="234000" y="2002371"/>
            <a:ext cx="8670288" cy="498598"/>
          </a:xfrm>
          <a:prstGeom prst="rect">
            <a:avLst/>
          </a:prstGeom>
        </p:spPr>
        <p:txBody>
          <a:bodyPr wrap="square" anchor="b">
            <a:spAutoFit/>
          </a:bodyPr>
          <a:lstStyle>
            <a:lvl1pPr algn="l">
              <a:defRPr sz="3600" b="1">
                <a:solidFill>
                  <a:schemeClr val="bg1"/>
                </a:solidFill>
              </a:defRPr>
            </a:lvl1pPr>
          </a:lstStyle>
          <a:p>
            <a:r>
              <a:rPr lang="en-US" altLang="ja-JP" dirty="0"/>
              <a:t>Section title</a:t>
            </a:r>
            <a:endParaRPr lang="en-US" dirty="0"/>
          </a:p>
        </p:txBody>
      </p:sp>
      <p:sp>
        <p:nvSpPr>
          <p:cNvPr id="3" name="Subtitle 2"/>
          <p:cNvSpPr>
            <a:spLocks noGrp="1"/>
          </p:cNvSpPr>
          <p:nvPr>
            <p:ph type="subTitle" idx="1" hasCustomPrompt="1"/>
          </p:nvPr>
        </p:nvSpPr>
        <p:spPr>
          <a:xfrm>
            <a:off x="234000" y="2655769"/>
            <a:ext cx="8675050" cy="276999"/>
          </a:xfrm>
          <a:prstGeom prst="rect">
            <a:avLst/>
          </a:prstGeom>
        </p:spPr>
        <p:txBody>
          <a:bodyPr wrap="square" lIns="0" tIns="0" rIns="0" bIns="0">
            <a:spAutoFit/>
          </a:bodyPr>
          <a:lstStyle>
            <a:lvl1pPr marL="0" indent="0" algn="l">
              <a:lnSpc>
                <a:spcPct val="90000"/>
              </a:lnSpc>
              <a:spcBef>
                <a:spcPts val="0"/>
              </a:spcBef>
              <a:spcAft>
                <a:spcPts val="600"/>
              </a:spcAft>
              <a:buNone/>
              <a:defRPr sz="20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ltLang="ja-JP" dirty="0"/>
              <a:t>Subheading</a:t>
            </a:r>
            <a:endParaRPr lang="en-US" dirty="0"/>
          </a:p>
        </p:txBody>
      </p:sp>
      <p:grpSp>
        <p:nvGrpSpPr>
          <p:cNvPr id="19" name="Group 18" descr="Fujitsu">
            <a:extLst>
              <a:ext uri="{FF2B5EF4-FFF2-40B4-BE49-F238E27FC236}">
                <a16:creationId xmlns:a16="http://schemas.microsoft.com/office/drawing/2014/main" id="{1F100140-E7BA-4172-872F-512D0BBE2FF7}"/>
              </a:ext>
            </a:extLst>
          </p:cNvPr>
          <p:cNvGrpSpPr>
            <a:grpSpLocks noChangeAspect="1"/>
          </p:cNvGrpSpPr>
          <p:nvPr userDrawn="1"/>
        </p:nvGrpSpPr>
        <p:grpSpPr>
          <a:xfrm>
            <a:off x="7948615" y="226928"/>
            <a:ext cx="968769" cy="472173"/>
            <a:chOff x="8012114" y="249161"/>
            <a:chExt cx="892174" cy="434841"/>
          </a:xfrm>
        </p:grpSpPr>
        <p:sp>
          <p:nvSpPr>
            <p:cNvPr id="20" name="Freeform 34">
              <a:extLst>
                <a:ext uri="{FF2B5EF4-FFF2-40B4-BE49-F238E27FC236}">
                  <a16:creationId xmlns:a16="http://schemas.microsoft.com/office/drawing/2014/main" id="{2E6DAB3A-493B-4C94-A624-C34C12E3BDFC}"/>
                </a:ext>
              </a:extLst>
            </p:cNvPr>
            <p:cNvSpPr>
              <a:spLocks/>
            </p:cNvSpPr>
            <p:nvPr userDrawn="1"/>
          </p:nvSpPr>
          <p:spPr bwMode="gray">
            <a:xfrm>
              <a:off x="8307389" y="249161"/>
              <a:ext cx="179387" cy="139657"/>
            </a:xfrm>
            <a:custGeom>
              <a:avLst/>
              <a:gdLst>
                <a:gd name="T0" fmla="*/ 961 w 2365"/>
                <a:gd name="T1" fmla="*/ 764 h 1825"/>
                <a:gd name="T2" fmla="*/ 599 w 2365"/>
                <a:gd name="T3" fmla="*/ 642 h 1825"/>
                <a:gd name="T4" fmla="*/ 1 w 2365"/>
                <a:gd name="T5" fmla="*/ 1235 h 1825"/>
                <a:gd name="T6" fmla="*/ 599 w 2365"/>
                <a:gd name="T7" fmla="*/ 1825 h 1825"/>
                <a:gd name="T8" fmla="*/ 1053 w 2365"/>
                <a:gd name="T9" fmla="*/ 1619 h 1825"/>
                <a:gd name="T10" fmla="*/ 1053 w 2365"/>
                <a:gd name="T11" fmla="*/ 1293 h 1825"/>
                <a:gd name="T12" fmla="*/ 771 w 2365"/>
                <a:gd name="T13" fmla="*/ 1568 h 1825"/>
                <a:gd name="T14" fmla="*/ 599 w 2365"/>
                <a:gd name="T15" fmla="*/ 1604 h 1825"/>
                <a:gd name="T16" fmla="*/ 225 w 2365"/>
                <a:gd name="T17" fmla="*/ 1235 h 1825"/>
                <a:gd name="T18" fmla="*/ 599 w 2365"/>
                <a:gd name="T19" fmla="*/ 863 h 1825"/>
                <a:gd name="T20" fmla="*/ 861 w 2365"/>
                <a:gd name="T21" fmla="*/ 972 h 1825"/>
                <a:gd name="T22" fmla="*/ 1093 w 2365"/>
                <a:gd name="T23" fmla="*/ 1239 h 1825"/>
                <a:gd name="T24" fmla="*/ 1630 w 2365"/>
                <a:gd name="T25" fmla="*/ 1473 h 1825"/>
                <a:gd name="T26" fmla="*/ 2365 w 2365"/>
                <a:gd name="T27" fmla="*/ 741 h 1825"/>
                <a:gd name="T28" fmla="*/ 1630 w 2365"/>
                <a:gd name="T29" fmla="*/ 0 h 1825"/>
                <a:gd name="T30" fmla="*/ 1053 w 2365"/>
                <a:gd name="T31" fmla="*/ 295 h 1825"/>
                <a:gd name="T32" fmla="*/ 1053 w 2365"/>
                <a:gd name="T33" fmla="*/ 735 h 1825"/>
                <a:gd name="T34" fmla="*/ 1630 w 2365"/>
                <a:gd name="T35" fmla="*/ 232 h 1825"/>
                <a:gd name="T36" fmla="*/ 2134 w 2365"/>
                <a:gd name="T37" fmla="*/ 741 h 1825"/>
                <a:gd name="T38" fmla="*/ 1630 w 2365"/>
                <a:gd name="T39" fmla="*/ 1245 h 1825"/>
                <a:gd name="T40" fmla="*/ 1303 w 2365"/>
                <a:gd name="T41" fmla="*/ 1125 h 1825"/>
                <a:gd name="T42" fmla="*/ 961 w 2365"/>
                <a:gd name="T43" fmla="*/ 764 h 1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65" h="1825">
                  <a:moveTo>
                    <a:pt x="961" y="764"/>
                  </a:moveTo>
                  <a:cubicBezTo>
                    <a:pt x="875" y="688"/>
                    <a:pt x="736" y="643"/>
                    <a:pt x="599" y="642"/>
                  </a:cubicBezTo>
                  <a:cubicBezTo>
                    <a:pt x="270" y="641"/>
                    <a:pt x="2" y="900"/>
                    <a:pt x="1" y="1235"/>
                  </a:cubicBezTo>
                  <a:cubicBezTo>
                    <a:pt x="0" y="1563"/>
                    <a:pt x="270" y="1824"/>
                    <a:pt x="599" y="1825"/>
                  </a:cubicBezTo>
                  <a:cubicBezTo>
                    <a:pt x="783" y="1825"/>
                    <a:pt x="943" y="1751"/>
                    <a:pt x="1053" y="1619"/>
                  </a:cubicBezTo>
                  <a:cubicBezTo>
                    <a:pt x="1053" y="1293"/>
                    <a:pt x="1053" y="1293"/>
                    <a:pt x="1053" y="1293"/>
                  </a:cubicBezTo>
                  <a:cubicBezTo>
                    <a:pt x="994" y="1394"/>
                    <a:pt x="877" y="1524"/>
                    <a:pt x="771" y="1568"/>
                  </a:cubicBezTo>
                  <a:cubicBezTo>
                    <a:pt x="717" y="1590"/>
                    <a:pt x="662" y="1604"/>
                    <a:pt x="599" y="1604"/>
                  </a:cubicBezTo>
                  <a:cubicBezTo>
                    <a:pt x="394" y="1604"/>
                    <a:pt x="225" y="1445"/>
                    <a:pt x="225" y="1235"/>
                  </a:cubicBezTo>
                  <a:cubicBezTo>
                    <a:pt x="225" y="1041"/>
                    <a:pt x="380" y="862"/>
                    <a:pt x="599" y="863"/>
                  </a:cubicBezTo>
                  <a:cubicBezTo>
                    <a:pt x="701" y="863"/>
                    <a:pt x="793" y="905"/>
                    <a:pt x="861" y="972"/>
                  </a:cubicBezTo>
                  <a:cubicBezTo>
                    <a:pt x="931" y="1040"/>
                    <a:pt x="1041" y="1183"/>
                    <a:pt x="1093" y="1239"/>
                  </a:cubicBezTo>
                  <a:cubicBezTo>
                    <a:pt x="1227" y="1383"/>
                    <a:pt x="1419" y="1473"/>
                    <a:pt x="1630" y="1473"/>
                  </a:cubicBezTo>
                  <a:cubicBezTo>
                    <a:pt x="2036" y="1474"/>
                    <a:pt x="2365" y="1146"/>
                    <a:pt x="2365" y="741"/>
                  </a:cubicBezTo>
                  <a:cubicBezTo>
                    <a:pt x="2365" y="336"/>
                    <a:pt x="2035" y="0"/>
                    <a:pt x="1630" y="0"/>
                  </a:cubicBezTo>
                  <a:cubicBezTo>
                    <a:pt x="1395" y="0"/>
                    <a:pt x="1187" y="122"/>
                    <a:pt x="1053" y="295"/>
                  </a:cubicBezTo>
                  <a:cubicBezTo>
                    <a:pt x="1053" y="735"/>
                    <a:pt x="1053" y="735"/>
                    <a:pt x="1053" y="735"/>
                  </a:cubicBezTo>
                  <a:cubicBezTo>
                    <a:pt x="1155" y="455"/>
                    <a:pt x="1340" y="232"/>
                    <a:pt x="1630" y="232"/>
                  </a:cubicBezTo>
                  <a:cubicBezTo>
                    <a:pt x="1909" y="232"/>
                    <a:pt x="2135" y="463"/>
                    <a:pt x="2134" y="741"/>
                  </a:cubicBezTo>
                  <a:cubicBezTo>
                    <a:pt x="2134" y="1020"/>
                    <a:pt x="1909" y="1246"/>
                    <a:pt x="1630" y="1245"/>
                  </a:cubicBezTo>
                  <a:cubicBezTo>
                    <a:pt x="1506" y="1244"/>
                    <a:pt x="1391" y="1199"/>
                    <a:pt x="1303" y="1125"/>
                  </a:cubicBezTo>
                  <a:cubicBezTo>
                    <a:pt x="1194" y="1040"/>
                    <a:pt x="1074" y="860"/>
                    <a:pt x="961" y="76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1" name="Freeform 35">
              <a:extLst>
                <a:ext uri="{FF2B5EF4-FFF2-40B4-BE49-F238E27FC236}">
                  <a16:creationId xmlns:a16="http://schemas.microsoft.com/office/drawing/2014/main" id="{82C3B378-2E63-4808-87F0-DEDFE243ACAE}"/>
                </a:ext>
              </a:extLst>
            </p:cNvPr>
            <p:cNvSpPr>
              <a:spLocks/>
            </p:cNvSpPr>
            <p:nvPr userDrawn="1"/>
          </p:nvSpPr>
          <p:spPr bwMode="gray">
            <a:xfrm>
              <a:off x="8012114" y="401514"/>
              <a:ext cx="123825" cy="201551"/>
            </a:xfrm>
            <a:custGeom>
              <a:avLst/>
              <a:gdLst>
                <a:gd name="T0" fmla="*/ 0 w 1624"/>
                <a:gd name="T1" fmla="*/ 0 h 2651"/>
                <a:gd name="T2" fmla="*/ 1624 w 1624"/>
                <a:gd name="T3" fmla="*/ 0 h 2651"/>
                <a:gd name="T4" fmla="*/ 1624 w 1624"/>
                <a:gd name="T5" fmla="*/ 452 h 2651"/>
                <a:gd name="T6" fmla="*/ 1365 w 1624"/>
                <a:gd name="T7" fmla="*/ 273 h 2651"/>
                <a:gd name="T8" fmla="*/ 613 w 1624"/>
                <a:gd name="T9" fmla="*/ 273 h 2651"/>
                <a:gd name="T10" fmla="*/ 613 w 1624"/>
                <a:gd name="T11" fmla="*/ 1053 h 2651"/>
                <a:gd name="T12" fmla="*/ 1428 w 1624"/>
                <a:gd name="T13" fmla="*/ 1053 h 2651"/>
                <a:gd name="T14" fmla="*/ 1428 w 1624"/>
                <a:gd name="T15" fmla="*/ 1467 h 2651"/>
                <a:gd name="T16" fmla="*/ 1205 w 1624"/>
                <a:gd name="T17" fmla="*/ 1335 h 2651"/>
                <a:gd name="T18" fmla="*/ 613 w 1624"/>
                <a:gd name="T19" fmla="*/ 1335 h 2651"/>
                <a:gd name="T20" fmla="*/ 613 w 1624"/>
                <a:gd name="T21" fmla="*/ 2401 h 2651"/>
                <a:gd name="T22" fmla="*/ 784 w 1624"/>
                <a:gd name="T23" fmla="*/ 2651 h 2651"/>
                <a:gd name="T24" fmla="*/ 11 w 1624"/>
                <a:gd name="T25" fmla="*/ 2651 h 2651"/>
                <a:gd name="T26" fmla="*/ 173 w 1624"/>
                <a:gd name="T27" fmla="*/ 2401 h 2651"/>
                <a:gd name="T28" fmla="*/ 173 w 1624"/>
                <a:gd name="T29" fmla="*/ 278 h 2651"/>
                <a:gd name="T30" fmla="*/ 0 w 1624"/>
                <a:gd name="T31" fmla="*/ 0 h 2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4" h="2651">
                  <a:moveTo>
                    <a:pt x="0" y="0"/>
                  </a:moveTo>
                  <a:cubicBezTo>
                    <a:pt x="1624" y="0"/>
                    <a:pt x="1624" y="0"/>
                    <a:pt x="1624" y="0"/>
                  </a:cubicBezTo>
                  <a:cubicBezTo>
                    <a:pt x="1624" y="452"/>
                    <a:pt x="1624" y="452"/>
                    <a:pt x="1624" y="452"/>
                  </a:cubicBezTo>
                  <a:cubicBezTo>
                    <a:pt x="1624" y="452"/>
                    <a:pt x="1540" y="274"/>
                    <a:pt x="1365" y="273"/>
                  </a:cubicBezTo>
                  <a:cubicBezTo>
                    <a:pt x="613" y="273"/>
                    <a:pt x="613" y="273"/>
                    <a:pt x="613" y="273"/>
                  </a:cubicBezTo>
                  <a:cubicBezTo>
                    <a:pt x="613" y="1053"/>
                    <a:pt x="613" y="1053"/>
                    <a:pt x="613" y="1053"/>
                  </a:cubicBezTo>
                  <a:cubicBezTo>
                    <a:pt x="1428" y="1053"/>
                    <a:pt x="1428" y="1053"/>
                    <a:pt x="1428" y="1053"/>
                  </a:cubicBezTo>
                  <a:cubicBezTo>
                    <a:pt x="1428" y="1467"/>
                    <a:pt x="1428" y="1467"/>
                    <a:pt x="1428" y="1467"/>
                  </a:cubicBezTo>
                  <a:cubicBezTo>
                    <a:pt x="1428" y="1467"/>
                    <a:pt x="1402" y="1335"/>
                    <a:pt x="1205" y="1335"/>
                  </a:cubicBezTo>
                  <a:cubicBezTo>
                    <a:pt x="613" y="1335"/>
                    <a:pt x="613" y="1335"/>
                    <a:pt x="613" y="1335"/>
                  </a:cubicBezTo>
                  <a:cubicBezTo>
                    <a:pt x="613" y="2401"/>
                    <a:pt x="613" y="2401"/>
                    <a:pt x="613" y="2401"/>
                  </a:cubicBezTo>
                  <a:cubicBezTo>
                    <a:pt x="613" y="2558"/>
                    <a:pt x="784" y="2651"/>
                    <a:pt x="784" y="2651"/>
                  </a:cubicBezTo>
                  <a:cubicBezTo>
                    <a:pt x="11" y="2651"/>
                    <a:pt x="11" y="2651"/>
                    <a:pt x="11" y="2651"/>
                  </a:cubicBezTo>
                  <a:cubicBezTo>
                    <a:pt x="11" y="2651"/>
                    <a:pt x="173" y="2569"/>
                    <a:pt x="173" y="2401"/>
                  </a:cubicBezTo>
                  <a:cubicBezTo>
                    <a:pt x="173" y="278"/>
                    <a:pt x="173" y="278"/>
                    <a:pt x="173" y="278"/>
                  </a:cubicBezTo>
                  <a:cubicBezTo>
                    <a:pt x="173" y="99"/>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2" name="Freeform 36">
              <a:extLst>
                <a:ext uri="{FF2B5EF4-FFF2-40B4-BE49-F238E27FC236}">
                  <a16:creationId xmlns:a16="http://schemas.microsoft.com/office/drawing/2014/main" id="{CAC9D896-0364-478E-8EC9-E1BF49631BE5}"/>
                </a:ext>
              </a:extLst>
            </p:cNvPr>
            <p:cNvSpPr>
              <a:spLocks/>
            </p:cNvSpPr>
            <p:nvPr userDrawn="1"/>
          </p:nvSpPr>
          <p:spPr bwMode="gray">
            <a:xfrm>
              <a:off x="8305801" y="401514"/>
              <a:ext cx="80962" cy="282488"/>
            </a:xfrm>
            <a:custGeom>
              <a:avLst/>
              <a:gdLst>
                <a:gd name="T0" fmla="*/ 246 w 1072"/>
                <a:gd name="T1" fmla="*/ 0 h 3696"/>
                <a:gd name="T2" fmla="*/ 1072 w 1072"/>
                <a:gd name="T3" fmla="*/ 0 h 3696"/>
                <a:gd name="T4" fmla="*/ 887 w 1072"/>
                <a:gd name="T5" fmla="*/ 230 h 3696"/>
                <a:gd name="T6" fmla="*/ 887 w 1072"/>
                <a:gd name="T7" fmla="*/ 2717 h 3696"/>
                <a:gd name="T8" fmla="*/ 0 w 1072"/>
                <a:gd name="T9" fmla="*/ 3693 h 3696"/>
                <a:gd name="T10" fmla="*/ 423 w 1072"/>
                <a:gd name="T11" fmla="*/ 2717 h 3696"/>
                <a:gd name="T12" fmla="*/ 423 w 1072"/>
                <a:gd name="T13" fmla="*/ 230 h 3696"/>
                <a:gd name="T14" fmla="*/ 246 w 1072"/>
                <a:gd name="T15" fmla="*/ 0 h 36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2" h="3696">
                  <a:moveTo>
                    <a:pt x="246" y="0"/>
                  </a:moveTo>
                  <a:cubicBezTo>
                    <a:pt x="1072" y="0"/>
                    <a:pt x="1072" y="0"/>
                    <a:pt x="1072" y="0"/>
                  </a:cubicBezTo>
                  <a:cubicBezTo>
                    <a:pt x="1072" y="0"/>
                    <a:pt x="887" y="87"/>
                    <a:pt x="887" y="230"/>
                  </a:cubicBezTo>
                  <a:cubicBezTo>
                    <a:pt x="887" y="2717"/>
                    <a:pt x="887" y="2717"/>
                    <a:pt x="887" y="2717"/>
                  </a:cubicBezTo>
                  <a:cubicBezTo>
                    <a:pt x="887" y="3558"/>
                    <a:pt x="44" y="3696"/>
                    <a:pt x="0" y="3693"/>
                  </a:cubicBezTo>
                  <a:cubicBezTo>
                    <a:pt x="72" y="3647"/>
                    <a:pt x="422" y="3349"/>
                    <a:pt x="423" y="2717"/>
                  </a:cubicBezTo>
                  <a:cubicBezTo>
                    <a:pt x="423" y="230"/>
                    <a:pt x="423" y="230"/>
                    <a:pt x="423" y="230"/>
                  </a:cubicBezTo>
                  <a:cubicBezTo>
                    <a:pt x="424" y="96"/>
                    <a:pt x="246" y="0"/>
                    <a:pt x="2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3" name="Freeform 37">
              <a:extLst>
                <a:ext uri="{FF2B5EF4-FFF2-40B4-BE49-F238E27FC236}">
                  <a16:creationId xmlns:a16="http://schemas.microsoft.com/office/drawing/2014/main" id="{AE4512C4-B33D-49B1-AE30-646A970A5077}"/>
                </a:ext>
              </a:extLst>
            </p:cNvPr>
            <p:cNvSpPr>
              <a:spLocks/>
            </p:cNvSpPr>
            <p:nvPr userDrawn="1"/>
          </p:nvSpPr>
          <p:spPr bwMode="gray">
            <a:xfrm>
              <a:off x="8396289" y="401514"/>
              <a:ext cx="63500" cy="201551"/>
            </a:xfrm>
            <a:custGeom>
              <a:avLst/>
              <a:gdLst>
                <a:gd name="T0" fmla="*/ 0 w 828"/>
                <a:gd name="T1" fmla="*/ 0 h 2653"/>
                <a:gd name="T2" fmla="*/ 828 w 828"/>
                <a:gd name="T3" fmla="*/ 0 h 2653"/>
                <a:gd name="T4" fmla="*/ 645 w 828"/>
                <a:gd name="T5" fmla="*/ 235 h 2653"/>
                <a:gd name="T6" fmla="*/ 645 w 828"/>
                <a:gd name="T7" fmla="*/ 2401 h 2653"/>
                <a:gd name="T8" fmla="*/ 828 w 828"/>
                <a:gd name="T9" fmla="*/ 2653 h 2653"/>
                <a:gd name="T10" fmla="*/ 0 w 828"/>
                <a:gd name="T11" fmla="*/ 2653 h 2653"/>
                <a:gd name="T12" fmla="*/ 184 w 828"/>
                <a:gd name="T13" fmla="*/ 2401 h 2653"/>
                <a:gd name="T14" fmla="*/ 184 w 828"/>
                <a:gd name="T15" fmla="*/ 235 h 2653"/>
                <a:gd name="T16" fmla="*/ 0 w 828"/>
                <a:gd name="T17" fmla="*/ 0 h 2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8" h="2653">
                  <a:moveTo>
                    <a:pt x="0" y="0"/>
                  </a:moveTo>
                  <a:cubicBezTo>
                    <a:pt x="828" y="0"/>
                    <a:pt x="828" y="0"/>
                    <a:pt x="828" y="0"/>
                  </a:cubicBezTo>
                  <a:cubicBezTo>
                    <a:pt x="828" y="0"/>
                    <a:pt x="645" y="89"/>
                    <a:pt x="645" y="235"/>
                  </a:cubicBezTo>
                  <a:cubicBezTo>
                    <a:pt x="645" y="2401"/>
                    <a:pt x="645" y="2401"/>
                    <a:pt x="645" y="2401"/>
                  </a:cubicBezTo>
                  <a:cubicBezTo>
                    <a:pt x="645" y="2556"/>
                    <a:pt x="828" y="2653"/>
                    <a:pt x="828" y="2653"/>
                  </a:cubicBezTo>
                  <a:cubicBezTo>
                    <a:pt x="0" y="2653"/>
                    <a:pt x="0" y="2653"/>
                    <a:pt x="0" y="2653"/>
                  </a:cubicBezTo>
                  <a:cubicBezTo>
                    <a:pt x="0" y="2653"/>
                    <a:pt x="184" y="2557"/>
                    <a:pt x="184" y="2401"/>
                  </a:cubicBezTo>
                  <a:cubicBezTo>
                    <a:pt x="184" y="235"/>
                    <a:pt x="184" y="235"/>
                    <a:pt x="184" y="235"/>
                  </a:cubicBezTo>
                  <a:cubicBezTo>
                    <a:pt x="184" y="89"/>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4" name="Freeform 38">
              <a:extLst>
                <a:ext uri="{FF2B5EF4-FFF2-40B4-BE49-F238E27FC236}">
                  <a16:creationId xmlns:a16="http://schemas.microsoft.com/office/drawing/2014/main" id="{184123A7-2111-4426-816D-00195BCE79BD}"/>
                </a:ext>
              </a:extLst>
            </p:cNvPr>
            <p:cNvSpPr>
              <a:spLocks/>
            </p:cNvSpPr>
            <p:nvPr userDrawn="1"/>
          </p:nvSpPr>
          <p:spPr bwMode="gray">
            <a:xfrm>
              <a:off x="8459789" y="401514"/>
              <a:ext cx="150812" cy="201551"/>
            </a:xfrm>
            <a:custGeom>
              <a:avLst/>
              <a:gdLst>
                <a:gd name="T0" fmla="*/ 161 w 1984"/>
                <a:gd name="T1" fmla="*/ 0 h 2651"/>
                <a:gd name="T2" fmla="*/ 1984 w 1984"/>
                <a:gd name="T3" fmla="*/ 0 h 2651"/>
                <a:gd name="T4" fmla="*/ 1829 w 1984"/>
                <a:gd name="T5" fmla="*/ 482 h 2651"/>
                <a:gd name="T6" fmla="*/ 1607 w 1984"/>
                <a:gd name="T7" fmla="*/ 279 h 2651"/>
                <a:gd name="T8" fmla="*/ 1229 w 1984"/>
                <a:gd name="T9" fmla="*/ 279 h 2651"/>
                <a:gd name="T10" fmla="*/ 1229 w 1984"/>
                <a:gd name="T11" fmla="*/ 2401 h 2651"/>
                <a:gd name="T12" fmla="*/ 1407 w 1984"/>
                <a:gd name="T13" fmla="*/ 2651 h 2651"/>
                <a:gd name="T14" fmla="*/ 595 w 1984"/>
                <a:gd name="T15" fmla="*/ 2651 h 2651"/>
                <a:gd name="T16" fmla="*/ 771 w 1984"/>
                <a:gd name="T17" fmla="*/ 2401 h 2651"/>
                <a:gd name="T18" fmla="*/ 771 w 1984"/>
                <a:gd name="T19" fmla="*/ 279 h 2651"/>
                <a:gd name="T20" fmla="*/ 315 w 1984"/>
                <a:gd name="T21" fmla="*/ 279 h 2651"/>
                <a:gd name="T22" fmla="*/ 0 w 1984"/>
                <a:gd name="T23" fmla="*/ 522 h 2651"/>
                <a:gd name="T24" fmla="*/ 161 w 1984"/>
                <a:gd name="T25" fmla="*/ 0 h 2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84" h="2651">
                  <a:moveTo>
                    <a:pt x="161" y="0"/>
                  </a:moveTo>
                  <a:cubicBezTo>
                    <a:pt x="1984" y="0"/>
                    <a:pt x="1984" y="0"/>
                    <a:pt x="1984" y="0"/>
                  </a:cubicBezTo>
                  <a:cubicBezTo>
                    <a:pt x="1829" y="482"/>
                    <a:pt x="1829" y="482"/>
                    <a:pt x="1829" y="482"/>
                  </a:cubicBezTo>
                  <a:cubicBezTo>
                    <a:pt x="1829" y="482"/>
                    <a:pt x="1783" y="279"/>
                    <a:pt x="1607" y="279"/>
                  </a:cubicBezTo>
                  <a:cubicBezTo>
                    <a:pt x="1229" y="279"/>
                    <a:pt x="1229" y="279"/>
                    <a:pt x="1229" y="279"/>
                  </a:cubicBezTo>
                  <a:cubicBezTo>
                    <a:pt x="1229" y="2401"/>
                    <a:pt x="1229" y="2401"/>
                    <a:pt x="1229" y="2401"/>
                  </a:cubicBezTo>
                  <a:cubicBezTo>
                    <a:pt x="1229" y="2535"/>
                    <a:pt x="1407" y="2651"/>
                    <a:pt x="1407" y="2651"/>
                  </a:cubicBezTo>
                  <a:cubicBezTo>
                    <a:pt x="595" y="2651"/>
                    <a:pt x="595" y="2651"/>
                    <a:pt x="595" y="2651"/>
                  </a:cubicBezTo>
                  <a:cubicBezTo>
                    <a:pt x="595" y="2651"/>
                    <a:pt x="771" y="2547"/>
                    <a:pt x="771" y="2401"/>
                  </a:cubicBezTo>
                  <a:cubicBezTo>
                    <a:pt x="771" y="279"/>
                    <a:pt x="771" y="279"/>
                    <a:pt x="771" y="279"/>
                  </a:cubicBezTo>
                  <a:cubicBezTo>
                    <a:pt x="315" y="279"/>
                    <a:pt x="315" y="279"/>
                    <a:pt x="315" y="279"/>
                  </a:cubicBezTo>
                  <a:cubicBezTo>
                    <a:pt x="185" y="280"/>
                    <a:pt x="0" y="522"/>
                    <a:pt x="0" y="522"/>
                  </a:cubicBezTo>
                  <a:lnTo>
                    <a:pt x="16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5" name="Freeform 39">
              <a:extLst>
                <a:ext uri="{FF2B5EF4-FFF2-40B4-BE49-F238E27FC236}">
                  <a16:creationId xmlns:a16="http://schemas.microsoft.com/office/drawing/2014/main" id="{A7DEA05E-E614-40D9-A049-B65FFFB96DAB}"/>
                </a:ext>
              </a:extLst>
            </p:cNvPr>
            <p:cNvSpPr>
              <a:spLocks/>
            </p:cNvSpPr>
            <p:nvPr userDrawn="1"/>
          </p:nvSpPr>
          <p:spPr bwMode="gray">
            <a:xfrm>
              <a:off x="8734426" y="401514"/>
              <a:ext cx="169862" cy="204725"/>
            </a:xfrm>
            <a:custGeom>
              <a:avLst/>
              <a:gdLst>
                <a:gd name="T0" fmla="*/ 1420 w 2219"/>
                <a:gd name="T1" fmla="*/ 0 h 2693"/>
                <a:gd name="T2" fmla="*/ 2219 w 2219"/>
                <a:gd name="T3" fmla="*/ 0 h 2693"/>
                <a:gd name="T4" fmla="*/ 2048 w 2219"/>
                <a:gd name="T5" fmla="*/ 234 h 2693"/>
                <a:gd name="T6" fmla="*/ 2048 w 2219"/>
                <a:gd name="T7" fmla="*/ 1840 h 2693"/>
                <a:gd name="T8" fmla="*/ 1131 w 2219"/>
                <a:gd name="T9" fmla="*/ 2693 h 2693"/>
                <a:gd name="T10" fmla="*/ 176 w 2219"/>
                <a:gd name="T11" fmla="*/ 1840 h 2693"/>
                <a:gd name="T12" fmla="*/ 176 w 2219"/>
                <a:gd name="T13" fmla="*/ 234 h 2693"/>
                <a:gd name="T14" fmla="*/ 0 w 2219"/>
                <a:gd name="T15" fmla="*/ 0 h 2693"/>
                <a:gd name="T16" fmla="*/ 821 w 2219"/>
                <a:gd name="T17" fmla="*/ 0 h 2693"/>
                <a:gd name="T18" fmla="*/ 638 w 2219"/>
                <a:gd name="T19" fmla="*/ 234 h 2693"/>
                <a:gd name="T20" fmla="*/ 638 w 2219"/>
                <a:gd name="T21" fmla="*/ 1840 h 2693"/>
                <a:gd name="T22" fmla="*/ 1131 w 2219"/>
                <a:gd name="T23" fmla="*/ 2406 h 2693"/>
                <a:gd name="T24" fmla="*/ 1601 w 2219"/>
                <a:gd name="T25" fmla="*/ 1840 h 2693"/>
                <a:gd name="T26" fmla="*/ 1601 w 2219"/>
                <a:gd name="T27" fmla="*/ 234 h 2693"/>
                <a:gd name="T28" fmla="*/ 1420 w 2219"/>
                <a:gd name="T29" fmla="*/ 0 h 2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19" h="2693">
                  <a:moveTo>
                    <a:pt x="1420" y="0"/>
                  </a:moveTo>
                  <a:cubicBezTo>
                    <a:pt x="2219" y="0"/>
                    <a:pt x="2219" y="0"/>
                    <a:pt x="2219" y="0"/>
                  </a:cubicBezTo>
                  <a:cubicBezTo>
                    <a:pt x="2219" y="0"/>
                    <a:pt x="2048" y="91"/>
                    <a:pt x="2048" y="234"/>
                  </a:cubicBezTo>
                  <a:cubicBezTo>
                    <a:pt x="2048" y="1840"/>
                    <a:pt x="2048" y="1840"/>
                    <a:pt x="2048" y="1840"/>
                  </a:cubicBezTo>
                  <a:cubicBezTo>
                    <a:pt x="2047" y="2492"/>
                    <a:pt x="1506" y="2693"/>
                    <a:pt x="1131" y="2693"/>
                  </a:cubicBezTo>
                  <a:cubicBezTo>
                    <a:pt x="759" y="2693"/>
                    <a:pt x="175" y="2490"/>
                    <a:pt x="176" y="1840"/>
                  </a:cubicBezTo>
                  <a:cubicBezTo>
                    <a:pt x="176" y="234"/>
                    <a:pt x="176" y="234"/>
                    <a:pt x="176" y="234"/>
                  </a:cubicBezTo>
                  <a:cubicBezTo>
                    <a:pt x="176" y="91"/>
                    <a:pt x="0" y="0"/>
                    <a:pt x="0" y="0"/>
                  </a:cubicBezTo>
                  <a:cubicBezTo>
                    <a:pt x="821" y="0"/>
                    <a:pt x="821" y="0"/>
                    <a:pt x="821" y="0"/>
                  </a:cubicBezTo>
                  <a:cubicBezTo>
                    <a:pt x="821" y="0"/>
                    <a:pt x="638" y="88"/>
                    <a:pt x="638" y="234"/>
                  </a:cubicBezTo>
                  <a:cubicBezTo>
                    <a:pt x="638" y="1840"/>
                    <a:pt x="638" y="1840"/>
                    <a:pt x="638" y="1840"/>
                  </a:cubicBezTo>
                  <a:cubicBezTo>
                    <a:pt x="638" y="2182"/>
                    <a:pt x="865" y="2406"/>
                    <a:pt x="1131" y="2406"/>
                  </a:cubicBezTo>
                  <a:cubicBezTo>
                    <a:pt x="1397" y="2406"/>
                    <a:pt x="1600" y="2173"/>
                    <a:pt x="1601" y="1840"/>
                  </a:cubicBezTo>
                  <a:cubicBezTo>
                    <a:pt x="1601" y="234"/>
                    <a:pt x="1601" y="234"/>
                    <a:pt x="1601" y="234"/>
                  </a:cubicBezTo>
                  <a:cubicBezTo>
                    <a:pt x="1601" y="91"/>
                    <a:pt x="1420" y="0"/>
                    <a:pt x="142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6" name="Freeform 40">
              <a:extLst>
                <a:ext uri="{FF2B5EF4-FFF2-40B4-BE49-F238E27FC236}">
                  <a16:creationId xmlns:a16="http://schemas.microsoft.com/office/drawing/2014/main" id="{3828E108-C6AE-42F1-82B3-4DD2CFFF072E}"/>
                </a:ext>
              </a:extLst>
            </p:cNvPr>
            <p:cNvSpPr>
              <a:spLocks/>
            </p:cNvSpPr>
            <p:nvPr userDrawn="1"/>
          </p:nvSpPr>
          <p:spPr bwMode="gray">
            <a:xfrm>
              <a:off x="8142289" y="401514"/>
              <a:ext cx="169862" cy="206312"/>
            </a:xfrm>
            <a:custGeom>
              <a:avLst/>
              <a:gdLst>
                <a:gd name="T0" fmla="*/ 1427 w 2240"/>
                <a:gd name="T1" fmla="*/ 0 h 2700"/>
                <a:gd name="T2" fmla="*/ 2240 w 2240"/>
                <a:gd name="T3" fmla="*/ 0 h 2700"/>
                <a:gd name="T4" fmla="*/ 2068 w 2240"/>
                <a:gd name="T5" fmla="*/ 237 h 2700"/>
                <a:gd name="T6" fmla="*/ 2067 w 2240"/>
                <a:gd name="T7" fmla="*/ 1838 h 2700"/>
                <a:gd name="T8" fmla="*/ 1122 w 2240"/>
                <a:gd name="T9" fmla="*/ 2700 h 2700"/>
                <a:gd name="T10" fmla="*/ 166 w 2240"/>
                <a:gd name="T11" fmla="*/ 1838 h 2700"/>
                <a:gd name="T12" fmla="*/ 166 w 2240"/>
                <a:gd name="T13" fmla="*/ 237 h 2700"/>
                <a:gd name="T14" fmla="*/ 0 w 2240"/>
                <a:gd name="T15" fmla="*/ 0 h 2700"/>
                <a:gd name="T16" fmla="*/ 821 w 2240"/>
                <a:gd name="T17" fmla="*/ 0 h 2700"/>
                <a:gd name="T18" fmla="*/ 631 w 2240"/>
                <a:gd name="T19" fmla="*/ 237 h 2700"/>
                <a:gd name="T20" fmla="*/ 630 w 2240"/>
                <a:gd name="T21" fmla="*/ 1838 h 2700"/>
                <a:gd name="T22" fmla="*/ 1122 w 2240"/>
                <a:gd name="T23" fmla="*/ 2413 h 2700"/>
                <a:gd name="T24" fmla="*/ 1602 w 2240"/>
                <a:gd name="T25" fmla="*/ 1838 h 2700"/>
                <a:gd name="T26" fmla="*/ 1603 w 2240"/>
                <a:gd name="T27" fmla="*/ 237 h 2700"/>
                <a:gd name="T28" fmla="*/ 1427 w 2240"/>
                <a:gd name="T29" fmla="*/ 0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0" h="2700">
                  <a:moveTo>
                    <a:pt x="1427" y="0"/>
                  </a:moveTo>
                  <a:cubicBezTo>
                    <a:pt x="2240" y="0"/>
                    <a:pt x="2240" y="0"/>
                    <a:pt x="2240" y="0"/>
                  </a:cubicBezTo>
                  <a:cubicBezTo>
                    <a:pt x="2240" y="0"/>
                    <a:pt x="2068" y="95"/>
                    <a:pt x="2068" y="237"/>
                  </a:cubicBezTo>
                  <a:cubicBezTo>
                    <a:pt x="2068" y="238"/>
                    <a:pt x="2067" y="1838"/>
                    <a:pt x="2067" y="1838"/>
                  </a:cubicBezTo>
                  <a:cubicBezTo>
                    <a:pt x="2067" y="2494"/>
                    <a:pt x="1501" y="2700"/>
                    <a:pt x="1122" y="2700"/>
                  </a:cubicBezTo>
                  <a:cubicBezTo>
                    <a:pt x="750" y="2700"/>
                    <a:pt x="166" y="2491"/>
                    <a:pt x="166" y="1838"/>
                  </a:cubicBezTo>
                  <a:cubicBezTo>
                    <a:pt x="166" y="237"/>
                    <a:pt x="166" y="237"/>
                    <a:pt x="166" y="237"/>
                  </a:cubicBezTo>
                  <a:cubicBezTo>
                    <a:pt x="166" y="94"/>
                    <a:pt x="0" y="0"/>
                    <a:pt x="0" y="0"/>
                  </a:cubicBezTo>
                  <a:cubicBezTo>
                    <a:pt x="821" y="0"/>
                    <a:pt x="821" y="0"/>
                    <a:pt x="821" y="0"/>
                  </a:cubicBezTo>
                  <a:cubicBezTo>
                    <a:pt x="821" y="0"/>
                    <a:pt x="631" y="94"/>
                    <a:pt x="631" y="237"/>
                  </a:cubicBezTo>
                  <a:cubicBezTo>
                    <a:pt x="630" y="1838"/>
                    <a:pt x="630" y="1838"/>
                    <a:pt x="630" y="1838"/>
                  </a:cubicBezTo>
                  <a:cubicBezTo>
                    <a:pt x="630" y="2178"/>
                    <a:pt x="856" y="2412"/>
                    <a:pt x="1122" y="2413"/>
                  </a:cubicBezTo>
                  <a:cubicBezTo>
                    <a:pt x="1388" y="2414"/>
                    <a:pt x="1602" y="2174"/>
                    <a:pt x="1602" y="1838"/>
                  </a:cubicBezTo>
                  <a:cubicBezTo>
                    <a:pt x="1603" y="237"/>
                    <a:pt x="1603" y="237"/>
                    <a:pt x="1603" y="237"/>
                  </a:cubicBezTo>
                  <a:cubicBezTo>
                    <a:pt x="1603" y="94"/>
                    <a:pt x="1427" y="0"/>
                    <a:pt x="14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7" name="Freeform 41">
              <a:extLst>
                <a:ext uri="{FF2B5EF4-FFF2-40B4-BE49-F238E27FC236}">
                  <a16:creationId xmlns:a16="http://schemas.microsoft.com/office/drawing/2014/main" id="{76C50990-34AA-496D-815F-E01AD097062E}"/>
                </a:ext>
              </a:extLst>
            </p:cNvPr>
            <p:cNvSpPr>
              <a:spLocks/>
            </p:cNvSpPr>
            <p:nvPr userDrawn="1"/>
          </p:nvSpPr>
          <p:spPr bwMode="gray">
            <a:xfrm>
              <a:off x="8604251" y="396753"/>
              <a:ext cx="130175" cy="211073"/>
            </a:xfrm>
            <a:custGeom>
              <a:avLst/>
              <a:gdLst>
                <a:gd name="T0" fmla="*/ 1467 w 1707"/>
                <a:gd name="T1" fmla="*/ 479 h 2755"/>
                <a:gd name="T2" fmla="*/ 1019 w 1707"/>
                <a:gd name="T3" fmla="*/ 276 h 2755"/>
                <a:gd name="T4" fmla="*/ 504 w 1707"/>
                <a:gd name="T5" fmla="*/ 677 h 2755"/>
                <a:gd name="T6" fmla="*/ 995 w 1707"/>
                <a:gd name="T7" fmla="*/ 1174 h 2755"/>
                <a:gd name="T8" fmla="*/ 1705 w 1707"/>
                <a:gd name="T9" fmla="*/ 1974 h 2755"/>
                <a:gd name="T10" fmla="*/ 651 w 1707"/>
                <a:gd name="T11" fmla="*/ 2755 h 2755"/>
                <a:gd name="T12" fmla="*/ 155 w 1707"/>
                <a:gd name="T13" fmla="*/ 2686 h 2755"/>
                <a:gd name="T14" fmla="*/ 0 w 1707"/>
                <a:gd name="T15" fmla="*/ 2177 h 2755"/>
                <a:gd name="T16" fmla="*/ 658 w 1707"/>
                <a:gd name="T17" fmla="*/ 2466 h 2755"/>
                <a:gd name="T18" fmla="*/ 1252 w 1707"/>
                <a:gd name="T19" fmla="*/ 2030 h 2755"/>
                <a:gd name="T20" fmla="*/ 46 w 1707"/>
                <a:gd name="T21" fmla="*/ 731 h 2755"/>
                <a:gd name="T22" fmla="*/ 973 w 1707"/>
                <a:gd name="T23" fmla="*/ 0 h 2755"/>
                <a:gd name="T24" fmla="*/ 1467 w 1707"/>
                <a:gd name="T25" fmla="*/ 69 h 2755"/>
                <a:gd name="T26" fmla="*/ 1467 w 1707"/>
                <a:gd name="T27" fmla="*/ 479 h 27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07" h="2755">
                  <a:moveTo>
                    <a:pt x="1467" y="479"/>
                  </a:moveTo>
                  <a:cubicBezTo>
                    <a:pt x="1467" y="479"/>
                    <a:pt x="1352" y="277"/>
                    <a:pt x="1019" y="276"/>
                  </a:cubicBezTo>
                  <a:cubicBezTo>
                    <a:pt x="686" y="275"/>
                    <a:pt x="505" y="450"/>
                    <a:pt x="504" y="677"/>
                  </a:cubicBezTo>
                  <a:cubicBezTo>
                    <a:pt x="503" y="934"/>
                    <a:pt x="696" y="1031"/>
                    <a:pt x="995" y="1174"/>
                  </a:cubicBezTo>
                  <a:cubicBezTo>
                    <a:pt x="1279" y="1311"/>
                    <a:pt x="1707" y="1499"/>
                    <a:pt x="1705" y="1974"/>
                  </a:cubicBezTo>
                  <a:cubicBezTo>
                    <a:pt x="1704" y="2399"/>
                    <a:pt x="1327" y="2755"/>
                    <a:pt x="651" y="2755"/>
                  </a:cubicBezTo>
                  <a:cubicBezTo>
                    <a:pt x="442" y="2754"/>
                    <a:pt x="155" y="2686"/>
                    <a:pt x="155" y="2686"/>
                  </a:cubicBezTo>
                  <a:cubicBezTo>
                    <a:pt x="0" y="2177"/>
                    <a:pt x="0" y="2177"/>
                    <a:pt x="0" y="2177"/>
                  </a:cubicBezTo>
                  <a:cubicBezTo>
                    <a:pt x="143" y="2316"/>
                    <a:pt x="397" y="2466"/>
                    <a:pt x="658" y="2466"/>
                  </a:cubicBezTo>
                  <a:cubicBezTo>
                    <a:pt x="929" y="2466"/>
                    <a:pt x="1252" y="2298"/>
                    <a:pt x="1252" y="2030"/>
                  </a:cubicBezTo>
                  <a:cubicBezTo>
                    <a:pt x="1252" y="1512"/>
                    <a:pt x="46" y="1598"/>
                    <a:pt x="46" y="731"/>
                  </a:cubicBezTo>
                  <a:cubicBezTo>
                    <a:pt x="46" y="433"/>
                    <a:pt x="254" y="0"/>
                    <a:pt x="973" y="0"/>
                  </a:cubicBezTo>
                  <a:cubicBezTo>
                    <a:pt x="1207" y="0"/>
                    <a:pt x="1467" y="69"/>
                    <a:pt x="1467" y="69"/>
                  </a:cubicBezTo>
                  <a:lnTo>
                    <a:pt x="1467" y="4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grpSp>
      <p:sp>
        <p:nvSpPr>
          <p:cNvPr id="28" name="TextBox 17">
            <a:extLst>
              <a:ext uri="{FF2B5EF4-FFF2-40B4-BE49-F238E27FC236}">
                <a16:creationId xmlns:a16="http://schemas.microsoft.com/office/drawing/2014/main" id="{57C40740-570A-4018-9383-CAB6E30BF658}"/>
              </a:ext>
            </a:extLst>
          </p:cNvPr>
          <p:cNvSpPr txBox="1"/>
          <p:nvPr userDrawn="1"/>
        </p:nvSpPr>
        <p:spPr>
          <a:xfrm>
            <a:off x="7984067" y="4891390"/>
            <a:ext cx="935568" cy="107722"/>
          </a:xfrm>
          <a:prstGeom prst="rect">
            <a:avLst/>
          </a:prstGeom>
          <a:noFill/>
        </p:spPr>
        <p:txBody>
          <a:bodyPr wrap="square" lIns="0" tIns="0" rIns="0" bIns="0" rtlCol="0" anchor="b" anchorCtr="0">
            <a:spAutoFit/>
          </a:bodyPr>
          <a:lstStyle/>
          <a:p>
            <a:pPr marL="0" algn="r" defTabSz="457200" rtl="0" eaLnBrk="1" latinLnBrk="0" hangingPunct="1"/>
            <a:r>
              <a:rPr kumimoji="1" lang="en-GB" sz="700" kern="1200" dirty="0">
                <a:solidFill>
                  <a:schemeClr val="bg1"/>
                </a:solidFill>
                <a:latin typeface="+mn-lt"/>
                <a:ea typeface="+mn-ea"/>
                <a:cs typeface="+mn-cs"/>
              </a:rPr>
              <a:t>© FUJITSU 2022</a:t>
            </a:r>
          </a:p>
        </p:txBody>
      </p:sp>
      <p:sp>
        <p:nvSpPr>
          <p:cNvPr id="29" name="Slide Number Placeholder 5">
            <a:extLst>
              <a:ext uri="{FF2B5EF4-FFF2-40B4-BE49-F238E27FC236}">
                <a16:creationId xmlns:a16="http://schemas.microsoft.com/office/drawing/2014/main" id="{1F583799-0B7E-446E-893F-1AF9AE8B14F8}"/>
              </a:ext>
            </a:extLst>
          </p:cNvPr>
          <p:cNvSpPr>
            <a:spLocks noGrp="1"/>
          </p:cNvSpPr>
          <p:nvPr>
            <p:ph type="sldNum" sz="quarter" idx="4"/>
          </p:nvPr>
        </p:nvSpPr>
        <p:spPr>
          <a:xfrm>
            <a:off x="4302000" y="4877481"/>
            <a:ext cx="540000" cy="123111"/>
          </a:xfrm>
          <a:prstGeom prst="rect">
            <a:avLst/>
          </a:prstGeom>
        </p:spPr>
        <p:txBody>
          <a:bodyPr vert="horz" lIns="0" tIns="0" rIns="0" bIns="0" rtlCol="0" anchor="ctr">
            <a:spAutoFit/>
          </a:bodyPr>
          <a:lstStyle>
            <a:lvl1pPr algn="ctr">
              <a:defRPr sz="800">
                <a:solidFill>
                  <a:schemeClr val="bg1"/>
                </a:solidFill>
                <a:latin typeface="+mn-lt"/>
              </a:defRPr>
            </a:lvl1pPr>
          </a:lstStyle>
          <a:p>
            <a:fld id="{4D029D89-7B63-4C94-AD4D-2E4D6BB83637}" type="slidenum">
              <a:rPr kumimoji="1" lang="ja-JP" altLang="en-US" smtClean="0"/>
              <a:pPr/>
              <a:t>‹#›</a:t>
            </a:fld>
            <a:endParaRPr kumimoji="1" lang="ja-JP" altLang="en-US"/>
          </a:p>
        </p:txBody>
      </p:sp>
      <p:sp>
        <p:nvSpPr>
          <p:cNvPr id="33" name="Rounded Rectangle 21">
            <a:extLst>
              <a:ext uri="{FF2B5EF4-FFF2-40B4-BE49-F238E27FC236}">
                <a16:creationId xmlns:a16="http://schemas.microsoft.com/office/drawing/2014/main" id="{0A1B722F-CCF9-490F-95F2-4AE4CB2B3587}"/>
              </a:ext>
            </a:extLst>
          </p:cNvPr>
          <p:cNvSpPr/>
          <p:nvPr userDrawn="1"/>
        </p:nvSpPr>
        <p:spPr bwMode="black">
          <a:xfrm>
            <a:off x="231776" y="4911725"/>
            <a:ext cx="1228724" cy="141161"/>
          </a:xfrm>
          <a:prstGeom prst="roundRect">
            <a:avLst>
              <a:gd name="adj" fmla="val 50000"/>
            </a:avLst>
          </a:prstGeom>
          <a:noFill/>
          <a:ln w="6350" cap="flat" cmpd="sng" algn="ctr">
            <a:solidFill>
              <a:schemeClr val="bg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lvl="0" indent="0" algn="ctr" defTabSz="1218673" rtl="0" eaLnBrk="1" fontAlgn="ctr" latinLnBrk="0" hangingPunct="1">
              <a:lnSpc>
                <a:spcPct val="100000"/>
              </a:lnSpc>
              <a:spcBef>
                <a:spcPct val="0"/>
              </a:spcBef>
              <a:spcAft>
                <a:spcPct val="0"/>
              </a:spcAft>
              <a:buClrTx/>
              <a:buSzTx/>
              <a:buFontTx/>
              <a:buNone/>
              <a:tabLst/>
              <a:defRPr/>
            </a:pPr>
            <a:r>
              <a:rPr kumimoji="1" lang="en-GB" altLang="ja-JP" sz="700" b="0" i="0" u="none" strike="noStrike" kern="1200" cap="none" spc="0" normalizeH="0" baseline="0" noProof="0" dirty="0">
                <a:ln>
                  <a:noFill/>
                </a:ln>
                <a:solidFill>
                  <a:schemeClr val="bg1"/>
                </a:solidFill>
                <a:effectLst/>
                <a:uLnTx/>
                <a:uFillTx/>
                <a:latin typeface="Arial"/>
                <a:ea typeface="+mn-ea"/>
                <a:cs typeface="+mn-cs"/>
              </a:rPr>
              <a:t>Fujitsu-Confidential-In-Trust</a:t>
            </a:r>
            <a:endParaRPr kumimoji="1" lang="en-US" altLang="ja-JP" sz="700" b="0" i="0" u="none" strike="noStrike" kern="1200" cap="none" spc="0" normalizeH="0" baseline="0" noProof="0" dirty="0">
              <a:ln>
                <a:noFill/>
              </a:ln>
              <a:solidFill>
                <a:schemeClr val="bg1"/>
              </a:solidFill>
              <a:effectLst/>
              <a:uLnTx/>
              <a:uFillTx/>
              <a:latin typeface="Arial"/>
              <a:ea typeface="+mn-ea"/>
              <a:cs typeface="+mn-cs"/>
            </a:endParaRPr>
          </a:p>
        </p:txBody>
      </p:sp>
    </p:spTree>
    <p:extLst>
      <p:ext uri="{BB962C8B-B14F-4D97-AF65-F5344CB8AC3E}">
        <p14:creationId xmlns:p14="http://schemas.microsoft.com/office/powerpoint/2010/main" val="3444549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62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 Bullets (1-col)">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9767" y="206603"/>
            <a:ext cx="7740000" cy="366254"/>
          </a:xfrm>
          <a:prstGeom prst="rect">
            <a:avLst/>
          </a:prstGeom>
        </p:spPr>
        <p:txBody>
          <a:bodyPr>
            <a:spAutoFit/>
          </a:bodyPr>
          <a:lstStyle>
            <a:lvl1pPr>
              <a:lnSpc>
                <a:spcPct val="85000"/>
              </a:lnSpc>
              <a:defRPr sz="2800"/>
            </a:lvl1pPr>
          </a:lstStyle>
          <a:p>
            <a:r>
              <a:rPr lang="en-US" altLang="ja-JP" dirty="0"/>
              <a:t>Slide title</a:t>
            </a:r>
            <a:endParaRPr lang="en-US" dirty="0"/>
          </a:p>
        </p:txBody>
      </p:sp>
      <p:sp>
        <p:nvSpPr>
          <p:cNvPr id="6" name="Slide Number Placeholder 5"/>
          <p:cNvSpPr>
            <a:spLocks noGrp="1"/>
          </p:cNvSpPr>
          <p:nvPr>
            <p:ph type="sldNum" sz="quarter" idx="12"/>
          </p:nvPr>
        </p:nvSpPr>
        <p:spPr/>
        <p:txBody>
          <a:bodyPr/>
          <a:lstStyle/>
          <a:p>
            <a:fld id="{4D029D89-7B63-4C94-AD4D-2E4D6BB83637}" type="slidenum">
              <a:rPr kumimoji="1" lang="ja-JP" altLang="en-US" smtClean="0"/>
              <a:t>‹#›</a:t>
            </a:fld>
            <a:endParaRPr kumimoji="1" lang="ja-JP" altLang="en-US"/>
          </a:p>
        </p:txBody>
      </p:sp>
      <p:sp>
        <p:nvSpPr>
          <p:cNvPr id="4" name="Text Placeholder 3">
            <a:extLst>
              <a:ext uri="{FF2B5EF4-FFF2-40B4-BE49-F238E27FC236}">
                <a16:creationId xmlns:a16="http://schemas.microsoft.com/office/drawing/2014/main" id="{9EBF4EE4-50E9-4ECE-9329-774C2C38C68C}"/>
              </a:ext>
            </a:extLst>
          </p:cNvPr>
          <p:cNvSpPr>
            <a:spLocks noGrp="1"/>
          </p:cNvSpPr>
          <p:nvPr>
            <p:ph type="body" sz="quarter" idx="14" hasCustomPrompt="1"/>
          </p:nvPr>
        </p:nvSpPr>
        <p:spPr>
          <a:xfrm>
            <a:off x="231774" y="950913"/>
            <a:ext cx="8677275" cy="1311128"/>
          </a:xfrm>
          <a:prstGeom prst="rect">
            <a:avLst/>
          </a:prstGeom>
        </p:spPr>
        <p:txBody>
          <a:bodyPr wrap="square" lIns="0" tIns="0" rIns="0" bIns="0">
            <a:spAutoFit/>
          </a:bodyPr>
          <a:lstStyle>
            <a:lvl1pPr marL="252413" indent="-252413">
              <a:spcAft>
                <a:spcPts val="600"/>
              </a:spcAft>
              <a:buClr>
                <a:srgbClr val="008224"/>
              </a:buClr>
              <a:buSzPct val="120000"/>
              <a:buFont typeface="Arial" panose="020B0604020202020204" pitchFamily="34" charset="0"/>
              <a:buChar char="●"/>
              <a:defRPr/>
            </a:lvl1pPr>
            <a:lvl2pPr marL="533400" indent="-225425">
              <a:spcAft>
                <a:spcPts val="600"/>
              </a:spcAft>
              <a:buClr>
                <a:srgbClr val="61D600"/>
              </a:buClr>
              <a:buSzPct val="120000"/>
              <a:buFont typeface="Arial" panose="020B0604020202020204" pitchFamily="34" charset="0"/>
              <a:buChar char="●"/>
              <a:defRPr/>
            </a:lvl2pPr>
            <a:lvl3pPr marL="868363" indent="-198438">
              <a:spcAft>
                <a:spcPts val="600"/>
              </a:spcAft>
              <a:buClr>
                <a:srgbClr val="6D6E70"/>
              </a:buClr>
              <a:buSzPct val="120000"/>
              <a:buFont typeface="Arial" panose="020B0604020202020204" pitchFamily="34" charset="0"/>
              <a:buChar char="●"/>
              <a:defRPr/>
            </a:lvl3pPr>
            <a:lvl4pPr>
              <a:spcAft>
                <a:spcPts val="600"/>
              </a:spcAft>
              <a:buClr>
                <a:schemeClr val="bg1">
                  <a:lumMod val="65000"/>
                </a:schemeClr>
              </a:buClr>
              <a:buSzPct val="120000"/>
              <a:defRPr/>
            </a:lvl4pPr>
          </a:lstStyle>
          <a:p>
            <a:r>
              <a:rPr lang="en-GB" dirty="0"/>
              <a:t>Bullets level 1</a:t>
            </a:r>
          </a:p>
          <a:p>
            <a:pPr lvl="1"/>
            <a:r>
              <a:rPr lang="en-GB" dirty="0"/>
              <a:t>Bullets level 2</a:t>
            </a:r>
          </a:p>
          <a:p>
            <a:pPr lvl="2"/>
            <a:r>
              <a:rPr lang="en-GB" dirty="0"/>
              <a:t>Bullets level 3</a:t>
            </a:r>
          </a:p>
          <a:p>
            <a:pPr lvl="3"/>
            <a:r>
              <a:rPr lang="en-GB" dirty="0"/>
              <a:t>Bullets level 4</a:t>
            </a:r>
            <a:endParaRPr lang="en-US" dirty="0"/>
          </a:p>
        </p:txBody>
      </p:sp>
    </p:spTree>
    <p:extLst>
      <p:ext uri="{BB962C8B-B14F-4D97-AF65-F5344CB8AC3E}">
        <p14:creationId xmlns:p14="http://schemas.microsoft.com/office/powerpoint/2010/main" val="2261898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Content Slide - Bullets (1-col)">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9767" y="206603"/>
            <a:ext cx="7740000" cy="366254"/>
          </a:xfrm>
          <a:prstGeom prst="rect">
            <a:avLst/>
          </a:prstGeom>
        </p:spPr>
        <p:txBody>
          <a:bodyPr>
            <a:spAutoFit/>
          </a:bodyPr>
          <a:lstStyle>
            <a:lvl1pPr>
              <a:lnSpc>
                <a:spcPct val="85000"/>
              </a:lnSpc>
              <a:defRPr sz="2800"/>
            </a:lvl1pPr>
          </a:lstStyle>
          <a:p>
            <a:r>
              <a:rPr lang="en-US" altLang="ja-JP" dirty="0"/>
              <a:t>Slide title</a:t>
            </a:r>
            <a:endParaRPr lang="en-US" dirty="0"/>
          </a:p>
        </p:txBody>
      </p:sp>
      <p:sp>
        <p:nvSpPr>
          <p:cNvPr id="6" name="Slide Number Placeholder 5"/>
          <p:cNvSpPr>
            <a:spLocks noGrp="1"/>
          </p:cNvSpPr>
          <p:nvPr>
            <p:ph type="sldNum" sz="quarter" idx="12"/>
          </p:nvPr>
        </p:nvSpPr>
        <p:spPr/>
        <p:txBody>
          <a:bodyPr/>
          <a:lstStyle/>
          <a:p>
            <a:fld id="{4D029D89-7B63-4C94-AD4D-2E4D6BB83637}" type="slidenum">
              <a:rPr kumimoji="1" lang="ja-JP" altLang="en-US" smtClean="0"/>
              <a:t>‹#›</a:t>
            </a:fld>
            <a:endParaRPr kumimoji="1" lang="ja-JP" altLang="en-US"/>
          </a:p>
        </p:txBody>
      </p:sp>
      <p:sp>
        <p:nvSpPr>
          <p:cNvPr id="4" name="Text Placeholder 3">
            <a:extLst>
              <a:ext uri="{FF2B5EF4-FFF2-40B4-BE49-F238E27FC236}">
                <a16:creationId xmlns:a16="http://schemas.microsoft.com/office/drawing/2014/main" id="{9EBF4EE4-50E9-4ECE-9329-774C2C38C68C}"/>
              </a:ext>
            </a:extLst>
          </p:cNvPr>
          <p:cNvSpPr>
            <a:spLocks noGrp="1"/>
          </p:cNvSpPr>
          <p:nvPr>
            <p:ph type="body" sz="quarter" idx="14" hasCustomPrompt="1"/>
          </p:nvPr>
        </p:nvSpPr>
        <p:spPr>
          <a:xfrm>
            <a:off x="231774" y="950913"/>
            <a:ext cx="4205367" cy="1311128"/>
          </a:xfrm>
          <a:prstGeom prst="rect">
            <a:avLst/>
          </a:prstGeom>
        </p:spPr>
        <p:txBody>
          <a:bodyPr wrap="square" lIns="0" tIns="0" rIns="0" bIns="0">
            <a:spAutoFit/>
          </a:bodyPr>
          <a:lstStyle>
            <a:lvl1pPr marL="252413" indent="-252413">
              <a:spcAft>
                <a:spcPts val="600"/>
              </a:spcAft>
              <a:buClr>
                <a:srgbClr val="008224"/>
              </a:buClr>
              <a:buSzPct val="120000"/>
              <a:buFont typeface="Arial" panose="020B0604020202020204" pitchFamily="34" charset="0"/>
              <a:buChar char="●"/>
              <a:defRPr/>
            </a:lvl1pPr>
            <a:lvl2pPr marL="533400" indent="-225425">
              <a:spcAft>
                <a:spcPts val="600"/>
              </a:spcAft>
              <a:buClr>
                <a:srgbClr val="61D600"/>
              </a:buClr>
              <a:buSzPct val="120000"/>
              <a:buFont typeface="Arial" panose="020B0604020202020204" pitchFamily="34" charset="0"/>
              <a:buChar char="●"/>
              <a:defRPr/>
            </a:lvl2pPr>
            <a:lvl3pPr marL="868363" indent="-198438">
              <a:spcAft>
                <a:spcPts val="600"/>
              </a:spcAft>
              <a:buClr>
                <a:srgbClr val="6D6E70"/>
              </a:buClr>
              <a:buSzPct val="120000"/>
              <a:buFont typeface="Arial" panose="020B0604020202020204" pitchFamily="34" charset="0"/>
              <a:buChar char="●"/>
              <a:defRPr/>
            </a:lvl3pPr>
            <a:lvl4pPr>
              <a:spcAft>
                <a:spcPts val="600"/>
              </a:spcAft>
              <a:buClr>
                <a:schemeClr val="bg1">
                  <a:lumMod val="65000"/>
                </a:schemeClr>
              </a:buClr>
              <a:buSzPct val="120000"/>
              <a:defRPr/>
            </a:lvl4pPr>
          </a:lstStyle>
          <a:p>
            <a:r>
              <a:rPr lang="en-GB" dirty="0"/>
              <a:t>Bullets level 1</a:t>
            </a:r>
          </a:p>
          <a:p>
            <a:pPr lvl="1"/>
            <a:r>
              <a:rPr lang="en-GB" dirty="0"/>
              <a:t>Bullets level 2</a:t>
            </a:r>
          </a:p>
          <a:p>
            <a:pPr lvl="2"/>
            <a:r>
              <a:rPr lang="en-GB" dirty="0"/>
              <a:t>Bullets level 3</a:t>
            </a:r>
          </a:p>
          <a:p>
            <a:pPr lvl="3"/>
            <a:r>
              <a:rPr lang="en-GB" dirty="0"/>
              <a:t>Bullets level 4</a:t>
            </a:r>
            <a:endParaRPr lang="en-US" dirty="0"/>
          </a:p>
        </p:txBody>
      </p:sp>
      <p:sp>
        <p:nvSpPr>
          <p:cNvPr id="5" name="Text Placeholder 4">
            <a:extLst>
              <a:ext uri="{FF2B5EF4-FFF2-40B4-BE49-F238E27FC236}">
                <a16:creationId xmlns:a16="http://schemas.microsoft.com/office/drawing/2014/main" id="{7C511649-B36E-47C3-A3F7-5CDC5D3F8D29}"/>
              </a:ext>
            </a:extLst>
          </p:cNvPr>
          <p:cNvSpPr>
            <a:spLocks noGrp="1"/>
          </p:cNvSpPr>
          <p:nvPr>
            <p:ph type="body" sz="quarter" idx="15" hasCustomPrompt="1"/>
          </p:nvPr>
        </p:nvSpPr>
        <p:spPr>
          <a:xfrm>
            <a:off x="4657518" y="950913"/>
            <a:ext cx="4164219" cy="1311128"/>
          </a:xfrm>
        </p:spPr>
        <p:txBody>
          <a:bodyPr/>
          <a:lstStyle>
            <a:lvl1pPr>
              <a:buClr>
                <a:srgbClr val="008224"/>
              </a:buClr>
              <a:defRPr/>
            </a:lvl1pPr>
            <a:lvl2pPr marL="533400" indent="-225425">
              <a:buClr>
                <a:srgbClr val="61D600"/>
              </a:buClr>
              <a:buFont typeface="Arial" panose="020B0604020202020204" pitchFamily="34" charset="0"/>
              <a:buChar char="●"/>
              <a:defRPr/>
            </a:lvl2pPr>
            <a:lvl3pPr marL="868363" indent="-198438">
              <a:buFont typeface="Arial" panose="020B0604020202020204" pitchFamily="34" charset="0"/>
              <a:buChar char="●"/>
              <a:defRPr/>
            </a:lvl3pPr>
          </a:lstStyle>
          <a:p>
            <a:r>
              <a:rPr lang="en-GB" dirty="0"/>
              <a:t>Bullets level 1</a:t>
            </a:r>
          </a:p>
          <a:p>
            <a:pPr lvl="1"/>
            <a:r>
              <a:rPr lang="en-GB" dirty="0"/>
              <a:t>Bullets level 2</a:t>
            </a:r>
          </a:p>
          <a:p>
            <a:pPr lvl="2"/>
            <a:r>
              <a:rPr lang="en-GB" dirty="0"/>
              <a:t>Bullets level 3</a:t>
            </a:r>
          </a:p>
          <a:p>
            <a:pPr lvl="3"/>
            <a:r>
              <a:rPr lang="en-GB" dirty="0"/>
              <a:t>Bullets level 4</a:t>
            </a:r>
            <a:endParaRPr lang="en-US" dirty="0"/>
          </a:p>
        </p:txBody>
      </p:sp>
    </p:spTree>
    <p:extLst>
      <p:ext uri="{BB962C8B-B14F-4D97-AF65-F5344CB8AC3E}">
        <p14:creationId xmlns:p14="http://schemas.microsoft.com/office/powerpoint/2010/main" val="802752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Slide - Text (1-col)">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9767" y="206603"/>
            <a:ext cx="7740000" cy="366254"/>
          </a:xfrm>
          <a:prstGeom prst="rect">
            <a:avLst/>
          </a:prstGeom>
        </p:spPr>
        <p:txBody>
          <a:bodyPr>
            <a:spAutoFit/>
          </a:bodyPr>
          <a:lstStyle>
            <a:lvl1pPr>
              <a:lnSpc>
                <a:spcPct val="85000"/>
              </a:lnSpc>
              <a:defRPr sz="2800"/>
            </a:lvl1pPr>
          </a:lstStyle>
          <a:p>
            <a:r>
              <a:rPr lang="en-US" altLang="ja-JP" dirty="0"/>
              <a:t>Slide title</a:t>
            </a:r>
            <a:endParaRPr lang="en-US" dirty="0"/>
          </a:p>
        </p:txBody>
      </p:sp>
      <p:sp>
        <p:nvSpPr>
          <p:cNvPr id="6" name="Slide Number Placeholder 5"/>
          <p:cNvSpPr>
            <a:spLocks noGrp="1"/>
          </p:cNvSpPr>
          <p:nvPr>
            <p:ph type="sldNum" sz="quarter" idx="12"/>
          </p:nvPr>
        </p:nvSpPr>
        <p:spPr/>
        <p:txBody>
          <a:bodyPr/>
          <a:lstStyle/>
          <a:p>
            <a:fld id="{4D029D89-7B63-4C94-AD4D-2E4D6BB83637}" type="slidenum">
              <a:rPr kumimoji="1" lang="ja-JP" altLang="en-US" smtClean="0"/>
              <a:t>‹#›</a:t>
            </a:fld>
            <a:endParaRPr kumimoji="1" lang="ja-JP" altLang="en-US"/>
          </a:p>
        </p:txBody>
      </p:sp>
      <p:sp>
        <p:nvSpPr>
          <p:cNvPr id="8" name="Text Placeholder 7">
            <a:extLst>
              <a:ext uri="{FF2B5EF4-FFF2-40B4-BE49-F238E27FC236}">
                <a16:creationId xmlns:a16="http://schemas.microsoft.com/office/drawing/2014/main" id="{AEB215B0-F0D3-4B76-AABE-C21B061E9A9C}"/>
              </a:ext>
            </a:extLst>
          </p:cNvPr>
          <p:cNvSpPr>
            <a:spLocks noGrp="1"/>
          </p:cNvSpPr>
          <p:nvPr>
            <p:ph type="body" sz="quarter" idx="13" hasCustomPrompt="1"/>
          </p:nvPr>
        </p:nvSpPr>
        <p:spPr>
          <a:xfrm>
            <a:off x="234000" y="958851"/>
            <a:ext cx="8680868" cy="3783012"/>
          </a:xfrm>
          <a:prstGeom prst="rect">
            <a:avLst/>
          </a:prstGeom>
        </p:spPr>
        <p:txBody>
          <a:bodyPr lIns="0" tIns="0" rIns="0" bIns="0">
            <a:normAutofit/>
          </a:bodyPr>
          <a:lstStyle>
            <a:lvl1pPr marL="0" marR="0" indent="0" algn="l" defTabSz="685800" rtl="0" eaLnBrk="1" fontAlgn="auto" latinLnBrk="0" hangingPunct="1">
              <a:lnSpc>
                <a:spcPct val="90000"/>
              </a:lnSpc>
              <a:spcBef>
                <a:spcPts val="0"/>
              </a:spcBef>
              <a:spcAft>
                <a:spcPts val="600"/>
              </a:spcAft>
              <a:buClrTx/>
              <a:buSzPct val="100000"/>
              <a:buFont typeface="Arial" panose="020B0604020202020204" pitchFamily="34" charset="0"/>
              <a:buNone/>
              <a:tabLst/>
              <a:defRPr kumimoji="1" lang="en-US" altLang="ja-JP" sz="2400" kern="1200" noProof="0" dirty="0">
                <a:solidFill>
                  <a:schemeClr val="tx1"/>
                </a:solidFill>
                <a:latin typeface="+mn-lt"/>
                <a:ea typeface="+mn-ea"/>
                <a:cs typeface="+mn-cs"/>
              </a:defRPr>
            </a:lvl1pPr>
          </a:lstStyle>
          <a:p>
            <a:pPr marL="0" marR="0" lvl="0" indent="0" algn="l" defTabSz="685800" rtl="0" eaLnBrk="1" fontAlgn="auto" latinLnBrk="0" hangingPunct="1">
              <a:lnSpc>
                <a:spcPct val="90000"/>
              </a:lnSpc>
              <a:spcBef>
                <a:spcPts val="0"/>
              </a:spcBef>
              <a:spcAft>
                <a:spcPts val="600"/>
              </a:spcAft>
              <a:buClrTx/>
              <a:buSzPct val="100000"/>
              <a:buFont typeface="Arial" panose="020B0604020202020204" pitchFamily="34" charset="0"/>
              <a:buNone/>
              <a:tabLst/>
              <a:defRPr/>
            </a:pPr>
            <a:r>
              <a:rPr kumimoji="1" lang="en-US" altLang="ja-JP" sz="2400" b="0" i="0" u="none" strike="noStrike" kern="1200" cap="none" spc="0" normalizeH="0" baseline="0" noProof="0" dirty="0">
                <a:ln>
                  <a:noFill/>
                </a:ln>
                <a:solidFill>
                  <a:srgbClr val="000000"/>
                </a:solidFill>
                <a:effectLst/>
                <a:uLnTx/>
                <a:uFillTx/>
                <a:latin typeface="+mn-lt"/>
                <a:cs typeface="+mn-cs"/>
              </a:rPr>
              <a:t>Add your text here…</a:t>
            </a:r>
          </a:p>
        </p:txBody>
      </p:sp>
    </p:spTree>
    <p:extLst>
      <p:ext uri="{BB962C8B-B14F-4D97-AF65-F5344CB8AC3E}">
        <p14:creationId xmlns:p14="http://schemas.microsoft.com/office/powerpoint/2010/main" val="2329735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Slide - Text (2-col)">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9767" y="206603"/>
            <a:ext cx="7740000" cy="366254"/>
          </a:xfrm>
          <a:prstGeom prst="rect">
            <a:avLst/>
          </a:prstGeom>
        </p:spPr>
        <p:txBody>
          <a:bodyPr>
            <a:spAutoFit/>
          </a:bodyPr>
          <a:lstStyle>
            <a:lvl1pPr>
              <a:lnSpc>
                <a:spcPct val="85000"/>
              </a:lnSpc>
              <a:defRPr sz="2800"/>
            </a:lvl1pPr>
          </a:lstStyle>
          <a:p>
            <a:r>
              <a:rPr lang="en-US" altLang="ja-JP" dirty="0"/>
              <a:t>Slide title</a:t>
            </a:r>
            <a:endParaRPr lang="en-US" dirty="0"/>
          </a:p>
        </p:txBody>
      </p:sp>
      <p:sp>
        <p:nvSpPr>
          <p:cNvPr id="6" name="Slide Number Placeholder 5"/>
          <p:cNvSpPr>
            <a:spLocks noGrp="1"/>
          </p:cNvSpPr>
          <p:nvPr>
            <p:ph type="sldNum" sz="quarter" idx="12"/>
          </p:nvPr>
        </p:nvSpPr>
        <p:spPr/>
        <p:txBody>
          <a:bodyPr/>
          <a:lstStyle/>
          <a:p>
            <a:fld id="{4D029D89-7B63-4C94-AD4D-2E4D6BB83637}" type="slidenum">
              <a:rPr kumimoji="1" lang="ja-JP" altLang="en-US" smtClean="0"/>
              <a:t>‹#›</a:t>
            </a:fld>
            <a:endParaRPr kumimoji="1" lang="ja-JP" altLang="en-US"/>
          </a:p>
        </p:txBody>
      </p:sp>
      <p:sp>
        <p:nvSpPr>
          <p:cNvPr id="8" name="Text Placeholder 7">
            <a:extLst>
              <a:ext uri="{FF2B5EF4-FFF2-40B4-BE49-F238E27FC236}">
                <a16:creationId xmlns:a16="http://schemas.microsoft.com/office/drawing/2014/main" id="{AEB215B0-F0D3-4B76-AABE-C21B061E9A9C}"/>
              </a:ext>
            </a:extLst>
          </p:cNvPr>
          <p:cNvSpPr>
            <a:spLocks noGrp="1"/>
          </p:cNvSpPr>
          <p:nvPr>
            <p:ph type="body" sz="quarter" idx="13" hasCustomPrompt="1"/>
          </p:nvPr>
        </p:nvSpPr>
        <p:spPr>
          <a:xfrm>
            <a:off x="234000" y="958851"/>
            <a:ext cx="4223700" cy="332399"/>
          </a:xfrm>
          <a:prstGeom prst="rect">
            <a:avLst/>
          </a:prstGeom>
        </p:spPr>
        <p:txBody>
          <a:bodyPr lIns="0" tIns="0" rIns="0" bIns="0">
            <a:spAutoFit/>
          </a:bodyPr>
          <a:lstStyle>
            <a:lvl1pPr marL="0" marR="0" indent="0" algn="l" defTabSz="685800" rtl="0" eaLnBrk="1" fontAlgn="auto" latinLnBrk="0" hangingPunct="1">
              <a:lnSpc>
                <a:spcPct val="90000"/>
              </a:lnSpc>
              <a:spcBef>
                <a:spcPts val="0"/>
              </a:spcBef>
              <a:spcAft>
                <a:spcPts val="600"/>
              </a:spcAft>
              <a:buClrTx/>
              <a:buSzPct val="100000"/>
              <a:buFont typeface="Arial" panose="020B0604020202020204" pitchFamily="34" charset="0"/>
              <a:buNone/>
              <a:tabLst/>
              <a:defRPr kumimoji="1" lang="en-US" altLang="ja-JP" sz="2400" kern="1200" noProof="0" dirty="0">
                <a:solidFill>
                  <a:schemeClr val="tx1"/>
                </a:solidFill>
                <a:latin typeface="+mn-lt"/>
                <a:ea typeface="+mn-ea"/>
                <a:cs typeface="+mn-cs"/>
              </a:defRPr>
            </a:lvl1pPr>
          </a:lstStyle>
          <a:p>
            <a:pPr marL="0" marR="0" lvl="0" indent="0" algn="l" defTabSz="685800" rtl="0" eaLnBrk="1" fontAlgn="auto" latinLnBrk="0" hangingPunct="1">
              <a:lnSpc>
                <a:spcPct val="90000"/>
              </a:lnSpc>
              <a:spcBef>
                <a:spcPts val="0"/>
              </a:spcBef>
              <a:spcAft>
                <a:spcPts val="600"/>
              </a:spcAft>
              <a:buClrTx/>
              <a:buSzPct val="100000"/>
              <a:buFont typeface="Arial" panose="020B0604020202020204" pitchFamily="34" charset="0"/>
              <a:buNone/>
              <a:tabLst/>
              <a:defRPr/>
            </a:pPr>
            <a:r>
              <a:rPr kumimoji="1" lang="en-US" altLang="ja-JP" sz="2400" b="0" i="0" u="none" strike="noStrike" kern="1200" cap="none" spc="0" normalizeH="0" baseline="0" noProof="0" dirty="0">
                <a:ln>
                  <a:noFill/>
                </a:ln>
                <a:solidFill>
                  <a:srgbClr val="000000"/>
                </a:solidFill>
                <a:effectLst/>
                <a:uLnTx/>
                <a:uFillTx/>
                <a:latin typeface="+mn-lt"/>
                <a:cs typeface="+mn-cs"/>
              </a:rPr>
              <a:t>Add your text here…</a:t>
            </a:r>
          </a:p>
        </p:txBody>
      </p:sp>
      <p:sp>
        <p:nvSpPr>
          <p:cNvPr id="4" name="Text Placeholder 3">
            <a:extLst>
              <a:ext uri="{FF2B5EF4-FFF2-40B4-BE49-F238E27FC236}">
                <a16:creationId xmlns:a16="http://schemas.microsoft.com/office/drawing/2014/main" id="{8EF6EDCF-1E8A-44E1-95A2-DB771C73868B}"/>
              </a:ext>
            </a:extLst>
          </p:cNvPr>
          <p:cNvSpPr>
            <a:spLocks noGrp="1"/>
          </p:cNvSpPr>
          <p:nvPr>
            <p:ph type="body" sz="quarter" idx="14" hasCustomPrompt="1"/>
          </p:nvPr>
        </p:nvSpPr>
        <p:spPr>
          <a:xfrm>
            <a:off x="4572000" y="958851"/>
            <a:ext cx="4338000" cy="332399"/>
          </a:xfrm>
          <a:prstGeom prst="rect">
            <a:avLst/>
          </a:prstGeom>
        </p:spPr>
        <p:txBody>
          <a:bodyPr>
            <a:spAutoFit/>
          </a:bodyPr>
          <a:lstStyle>
            <a:lvl1pPr marL="0" indent="0">
              <a:buNone/>
              <a:defRPr kumimoji="1" lang="en-US" altLang="ja-JP" sz="2400" b="0" i="0" u="none" strike="noStrike" kern="1200" cap="none" spc="0" normalizeH="0" baseline="0" noProof="0" dirty="0" smtClean="0">
                <a:ln>
                  <a:noFill/>
                </a:ln>
                <a:solidFill>
                  <a:srgbClr val="000000"/>
                </a:solidFill>
                <a:effectLst/>
                <a:uLnTx/>
                <a:uFillTx/>
                <a:latin typeface="+mn-lt"/>
                <a:ea typeface="+mn-ea"/>
                <a:cs typeface="+mn-cs"/>
              </a:defRPr>
            </a:lvl1pPr>
            <a:lvl2pPr marL="307975" indent="0">
              <a:buNone/>
              <a:defRPr/>
            </a:lvl2pPr>
            <a:lvl5pPr marL="1543050" indent="-171450">
              <a:buFont typeface="Arial" panose="020B0604020202020204" pitchFamily="34" charset="0"/>
              <a:buChar char="•"/>
              <a:defRPr/>
            </a:lvl5pPr>
          </a:lstStyle>
          <a:p>
            <a:pPr marL="0" marR="0" lvl="0" indent="0" algn="l" defTabSz="685800" rtl="0" eaLnBrk="1" fontAlgn="auto" latinLnBrk="0" hangingPunct="1">
              <a:lnSpc>
                <a:spcPct val="90000"/>
              </a:lnSpc>
              <a:spcBef>
                <a:spcPts val="0"/>
              </a:spcBef>
              <a:spcAft>
                <a:spcPts val="600"/>
              </a:spcAft>
              <a:buClrTx/>
              <a:buSzPct val="100000"/>
              <a:buFont typeface="Arial" panose="020B0604020202020204" pitchFamily="34" charset="0"/>
              <a:buNone/>
              <a:tabLst/>
              <a:defRPr/>
            </a:pPr>
            <a:r>
              <a:rPr kumimoji="1" lang="en-US" altLang="ja-JP" sz="2400" b="0" i="0" u="none" strike="noStrike" kern="1200" cap="none" spc="0" normalizeH="0" baseline="0" noProof="0" dirty="0">
                <a:ln>
                  <a:noFill/>
                </a:ln>
                <a:solidFill>
                  <a:srgbClr val="000000"/>
                </a:solidFill>
                <a:effectLst/>
                <a:uLnTx/>
                <a:uFillTx/>
                <a:latin typeface="+mn-lt"/>
                <a:cs typeface="+mn-cs"/>
              </a:rPr>
              <a:t>Add your text here…</a:t>
            </a:r>
          </a:p>
        </p:txBody>
      </p:sp>
    </p:spTree>
    <p:extLst>
      <p:ext uri="{BB962C8B-B14F-4D97-AF65-F5344CB8AC3E}">
        <p14:creationId xmlns:p14="http://schemas.microsoft.com/office/powerpoint/2010/main" val="1244939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Slide - 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9767" y="206603"/>
            <a:ext cx="7740000" cy="366254"/>
          </a:xfrm>
          <a:prstGeom prst="rect">
            <a:avLst/>
          </a:prstGeom>
        </p:spPr>
        <p:txBody>
          <a:bodyPr>
            <a:spAutoFit/>
          </a:bodyPr>
          <a:lstStyle>
            <a:lvl1pPr>
              <a:lnSpc>
                <a:spcPct val="85000"/>
              </a:lnSpc>
              <a:defRPr sz="2800"/>
            </a:lvl1pPr>
          </a:lstStyle>
          <a:p>
            <a:r>
              <a:rPr lang="en-US" altLang="ja-JP" dirty="0"/>
              <a:t>Slide title</a:t>
            </a:r>
            <a:endParaRPr lang="en-US" dirty="0"/>
          </a:p>
        </p:txBody>
      </p:sp>
      <p:sp>
        <p:nvSpPr>
          <p:cNvPr id="6" name="Slide Number Placeholder 5"/>
          <p:cNvSpPr>
            <a:spLocks noGrp="1"/>
          </p:cNvSpPr>
          <p:nvPr>
            <p:ph type="sldNum" sz="quarter" idx="12"/>
          </p:nvPr>
        </p:nvSpPr>
        <p:spPr/>
        <p:txBody>
          <a:bodyPr/>
          <a:lstStyle/>
          <a:p>
            <a:fld id="{4D029D89-7B63-4C94-AD4D-2E4D6BB83637}" type="slidenum">
              <a:rPr kumimoji="1" lang="ja-JP" altLang="en-US" smtClean="0"/>
              <a:t>‹#›</a:t>
            </a:fld>
            <a:endParaRPr kumimoji="1" lang="ja-JP" altLang="en-US"/>
          </a:p>
        </p:txBody>
      </p:sp>
    </p:spTree>
    <p:extLst>
      <p:ext uri="{BB962C8B-B14F-4D97-AF65-F5344CB8AC3E}">
        <p14:creationId xmlns:p14="http://schemas.microsoft.com/office/powerpoint/2010/main" val="2063745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Closing Slide">
    <p:spTree>
      <p:nvGrpSpPr>
        <p:cNvPr id="1" name=""/>
        <p:cNvGrpSpPr/>
        <p:nvPr/>
      </p:nvGrpSpPr>
      <p:grpSpPr>
        <a:xfrm>
          <a:off x="0" y="0"/>
          <a:ext cx="0" cy="0"/>
          <a:chOff x="0" y="0"/>
          <a:chExt cx="0" cy="0"/>
        </a:xfrm>
      </p:grpSpPr>
      <p:pic>
        <p:nvPicPr>
          <p:cNvPr id="16" name="図 17">
            <a:extLst>
              <a:ext uri="{FF2B5EF4-FFF2-40B4-BE49-F238E27FC236}">
                <a16:creationId xmlns:a16="http://schemas.microsoft.com/office/drawing/2014/main" id="{2EDCCE67-6F3C-408B-B418-9F6469D969E0}"/>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bwMode="ltGray">
          <a:xfrm>
            <a:off x="4569692" y="0"/>
            <a:ext cx="4574308" cy="5143499"/>
          </a:xfrm>
          <a:prstGeom prst="rect">
            <a:avLst/>
          </a:prstGeom>
        </p:spPr>
      </p:pic>
      <p:pic>
        <p:nvPicPr>
          <p:cNvPr id="17" name="図 18">
            <a:extLst>
              <a:ext uri="{FF2B5EF4-FFF2-40B4-BE49-F238E27FC236}">
                <a16:creationId xmlns:a16="http://schemas.microsoft.com/office/drawing/2014/main" id="{FF0472CF-CEA8-4C44-9367-5A86B61F8825}"/>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bwMode="gray">
          <a:xfrm>
            <a:off x="3104888" y="1298597"/>
            <a:ext cx="3275999" cy="2545521"/>
          </a:xfrm>
          <a:prstGeom prst="rect">
            <a:avLst/>
          </a:prstGeom>
        </p:spPr>
      </p:pic>
      <p:sp>
        <p:nvSpPr>
          <p:cNvPr id="4" name="テキスト ボックス 3">
            <a:extLst>
              <a:ext uri="{FF2B5EF4-FFF2-40B4-BE49-F238E27FC236}">
                <a16:creationId xmlns:a16="http://schemas.microsoft.com/office/drawing/2014/main" id="{40C3468B-D18B-4488-B70F-EE038FBC8715}"/>
              </a:ext>
            </a:extLst>
          </p:cNvPr>
          <p:cNvSpPr txBox="1"/>
          <p:nvPr userDrawn="1"/>
        </p:nvSpPr>
        <p:spPr>
          <a:xfrm>
            <a:off x="129201" y="2007097"/>
            <a:ext cx="2876108" cy="738664"/>
          </a:xfrm>
          <a:prstGeom prst="rect">
            <a:avLst/>
          </a:prstGeom>
          <a:noFill/>
        </p:spPr>
        <p:txBody>
          <a:bodyPr wrap="none" rtlCol="0">
            <a:spAutoFit/>
          </a:bodyPr>
          <a:lstStyle/>
          <a:p>
            <a:r>
              <a:rPr kumimoji="1" lang="en-US" altLang="ja-JP" sz="4200" b="1" baseline="0" dirty="0"/>
              <a:t>Thank you</a:t>
            </a:r>
            <a:endParaRPr kumimoji="1" lang="ja-JP" altLang="en-US" sz="4200" b="1" baseline="0" dirty="0"/>
          </a:p>
        </p:txBody>
      </p:sp>
      <p:grpSp>
        <p:nvGrpSpPr>
          <p:cNvPr id="20" name="Group 19" descr="Fujitsu">
            <a:extLst>
              <a:ext uri="{FF2B5EF4-FFF2-40B4-BE49-F238E27FC236}">
                <a16:creationId xmlns:a16="http://schemas.microsoft.com/office/drawing/2014/main" id="{00C91225-5470-41F3-BF18-293D31ECB7E4}"/>
              </a:ext>
            </a:extLst>
          </p:cNvPr>
          <p:cNvGrpSpPr>
            <a:grpSpLocks noChangeAspect="1"/>
          </p:cNvGrpSpPr>
          <p:nvPr userDrawn="1"/>
        </p:nvGrpSpPr>
        <p:grpSpPr>
          <a:xfrm>
            <a:off x="7948615" y="226928"/>
            <a:ext cx="968769" cy="472173"/>
            <a:chOff x="8012114" y="249161"/>
            <a:chExt cx="892174" cy="434841"/>
          </a:xfrm>
        </p:grpSpPr>
        <p:sp>
          <p:nvSpPr>
            <p:cNvPr id="21" name="Freeform 34">
              <a:extLst>
                <a:ext uri="{FF2B5EF4-FFF2-40B4-BE49-F238E27FC236}">
                  <a16:creationId xmlns:a16="http://schemas.microsoft.com/office/drawing/2014/main" id="{CA60074C-8200-4851-A8D1-DEE0ED4F5420}"/>
                </a:ext>
              </a:extLst>
            </p:cNvPr>
            <p:cNvSpPr>
              <a:spLocks/>
            </p:cNvSpPr>
            <p:nvPr userDrawn="1"/>
          </p:nvSpPr>
          <p:spPr bwMode="gray">
            <a:xfrm>
              <a:off x="8307389" y="249161"/>
              <a:ext cx="179387" cy="139657"/>
            </a:xfrm>
            <a:custGeom>
              <a:avLst/>
              <a:gdLst>
                <a:gd name="T0" fmla="*/ 961 w 2365"/>
                <a:gd name="T1" fmla="*/ 764 h 1825"/>
                <a:gd name="T2" fmla="*/ 599 w 2365"/>
                <a:gd name="T3" fmla="*/ 642 h 1825"/>
                <a:gd name="T4" fmla="*/ 1 w 2365"/>
                <a:gd name="T5" fmla="*/ 1235 h 1825"/>
                <a:gd name="T6" fmla="*/ 599 w 2365"/>
                <a:gd name="T7" fmla="*/ 1825 h 1825"/>
                <a:gd name="T8" fmla="*/ 1053 w 2365"/>
                <a:gd name="T9" fmla="*/ 1619 h 1825"/>
                <a:gd name="T10" fmla="*/ 1053 w 2365"/>
                <a:gd name="T11" fmla="*/ 1293 h 1825"/>
                <a:gd name="T12" fmla="*/ 771 w 2365"/>
                <a:gd name="T13" fmla="*/ 1568 h 1825"/>
                <a:gd name="T14" fmla="*/ 599 w 2365"/>
                <a:gd name="T15" fmla="*/ 1604 h 1825"/>
                <a:gd name="T16" fmla="*/ 225 w 2365"/>
                <a:gd name="T17" fmla="*/ 1235 h 1825"/>
                <a:gd name="T18" fmla="*/ 599 w 2365"/>
                <a:gd name="T19" fmla="*/ 863 h 1825"/>
                <a:gd name="T20" fmla="*/ 861 w 2365"/>
                <a:gd name="T21" fmla="*/ 972 h 1825"/>
                <a:gd name="T22" fmla="*/ 1093 w 2365"/>
                <a:gd name="T23" fmla="*/ 1239 h 1825"/>
                <a:gd name="T24" fmla="*/ 1630 w 2365"/>
                <a:gd name="T25" fmla="*/ 1473 h 1825"/>
                <a:gd name="T26" fmla="*/ 2365 w 2365"/>
                <a:gd name="T27" fmla="*/ 741 h 1825"/>
                <a:gd name="T28" fmla="*/ 1630 w 2365"/>
                <a:gd name="T29" fmla="*/ 0 h 1825"/>
                <a:gd name="T30" fmla="*/ 1053 w 2365"/>
                <a:gd name="T31" fmla="*/ 295 h 1825"/>
                <a:gd name="T32" fmla="*/ 1053 w 2365"/>
                <a:gd name="T33" fmla="*/ 735 h 1825"/>
                <a:gd name="T34" fmla="*/ 1630 w 2365"/>
                <a:gd name="T35" fmla="*/ 232 h 1825"/>
                <a:gd name="T36" fmla="*/ 2134 w 2365"/>
                <a:gd name="T37" fmla="*/ 741 h 1825"/>
                <a:gd name="T38" fmla="*/ 1630 w 2365"/>
                <a:gd name="T39" fmla="*/ 1245 h 1825"/>
                <a:gd name="T40" fmla="*/ 1303 w 2365"/>
                <a:gd name="T41" fmla="*/ 1125 h 1825"/>
                <a:gd name="T42" fmla="*/ 961 w 2365"/>
                <a:gd name="T43" fmla="*/ 764 h 1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65" h="1825">
                  <a:moveTo>
                    <a:pt x="961" y="764"/>
                  </a:moveTo>
                  <a:cubicBezTo>
                    <a:pt x="875" y="688"/>
                    <a:pt x="736" y="643"/>
                    <a:pt x="599" y="642"/>
                  </a:cubicBezTo>
                  <a:cubicBezTo>
                    <a:pt x="270" y="641"/>
                    <a:pt x="2" y="900"/>
                    <a:pt x="1" y="1235"/>
                  </a:cubicBezTo>
                  <a:cubicBezTo>
                    <a:pt x="0" y="1563"/>
                    <a:pt x="270" y="1824"/>
                    <a:pt x="599" y="1825"/>
                  </a:cubicBezTo>
                  <a:cubicBezTo>
                    <a:pt x="783" y="1825"/>
                    <a:pt x="943" y="1751"/>
                    <a:pt x="1053" y="1619"/>
                  </a:cubicBezTo>
                  <a:cubicBezTo>
                    <a:pt x="1053" y="1293"/>
                    <a:pt x="1053" y="1293"/>
                    <a:pt x="1053" y="1293"/>
                  </a:cubicBezTo>
                  <a:cubicBezTo>
                    <a:pt x="994" y="1394"/>
                    <a:pt x="877" y="1524"/>
                    <a:pt x="771" y="1568"/>
                  </a:cubicBezTo>
                  <a:cubicBezTo>
                    <a:pt x="717" y="1590"/>
                    <a:pt x="662" y="1604"/>
                    <a:pt x="599" y="1604"/>
                  </a:cubicBezTo>
                  <a:cubicBezTo>
                    <a:pt x="394" y="1604"/>
                    <a:pt x="225" y="1445"/>
                    <a:pt x="225" y="1235"/>
                  </a:cubicBezTo>
                  <a:cubicBezTo>
                    <a:pt x="225" y="1041"/>
                    <a:pt x="380" y="862"/>
                    <a:pt x="599" y="863"/>
                  </a:cubicBezTo>
                  <a:cubicBezTo>
                    <a:pt x="701" y="863"/>
                    <a:pt x="793" y="905"/>
                    <a:pt x="861" y="972"/>
                  </a:cubicBezTo>
                  <a:cubicBezTo>
                    <a:pt x="931" y="1040"/>
                    <a:pt x="1041" y="1183"/>
                    <a:pt x="1093" y="1239"/>
                  </a:cubicBezTo>
                  <a:cubicBezTo>
                    <a:pt x="1227" y="1383"/>
                    <a:pt x="1419" y="1473"/>
                    <a:pt x="1630" y="1473"/>
                  </a:cubicBezTo>
                  <a:cubicBezTo>
                    <a:pt x="2036" y="1474"/>
                    <a:pt x="2365" y="1146"/>
                    <a:pt x="2365" y="741"/>
                  </a:cubicBezTo>
                  <a:cubicBezTo>
                    <a:pt x="2365" y="336"/>
                    <a:pt x="2035" y="0"/>
                    <a:pt x="1630" y="0"/>
                  </a:cubicBezTo>
                  <a:cubicBezTo>
                    <a:pt x="1395" y="0"/>
                    <a:pt x="1187" y="122"/>
                    <a:pt x="1053" y="295"/>
                  </a:cubicBezTo>
                  <a:cubicBezTo>
                    <a:pt x="1053" y="735"/>
                    <a:pt x="1053" y="735"/>
                    <a:pt x="1053" y="735"/>
                  </a:cubicBezTo>
                  <a:cubicBezTo>
                    <a:pt x="1155" y="455"/>
                    <a:pt x="1340" y="232"/>
                    <a:pt x="1630" y="232"/>
                  </a:cubicBezTo>
                  <a:cubicBezTo>
                    <a:pt x="1909" y="232"/>
                    <a:pt x="2135" y="463"/>
                    <a:pt x="2134" y="741"/>
                  </a:cubicBezTo>
                  <a:cubicBezTo>
                    <a:pt x="2134" y="1020"/>
                    <a:pt x="1909" y="1246"/>
                    <a:pt x="1630" y="1245"/>
                  </a:cubicBezTo>
                  <a:cubicBezTo>
                    <a:pt x="1506" y="1244"/>
                    <a:pt x="1391" y="1199"/>
                    <a:pt x="1303" y="1125"/>
                  </a:cubicBezTo>
                  <a:cubicBezTo>
                    <a:pt x="1194" y="1040"/>
                    <a:pt x="1074" y="860"/>
                    <a:pt x="961" y="76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4" name="Freeform 35">
              <a:extLst>
                <a:ext uri="{FF2B5EF4-FFF2-40B4-BE49-F238E27FC236}">
                  <a16:creationId xmlns:a16="http://schemas.microsoft.com/office/drawing/2014/main" id="{AA345ED2-3E37-40B2-AD74-CD8EFA5E3FDC}"/>
                </a:ext>
              </a:extLst>
            </p:cNvPr>
            <p:cNvSpPr>
              <a:spLocks/>
            </p:cNvSpPr>
            <p:nvPr userDrawn="1"/>
          </p:nvSpPr>
          <p:spPr bwMode="gray">
            <a:xfrm>
              <a:off x="8012114" y="401514"/>
              <a:ext cx="123825" cy="201551"/>
            </a:xfrm>
            <a:custGeom>
              <a:avLst/>
              <a:gdLst>
                <a:gd name="T0" fmla="*/ 0 w 1624"/>
                <a:gd name="T1" fmla="*/ 0 h 2651"/>
                <a:gd name="T2" fmla="*/ 1624 w 1624"/>
                <a:gd name="T3" fmla="*/ 0 h 2651"/>
                <a:gd name="T4" fmla="*/ 1624 w 1624"/>
                <a:gd name="T5" fmla="*/ 452 h 2651"/>
                <a:gd name="T6" fmla="*/ 1365 w 1624"/>
                <a:gd name="T7" fmla="*/ 273 h 2651"/>
                <a:gd name="T8" fmla="*/ 613 w 1624"/>
                <a:gd name="T9" fmla="*/ 273 h 2651"/>
                <a:gd name="T10" fmla="*/ 613 w 1624"/>
                <a:gd name="T11" fmla="*/ 1053 h 2651"/>
                <a:gd name="T12" fmla="*/ 1428 w 1624"/>
                <a:gd name="T13" fmla="*/ 1053 h 2651"/>
                <a:gd name="T14" fmla="*/ 1428 w 1624"/>
                <a:gd name="T15" fmla="*/ 1467 h 2651"/>
                <a:gd name="T16" fmla="*/ 1205 w 1624"/>
                <a:gd name="T17" fmla="*/ 1335 h 2651"/>
                <a:gd name="T18" fmla="*/ 613 w 1624"/>
                <a:gd name="T19" fmla="*/ 1335 h 2651"/>
                <a:gd name="T20" fmla="*/ 613 w 1624"/>
                <a:gd name="T21" fmla="*/ 2401 h 2651"/>
                <a:gd name="T22" fmla="*/ 784 w 1624"/>
                <a:gd name="T23" fmla="*/ 2651 h 2651"/>
                <a:gd name="T24" fmla="*/ 11 w 1624"/>
                <a:gd name="T25" fmla="*/ 2651 h 2651"/>
                <a:gd name="T26" fmla="*/ 173 w 1624"/>
                <a:gd name="T27" fmla="*/ 2401 h 2651"/>
                <a:gd name="T28" fmla="*/ 173 w 1624"/>
                <a:gd name="T29" fmla="*/ 278 h 2651"/>
                <a:gd name="T30" fmla="*/ 0 w 1624"/>
                <a:gd name="T31" fmla="*/ 0 h 2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4" h="2651">
                  <a:moveTo>
                    <a:pt x="0" y="0"/>
                  </a:moveTo>
                  <a:cubicBezTo>
                    <a:pt x="1624" y="0"/>
                    <a:pt x="1624" y="0"/>
                    <a:pt x="1624" y="0"/>
                  </a:cubicBezTo>
                  <a:cubicBezTo>
                    <a:pt x="1624" y="452"/>
                    <a:pt x="1624" y="452"/>
                    <a:pt x="1624" y="452"/>
                  </a:cubicBezTo>
                  <a:cubicBezTo>
                    <a:pt x="1624" y="452"/>
                    <a:pt x="1540" y="274"/>
                    <a:pt x="1365" y="273"/>
                  </a:cubicBezTo>
                  <a:cubicBezTo>
                    <a:pt x="613" y="273"/>
                    <a:pt x="613" y="273"/>
                    <a:pt x="613" y="273"/>
                  </a:cubicBezTo>
                  <a:cubicBezTo>
                    <a:pt x="613" y="1053"/>
                    <a:pt x="613" y="1053"/>
                    <a:pt x="613" y="1053"/>
                  </a:cubicBezTo>
                  <a:cubicBezTo>
                    <a:pt x="1428" y="1053"/>
                    <a:pt x="1428" y="1053"/>
                    <a:pt x="1428" y="1053"/>
                  </a:cubicBezTo>
                  <a:cubicBezTo>
                    <a:pt x="1428" y="1467"/>
                    <a:pt x="1428" y="1467"/>
                    <a:pt x="1428" y="1467"/>
                  </a:cubicBezTo>
                  <a:cubicBezTo>
                    <a:pt x="1428" y="1467"/>
                    <a:pt x="1402" y="1335"/>
                    <a:pt x="1205" y="1335"/>
                  </a:cubicBezTo>
                  <a:cubicBezTo>
                    <a:pt x="613" y="1335"/>
                    <a:pt x="613" y="1335"/>
                    <a:pt x="613" y="1335"/>
                  </a:cubicBezTo>
                  <a:cubicBezTo>
                    <a:pt x="613" y="2401"/>
                    <a:pt x="613" y="2401"/>
                    <a:pt x="613" y="2401"/>
                  </a:cubicBezTo>
                  <a:cubicBezTo>
                    <a:pt x="613" y="2558"/>
                    <a:pt x="784" y="2651"/>
                    <a:pt x="784" y="2651"/>
                  </a:cubicBezTo>
                  <a:cubicBezTo>
                    <a:pt x="11" y="2651"/>
                    <a:pt x="11" y="2651"/>
                    <a:pt x="11" y="2651"/>
                  </a:cubicBezTo>
                  <a:cubicBezTo>
                    <a:pt x="11" y="2651"/>
                    <a:pt x="173" y="2569"/>
                    <a:pt x="173" y="2401"/>
                  </a:cubicBezTo>
                  <a:cubicBezTo>
                    <a:pt x="173" y="278"/>
                    <a:pt x="173" y="278"/>
                    <a:pt x="173" y="278"/>
                  </a:cubicBezTo>
                  <a:cubicBezTo>
                    <a:pt x="173" y="99"/>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5" name="Freeform 36">
              <a:extLst>
                <a:ext uri="{FF2B5EF4-FFF2-40B4-BE49-F238E27FC236}">
                  <a16:creationId xmlns:a16="http://schemas.microsoft.com/office/drawing/2014/main" id="{7CD6A6C4-7575-4B56-9FB4-28D633CC9DD6}"/>
                </a:ext>
              </a:extLst>
            </p:cNvPr>
            <p:cNvSpPr>
              <a:spLocks/>
            </p:cNvSpPr>
            <p:nvPr userDrawn="1"/>
          </p:nvSpPr>
          <p:spPr bwMode="gray">
            <a:xfrm>
              <a:off x="8305801" y="401514"/>
              <a:ext cx="80962" cy="282488"/>
            </a:xfrm>
            <a:custGeom>
              <a:avLst/>
              <a:gdLst>
                <a:gd name="T0" fmla="*/ 246 w 1072"/>
                <a:gd name="T1" fmla="*/ 0 h 3696"/>
                <a:gd name="T2" fmla="*/ 1072 w 1072"/>
                <a:gd name="T3" fmla="*/ 0 h 3696"/>
                <a:gd name="T4" fmla="*/ 887 w 1072"/>
                <a:gd name="T5" fmla="*/ 230 h 3696"/>
                <a:gd name="T6" fmla="*/ 887 w 1072"/>
                <a:gd name="T7" fmla="*/ 2717 h 3696"/>
                <a:gd name="T8" fmla="*/ 0 w 1072"/>
                <a:gd name="T9" fmla="*/ 3693 h 3696"/>
                <a:gd name="T10" fmla="*/ 423 w 1072"/>
                <a:gd name="T11" fmla="*/ 2717 h 3696"/>
                <a:gd name="T12" fmla="*/ 423 w 1072"/>
                <a:gd name="T13" fmla="*/ 230 h 3696"/>
                <a:gd name="T14" fmla="*/ 246 w 1072"/>
                <a:gd name="T15" fmla="*/ 0 h 36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2" h="3696">
                  <a:moveTo>
                    <a:pt x="246" y="0"/>
                  </a:moveTo>
                  <a:cubicBezTo>
                    <a:pt x="1072" y="0"/>
                    <a:pt x="1072" y="0"/>
                    <a:pt x="1072" y="0"/>
                  </a:cubicBezTo>
                  <a:cubicBezTo>
                    <a:pt x="1072" y="0"/>
                    <a:pt x="887" y="87"/>
                    <a:pt x="887" y="230"/>
                  </a:cubicBezTo>
                  <a:cubicBezTo>
                    <a:pt x="887" y="2717"/>
                    <a:pt x="887" y="2717"/>
                    <a:pt x="887" y="2717"/>
                  </a:cubicBezTo>
                  <a:cubicBezTo>
                    <a:pt x="887" y="3558"/>
                    <a:pt x="44" y="3696"/>
                    <a:pt x="0" y="3693"/>
                  </a:cubicBezTo>
                  <a:cubicBezTo>
                    <a:pt x="72" y="3647"/>
                    <a:pt x="422" y="3349"/>
                    <a:pt x="423" y="2717"/>
                  </a:cubicBezTo>
                  <a:cubicBezTo>
                    <a:pt x="423" y="230"/>
                    <a:pt x="423" y="230"/>
                    <a:pt x="423" y="230"/>
                  </a:cubicBezTo>
                  <a:cubicBezTo>
                    <a:pt x="424" y="96"/>
                    <a:pt x="246" y="0"/>
                    <a:pt x="2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6" name="Freeform 37">
              <a:extLst>
                <a:ext uri="{FF2B5EF4-FFF2-40B4-BE49-F238E27FC236}">
                  <a16:creationId xmlns:a16="http://schemas.microsoft.com/office/drawing/2014/main" id="{3CB1F97C-8E5F-454A-B2E7-6D20A1D16809}"/>
                </a:ext>
              </a:extLst>
            </p:cNvPr>
            <p:cNvSpPr>
              <a:spLocks/>
            </p:cNvSpPr>
            <p:nvPr userDrawn="1"/>
          </p:nvSpPr>
          <p:spPr bwMode="gray">
            <a:xfrm>
              <a:off x="8396289" y="401514"/>
              <a:ext cx="63500" cy="201551"/>
            </a:xfrm>
            <a:custGeom>
              <a:avLst/>
              <a:gdLst>
                <a:gd name="T0" fmla="*/ 0 w 828"/>
                <a:gd name="T1" fmla="*/ 0 h 2653"/>
                <a:gd name="T2" fmla="*/ 828 w 828"/>
                <a:gd name="T3" fmla="*/ 0 h 2653"/>
                <a:gd name="T4" fmla="*/ 645 w 828"/>
                <a:gd name="T5" fmla="*/ 235 h 2653"/>
                <a:gd name="T6" fmla="*/ 645 w 828"/>
                <a:gd name="T7" fmla="*/ 2401 h 2653"/>
                <a:gd name="T8" fmla="*/ 828 w 828"/>
                <a:gd name="T9" fmla="*/ 2653 h 2653"/>
                <a:gd name="T10" fmla="*/ 0 w 828"/>
                <a:gd name="T11" fmla="*/ 2653 h 2653"/>
                <a:gd name="T12" fmla="*/ 184 w 828"/>
                <a:gd name="T13" fmla="*/ 2401 h 2653"/>
                <a:gd name="T14" fmla="*/ 184 w 828"/>
                <a:gd name="T15" fmla="*/ 235 h 2653"/>
                <a:gd name="T16" fmla="*/ 0 w 828"/>
                <a:gd name="T17" fmla="*/ 0 h 2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8" h="2653">
                  <a:moveTo>
                    <a:pt x="0" y="0"/>
                  </a:moveTo>
                  <a:cubicBezTo>
                    <a:pt x="828" y="0"/>
                    <a:pt x="828" y="0"/>
                    <a:pt x="828" y="0"/>
                  </a:cubicBezTo>
                  <a:cubicBezTo>
                    <a:pt x="828" y="0"/>
                    <a:pt x="645" y="89"/>
                    <a:pt x="645" y="235"/>
                  </a:cubicBezTo>
                  <a:cubicBezTo>
                    <a:pt x="645" y="2401"/>
                    <a:pt x="645" y="2401"/>
                    <a:pt x="645" y="2401"/>
                  </a:cubicBezTo>
                  <a:cubicBezTo>
                    <a:pt x="645" y="2556"/>
                    <a:pt x="828" y="2653"/>
                    <a:pt x="828" y="2653"/>
                  </a:cubicBezTo>
                  <a:cubicBezTo>
                    <a:pt x="0" y="2653"/>
                    <a:pt x="0" y="2653"/>
                    <a:pt x="0" y="2653"/>
                  </a:cubicBezTo>
                  <a:cubicBezTo>
                    <a:pt x="0" y="2653"/>
                    <a:pt x="184" y="2557"/>
                    <a:pt x="184" y="2401"/>
                  </a:cubicBezTo>
                  <a:cubicBezTo>
                    <a:pt x="184" y="235"/>
                    <a:pt x="184" y="235"/>
                    <a:pt x="184" y="235"/>
                  </a:cubicBezTo>
                  <a:cubicBezTo>
                    <a:pt x="184" y="89"/>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7" name="Freeform 38">
              <a:extLst>
                <a:ext uri="{FF2B5EF4-FFF2-40B4-BE49-F238E27FC236}">
                  <a16:creationId xmlns:a16="http://schemas.microsoft.com/office/drawing/2014/main" id="{650911E5-80F4-4024-9206-0320DACA0666}"/>
                </a:ext>
              </a:extLst>
            </p:cNvPr>
            <p:cNvSpPr>
              <a:spLocks/>
            </p:cNvSpPr>
            <p:nvPr userDrawn="1"/>
          </p:nvSpPr>
          <p:spPr bwMode="gray">
            <a:xfrm>
              <a:off x="8459789" y="401514"/>
              <a:ext cx="150812" cy="201551"/>
            </a:xfrm>
            <a:custGeom>
              <a:avLst/>
              <a:gdLst>
                <a:gd name="T0" fmla="*/ 161 w 1984"/>
                <a:gd name="T1" fmla="*/ 0 h 2651"/>
                <a:gd name="T2" fmla="*/ 1984 w 1984"/>
                <a:gd name="T3" fmla="*/ 0 h 2651"/>
                <a:gd name="T4" fmla="*/ 1829 w 1984"/>
                <a:gd name="T5" fmla="*/ 482 h 2651"/>
                <a:gd name="T6" fmla="*/ 1607 w 1984"/>
                <a:gd name="T7" fmla="*/ 279 h 2651"/>
                <a:gd name="T8" fmla="*/ 1229 w 1984"/>
                <a:gd name="T9" fmla="*/ 279 h 2651"/>
                <a:gd name="T10" fmla="*/ 1229 w 1984"/>
                <a:gd name="T11" fmla="*/ 2401 h 2651"/>
                <a:gd name="T12" fmla="*/ 1407 w 1984"/>
                <a:gd name="T13" fmla="*/ 2651 h 2651"/>
                <a:gd name="T14" fmla="*/ 595 w 1984"/>
                <a:gd name="T15" fmla="*/ 2651 h 2651"/>
                <a:gd name="T16" fmla="*/ 771 w 1984"/>
                <a:gd name="T17" fmla="*/ 2401 h 2651"/>
                <a:gd name="T18" fmla="*/ 771 w 1984"/>
                <a:gd name="T19" fmla="*/ 279 h 2651"/>
                <a:gd name="T20" fmla="*/ 315 w 1984"/>
                <a:gd name="T21" fmla="*/ 279 h 2651"/>
                <a:gd name="T22" fmla="*/ 0 w 1984"/>
                <a:gd name="T23" fmla="*/ 522 h 2651"/>
                <a:gd name="T24" fmla="*/ 161 w 1984"/>
                <a:gd name="T25" fmla="*/ 0 h 2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84" h="2651">
                  <a:moveTo>
                    <a:pt x="161" y="0"/>
                  </a:moveTo>
                  <a:cubicBezTo>
                    <a:pt x="1984" y="0"/>
                    <a:pt x="1984" y="0"/>
                    <a:pt x="1984" y="0"/>
                  </a:cubicBezTo>
                  <a:cubicBezTo>
                    <a:pt x="1829" y="482"/>
                    <a:pt x="1829" y="482"/>
                    <a:pt x="1829" y="482"/>
                  </a:cubicBezTo>
                  <a:cubicBezTo>
                    <a:pt x="1829" y="482"/>
                    <a:pt x="1783" y="279"/>
                    <a:pt x="1607" y="279"/>
                  </a:cubicBezTo>
                  <a:cubicBezTo>
                    <a:pt x="1229" y="279"/>
                    <a:pt x="1229" y="279"/>
                    <a:pt x="1229" y="279"/>
                  </a:cubicBezTo>
                  <a:cubicBezTo>
                    <a:pt x="1229" y="2401"/>
                    <a:pt x="1229" y="2401"/>
                    <a:pt x="1229" y="2401"/>
                  </a:cubicBezTo>
                  <a:cubicBezTo>
                    <a:pt x="1229" y="2535"/>
                    <a:pt x="1407" y="2651"/>
                    <a:pt x="1407" y="2651"/>
                  </a:cubicBezTo>
                  <a:cubicBezTo>
                    <a:pt x="595" y="2651"/>
                    <a:pt x="595" y="2651"/>
                    <a:pt x="595" y="2651"/>
                  </a:cubicBezTo>
                  <a:cubicBezTo>
                    <a:pt x="595" y="2651"/>
                    <a:pt x="771" y="2547"/>
                    <a:pt x="771" y="2401"/>
                  </a:cubicBezTo>
                  <a:cubicBezTo>
                    <a:pt x="771" y="279"/>
                    <a:pt x="771" y="279"/>
                    <a:pt x="771" y="279"/>
                  </a:cubicBezTo>
                  <a:cubicBezTo>
                    <a:pt x="315" y="279"/>
                    <a:pt x="315" y="279"/>
                    <a:pt x="315" y="279"/>
                  </a:cubicBezTo>
                  <a:cubicBezTo>
                    <a:pt x="185" y="280"/>
                    <a:pt x="0" y="522"/>
                    <a:pt x="0" y="522"/>
                  </a:cubicBezTo>
                  <a:lnTo>
                    <a:pt x="16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8" name="Freeform 39">
              <a:extLst>
                <a:ext uri="{FF2B5EF4-FFF2-40B4-BE49-F238E27FC236}">
                  <a16:creationId xmlns:a16="http://schemas.microsoft.com/office/drawing/2014/main" id="{F493319B-2248-439E-9823-06601D5056EC}"/>
                </a:ext>
              </a:extLst>
            </p:cNvPr>
            <p:cNvSpPr>
              <a:spLocks/>
            </p:cNvSpPr>
            <p:nvPr userDrawn="1"/>
          </p:nvSpPr>
          <p:spPr bwMode="gray">
            <a:xfrm>
              <a:off x="8734426" y="401514"/>
              <a:ext cx="169862" cy="204725"/>
            </a:xfrm>
            <a:custGeom>
              <a:avLst/>
              <a:gdLst>
                <a:gd name="T0" fmla="*/ 1420 w 2219"/>
                <a:gd name="T1" fmla="*/ 0 h 2693"/>
                <a:gd name="T2" fmla="*/ 2219 w 2219"/>
                <a:gd name="T3" fmla="*/ 0 h 2693"/>
                <a:gd name="T4" fmla="*/ 2048 w 2219"/>
                <a:gd name="T5" fmla="*/ 234 h 2693"/>
                <a:gd name="T6" fmla="*/ 2048 w 2219"/>
                <a:gd name="T7" fmla="*/ 1840 h 2693"/>
                <a:gd name="T8" fmla="*/ 1131 w 2219"/>
                <a:gd name="T9" fmla="*/ 2693 h 2693"/>
                <a:gd name="T10" fmla="*/ 176 w 2219"/>
                <a:gd name="T11" fmla="*/ 1840 h 2693"/>
                <a:gd name="T12" fmla="*/ 176 w 2219"/>
                <a:gd name="T13" fmla="*/ 234 h 2693"/>
                <a:gd name="T14" fmla="*/ 0 w 2219"/>
                <a:gd name="T15" fmla="*/ 0 h 2693"/>
                <a:gd name="T16" fmla="*/ 821 w 2219"/>
                <a:gd name="T17" fmla="*/ 0 h 2693"/>
                <a:gd name="T18" fmla="*/ 638 w 2219"/>
                <a:gd name="T19" fmla="*/ 234 h 2693"/>
                <a:gd name="T20" fmla="*/ 638 w 2219"/>
                <a:gd name="T21" fmla="*/ 1840 h 2693"/>
                <a:gd name="T22" fmla="*/ 1131 w 2219"/>
                <a:gd name="T23" fmla="*/ 2406 h 2693"/>
                <a:gd name="T24" fmla="*/ 1601 w 2219"/>
                <a:gd name="T25" fmla="*/ 1840 h 2693"/>
                <a:gd name="T26" fmla="*/ 1601 w 2219"/>
                <a:gd name="T27" fmla="*/ 234 h 2693"/>
                <a:gd name="T28" fmla="*/ 1420 w 2219"/>
                <a:gd name="T29" fmla="*/ 0 h 2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19" h="2693">
                  <a:moveTo>
                    <a:pt x="1420" y="0"/>
                  </a:moveTo>
                  <a:cubicBezTo>
                    <a:pt x="2219" y="0"/>
                    <a:pt x="2219" y="0"/>
                    <a:pt x="2219" y="0"/>
                  </a:cubicBezTo>
                  <a:cubicBezTo>
                    <a:pt x="2219" y="0"/>
                    <a:pt x="2048" y="91"/>
                    <a:pt x="2048" y="234"/>
                  </a:cubicBezTo>
                  <a:cubicBezTo>
                    <a:pt x="2048" y="1840"/>
                    <a:pt x="2048" y="1840"/>
                    <a:pt x="2048" y="1840"/>
                  </a:cubicBezTo>
                  <a:cubicBezTo>
                    <a:pt x="2047" y="2492"/>
                    <a:pt x="1506" y="2693"/>
                    <a:pt x="1131" y="2693"/>
                  </a:cubicBezTo>
                  <a:cubicBezTo>
                    <a:pt x="759" y="2693"/>
                    <a:pt x="175" y="2490"/>
                    <a:pt x="176" y="1840"/>
                  </a:cubicBezTo>
                  <a:cubicBezTo>
                    <a:pt x="176" y="234"/>
                    <a:pt x="176" y="234"/>
                    <a:pt x="176" y="234"/>
                  </a:cubicBezTo>
                  <a:cubicBezTo>
                    <a:pt x="176" y="91"/>
                    <a:pt x="0" y="0"/>
                    <a:pt x="0" y="0"/>
                  </a:cubicBezTo>
                  <a:cubicBezTo>
                    <a:pt x="821" y="0"/>
                    <a:pt x="821" y="0"/>
                    <a:pt x="821" y="0"/>
                  </a:cubicBezTo>
                  <a:cubicBezTo>
                    <a:pt x="821" y="0"/>
                    <a:pt x="638" y="88"/>
                    <a:pt x="638" y="234"/>
                  </a:cubicBezTo>
                  <a:cubicBezTo>
                    <a:pt x="638" y="1840"/>
                    <a:pt x="638" y="1840"/>
                    <a:pt x="638" y="1840"/>
                  </a:cubicBezTo>
                  <a:cubicBezTo>
                    <a:pt x="638" y="2182"/>
                    <a:pt x="865" y="2406"/>
                    <a:pt x="1131" y="2406"/>
                  </a:cubicBezTo>
                  <a:cubicBezTo>
                    <a:pt x="1397" y="2406"/>
                    <a:pt x="1600" y="2173"/>
                    <a:pt x="1601" y="1840"/>
                  </a:cubicBezTo>
                  <a:cubicBezTo>
                    <a:pt x="1601" y="234"/>
                    <a:pt x="1601" y="234"/>
                    <a:pt x="1601" y="234"/>
                  </a:cubicBezTo>
                  <a:cubicBezTo>
                    <a:pt x="1601" y="91"/>
                    <a:pt x="1420" y="0"/>
                    <a:pt x="142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29" name="Freeform 40">
              <a:extLst>
                <a:ext uri="{FF2B5EF4-FFF2-40B4-BE49-F238E27FC236}">
                  <a16:creationId xmlns:a16="http://schemas.microsoft.com/office/drawing/2014/main" id="{9AADF53A-B05B-48E1-8372-26C17A1B030B}"/>
                </a:ext>
              </a:extLst>
            </p:cNvPr>
            <p:cNvSpPr>
              <a:spLocks/>
            </p:cNvSpPr>
            <p:nvPr userDrawn="1"/>
          </p:nvSpPr>
          <p:spPr bwMode="gray">
            <a:xfrm>
              <a:off x="8142289" y="401514"/>
              <a:ext cx="169862" cy="206312"/>
            </a:xfrm>
            <a:custGeom>
              <a:avLst/>
              <a:gdLst>
                <a:gd name="T0" fmla="*/ 1427 w 2240"/>
                <a:gd name="T1" fmla="*/ 0 h 2700"/>
                <a:gd name="T2" fmla="*/ 2240 w 2240"/>
                <a:gd name="T3" fmla="*/ 0 h 2700"/>
                <a:gd name="T4" fmla="*/ 2068 w 2240"/>
                <a:gd name="T5" fmla="*/ 237 h 2700"/>
                <a:gd name="T6" fmla="*/ 2067 w 2240"/>
                <a:gd name="T7" fmla="*/ 1838 h 2700"/>
                <a:gd name="T8" fmla="*/ 1122 w 2240"/>
                <a:gd name="T9" fmla="*/ 2700 h 2700"/>
                <a:gd name="T10" fmla="*/ 166 w 2240"/>
                <a:gd name="T11" fmla="*/ 1838 h 2700"/>
                <a:gd name="T12" fmla="*/ 166 w 2240"/>
                <a:gd name="T13" fmla="*/ 237 h 2700"/>
                <a:gd name="T14" fmla="*/ 0 w 2240"/>
                <a:gd name="T15" fmla="*/ 0 h 2700"/>
                <a:gd name="T16" fmla="*/ 821 w 2240"/>
                <a:gd name="T17" fmla="*/ 0 h 2700"/>
                <a:gd name="T18" fmla="*/ 631 w 2240"/>
                <a:gd name="T19" fmla="*/ 237 h 2700"/>
                <a:gd name="T20" fmla="*/ 630 w 2240"/>
                <a:gd name="T21" fmla="*/ 1838 h 2700"/>
                <a:gd name="T22" fmla="*/ 1122 w 2240"/>
                <a:gd name="T23" fmla="*/ 2413 h 2700"/>
                <a:gd name="T24" fmla="*/ 1602 w 2240"/>
                <a:gd name="T25" fmla="*/ 1838 h 2700"/>
                <a:gd name="T26" fmla="*/ 1603 w 2240"/>
                <a:gd name="T27" fmla="*/ 237 h 2700"/>
                <a:gd name="T28" fmla="*/ 1427 w 2240"/>
                <a:gd name="T29" fmla="*/ 0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0" h="2700">
                  <a:moveTo>
                    <a:pt x="1427" y="0"/>
                  </a:moveTo>
                  <a:cubicBezTo>
                    <a:pt x="2240" y="0"/>
                    <a:pt x="2240" y="0"/>
                    <a:pt x="2240" y="0"/>
                  </a:cubicBezTo>
                  <a:cubicBezTo>
                    <a:pt x="2240" y="0"/>
                    <a:pt x="2068" y="95"/>
                    <a:pt x="2068" y="237"/>
                  </a:cubicBezTo>
                  <a:cubicBezTo>
                    <a:pt x="2068" y="238"/>
                    <a:pt x="2067" y="1838"/>
                    <a:pt x="2067" y="1838"/>
                  </a:cubicBezTo>
                  <a:cubicBezTo>
                    <a:pt x="2067" y="2494"/>
                    <a:pt x="1501" y="2700"/>
                    <a:pt x="1122" y="2700"/>
                  </a:cubicBezTo>
                  <a:cubicBezTo>
                    <a:pt x="750" y="2700"/>
                    <a:pt x="166" y="2491"/>
                    <a:pt x="166" y="1838"/>
                  </a:cubicBezTo>
                  <a:cubicBezTo>
                    <a:pt x="166" y="237"/>
                    <a:pt x="166" y="237"/>
                    <a:pt x="166" y="237"/>
                  </a:cubicBezTo>
                  <a:cubicBezTo>
                    <a:pt x="166" y="94"/>
                    <a:pt x="0" y="0"/>
                    <a:pt x="0" y="0"/>
                  </a:cubicBezTo>
                  <a:cubicBezTo>
                    <a:pt x="821" y="0"/>
                    <a:pt x="821" y="0"/>
                    <a:pt x="821" y="0"/>
                  </a:cubicBezTo>
                  <a:cubicBezTo>
                    <a:pt x="821" y="0"/>
                    <a:pt x="631" y="94"/>
                    <a:pt x="631" y="237"/>
                  </a:cubicBezTo>
                  <a:cubicBezTo>
                    <a:pt x="630" y="1838"/>
                    <a:pt x="630" y="1838"/>
                    <a:pt x="630" y="1838"/>
                  </a:cubicBezTo>
                  <a:cubicBezTo>
                    <a:pt x="630" y="2178"/>
                    <a:pt x="856" y="2412"/>
                    <a:pt x="1122" y="2413"/>
                  </a:cubicBezTo>
                  <a:cubicBezTo>
                    <a:pt x="1388" y="2414"/>
                    <a:pt x="1602" y="2174"/>
                    <a:pt x="1602" y="1838"/>
                  </a:cubicBezTo>
                  <a:cubicBezTo>
                    <a:pt x="1603" y="237"/>
                    <a:pt x="1603" y="237"/>
                    <a:pt x="1603" y="237"/>
                  </a:cubicBezTo>
                  <a:cubicBezTo>
                    <a:pt x="1603" y="94"/>
                    <a:pt x="1427" y="0"/>
                    <a:pt x="14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30" name="Freeform 41">
              <a:extLst>
                <a:ext uri="{FF2B5EF4-FFF2-40B4-BE49-F238E27FC236}">
                  <a16:creationId xmlns:a16="http://schemas.microsoft.com/office/drawing/2014/main" id="{09950012-992D-41FD-9E89-A43D2831A350}"/>
                </a:ext>
              </a:extLst>
            </p:cNvPr>
            <p:cNvSpPr>
              <a:spLocks/>
            </p:cNvSpPr>
            <p:nvPr userDrawn="1"/>
          </p:nvSpPr>
          <p:spPr bwMode="gray">
            <a:xfrm>
              <a:off x="8604251" y="396753"/>
              <a:ext cx="130175" cy="211073"/>
            </a:xfrm>
            <a:custGeom>
              <a:avLst/>
              <a:gdLst>
                <a:gd name="T0" fmla="*/ 1467 w 1707"/>
                <a:gd name="T1" fmla="*/ 479 h 2755"/>
                <a:gd name="T2" fmla="*/ 1019 w 1707"/>
                <a:gd name="T3" fmla="*/ 276 h 2755"/>
                <a:gd name="T4" fmla="*/ 504 w 1707"/>
                <a:gd name="T5" fmla="*/ 677 h 2755"/>
                <a:gd name="T6" fmla="*/ 995 w 1707"/>
                <a:gd name="T7" fmla="*/ 1174 h 2755"/>
                <a:gd name="T8" fmla="*/ 1705 w 1707"/>
                <a:gd name="T9" fmla="*/ 1974 h 2755"/>
                <a:gd name="T10" fmla="*/ 651 w 1707"/>
                <a:gd name="T11" fmla="*/ 2755 h 2755"/>
                <a:gd name="T12" fmla="*/ 155 w 1707"/>
                <a:gd name="T13" fmla="*/ 2686 h 2755"/>
                <a:gd name="T14" fmla="*/ 0 w 1707"/>
                <a:gd name="T15" fmla="*/ 2177 h 2755"/>
                <a:gd name="T16" fmla="*/ 658 w 1707"/>
                <a:gd name="T17" fmla="*/ 2466 h 2755"/>
                <a:gd name="T18" fmla="*/ 1252 w 1707"/>
                <a:gd name="T19" fmla="*/ 2030 h 2755"/>
                <a:gd name="T20" fmla="*/ 46 w 1707"/>
                <a:gd name="T21" fmla="*/ 731 h 2755"/>
                <a:gd name="T22" fmla="*/ 973 w 1707"/>
                <a:gd name="T23" fmla="*/ 0 h 2755"/>
                <a:gd name="T24" fmla="*/ 1467 w 1707"/>
                <a:gd name="T25" fmla="*/ 69 h 2755"/>
                <a:gd name="T26" fmla="*/ 1467 w 1707"/>
                <a:gd name="T27" fmla="*/ 479 h 27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07" h="2755">
                  <a:moveTo>
                    <a:pt x="1467" y="479"/>
                  </a:moveTo>
                  <a:cubicBezTo>
                    <a:pt x="1467" y="479"/>
                    <a:pt x="1352" y="277"/>
                    <a:pt x="1019" y="276"/>
                  </a:cubicBezTo>
                  <a:cubicBezTo>
                    <a:pt x="686" y="275"/>
                    <a:pt x="505" y="450"/>
                    <a:pt x="504" y="677"/>
                  </a:cubicBezTo>
                  <a:cubicBezTo>
                    <a:pt x="503" y="934"/>
                    <a:pt x="696" y="1031"/>
                    <a:pt x="995" y="1174"/>
                  </a:cubicBezTo>
                  <a:cubicBezTo>
                    <a:pt x="1279" y="1311"/>
                    <a:pt x="1707" y="1499"/>
                    <a:pt x="1705" y="1974"/>
                  </a:cubicBezTo>
                  <a:cubicBezTo>
                    <a:pt x="1704" y="2399"/>
                    <a:pt x="1327" y="2755"/>
                    <a:pt x="651" y="2755"/>
                  </a:cubicBezTo>
                  <a:cubicBezTo>
                    <a:pt x="442" y="2754"/>
                    <a:pt x="155" y="2686"/>
                    <a:pt x="155" y="2686"/>
                  </a:cubicBezTo>
                  <a:cubicBezTo>
                    <a:pt x="0" y="2177"/>
                    <a:pt x="0" y="2177"/>
                    <a:pt x="0" y="2177"/>
                  </a:cubicBezTo>
                  <a:cubicBezTo>
                    <a:pt x="143" y="2316"/>
                    <a:pt x="397" y="2466"/>
                    <a:pt x="658" y="2466"/>
                  </a:cubicBezTo>
                  <a:cubicBezTo>
                    <a:pt x="929" y="2466"/>
                    <a:pt x="1252" y="2298"/>
                    <a:pt x="1252" y="2030"/>
                  </a:cubicBezTo>
                  <a:cubicBezTo>
                    <a:pt x="1252" y="1512"/>
                    <a:pt x="46" y="1598"/>
                    <a:pt x="46" y="731"/>
                  </a:cubicBezTo>
                  <a:cubicBezTo>
                    <a:pt x="46" y="433"/>
                    <a:pt x="254" y="0"/>
                    <a:pt x="973" y="0"/>
                  </a:cubicBezTo>
                  <a:cubicBezTo>
                    <a:pt x="1207" y="0"/>
                    <a:pt x="1467" y="69"/>
                    <a:pt x="1467" y="69"/>
                  </a:cubicBezTo>
                  <a:lnTo>
                    <a:pt x="1467" y="4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grpSp>
      <p:sp>
        <p:nvSpPr>
          <p:cNvPr id="31" name="TextBox 17">
            <a:extLst>
              <a:ext uri="{FF2B5EF4-FFF2-40B4-BE49-F238E27FC236}">
                <a16:creationId xmlns:a16="http://schemas.microsoft.com/office/drawing/2014/main" id="{D5E49898-FF21-4E70-A8B5-FD4F1373DD37}"/>
              </a:ext>
            </a:extLst>
          </p:cNvPr>
          <p:cNvSpPr txBox="1"/>
          <p:nvPr userDrawn="1"/>
        </p:nvSpPr>
        <p:spPr>
          <a:xfrm>
            <a:off x="7984067" y="4891390"/>
            <a:ext cx="935568" cy="107722"/>
          </a:xfrm>
          <a:prstGeom prst="rect">
            <a:avLst/>
          </a:prstGeom>
          <a:noFill/>
        </p:spPr>
        <p:txBody>
          <a:bodyPr wrap="square" lIns="0" tIns="0" rIns="0" bIns="0" rtlCol="0" anchor="b" anchorCtr="0">
            <a:spAutoFit/>
          </a:bodyPr>
          <a:lstStyle/>
          <a:p>
            <a:pPr marL="0" algn="r" defTabSz="457200" rtl="0" eaLnBrk="1" latinLnBrk="0" hangingPunct="1"/>
            <a:r>
              <a:rPr kumimoji="1" lang="en-GB" sz="700" kern="1200" dirty="0">
                <a:solidFill>
                  <a:schemeClr val="bg1"/>
                </a:solidFill>
                <a:latin typeface="+mn-lt"/>
                <a:ea typeface="+mn-ea"/>
                <a:cs typeface="+mn-cs"/>
              </a:rPr>
              <a:t>© FUJITSU 2022</a:t>
            </a:r>
          </a:p>
        </p:txBody>
      </p:sp>
      <p:sp>
        <p:nvSpPr>
          <p:cNvPr id="23" name="Rounded Rectangle 21">
            <a:extLst>
              <a:ext uri="{FF2B5EF4-FFF2-40B4-BE49-F238E27FC236}">
                <a16:creationId xmlns:a16="http://schemas.microsoft.com/office/drawing/2014/main" id="{BB944A63-A9D5-4F6A-9B77-04F3FEA2DDFB}"/>
              </a:ext>
            </a:extLst>
          </p:cNvPr>
          <p:cNvSpPr/>
          <p:nvPr userDrawn="1"/>
        </p:nvSpPr>
        <p:spPr bwMode="black">
          <a:xfrm>
            <a:off x="231776" y="4911725"/>
            <a:ext cx="1228724" cy="141161"/>
          </a:xfrm>
          <a:prstGeom prst="roundRect">
            <a:avLst>
              <a:gd name="adj" fmla="val 50000"/>
            </a:avLst>
          </a:prstGeom>
          <a:noFill/>
          <a:ln w="6350" cap="flat" cmpd="sng" algn="ctr">
            <a:solidFill>
              <a:schemeClr val="tx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lvl="0" indent="0" algn="ctr" defTabSz="1218673" rtl="0" eaLnBrk="1" fontAlgn="ctr" latinLnBrk="0" hangingPunct="1">
              <a:lnSpc>
                <a:spcPct val="100000"/>
              </a:lnSpc>
              <a:spcBef>
                <a:spcPct val="0"/>
              </a:spcBef>
              <a:spcAft>
                <a:spcPct val="0"/>
              </a:spcAft>
              <a:buClrTx/>
              <a:buSzTx/>
              <a:buFontTx/>
              <a:buNone/>
              <a:tabLst/>
              <a:defRPr/>
            </a:pPr>
            <a:r>
              <a:rPr kumimoji="1" lang="en-GB" altLang="ja-JP" sz="700" b="0" i="0" u="none" strike="noStrike" kern="1200" cap="none" spc="0" normalizeH="0" baseline="0" noProof="0" dirty="0">
                <a:ln>
                  <a:noFill/>
                </a:ln>
                <a:solidFill>
                  <a:srgbClr val="000000"/>
                </a:solidFill>
                <a:effectLst/>
                <a:uLnTx/>
                <a:uFillTx/>
                <a:latin typeface="Arial"/>
                <a:ea typeface="+mn-ea"/>
                <a:cs typeface="+mn-cs"/>
              </a:rPr>
              <a:t>Fujitsu-Confidential-In-Trust</a:t>
            </a:r>
            <a:endParaRPr kumimoji="1" lang="en-US" altLang="ja-JP" sz="7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613933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62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Background pattern&#10;&#10;Description automatically generated">
            <a:extLst>
              <a:ext uri="{FF2B5EF4-FFF2-40B4-BE49-F238E27FC236}">
                <a16:creationId xmlns:a16="http://schemas.microsoft.com/office/drawing/2014/main" id="{507EC13B-FC75-45F1-BFAF-86CB7BA66134}"/>
              </a:ext>
            </a:extLst>
          </p:cNvPr>
          <p:cNvPicPr>
            <a:picLocks noChangeAspect="1"/>
          </p:cNvPicPr>
          <p:nvPr userDrawn="1"/>
        </p:nvPicPr>
        <p:blipFill rotWithShape="1">
          <a:blip r:embed="rId11">
            <a:extLst>
              <a:ext uri="{28A0092B-C50C-407E-A947-70E740481C1C}">
                <a14:useLocalDpi xmlns:a14="http://schemas.microsoft.com/office/drawing/2010/main" val="0"/>
              </a:ext>
            </a:extLst>
          </a:blip>
          <a:srcRect t="77137" b="9012"/>
          <a:stretch/>
        </p:blipFill>
        <p:spPr>
          <a:xfrm>
            <a:off x="0" y="0"/>
            <a:ext cx="9144000" cy="712477"/>
          </a:xfrm>
          <a:prstGeom prst="rect">
            <a:avLst/>
          </a:prstGeom>
        </p:spPr>
      </p:pic>
      <p:sp>
        <p:nvSpPr>
          <p:cNvPr id="18" name="正方形/長方形 3">
            <a:extLst>
              <a:ext uri="{FF2B5EF4-FFF2-40B4-BE49-F238E27FC236}">
                <a16:creationId xmlns:a16="http://schemas.microsoft.com/office/drawing/2014/main" id="{B6933AFD-DA06-4C1B-AE72-7CDDC3F694EB}"/>
              </a:ext>
            </a:extLst>
          </p:cNvPr>
          <p:cNvSpPr/>
          <p:nvPr userDrawn="1"/>
        </p:nvSpPr>
        <p:spPr bwMode="gray">
          <a:xfrm>
            <a:off x="513080" y="-2055"/>
            <a:ext cx="8630919" cy="714532"/>
          </a:xfrm>
          <a:prstGeom prst="rect">
            <a:avLst/>
          </a:prstGeom>
          <a:gradFill flip="none" rotWithShape="1">
            <a:gsLst>
              <a:gs pos="40000">
                <a:srgbClr val="008224">
                  <a:alpha val="62000"/>
                </a:srgbClr>
              </a:gs>
              <a:gs pos="78000">
                <a:srgbClr val="008224">
                  <a:alpha val="0"/>
                </a:srgbClr>
              </a:gs>
            </a:gsLst>
            <a:lin ang="15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US" altLang="ja-JP" dirty="0">
              <a:solidFill>
                <a:schemeClr val="tx1"/>
              </a:solidFill>
            </a:endParaRPr>
          </a:p>
        </p:txBody>
      </p:sp>
      <p:sp>
        <p:nvSpPr>
          <p:cNvPr id="2" name="Title Placeholder 1"/>
          <p:cNvSpPr>
            <a:spLocks noGrp="1"/>
          </p:cNvSpPr>
          <p:nvPr>
            <p:ph type="title"/>
          </p:nvPr>
        </p:nvSpPr>
        <p:spPr>
          <a:xfrm>
            <a:off x="230825" y="166200"/>
            <a:ext cx="7740000" cy="387798"/>
          </a:xfrm>
          <a:prstGeom prst="rect">
            <a:avLst/>
          </a:prstGeom>
        </p:spPr>
        <p:txBody>
          <a:bodyPr vert="horz" lIns="0" tIns="0" rIns="0" bIns="0" rtlCol="0" anchor="ctr">
            <a:spAutoFit/>
          </a:bodyPr>
          <a:lstStyle/>
          <a:p>
            <a:r>
              <a:rPr lang="en-US" altLang="ja-JP" dirty="0"/>
              <a:t>Master title</a:t>
            </a:r>
            <a:endParaRPr lang="en-US" dirty="0"/>
          </a:p>
        </p:txBody>
      </p:sp>
      <p:grpSp>
        <p:nvGrpSpPr>
          <p:cNvPr id="28" name="Group 27" descr="Fujitsu">
            <a:extLst>
              <a:ext uri="{FF2B5EF4-FFF2-40B4-BE49-F238E27FC236}">
                <a16:creationId xmlns:a16="http://schemas.microsoft.com/office/drawing/2014/main" id="{E731D7CE-6321-4316-88D9-DA362D2E6CE1}"/>
              </a:ext>
            </a:extLst>
          </p:cNvPr>
          <p:cNvGrpSpPr/>
          <p:nvPr userDrawn="1"/>
        </p:nvGrpSpPr>
        <p:grpSpPr>
          <a:xfrm>
            <a:off x="8169274" y="180891"/>
            <a:ext cx="741363" cy="361336"/>
            <a:chOff x="8012114" y="249161"/>
            <a:chExt cx="892174" cy="434841"/>
          </a:xfrm>
        </p:grpSpPr>
        <p:sp>
          <p:nvSpPr>
            <p:cNvPr id="29" name="Freeform 34">
              <a:extLst>
                <a:ext uri="{FF2B5EF4-FFF2-40B4-BE49-F238E27FC236}">
                  <a16:creationId xmlns:a16="http://schemas.microsoft.com/office/drawing/2014/main" id="{31D6D802-1B88-4F13-A715-C2629E13FD1A}"/>
                </a:ext>
              </a:extLst>
            </p:cNvPr>
            <p:cNvSpPr>
              <a:spLocks/>
            </p:cNvSpPr>
            <p:nvPr userDrawn="1"/>
          </p:nvSpPr>
          <p:spPr bwMode="gray">
            <a:xfrm>
              <a:off x="8307389" y="249161"/>
              <a:ext cx="179387" cy="139657"/>
            </a:xfrm>
            <a:custGeom>
              <a:avLst/>
              <a:gdLst>
                <a:gd name="T0" fmla="*/ 961 w 2365"/>
                <a:gd name="T1" fmla="*/ 764 h 1825"/>
                <a:gd name="T2" fmla="*/ 599 w 2365"/>
                <a:gd name="T3" fmla="*/ 642 h 1825"/>
                <a:gd name="T4" fmla="*/ 1 w 2365"/>
                <a:gd name="T5" fmla="*/ 1235 h 1825"/>
                <a:gd name="T6" fmla="*/ 599 w 2365"/>
                <a:gd name="T7" fmla="*/ 1825 h 1825"/>
                <a:gd name="T8" fmla="*/ 1053 w 2365"/>
                <a:gd name="T9" fmla="*/ 1619 h 1825"/>
                <a:gd name="T10" fmla="*/ 1053 w 2365"/>
                <a:gd name="T11" fmla="*/ 1293 h 1825"/>
                <a:gd name="T12" fmla="*/ 771 w 2365"/>
                <a:gd name="T13" fmla="*/ 1568 h 1825"/>
                <a:gd name="T14" fmla="*/ 599 w 2365"/>
                <a:gd name="T15" fmla="*/ 1604 h 1825"/>
                <a:gd name="T16" fmla="*/ 225 w 2365"/>
                <a:gd name="T17" fmla="*/ 1235 h 1825"/>
                <a:gd name="T18" fmla="*/ 599 w 2365"/>
                <a:gd name="T19" fmla="*/ 863 h 1825"/>
                <a:gd name="T20" fmla="*/ 861 w 2365"/>
                <a:gd name="T21" fmla="*/ 972 h 1825"/>
                <a:gd name="T22" fmla="*/ 1093 w 2365"/>
                <a:gd name="T23" fmla="*/ 1239 h 1825"/>
                <a:gd name="T24" fmla="*/ 1630 w 2365"/>
                <a:gd name="T25" fmla="*/ 1473 h 1825"/>
                <a:gd name="T26" fmla="*/ 2365 w 2365"/>
                <a:gd name="T27" fmla="*/ 741 h 1825"/>
                <a:gd name="T28" fmla="*/ 1630 w 2365"/>
                <a:gd name="T29" fmla="*/ 0 h 1825"/>
                <a:gd name="T30" fmla="*/ 1053 w 2365"/>
                <a:gd name="T31" fmla="*/ 295 h 1825"/>
                <a:gd name="T32" fmla="*/ 1053 w 2365"/>
                <a:gd name="T33" fmla="*/ 735 h 1825"/>
                <a:gd name="T34" fmla="*/ 1630 w 2365"/>
                <a:gd name="T35" fmla="*/ 232 h 1825"/>
                <a:gd name="T36" fmla="*/ 2134 w 2365"/>
                <a:gd name="T37" fmla="*/ 741 h 1825"/>
                <a:gd name="T38" fmla="*/ 1630 w 2365"/>
                <a:gd name="T39" fmla="*/ 1245 h 1825"/>
                <a:gd name="T40" fmla="*/ 1303 w 2365"/>
                <a:gd name="T41" fmla="*/ 1125 h 1825"/>
                <a:gd name="T42" fmla="*/ 961 w 2365"/>
                <a:gd name="T43" fmla="*/ 764 h 1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65" h="1825">
                  <a:moveTo>
                    <a:pt x="961" y="764"/>
                  </a:moveTo>
                  <a:cubicBezTo>
                    <a:pt x="875" y="688"/>
                    <a:pt x="736" y="643"/>
                    <a:pt x="599" y="642"/>
                  </a:cubicBezTo>
                  <a:cubicBezTo>
                    <a:pt x="270" y="641"/>
                    <a:pt x="2" y="900"/>
                    <a:pt x="1" y="1235"/>
                  </a:cubicBezTo>
                  <a:cubicBezTo>
                    <a:pt x="0" y="1563"/>
                    <a:pt x="270" y="1824"/>
                    <a:pt x="599" y="1825"/>
                  </a:cubicBezTo>
                  <a:cubicBezTo>
                    <a:pt x="783" y="1825"/>
                    <a:pt x="943" y="1751"/>
                    <a:pt x="1053" y="1619"/>
                  </a:cubicBezTo>
                  <a:cubicBezTo>
                    <a:pt x="1053" y="1293"/>
                    <a:pt x="1053" y="1293"/>
                    <a:pt x="1053" y="1293"/>
                  </a:cubicBezTo>
                  <a:cubicBezTo>
                    <a:pt x="994" y="1394"/>
                    <a:pt x="877" y="1524"/>
                    <a:pt x="771" y="1568"/>
                  </a:cubicBezTo>
                  <a:cubicBezTo>
                    <a:pt x="717" y="1590"/>
                    <a:pt x="662" y="1604"/>
                    <a:pt x="599" y="1604"/>
                  </a:cubicBezTo>
                  <a:cubicBezTo>
                    <a:pt x="394" y="1604"/>
                    <a:pt x="225" y="1445"/>
                    <a:pt x="225" y="1235"/>
                  </a:cubicBezTo>
                  <a:cubicBezTo>
                    <a:pt x="225" y="1041"/>
                    <a:pt x="380" y="862"/>
                    <a:pt x="599" y="863"/>
                  </a:cubicBezTo>
                  <a:cubicBezTo>
                    <a:pt x="701" y="863"/>
                    <a:pt x="793" y="905"/>
                    <a:pt x="861" y="972"/>
                  </a:cubicBezTo>
                  <a:cubicBezTo>
                    <a:pt x="931" y="1040"/>
                    <a:pt x="1041" y="1183"/>
                    <a:pt x="1093" y="1239"/>
                  </a:cubicBezTo>
                  <a:cubicBezTo>
                    <a:pt x="1227" y="1383"/>
                    <a:pt x="1419" y="1473"/>
                    <a:pt x="1630" y="1473"/>
                  </a:cubicBezTo>
                  <a:cubicBezTo>
                    <a:pt x="2036" y="1474"/>
                    <a:pt x="2365" y="1146"/>
                    <a:pt x="2365" y="741"/>
                  </a:cubicBezTo>
                  <a:cubicBezTo>
                    <a:pt x="2365" y="336"/>
                    <a:pt x="2035" y="0"/>
                    <a:pt x="1630" y="0"/>
                  </a:cubicBezTo>
                  <a:cubicBezTo>
                    <a:pt x="1395" y="0"/>
                    <a:pt x="1187" y="122"/>
                    <a:pt x="1053" y="295"/>
                  </a:cubicBezTo>
                  <a:cubicBezTo>
                    <a:pt x="1053" y="735"/>
                    <a:pt x="1053" y="735"/>
                    <a:pt x="1053" y="735"/>
                  </a:cubicBezTo>
                  <a:cubicBezTo>
                    <a:pt x="1155" y="455"/>
                    <a:pt x="1340" y="232"/>
                    <a:pt x="1630" y="232"/>
                  </a:cubicBezTo>
                  <a:cubicBezTo>
                    <a:pt x="1909" y="232"/>
                    <a:pt x="2135" y="463"/>
                    <a:pt x="2134" y="741"/>
                  </a:cubicBezTo>
                  <a:cubicBezTo>
                    <a:pt x="2134" y="1020"/>
                    <a:pt x="1909" y="1246"/>
                    <a:pt x="1630" y="1245"/>
                  </a:cubicBezTo>
                  <a:cubicBezTo>
                    <a:pt x="1506" y="1244"/>
                    <a:pt x="1391" y="1199"/>
                    <a:pt x="1303" y="1125"/>
                  </a:cubicBezTo>
                  <a:cubicBezTo>
                    <a:pt x="1194" y="1040"/>
                    <a:pt x="1074" y="860"/>
                    <a:pt x="961" y="76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30" name="Freeform 35">
              <a:extLst>
                <a:ext uri="{FF2B5EF4-FFF2-40B4-BE49-F238E27FC236}">
                  <a16:creationId xmlns:a16="http://schemas.microsoft.com/office/drawing/2014/main" id="{19482789-23D8-4206-B790-DCC088D72F96}"/>
                </a:ext>
              </a:extLst>
            </p:cNvPr>
            <p:cNvSpPr>
              <a:spLocks/>
            </p:cNvSpPr>
            <p:nvPr userDrawn="1"/>
          </p:nvSpPr>
          <p:spPr bwMode="gray">
            <a:xfrm>
              <a:off x="8012114" y="401514"/>
              <a:ext cx="123825" cy="201551"/>
            </a:xfrm>
            <a:custGeom>
              <a:avLst/>
              <a:gdLst>
                <a:gd name="T0" fmla="*/ 0 w 1624"/>
                <a:gd name="T1" fmla="*/ 0 h 2651"/>
                <a:gd name="T2" fmla="*/ 1624 w 1624"/>
                <a:gd name="T3" fmla="*/ 0 h 2651"/>
                <a:gd name="T4" fmla="*/ 1624 w 1624"/>
                <a:gd name="T5" fmla="*/ 452 h 2651"/>
                <a:gd name="T6" fmla="*/ 1365 w 1624"/>
                <a:gd name="T7" fmla="*/ 273 h 2651"/>
                <a:gd name="T8" fmla="*/ 613 w 1624"/>
                <a:gd name="T9" fmla="*/ 273 h 2651"/>
                <a:gd name="T10" fmla="*/ 613 w 1624"/>
                <a:gd name="T11" fmla="*/ 1053 h 2651"/>
                <a:gd name="T12" fmla="*/ 1428 w 1624"/>
                <a:gd name="T13" fmla="*/ 1053 h 2651"/>
                <a:gd name="T14" fmla="*/ 1428 w 1624"/>
                <a:gd name="T15" fmla="*/ 1467 h 2651"/>
                <a:gd name="T16" fmla="*/ 1205 w 1624"/>
                <a:gd name="T17" fmla="*/ 1335 h 2651"/>
                <a:gd name="T18" fmla="*/ 613 w 1624"/>
                <a:gd name="T19" fmla="*/ 1335 h 2651"/>
                <a:gd name="T20" fmla="*/ 613 w 1624"/>
                <a:gd name="T21" fmla="*/ 2401 h 2651"/>
                <a:gd name="T22" fmla="*/ 784 w 1624"/>
                <a:gd name="T23" fmla="*/ 2651 h 2651"/>
                <a:gd name="T24" fmla="*/ 11 w 1624"/>
                <a:gd name="T25" fmla="*/ 2651 h 2651"/>
                <a:gd name="T26" fmla="*/ 173 w 1624"/>
                <a:gd name="T27" fmla="*/ 2401 h 2651"/>
                <a:gd name="T28" fmla="*/ 173 w 1624"/>
                <a:gd name="T29" fmla="*/ 278 h 2651"/>
                <a:gd name="T30" fmla="*/ 0 w 1624"/>
                <a:gd name="T31" fmla="*/ 0 h 2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4" h="2651">
                  <a:moveTo>
                    <a:pt x="0" y="0"/>
                  </a:moveTo>
                  <a:cubicBezTo>
                    <a:pt x="1624" y="0"/>
                    <a:pt x="1624" y="0"/>
                    <a:pt x="1624" y="0"/>
                  </a:cubicBezTo>
                  <a:cubicBezTo>
                    <a:pt x="1624" y="452"/>
                    <a:pt x="1624" y="452"/>
                    <a:pt x="1624" y="452"/>
                  </a:cubicBezTo>
                  <a:cubicBezTo>
                    <a:pt x="1624" y="452"/>
                    <a:pt x="1540" y="274"/>
                    <a:pt x="1365" y="273"/>
                  </a:cubicBezTo>
                  <a:cubicBezTo>
                    <a:pt x="613" y="273"/>
                    <a:pt x="613" y="273"/>
                    <a:pt x="613" y="273"/>
                  </a:cubicBezTo>
                  <a:cubicBezTo>
                    <a:pt x="613" y="1053"/>
                    <a:pt x="613" y="1053"/>
                    <a:pt x="613" y="1053"/>
                  </a:cubicBezTo>
                  <a:cubicBezTo>
                    <a:pt x="1428" y="1053"/>
                    <a:pt x="1428" y="1053"/>
                    <a:pt x="1428" y="1053"/>
                  </a:cubicBezTo>
                  <a:cubicBezTo>
                    <a:pt x="1428" y="1467"/>
                    <a:pt x="1428" y="1467"/>
                    <a:pt x="1428" y="1467"/>
                  </a:cubicBezTo>
                  <a:cubicBezTo>
                    <a:pt x="1428" y="1467"/>
                    <a:pt x="1402" y="1335"/>
                    <a:pt x="1205" y="1335"/>
                  </a:cubicBezTo>
                  <a:cubicBezTo>
                    <a:pt x="613" y="1335"/>
                    <a:pt x="613" y="1335"/>
                    <a:pt x="613" y="1335"/>
                  </a:cubicBezTo>
                  <a:cubicBezTo>
                    <a:pt x="613" y="2401"/>
                    <a:pt x="613" y="2401"/>
                    <a:pt x="613" y="2401"/>
                  </a:cubicBezTo>
                  <a:cubicBezTo>
                    <a:pt x="613" y="2558"/>
                    <a:pt x="784" y="2651"/>
                    <a:pt x="784" y="2651"/>
                  </a:cubicBezTo>
                  <a:cubicBezTo>
                    <a:pt x="11" y="2651"/>
                    <a:pt x="11" y="2651"/>
                    <a:pt x="11" y="2651"/>
                  </a:cubicBezTo>
                  <a:cubicBezTo>
                    <a:pt x="11" y="2651"/>
                    <a:pt x="173" y="2569"/>
                    <a:pt x="173" y="2401"/>
                  </a:cubicBezTo>
                  <a:cubicBezTo>
                    <a:pt x="173" y="278"/>
                    <a:pt x="173" y="278"/>
                    <a:pt x="173" y="278"/>
                  </a:cubicBezTo>
                  <a:cubicBezTo>
                    <a:pt x="173" y="99"/>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31" name="Freeform 36">
              <a:extLst>
                <a:ext uri="{FF2B5EF4-FFF2-40B4-BE49-F238E27FC236}">
                  <a16:creationId xmlns:a16="http://schemas.microsoft.com/office/drawing/2014/main" id="{480FC312-367A-4511-9E90-2BC3838314CE}"/>
                </a:ext>
              </a:extLst>
            </p:cNvPr>
            <p:cNvSpPr>
              <a:spLocks/>
            </p:cNvSpPr>
            <p:nvPr userDrawn="1"/>
          </p:nvSpPr>
          <p:spPr bwMode="gray">
            <a:xfrm>
              <a:off x="8305801" y="401514"/>
              <a:ext cx="80962" cy="282488"/>
            </a:xfrm>
            <a:custGeom>
              <a:avLst/>
              <a:gdLst>
                <a:gd name="T0" fmla="*/ 246 w 1072"/>
                <a:gd name="T1" fmla="*/ 0 h 3696"/>
                <a:gd name="T2" fmla="*/ 1072 w 1072"/>
                <a:gd name="T3" fmla="*/ 0 h 3696"/>
                <a:gd name="T4" fmla="*/ 887 w 1072"/>
                <a:gd name="T5" fmla="*/ 230 h 3696"/>
                <a:gd name="T6" fmla="*/ 887 w 1072"/>
                <a:gd name="T7" fmla="*/ 2717 h 3696"/>
                <a:gd name="T8" fmla="*/ 0 w 1072"/>
                <a:gd name="T9" fmla="*/ 3693 h 3696"/>
                <a:gd name="T10" fmla="*/ 423 w 1072"/>
                <a:gd name="T11" fmla="*/ 2717 h 3696"/>
                <a:gd name="T12" fmla="*/ 423 w 1072"/>
                <a:gd name="T13" fmla="*/ 230 h 3696"/>
                <a:gd name="T14" fmla="*/ 246 w 1072"/>
                <a:gd name="T15" fmla="*/ 0 h 36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2" h="3696">
                  <a:moveTo>
                    <a:pt x="246" y="0"/>
                  </a:moveTo>
                  <a:cubicBezTo>
                    <a:pt x="1072" y="0"/>
                    <a:pt x="1072" y="0"/>
                    <a:pt x="1072" y="0"/>
                  </a:cubicBezTo>
                  <a:cubicBezTo>
                    <a:pt x="1072" y="0"/>
                    <a:pt x="887" y="87"/>
                    <a:pt x="887" y="230"/>
                  </a:cubicBezTo>
                  <a:cubicBezTo>
                    <a:pt x="887" y="2717"/>
                    <a:pt x="887" y="2717"/>
                    <a:pt x="887" y="2717"/>
                  </a:cubicBezTo>
                  <a:cubicBezTo>
                    <a:pt x="887" y="3558"/>
                    <a:pt x="44" y="3696"/>
                    <a:pt x="0" y="3693"/>
                  </a:cubicBezTo>
                  <a:cubicBezTo>
                    <a:pt x="72" y="3647"/>
                    <a:pt x="422" y="3349"/>
                    <a:pt x="423" y="2717"/>
                  </a:cubicBezTo>
                  <a:cubicBezTo>
                    <a:pt x="423" y="230"/>
                    <a:pt x="423" y="230"/>
                    <a:pt x="423" y="230"/>
                  </a:cubicBezTo>
                  <a:cubicBezTo>
                    <a:pt x="424" y="96"/>
                    <a:pt x="246" y="0"/>
                    <a:pt x="2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32" name="Freeform 37">
              <a:extLst>
                <a:ext uri="{FF2B5EF4-FFF2-40B4-BE49-F238E27FC236}">
                  <a16:creationId xmlns:a16="http://schemas.microsoft.com/office/drawing/2014/main" id="{B9000C99-83C3-43B9-86D8-69F00D2D2BE0}"/>
                </a:ext>
              </a:extLst>
            </p:cNvPr>
            <p:cNvSpPr>
              <a:spLocks/>
            </p:cNvSpPr>
            <p:nvPr userDrawn="1"/>
          </p:nvSpPr>
          <p:spPr bwMode="gray">
            <a:xfrm>
              <a:off x="8396289" y="401514"/>
              <a:ext cx="63500" cy="201551"/>
            </a:xfrm>
            <a:custGeom>
              <a:avLst/>
              <a:gdLst>
                <a:gd name="T0" fmla="*/ 0 w 828"/>
                <a:gd name="T1" fmla="*/ 0 h 2653"/>
                <a:gd name="T2" fmla="*/ 828 w 828"/>
                <a:gd name="T3" fmla="*/ 0 h 2653"/>
                <a:gd name="T4" fmla="*/ 645 w 828"/>
                <a:gd name="T5" fmla="*/ 235 h 2653"/>
                <a:gd name="T6" fmla="*/ 645 w 828"/>
                <a:gd name="T7" fmla="*/ 2401 h 2653"/>
                <a:gd name="T8" fmla="*/ 828 w 828"/>
                <a:gd name="T9" fmla="*/ 2653 h 2653"/>
                <a:gd name="T10" fmla="*/ 0 w 828"/>
                <a:gd name="T11" fmla="*/ 2653 h 2653"/>
                <a:gd name="T12" fmla="*/ 184 w 828"/>
                <a:gd name="T13" fmla="*/ 2401 h 2653"/>
                <a:gd name="T14" fmla="*/ 184 w 828"/>
                <a:gd name="T15" fmla="*/ 235 h 2653"/>
                <a:gd name="T16" fmla="*/ 0 w 828"/>
                <a:gd name="T17" fmla="*/ 0 h 2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8" h="2653">
                  <a:moveTo>
                    <a:pt x="0" y="0"/>
                  </a:moveTo>
                  <a:cubicBezTo>
                    <a:pt x="828" y="0"/>
                    <a:pt x="828" y="0"/>
                    <a:pt x="828" y="0"/>
                  </a:cubicBezTo>
                  <a:cubicBezTo>
                    <a:pt x="828" y="0"/>
                    <a:pt x="645" y="89"/>
                    <a:pt x="645" y="235"/>
                  </a:cubicBezTo>
                  <a:cubicBezTo>
                    <a:pt x="645" y="2401"/>
                    <a:pt x="645" y="2401"/>
                    <a:pt x="645" y="2401"/>
                  </a:cubicBezTo>
                  <a:cubicBezTo>
                    <a:pt x="645" y="2556"/>
                    <a:pt x="828" y="2653"/>
                    <a:pt x="828" y="2653"/>
                  </a:cubicBezTo>
                  <a:cubicBezTo>
                    <a:pt x="0" y="2653"/>
                    <a:pt x="0" y="2653"/>
                    <a:pt x="0" y="2653"/>
                  </a:cubicBezTo>
                  <a:cubicBezTo>
                    <a:pt x="0" y="2653"/>
                    <a:pt x="184" y="2557"/>
                    <a:pt x="184" y="2401"/>
                  </a:cubicBezTo>
                  <a:cubicBezTo>
                    <a:pt x="184" y="235"/>
                    <a:pt x="184" y="235"/>
                    <a:pt x="184" y="235"/>
                  </a:cubicBezTo>
                  <a:cubicBezTo>
                    <a:pt x="184" y="89"/>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33" name="Freeform 38">
              <a:extLst>
                <a:ext uri="{FF2B5EF4-FFF2-40B4-BE49-F238E27FC236}">
                  <a16:creationId xmlns:a16="http://schemas.microsoft.com/office/drawing/2014/main" id="{FFB5199F-D603-4D99-98BF-79C0ED869130}"/>
                </a:ext>
              </a:extLst>
            </p:cNvPr>
            <p:cNvSpPr>
              <a:spLocks/>
            </p:cNvSpPr>
            <p:nvPr userDrawn="1"/>
          </p:nvSpPr>
          <p:spPr bwMode="gray">
            <a:xfrm>
              <a:off x="8459789" y="401514"/>
              <a:ext cx="150812" cy="201551"/>
            </a:xfrm>
            <a:custGeom>
              <a:avLst/>
              <a:gdLst>
                <a:gd name="T0" fmla="*/ 161 w 1984"/>
                <a:gd name="T1" fmla="*/ 0 h 2651"/>
                <a:gd name="T2" fmla="*/ 1984 w 1984"/>
                <a:gd name="T3" fmla="*/ 0 h 2651"/>
                <a:gd name="T4" fmla="*/ 1829 w 1984"/>
                <a:gd name="T5" fmla="*/ 482 h 2651"/>
                <a:gd name="T6" fmla="*/ 1607 w 1984"/>
                <a:gd name="T7" fmla="*/ 279 h 2651"/>
                <a:gd name="T8" fmla="*/ 1229 w 1984"/>
                <a:gd name="T9" fmla="*/ 279 h 2651"/>
                <a:gd name="T10" fmla="*/ 1229 w 1984"/>
                <a:gd name="T11" fmla="*/ 2401 h 2651"/>
                <a:gd name="T12" fmla="*/ 1407 w 1984"/>
                <a:gd name="T13" fmla="*/ 2651 h 2651"/>
                <a:gd name="T14" fmla="*/ 595 w 1984"/>
                <a:gd name="T15" fmla="*/ 2651 h 2651"/>
                <a:gd name="T16" fmla="*/ 771 w 1984"/>
                <a:gd name="T17" fmla="*/ 2401 h 2651"/>
                <a:gd name="T18" fmla="*/ 771 w 1984"/>
                <a:gd name="T19" fmla="*/ 279 h 2651"/>
                <a:gd name="T20" fmla="*/ 315 w 1984"/>
                <a:gd name="T21" fmla="*/ 279 h 2651"/>
                <a:gd name="T22" fmla="*/ 0 w 1984"/>
                <a:gd name="T23" fmla="*/ 522 h 2651"/>
                <a:gd name="T24" fmla="*/ 161 w 1984"/>
                <a:gd name="T25" fmla="*/ 0 h 2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84" h="2651">
                  <a:moveTo>
                    <a:pt x="161" y="0"/>
                  </a:moveTo>
                  <a:cubicBezTo>
                    <a:pt x="1984" y="0"/>
                    <a:pt x="1984" y="0"/>
                    <a:pt x="1984" y="0"/>
                  </a:cubicBezTo>
                  <a:cubicBezTo>
                    <a:pt x="1829" y="482"/>
                    <a:pt x="1829" y="482"/>
                    <a:pt x="1829" y="482"/>
                  </a:cubicBezTo>
                  <a:cubicBezTo>
                    <a:pt x="1829" y="482"/>
                    <a:pt x="1783" y="279"/>
                    <a:pt x="1607" y="279"/>
                  </a:cubicBezTo>
                  <a:cubicBezTo>
                    <a:pt x="1229" y="279"/>
                    <a:pt x="1229" y="279"/>
                    <a:pt x="1229" y="279"/>
                  </a:cubicBezTo>
                  <a:cubicBezTo>
                    <a:pt x="1229" y="2401"/>
                    <a:pt x="1229" y="2401"/>
                    <a:pt x="1229" y="2401"/>
                  </a:cubicBezTo>
                  <a:cubicBezTo>
                    <a:pt x="1229" y="2535"/>
                    <a:pt x="1407" y="2651"/>
                    <a:pt x="1407" y="2651"/>
                  </a:cubicBezTo>
                  <a:cubicBezTo>
                    <a:pt x="595" y="2651"/>
                    <a:pt x="595" y="2651"/>
                    <a:pt x="595" y="2651"/>
                  </a:cubicBezTo>
                  <a:cubicBezTo>
                    <a:pt x="595" y="2651"/>
                    <a:pt x="771" y="2547"/>
                    <a:pt x="771" y="2401"/>
                  </a:cubicBezTo>
                  <a:cubicBezTo>
                    <a:pt x="771" y="279"/>
                    <a:pt x="771" y="279"/>
                    <a:pt x="771" y="279"/>
                  </a:cubicBezTo>
                  <a:cubicBezTo>
                    <a:pt x="315" y="279"/>
                    <a:pt x="315" y="279"/>
                    <a:pt x="315" y="279"/>
                  </a:cubicBezTo>
                  <a:cubicBezTo>
                    <a:pt x="185" y="280"/>
                    <a:pt x="0" y="522"/>
                    <a:pt x="0" y="522"/>
                  </a:cubicBezTo>
                  <a:lnTo>
                    <a:pt x="16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34" name="Freeform 39">
              <a:extLst>
                <a:ext uri="{FF2B5EF4-FFF2-40B4-BE49-F238E27FC236}">
                  <a16:creationId xmlns:a16="http://schemas.microsoft.com/office/drawing/2014/main" id="{7BF85E3E-59DE-4A1C-A9F5-48FC47043543}"/>
                </a:ext>
              </a:extLst>
            </p:cNvPr>
            <p:cNvSpPr>
              <a:spLocks/>
            </p:cNvSpPr>
            <p:nvPr userDrawn="1"/>
          </p:nvSpPr>
          <p:spPr bwMode="gray">
            <a:xfrm>
              <a:off x="8734426" y="401514"/>
              <a:ext cx="169862" cy="204725"/>
            </a:xfrm>
            <a:custGeom>
              <a:avLst/>
              <a:gdLst>
                <a:gd name="T0" fmla="*/ 1420 w 2219"/>
                <a:gd name="T1" fmla="*/ 0 h 2693"/>
                <a:gd name="T2" fmla="*/ 2219 w 2219"/>
                <a:gd name="T3" fmla="*/ 0 h 2693"/>
                <a:gd name="T4" fmla="*/ 2048 w 2219"/>
                <a:gd name="T5" fmla="*/ 234 h 2693"/>
                <a:gd name="T6" fmla="*/ 2048 w 2219"/>
                <a:gd name="T7" fmla="*/ 1840 h 2693"/>
                <a:gd name="T8" fmla="*/ 1131 w 2219"/>
                <a:gd name="T9" fmla="*/ 2693 h 2693"/>
                <a:gd name="T10" fmla="*/ 176 w 2219"/>
                <a:gd name="T11" fmla="*/ 1840 h 2693"/>
                <a:gd name="T12" fmla="*/ 176 w 2219"/>
                <a:gd name="T13" fmla="*/ 234 h 2693"/>
                <a:gd name="T14" fmla="*/ 0 w 2219"/>
                <a:gd name="T15" fmla="*/ 0 h 2693"/>
                <a:gd name="T16" fmla="*/ 821 w 2219"/>
                <a:gd name="T17" fmla="*/ 0 h 2693"/>
                <a:gd name="T18" fmla="*/ 638 w 2219"/>
                <a:gd name="T19" fmla="*/ 234 h 2693"/>
                <a:gd name="T20" fmla="*/ 638 w 2219"/>
                <a:gd name="T21" fmla="*/ 1840 h 2693"/>
                <a:gd name="T22" fmla="*/ 1131 w 2219"/>
                <a:gd name="T23" fmla="*/ 2406 h 2693"/>
                <a:gd name="T24" fmla="*/ 1601 w 2219"/>
                <a:gd name="T25" fmla="*/ 1840 h 2693"/>
                <a:gd name="T26" fmla="*/ 1601 w 2219"/>
                <a:gd name="T27" fmla="*/ 234 h 2693"/>
                <a:gd name="T28" fmla="*/ 1420 w 2219"/>
                <a:gd name="T29" fmla="*/ 0 h 2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19" h="2693">
                  <a:moveTo>
                    <a:pt x="1420" y="0"/>
                  </a:moveTo>
                  <a:cubicBezTo>
                    <a:pt x="2219" y="0"/>
                    <a:pt x="2219" y="0"/>
                    <a:pt x="2219" y="0"/>
                  </a:cubicBezTo>
                  <a:cubicBezTo>
                    <a:pt x="2219" y="0"/>
                    <a:pt x="2048" y="91"/>
                    <a:pt x="2048" y="234"/>
                  </a:cubicBezTo>
                  <a:cubicBezTo>
                    <a:pt x="2048" y="1840"/>
                    <a:pt x="2048" y="1840"/>
                    <a:pt x="2048" y="1840"/>
                  </a:cubicBezTo>
                  <a:cubicBezTo>
                    <a:pt x="2047" y="2492"/>
                    <a:pt x="1506" y="2693"/>
                    <a:pt x="1131" y="2693"/>
                  </a:cubicBezTo>
                  <a:cubicBezTo>
                    <a:pt x="759" y="2693"/>
                    <a:pt x="175" y="2490"/>
                    <a:pt x="176" y="1840"/>
                  </a:cubicBezTo>
                  <a:cubicBezTo>
                    <a:pt x="176" y="234"/>
                    <a:pt x="176" y="234"/>
                    <a:pt x="176" y="234"/>
                  </a:cubicBezTo>
                  <a:cubicBezTo>
                    <a:pt x="176" y="91"/>
                    <a:pt x="0" y="0"/>
                    <a:pt x="0" y="0"/>
                  </a:cubicBezTo>
                  <a:cubicBezTo>
                    <a:pt x="821" y="0"/>
                    <a:pt x="821" y="0"/>
                    <a:pt x="821" y="0"/>
                  </a:cubicBezTo>
                  <a:cubicBezTo>
                    <a:pt x="821" y="0"/>
                    <a:pt x="638" y="88"/>
                    <a:pt x="638" y="234"/>
                  </a:cubicBezTo>
                  <a:cubicBezTo>
                    <a:pt x="638" y="1840"/>
                    <a:pt x="638" y="1840"/>
                    <a:pt x="638" y="1840"/>
                  </a:cubicBezTo>
                  <a:cubicBezTo>
                    <a:pt x="638" y="2182"/>
                    <a:pt x="865" y="2406"/>
                    <a:pt x="1131" y="2406"/>
                  </a:cubicBezTo>
                  <a:cubicBezTo>
                    <a:pt x="1397" y="2406"/>
                    <a:pt x="1600" y="2173"/>
                    <a:pt x="1601" y="1840"/>
                  </a:cubicBezTo>
                  <a:cubicBezTo>
                    <a:pt x="1601" y="234"/>
                    <a:pt x="1601" y="234"/>
                    <a:pt x="1601" y="234"/>
                  </a:cubicBezTo>
                  <a:cubicBezTo>
                    <a:pt x="1601" y="91"/>
                    <a:pt x="1420" y="0"/>
                    <a:pt x="142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35" name="Freeform 40">
              <a:extLst>
                <a:ext uri="{FF2B5EF4-FFF2-40B4-BE49-F238E27FC236}">
                  <a16:creationId xmlns:a16="http://schemas.microsoft.com/office/drawing/2014/main" id="{E108AA92-74C6-4E89-A2EF-14C7B0C4D7F3}"/>
                </a:ext>
              </a:extLst>
            </p:cNvPr>
            <p:cNvSpPr>
              <a:spLocks/>
            </p:cNvSpPr>
            <p:nvPr userDrawn="1"/>
          </p:nvSpPr>
          <p:spPr bwMode="gray">
            <a:xfrm>
              <a:off x="8142289" y="401514"/>
              <a:ext cx="169862" cy="206312"/>
            </a:xfrm>
            <a:custGeom>
              <a:avLst/>
              <a:gdLst>
                <a:gd name="T0" fmla="*/ 1427 w 2240"/>
                <a:gd name="T1" fmla="*/ 0 h 2700"/>
                <a:gd name="T2" fmla="*/ 2240 w 2240"/>
                <a:gd name="T3" fmla="*/ 0 h 2700"/>
                <a:gd name="T4" fmla="*/ 2068 w 2240"/>
                <a:gd name="T5" fmla="*/ 237 h 2700"/>
                <a:gd name="T6" fmla="*/ 2067 w 2240"/>
                <a:gd name="T7" fmla="*/ 1838 h 2700"/>
                <a:gd name="T8" fmla="*/ 1122 w 2240"/>
                <a:gd name="T9" fmla="*/ 2700 h 2700"/>
                <a:gd name="T10" fmla="*/ 166 w 2240"/>
                <a:gd name="T11" fmla="*/ 1838 h 2700"/>
                <a:gd name="T12" fmla="*/ 166 w 2240"/>
                <a:gd name="T13" fmla="*/ 237 h 2700"/>
                <a:gd name="T14" fmla="*/ 0 w 2240"/>
                <a:gd name="T15" fmla="*/ 0 h 2700"/>
                <a:gd name="T16" fmla="*/ 821 w 2240"/>
                <a:gd name="T17" fmla="*/ 0 h 2700"/>
                <a:gd name="T18" fmla="*/ 631 w 2240"/>
                <a:gd name="T19" fmla="*/ 237 h 2700"/>
                <a:gd name="T20" fmla="*/ 630 w 2240"/>
                <a:gd name="T21" fmla="*/ 1838 h 2700"/>
                <a:gd name="T22" fmla="*/ 1122 w 2240"/>
                <a:gd name="T23" fmla="*/ 2413 h 2700"/>
                <a:gd name="T24" fmla="*/ 1602 w 2240"/>
                <a:gd name="T25" fmla="*/ 1838 h 2700"/>
                <a:gd name="T26" fmla="*/ 1603 w 2240"/>
                <a:gd name="T27" fmla="*/ 237 h 2700"/>
                <a:gd name="T28" fmla="*/ 1427 w 2240"/>
                <a:gd name="T29" fmla="*/ 0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0" h="2700">
                  <a:moveTo>
                    <a:pt x="1427" y="0"/>
                  </a:moveTo>
                  <a:cubicBezTo>
                    <a:pt x="2240" y="0"/>
                    <a:pt x="2240" y="0"/>
                    <a:pt x="2240" y="0"/>
                  </a:cubicBezTo>
                  <a:cubicBezTo>
                    <a:pt x="2240" y="0"/>
                    <a:pt x="2068" y="95"/>
                    <a:pt x="2068" y="237"/>
                  </a:cubicBezTo>
                  <a:cubicBezTo>
                    <a:pt x="2068" y="238"/>
                    <a:pt x="2067" y="1838"/>
                    <a:pt x="2067" y="1838"/>
                  </a:cubicBezTo>
                  <a:cubicBezTo>
                    <a:pt x="2067" y="2494"/>
                    <a:pt x="1501" y="2700"/>
                    <a:pt x="1122" y="2700"/>
                  </a:cubicBezTo>
                  <a:cubicBezTo>
                    <a:pt x="750" y="2700"/>
                    <a:pt x="166" y="2491"/>
                    <a:pt x="166" y="1838"/>
                  </a:cubicBezTo>
                  <a:cubicBezTo>
                    <a:pt x="166" y="237"/>
                    <a:pt x="166" y="237"/>
                    <a:pt x="166" y="237"/>
                  </a:cubicBezTo>
                  <a:cubicBezTo>
                    <a:pt x="166" y="94"/>
                    <a:pt x="0" y="0"/>
                    <a:pt x="0" y="0"/>
                  </a:cubicBezTo>
                  <a:cubicBezTo>
                    <a:pt x="821" y="0"/>
                    <a:pt x="821" y="0"/>
                    <a:pt x="821" y="0"/>
                  </a:cubicBezTo>
                  <a:cubicBezTo>
                    <a:pt x="821" y="0"/>
                    <a:pt x="631" y="94"/>
                    <a:pt x="631" y="237"/>
                  </a:cubicBezTo>
                  <a:cubicBezTo>
                    <a:pt x="630" y="1838"/>
                    <a:pt x="630" y="1838"/>
                    <a:pt x="630" y="1838"/>
                  </a:cubicBezTo>
                  <a:cubicBezTo>
                    <a:pt x="630" y="2178"/>
                    <a:pt x="856" y="2412"/>
                    <a:pt x="1122" y="2413"/>
                  </a:cubicBezTo>
                  <a:cubicBezTo>
                    <a:pt x="1388" y="2414"/>
                    <a:pt x="1602" y="2174"/>
                    <a:pt x="1602" y="1838"/>
                  </a:cubicBezTo>
                  <a:cubicBezTo>
                    <a:pt x="1603" y="237"/>
                    <a:pt x="1603" y="237"/>
                    <a:pt x="1603" y="237"/>
                  </a:cubicBezTo>
                  <a:cubicBezTo>
                    <a:pt x="1603" y="94"/>
                    <a:pt x="1427" y="0"/>
                    <a:pt x="14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36" name="Freeform 41">
              <a:extLst>
                <a:ext uri="{FF2B5EF4-FFF2-40B4-BE49-F238E27FC236}">
                  <a16:creationId xmlns:a16="http://schemas.microsoft.com/office/drawing/2014/main" id="{4A7819A2-BBC8-42A0-B3F4-F6090BDCA2A4}"/>
                </a:ext>
              </a:extLst>
            </p:cNvPr>
            <p:cNvSpPr>
              <a:spLocks/>
            </p:cNvSpPr>
            <p:nvPr userDrawn="1"/>
          </p:nvSpPr>
          <p:spPr bwMode="gray">
            <a:xfrm>
              <a:off x="8604251" y="396753"/>
              <a:ext cx="130175" cy="211073"/>
            </a:xfrm>
            <a:custGeom>
              <a:avLst/>
              <a:gdLst>
                <a:gd name="T0" fmla="*/ 1467 w 1707"/>
                <a:gd name="T1" fmla="*/ 479 h 2755"/>
                <a:gd name="T2" fmla="*/ 1019 w 1707"/>
                <a:gd name="T3" fmla="*/ 276 h 2755"/>
                <a:gd name="T4" fmla="*/ 504 w 1707"/>
                <a:gd name="T5" fmla="*/ 677 h 2755"/>
                <a:gd name="T6" fmla="*/ 995 w 1707"/>
                <a:gd name="T7" fmla="*/ 1174 h 2755"/>
                <a:gd name="T8" fmla="*/ 1705 w 1707"/>
                <a:gd name="T9" fmla="*/ 1974 h 2755"/>
                <a:gd name="T10" fmla="*/ 651 w 1707"/>
                <a:gd name="T11" fmla="*/ 2755 h 2755"/>
                <a:gd name="T12" fmla="*/ 155 w 1707"/>
                <a:gd name="T13" fmla="*/ 2686 h 2755"/>
                <a:gd name="T14" fmla="*/ 0 w 1707"/>
                <a:gd name="T15" fmla="*/ 2177 h 2755"/>
                <a:gd name="T16" fmla="*/ 658 w 1707"/>
                <a:gd name="T17" fmla="*/ 2466 h 2755"/>
                <a:gd name="T18" fmla="*/ 1252 w 1707"/>
                <a:gd name="T19" fmla="*/ 2030 h 2755"/>
                <a:gd name="T20" fmla="*/ 46 w 1707"/>
                <a:gd name="T21" fmla="*/ 731 h 2755"/>
                <a:gd name="T22" fmla="*/ 973 w 1707"/>
                <a:gd name="T23" fmla="*/ 0 h 2755"/>
                <a:gd name="T24" fmla="*/ 1467 w 1707"/>
                <a:gd name="T25" fmla="*/ 69 h 2755"/>
                <a:gd name="T26" fmla="*/ 1467 w 1707"/>
                <a:gd name="T27" fmla="*/ 479 h 27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07" h="2755">
                  <a:moveTo>
                    <a:pt x="1467" y="479"/>
                  </a:moveTo>
                  <a:cubicBezTo>
                    <a:pt x="1467" y="479"/>
                    <a:pt x="1352" y="277"/>
                    <a:pt x="1019" y="276"/>
                  </a:cubicBezTo>
                  <a:cubicBezTo>
                    <a:pt x="686" y="275"/>
                    <a:pt x="505" y="450"/>
                    <a:pt x="504" y="677"/>
                  </a:cubicBezTo>
                  <a:cubicBezTo>
                    <a:pt x="503" y="934"/>
                    <a:pt x="696" y="1031"/>
                    <a:pt x="995" y="1174"/>
                  </a:cubicBezTo>
                  <a:cubicBezTo>
                    <a:pt x="1279" y="1311"/>
                    <a:pt x="1707" y="1499"/>
                    <a:pt x="1705" y="1974"/>
                  </a:cubicBezTo>
                  <a:cubicBezTo>
                    <a:pt x="1704" y="2399"/>
                    <a:pt x="1327" y="2755"/>
                    <a:pt x="651" y="2755"/>
                  </a:cubicBezTo>
                  <a:cubicBezTo>
                    <a:pt x="442" y="2754"/>
                    <a:pt x="155" y="2686"/>
                    <a:pt x="155" y="2686"/>
                  </a:cubicBezTo>
                  <a:cubicBezTo>
                    <a:pt x="0" y="2177"/>
                    <a:pt x="0" y="2177"/>
                    <a:pt x="0" y="2177"/>
                  </a:cubicBezTo>
                  <a:cubicBezTo>
                    <a:pt x="143" y="2316"/>
                    <a:pt x="397" y="2466"/>
                    <a:pt x="658" y="2466"/>
                  </a:cubicBezTo>
                  <a:cubicBezTo>
                    <a:pt x="929" y="2466"/>
                    <a:pt x="1252" y="2298"/>
                    <a:pt x="1252" y="2030"/>
                  </a:cubicBezTo>
                  <a:cubicBezTo>
                    <a:pt x="1252" y="1512"/>
                    <a:pt x="46" y="1598"/>
                    <a:pt x="46" y="731"/>
                  </a:cubicBezTo>
                  <a:cubicBezTo>
                    <a:pt x="46" y="433"/>
                    <a:pt x="254" y="0"/>
                    <a:pt x="973" y="0"/>
                  </a:cubicBezTo>
                  <a:cubicBezTo>
                    <a:pt x="1207" y="0"/>
                    <a:pt x="1467" y="69"/>
                    <a:pt x="1467" y="69"/>
                  </a:cubicBezTo>
                  <a:lnTo>
                    <a:pt x="1467" y="4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grpSp>
      <p:sp>
        <p:nvSpPr>
          <p:cNvPr id="6" name="Slide Number Placeholder 5"/>
          <p:cNvSpPr>
            <a:spLocks noGrp="1"/>
          </p:cNvSpPr>
          <p:nvPr>
            <p:ph type="sldNum" sz="quarter" idx="4"/>
          </p:nvPr>
        </p:nvSpPr>
        <p:spPr>
          <a:xfrm>
            <a:off x="4302000" y="4877481"/>
            <a:ext cx="540000" cy="123111"/>
          </a:xfrm>
          <a:prstGeom prst="rect">
            <a:avLst/>
          </a:prstGeom>
        </p:spPr>
        <p:txBody>
          <a:bodyPr vert="horz" lIns="0" tIns="0" rIns="0" bIns="0" rtlCol="0" anchor="ctr">
            <a:spAutoFit/>
          </a:bodyPr>
          <a:lstStyle>
            <a:lvl1pPr algn="ctr">
              <a:defRPr sz="800">
                <a:solidFill>
                  <a:schemeClr val="tx1"/>
                </a:solidFill>
                <a:latin typeface="+mn-lt"/>
              </a:defRPr>
            </a:lvl1pPr>
          </a:lstStyle>
          <a:p>
            <a:fld id="{4D029D89-7B63-4C94-AD4D-2E4D6BB83637}" type="slidenum">
              <a:rPr kumimoji="1" lang="ja-JP" altLang="en-US" smtClean="0"/>
              <a:pPr/>
              <a:t>‹#›</a:t>
            </a:fld>
            <a:endParaRPr kumimoji="1" lang="ja-JP" altLang="en-US"/>
          </a:p>
        </p:txBody>
      </p:sp>
      <p:sp>
        <p:nvSpPr>
          <p:cNvPr id="16" name="TextBox 17">
            <a:extLst>
              <a:ext uri="{FF2B5EF4-FFF2-40B4-BE49-F238E27FC236}">
                <a16:creationId xmlns:a16="http://schemas.microsoft.com/office/drawing/2014/main" id="{4E3EC126-56B1-4F4A-9386-FAD6F656AFB4}"/>
              </a:ext>
            </a:extLst>
          </p:cNvPr>
          <p:cNvSpPr txBox="1"/>
          <p:nvPr userDrawn="1"/>
        </p:nvSpPr>
        <p:spPr>
          <a:xfrm>
            <a:off x="7984067" y="4891390"/>
            <a:ext cx="935568" cy="107722"/>
          </a:xfrm>
          <a:prstGeom prst="rect">
            <a:avLst/>
          </a:prstGeom>
          <a:noFill/>
        </p:spPr>
        <p:txBody>
          <a:bodyPr wrap="square" lIns="0" tIns="0" rIns="0" bIns="0" rtlCol="0" anchor="b" anchorCtr="0">
            <a:spAutoFit/>
          </a:bodyPr>
          <a:lstStyle/>
          <a:p>
            <a:pPr marL="0" algn="r" defTabSz="457200" rtl="0" eaLnBrk="1" latinLnBrk="0" hangingPunct="1"/>
            <a:r>
              <a:rPr kumimoji="1" lang="en-GB" sz="700" kern="1200" dirty="0">
                <a:solidFill>
                  <a:schemeClr val="tx1"/>
                </a:solidFill>
                <a:latin typeface="+mn-lt"/>
                <a:ea typeface="+mn-ea"/>
                <a:cs typeface="+mn-cs"/>
              </a:rPr>
              <a:t>© FUJITSU 2022</a:t>
            </a:r>
          </a:p>
        </p:txBody>
      </p:sp>
      <p:sp>
        <p:nvSpPr>
          <p:cNvPr id="22" name="Rounded Rectangle 21">
            <a:extLst>
              <a:ext uri="{FF2B5EF4-FFF2-40B4-BE49-F238E27FC236}">
                <a16:creationId xmlns:a16="http://schemas.microsoft.com/office/drawing/2014/main" id="{13748757-52CE-4075-9282-24C8327AF529}"/>
              </a:ext>
            </a:extLst>
          </p:cNvPr>
          <p:cNvSpPr/>
          <p:nvPr userDrawn="1"/>
        </p:nvSpPr>
        <p:spPr bwMode="black">
          <a:xfrm>
            <a:off x="231776" y="4911725"/>
            <a:ext cx="1228724" cy="141161"/>
          </a:xfrm>
          <a:prstGeom prst="roundRect">
            <a:avLst>
              <a:gd name="adj" fmla="val 50000"/>
            </a:avLst>
          </a:prstGeom>
          <a:noFill/>
          <a:ln w="6350" cap="flat" cmpd="sng" algn="ctr">
            <a:solidFill>
              <a:schemeClr val="tx1"/>
            </a:solid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marL="0" marR="0" lvl="0" indent="0" algn="ctr" defTabSz="1218673" rtl="0" eaLnBrk="1" fontAlgn="ctr" latinLnBrk="0" hangingPunct="1">
              <a:lnSpc>
                <a:spcPct val="100000"/>
              </a:lnSpc>
              <a:spcBef>
                <a:spcPct val="0"/>
              </a:spcBef>
              <a:spcAft>
                <a:spcPct val="0"/>
              </a:spcAft>
              <a:buClrTx/>
              <a:buSzTx/>
              <a:buFontTx/>
              <a:buNone/>
              <a:tabLst/>
              <a:defRPr/>
            </a:pPr>
            <a:r>
              <a:rPr kumimoji="1" lang="en-GB" altLang="ja-JP" sz="700" b="0" i="0" u="none" strike="noStrike" kern="1200" cap="none" spc="0" normalizeH="0" baseline="0" noProof="0" dirty="0">
                <a:ln>
                  <a:noFill/>
                </a:ln>
                <a:solidFill>
                  <a:srgbClr val="000000"/>
                </a:solidFill>
                <a:effectLst/>
                <a:uLnTx/>
                <a:uFillTx/>
                <a:latin typeface="Arial"/>
                <a:ea typeface="+mn-ea"/>
                <a:cs typeface="+mn-cs"/>
              </a:rPr>
              <a:t>Fujitsu-Confidential-In-Trust</a:t>
            </a:r>
            <a:endParaRPr kumimoji="1" lang="en-US" altLang="ja-JP" sz="7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836283617"/>
      </p:ext>
    </p:extLst>
  </p:cSld>
  <p:clrMap bg1="lt1" tx1="dk1" bg2="lt2" tx2="dk2" accent1="accent1" accent2="accent2" accent3="accent3" accent4="accent4" accent5="accent5" accent6="accent6" hlink="hlink" folHlink="folHlink"/>
  <p:sldLayoutIdLst>
    <p:sldLayoutId id="2147483788" r:id="rId1"/>
    <p:sldLayoutId id="2147483762" r:id="rId2"/>
    <p:sldLayoutId id="2147483763" r:id="rId3"/>
    <p:sldLayoutId id="2147483764" r:id="rId4"/>
    <p:sldLayoutId id="2147483779" r:id="rId5"/>
    <p:sldLayoutId id="2147483765" r:id="rId6"/>
    <p:sldLayoutId id="2147483766" r:id="rId7"/>
    <p:sldLayoutId id="2147483767" r:id="rId8"/>
    <p:sldLayoutId id="2147483768" r:id="rId9"/>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685800" rtl="0" eaLnBrk="1" latinLnBrk="0" hangingPunct="1">
        <a:lnSpc>
          <a:spcPct val="90000"/>
        </a:lnSpc>
        <a:spcBef>
          <a:spcPct val="0"/>
        </a:spcBef>
        <a:buNone/>
        <a:defRPr kumimoji="1" sz="2800" b="1" kern="1200">
          <a:solidFill>
            <a:schemeClr val="bg1"/>
          </a:solidFill>
          <a:latin typeface="+mj-lt"/>
          <a:ea typeface="+mj-ea"/>
          <a:cs typeface="+mj-cs"/>
        </a:defRPr>
      </a:lvl1pPr>
    </p:titleStyle>
    <p:bodyStyle>
      <a:lvl1pPr marL="252413" indent="-252413" algn="l" defTabSz="685800" rtl="0" eaLnBrk="1" latinLnBrk="0" hangingPunct="1">
        <a:lnSpc>
          <a:spcPct val="90000"/>
        </a:lnSpc>
        <a:spcBef>
          <a:spcPts val="0"/>
        </a:spcBef>
        <a:spcAft>
          <a:spcPts val="600"/>
        </a:spcAft>
        <a:buClr>
          <a:srgbClr val="EA0000"/>
        </a:buClr>
        <a:buSzPct val="120000"/>
        <a:buFont typeface="Arial" panose="020B0604020202020204" pitchFamily="34" charset="0"/>
        <a:buChar char="●"/>
        <a:defRPr kumimoji="1" lang="en-US" sz="2400" kern="1200" dirty="0" smtClean="0">
          <a:solidFill>
            <a:schemeClr val="tx1"/>
          </a:solidFill>
          <a:latin typeface="+mn-lt"/>
          <a:ea typeface="+mn-ea"/>
          <a:cs typeface="+mn-cs"/>
        </a:defRPr>
      </a:lvl1pPr>
      <a:lvl2pPr marL="533400" indent="-225425" algn="l" defTabSz="685800" rtl="0" eaLnBrk="1" latinLnBrk="0" hangingPunct="1">
        <a:lnSpc>
          <a:spcPct val="90000"/>
        </a:lnSpc>
        <a:spcBef>
          <a:spcPts val="0"/>
        </a:spcBef>
        <a:spcAft>
          <a:spcPts val="600"/>
        </a:spcAft>
        <a:buClr>
          <a:srgbClr val="FF8000"/>
        </a:buClr>
        <a:buSzPct val="120000"/>
        <a:buFont typeface="Corbel" panose="020B0503020204020204" pitchFamily="34" charset="0"/>
        <a:buChar char="○"/>
        <a:defRPr kumimoji="1" lang="en-US" sz="2000" kern="1200" dirty="0" smtClean="0">
          <a:solidFill>
            <a:schemeClr val="tx1"/>
          </a:solidFill>
          <a:latin typeface="+mn-lt"/>
          <a:ea typeface="+mn-ea"/>
          <a:cs typeface="+mn-cs"/>
        </a:defRPr>
      </a:lvl2pPr>
      <a:lvl3pPr marL="868363" indent="-198438" algn="l" defTabSz="685800" rtl="0" eaLnBrk="1" latinLnBrk="0" hangingPunct="1">
        <a:lnSpc>
          <a:spcPct val="90000"/>
        </a:lnSpc>
        <a:spcBef>
          <a:spcPts val="0"/>
        </a:spcBef>
        <a:spcAft>
          <a:spcPts val="600"/>
        </a:spcAft>
        <a:buClr>
          <a:schemeClr val="tx1">
            <a:lumMod val="50000"/>
            <a:lumOff val="50000"/>
          </a:schemeClr>
        </a:buClr>
        <a:buSzPct val="120000"/>
        <a:buFont typeface="Corbel" panose="020B0503020204020204" pitchFamily="34" charset="0"/>
        <a:buChar char="○"/>
        <a:defRPr kumimoji="1" lang="en-US" sz="1800" kern="1200" dirty="0" smtClean="0">
          <a:solidFill>
            <a:schemeClr val="tx1"/>
          </a:solidFill>
          <a:latin typeface="+mn-lt"/>
          <a:ea typeface="+mn-ea"/>
          <a:cs typeface="+mn-cs"/>
        </a:defRPr>
      </a:lvl3pPr>
      <a:lvl4pPr marL="1203325" indent="-193675" algn="l" defTabSz="685800" rtl="0" eaLnBrk="1" latinLnBrk="0" hangingPunct="1">
        <a:lnSpc>
          <a:spcPct val="90000"/>
        </a:lnSpc>
        <a:spcBef>
          <a:spcPts val="0"/>
        </a:spcBef>
        <a:spcAft>
          <a:spcPts val="600"/>
        </a:spcAft>
        <a:buClr>
          <a:schemeClr val="bg1">
            <a:lumMod val="50000"/>
          </a:schemeClr>
        </a:buClr>
        <a:buSzPct val="120000"/>
        <a:buFont typeface="Arial" panose="020B0604020202020204" pitchFamily="34" charset="0"/>
        <a:buChar char="●"/>
        <a:defRPr kumimoji="1" lang="en-US" sz="1600" kern="1200" dirty="0" smtClean="0">
          <a:solidFill>
            <a:schemeClr val="tx1"/>
          </a:solidFill>
          <a:latin typeface="+mn-lt"/>
          <a:ea typeface="+mn-ea"/>
          <a:cs typeface="+mn-cs"/>
        </a:defRPr>
      </a:lvl4pPr>
      <a:lvl5pPr marL="1543050" indent="-171450" algn="l" defTabSz="685800" rtl="0" eaLnBrk="1" latinLnBrk="0" hangingPunct="1">
        <a:lnSpc>
          <a:spcPct val="90000"/>
        </a:lnSpc>
        <a:spcBef>
          <a:spcPts val="375"/>
        </a:spcBef>
        <a:buClr>
          <a:schemeClr val="bg1">
            <a:lumMod val="50000"/>
          </a:schemeClr>
        </a:buClr>
        <a:buFontTx/>
        <a:buBlip>
          <a:blip r:embed="rId12"/>
        </a:buBlip>
        <a:defRPr kumimoji="1" sz="16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Clr>
          <a:schemeClr val="bg1">
            <a:lumMod val="50000"/>
          </a:schemeClr>
        </a:buClr>
        <a:buFontTx/>
        <a:buBlip>
          <a:blip r:embed="rId12"/>
        </a:buBlip>
        <a:defRPr kumimoji="1" sz="16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Clr>
          <a:schemeClr val="bg1">
            <a:lumMod val="50000"/>
          </a:schemeClr>
        </a:buClr>
        <a:buFont typeface="Arial" panose="020B0604020202020204" pitchFamily="34" charset="0"/>
        <a:buChar char="–"/>
        <a:defRPr kumimoji="1" sz="16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Clr>
          <a:schemeClr val="bg1">
            <a:lumMod val="50000"/>
          </a:schemeClr>
        </a:buClr>
        <a:buFont typeface="Arial" panose="020B0604020202020204" pitchFamily="34" charset="0"/>
        <a:buChar char="–"/>
        <a:defRPr kumimoji="1" sz="16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Clr>
          <a:schemeClr val="bg1">
            <a:lumMod val="50000"/>
          </a:schemeClr>
        </a:buClr>
        <a:buFont typeface="Arial" panose="020B0604020202020204" pitchFamily="34" charset="0"/>
        <a:buChar char="–"/>
        <a:defRPr kumimoji="1" sz="160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0">
          <p15:clr>
            <a:srgbClr val="F26B43"/>
          </p15:clr>
        </p15:guide>
        <p15:guide id="2" pos="146">
          <p15:clr>
            <a:srgbClr val="F26B43"/>
          </p15:clr>
        </p15:guide>
        <p15:guide id="4" pos="5612">
          <p15:clr>
            <a:srgbClr val="F26B43"/>
          </p15:clr>
        </p15:guide>
        <p15:guide id="5" orient="horz" pos="3094">
          <p15:clr>
            <a:srgbClr val="F26B43"/>
          </p15:clr>
        </p15:guide>
        <p15:guide id="6" orient="horz" pos="145">
          <p15:clr>
            <a:srgbClr val="F26B43"/>
          </p15:clr>
        </p15:guide>
        <p15:guide id="7" orient="horz" pos="599">
          <p15:clr>
            <a:srgbClr val="F26B43"/>
          </p15:clr>
        </p15:guide>
        <p15:guide id="8" orient="horz" pos="2987">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fujitsu.com/global/about/resources/news/press-releases/2022/0303-01.html" TargetMode="Externa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www.fujitsu.com/uk/news/pr/2022/06/fujitsu-commits-to-the-uk-s-science-and-technology-superpower-potential.html" TargetMode="External"/><Relationship Id="rId7" Type="http://schemas.openxmlformats.org/officeDocument/2006/relationships/hyperlink" Target="https://www.fujitsu.com/global/about/resources/news/press-releases/2020/0824-01.html" TargetMode="External"/><Relationship Id="rId2" Type="http://schemas.openxmlformats.org/officeDocument/2006/relationships/hyperlink" Target="https://www.fujitsu.com/global/about/resources/news/press-releases/2022/0303-01.html" TargetMode="External"/><Relationship Id="rId1" Type="http://schemas.openxmlformats.org/officeDocument/2006/relationships/slideLayout" Target="../slideLayouts/slideLayout3.xml"/><Relationship Id="rId6" Type="http://schemas.openxmlformats.org/officeDocument/2006/relationships/hyperlink" Target="https://www.fujitsu.com/global/about/resources/news/press-releases/2019/1024-01.html" TargetMode="External"/><Relationship Id="rId5" Type="http://schemas.openxmlformats.org/officeDocument/2006/relationships/hyperlink" Target="https://www.fujitsu.com/global/about/resources/news/press-releases/2021/0623-01.html" TargetMode="External"/><Relationship Id="rId4" Type="http://schemas.openxmlformats.org/officeDocument/2006/relationships/hyperlink" Target="https://www.fujitsu.com/global/about/resources/case-studies/vision/gov-uk/#article-sec-prospect"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BCB89-1CB1-4B1C-B565-2D5D6166475E}"/>
              </a:ext>
            </a:extLst>
          </p:cNvPr>
          <p:cNvSpPr>
            <a:spLocks noGrp="1"/>
          </p:cNvSpPr>
          <p:nvPr>
            <p:ph type="ctrTitle"/>
          </p:nvPr>
        </p:nvSpPr>
        <p:spPr>
          <a:xfrm>
            <a:off x="234000" y="961007"/>
            <a:ext cx="3492180" cy="1551194"/>
          </a:xfrm>
        </p:spPr>
        <p:txBody>
          <a:bodyPr/>
          <a:lstStyle/>
          <a:p>
            <a:r>
              <a:rPr lang="en-GB" sz="2800" dirty="0">
                <a:solidFill>
                  <a:schemeClr val="bg2"/>
                </a:solidFill>
                <a:latin typeface="Fujitsu Infinity Pro" pitchFamily="2" charset="0"/>
              </a:rPr>
              <a:t>Revolutionising decision-making for individuals and organisations</a:t>
            </a:r>
          </a:p>
        </p:txBody>
      </p:sp>
      <p:sp>
        <p:nvSpPr>
          <p:cNvPr id="3" name="Subtitle 2">
            <a:extLst>
              <a:ext uri="{FF2B5EF4-FFF2-40B4-BE49-F238E27FC236}">
                <a16:creationId xmlns:a16="http://schemas.microsoft.com/office/drawing/2014/main" id="{73734CF5-691C-450F-8FC6-2E95E3DD097D}"/>
              </a:ext>
            </a:extLst>
          </p:cNvPr>
          <p:cNvSpPr>
            <a:spLocks noGrp="1"/>
          </p:cNvSpPr>
          <p:nvPr>
            <p:ph type="subTitle" idx="1"/>
          </p:nvPr>
        </p:nvSpPr>
        <p:spPr>
          <a:xfrm>
            <a:off x="234000" y="2914800"/>
            <a:ext cx="2880000" cy="803760"/>
          </a:xfrm>
        </p:spPr>
        <p:txBody>
          <a:bodyPr/>
          <a:lstStyle/>
          <a:p>
            <a:r>
              <a:rPr lang="en-US" dirty="0">
                <a:solidFill>
                  <a:schemeClr val="bg2"/>
                </a:solidFill>
                <a:latin typeface="Fujitsu Infinity Pro" pitchFamily="2" charset="0"/>
              </a:rPr>
              <a:t>Dr Keith Dear</a:t>
            </a:r>
          </a:p>
          <a:p>
            <a:r>
              <a:rPr lang="en-US" dirty="0">
                <a:solidFill>
                  <a:schemeClr val="bg2"/>
                </a:solidFill>
                <a:latin typeface="Fujitsu Infinity Pro" pitchFamily="2" charset="0"/>
              </a:rPr>
              <a:t>DT Hub Gemini Call </a:t>
            </a:r>
          </a:p>
          <a:p>
            <a:r>
              <a:rPr lang="en-US" dirty="0">
                <a:solidFill>
                  <a:schemeClr val="bg2"/>
                </a:solidFill>
                <a:latin typeface="Fujitsu Infinity Pro" pitchFamily="2" charset="0"/>
              </a:rPr>
              <a:t>18</a:t>
            </a:r>
            <a:r>
              <a:rPr lang="en-US" baseline="30000" dirty="0">
                <a:solidFill>
                  <a:schemeClr val="bg2"/>
                </a:solidFill>
                <a:latin typeface="Fujitsu Infinity Pro" pitchFamily="2" charset="0"/>
              </a:rPr>
              <a:t>th</a:t>
            </a:r>
            <a:r>
              <a:rPr lang="en-US" dirty="0">
                <a:solidFill>
                  <a:schemeClr val="bg2"/>
                </a:solidFill>
                <a:latin typeface="Fujitsu Infinity Pro" pitchFamily="2" charset="0"/>
              </a:rPr>
              <a:t> October 2022</a:t>
            </a:r>
            <a:endParaRPr lang="en-GB" dirty="0">
              <a:solidFill>
                <a:schemeClr val="bg2"/>
              </a:solidFill>
              <a:latin typeface="Fujitsu Infinity Pro" pitchFamily="2" charset="0"/>
            </a:endParaRPr>
          </a:p>
        </p:txBody>
      </p:sp>
    </p:spTree>
    <p:extLst>
      <p:ext uri="{BB962C8B-B14F-4D97-AF65-F5344CB8AC3E}">
        <p14:creationId xmlns:p14="http://schemas.microsoft.com/office/powerpoint/2010/main" val="242049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9281F-6C69-48C0-A933-67D70FD7EA43}"/>
              </a:ext>
            </a:extLst>
          </p:cNvPr>
          <p:cNvSpPr>
            <a:spLocks noGrp="1"/>
          </p:cNvSpPr>
          <p:nvPr>
            <p:ph type="title"/>
          </p:nvPr>
        </p:nvSpPr>
        <p:spPr/>
        <p:txBody>
          <a:bodyPr/>
          <a:lstStyle/>
          <a:p>
            <a:r>
              <a:rPr lang="en-GB" dirty="0">
                <a:latin typeface="Fujitsu Infinity Pro Bold" pitchFamily="2" charset="0"/>
              </a:rPr>
              <a:t>Background</a:t>
            </a:r>
          </a:p>
        </p:txBody>
      </p:sp>
      <p:sp>
        <p:nvSpPr>
          <p:cNvPr id="8" name="Text Placeholder 3">
            <a:extLst>
              <a:ext uri="{FF2B5EF4-FFF2-40B4-BE49-F238E27FC236}">
                <a16:creationId xmlns:a16="http://schemas.microsoft.com/office/drawing/2014/main" id="{3A8B01A7-499C-4B10-915A-1E5A33F611E6}"/>
              </a:ext>
            </a:extLst>
          </p:cNvPr>
          <p:cNvSpPr txBox="1">
            <a:spLocks/>
          </p:cNvSpPr>
          <p:nvPr/>
        </p:nvSpPr>
        <p:spPr>
          <a:xfrm>
            <a:off x="229767" y="783846"/>
            <a:ext cx="5511075" cy="4296561"/>
          </a:xfrm>
          <a:prstGeom prst="rect">
            <a:avLst/>
          </a:prstGeom>
        </p:spPr>
        <p:txBody>
          <a:bodyPr wrap="square" lIns="0" tIns="0" rIns="0" bIns="0">
            <a:spAutoFit/>
          </a:bodyPr>
          <a:lstStyle>
            <a:lvl1pPr marL="252413" indent="-252413" algn="l" defTabSz="685800" rtl="0" eaLnBrk="1" latinLnBrk="0" hangingPunct="1">
              <a:lnSpc>
                <a:spcPct val="90000"/>
              </a:lnSpc>
              <a:spcBef>
                <a:spcPts val="0"/>
              </a:spcBef>
              <a:spcAft>
                <a:spcPts val="600"/>
              </a:spcAft>
              <a:buClr>
                <a:srgbClr val="008224"/>
              </a:buClr>
              <a:buSzPct val="120000"/>
              <a:buFont typeface="Arial" panose="020B0604020202020204" pitchFamily="34" charset="0"/>
              <a:buChar char="●"/>
              <a:defRPr kumimoji="1" lang="en-US" sz="2400" kern="1200">
                <a:solidFill>
                  <a:schemeClr val="tx1"/>
                </a:solidFill>
                <a:latin typeface="+mn-lt"/>
                <a:ea typeface="+mn-ea"/>
                <a:cs typeface="+mn-cs"/>
              </a:defRPr>
            </a:lvl1pPr>
            <a:lvl2pPr marL="533400" indent="-225425" algn="l" defTabSz="685800" rtl="0" eaLnBrk="1" latinLnBrk="0" hangingPunct="1">
              <a:lnSpc>
                <a:spcPct val="90000"/>
              </a:lnSpc>
              <a:spcBef>
                <a:spcPts val="0"/>
              </a:spcBef>
              <a:spcAft>
                <a:spcPts val="600"/>
              </a:spcAft>
              <a:buClr>
                <a:srgbClr val="61D600"/>
              </a:buClr>
              <a:buSzPct val="120000"/>
              <a:buFont typeface="Arial" panose="020B0604020202020204" pitchFamily="34" charset="0"/>
              <a:buChar char="●"/>
              <a:defRPr kumimoji="1" lang="en-US" sz="2000" kern="1200">
                <a:solidFill>
                  <a:schemeClr val="tx1"/>
                </a:solidFill>
                <a:latin typeface="+mn-lt"/>
                <a:ea typeface="+mn-ea"/>
                <a:cs typeface="+mn-cs"/>
              </a:defRPr>
            </a:lvl2pPr>
            <a:lvl3pPr marL="868363" indent="-198438" algn="l" defTabSz="685800" rtl="0" eaLnBrk="1" latinLnBrk="0" hangingPunct="1">
              <a:lnSpc>
                <a:spcPct val="90000"/>
              </a:lnSpc>
              <a:spcBef>
                <a:spcPts val="0"/>
              </a:spcBef>
              <a:spcAft>
                <a:spcPts val="600"/>
              </a:spcAft>
              <a:buClr>
                <a:srgbClr val="6D6E70"/>
              </a:buClr>
              <a:buSzPct val="120000"/>
              <a:buFont typeface="Arial" panose="020B0604020202020204" pitchFamily="34" charset="0"/>
              <a:buChar char="●"/>
              <a:defRPr kumimoji="1" lang="en-US" sz="1800" kern="1200">
                <a:solidFill>
                  <a:schemeClr val="tx1"/>
                </a:solidFill>
                <a:latin typeface="+mn-lt"/>
                <a:ea typeface="+mn-ea"/>
                <a:cs typeface="+mn-cs"/>
              </a:defRPr>
            </a:lvl3pPr>
            <a:lvl4pPr marL="1203325" indent="-193675" algn="l" defTabSz="685800" rtl="0" eaLnBrk="1" latinLnBrk="0" hangingPunct="1">
              <a:lnSpc>
                <a:spcPct val="90000"/>
              </a:lnSpc>
              <a:spcBef>
                <a:spcPts val="0"/>
              </a:spcBef>
              <a:spcAft>
                <a:spcPts val="600"/>
              </a:spcAft>
              <a:buClr>
                <a:schemeClr val="bg1">
                  <a:lumMod val="65000"/>
                </a:schemeClr>
              </a:buClr>
              <a:buSzPct val="120000"/>
              <a:buFont typeface="Arial" panose="020B0604020202020204" pitchFamily="34" charset="0"/>
              <a:buChar char="●"/>
              <a:defRPr kumimoji="1" lang="en-US" sz="16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chemeClr val="bg1">
                  <a:lumMod val="50000"/>
                </a:schemeClr>
              </a:buClr>
              <a:buFontTx/>
              <a:buBlip>
                <a:blip r:embed="rId2"/>
              </a:buBlip>
              <a:defRPr kumimoji="1" sz="16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Clr>
                <a:schemeClr val="bg1">
                  <a:lumMod val="50000"/>
                </a:schemeClr>
              </a:buClr>
              <a:buFontTx/>
              <a:buBlip>
                <a:blip r:embed="rId2"/>
              </a:buBlip>
              <a:defRPr kumimoji="1" sz="16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Clr>
                <a:schemeClr val="bg1">
                  <a:lumMod val="50000"/>
                </a:schemeClr>
              </a:buClr>
              <a:buFont typeface="Arial" panose="020B0604020202020204" pitchFamily="34" charset="0"/>
              <a:buChar char="–"/>
              <a:defRPr kumimoji="1" sz="16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Clr>
                <a:schemeClr val="bg1">
                  <a:lumMod val="50000"/>
                </a:schemeClr>
              </a:buClr>
              <a:buFont typeface="Arial" panose="020B0604020202020204" pitchFamily="34" charset="0"/>
              <a:buChar char="–"/>
              <a:defRPr kumimoji="1" sz="16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Clr>
                <a:schemeClr val="bg1">
                  <a:lumMod val="50000"/>
                </a:schemeClr>
              </a:buClr>
              <a:buFont typeface="Arial" panose="020B0604020202020204" pitchFamily="34" charset="0"/>
              <a:buChar char="–"/>
              <a:defRPr kumimoji="1" sz="1600" kern="1200">
                <a:solidFill>
                  <a:schemeClr val="tx1"/>
                </a:solidFill>
                <a:latin typeface="+mn-lt"/>
                <a:ea typeface="+mn-ea"/>
                <a:cs typeface="+mn-cs"/>
              </a:defRPr>
            </a:lvl9pPr>
          </a:lstStyle>
          <a:p>
            <a:r>
              <a:rPr lang="en-GB" sz="1600" dirty="0">
                <a:latin typeface="Fujitsu Infinity Pro" pitchFamily="2" charset="0"/>
              </a:rPr>
              <a:t>A rapid evolution of Digital Twin and cognitive technologies in the last year</a:t>
            </a:r>
          </a:p>
          <a:p>
            <a:pPr lvl="1"/>
            <a:r>
              <a:rPr lang="en-GB" sz="1200" dirty="0">
                <a:latin typeface="Fujitsu Infinity Pro" pitchFamily="2" charset="0"/>
              </a:rPr>
              <a:t>‘A revolution as profound as the introduction of the internet’</a:t>
            </a:r>
          </a:p>
          <a:p>
            <a:pPr lvl="1"/>
            <a:r>
              <a:rPr lang="en-GB" sz="1200" dirty="0">
                <a:latin typeface="Fujitsu Infinity Pro" pitchFamily="2" charset="0"/>
              </a:rPr>
              <a:t>Japan’s 6th Basic Plan for Innovation</a:t>
            </a:r>
          </a:p>
          <a:p>
            <a:pPr lvl="1"/>
            <a:r>
              <a:rPr lang="en-GB" sz="1200" dirty="0">
                <a:latin typeface="Fujitsu Infinity Pro" pitchFamily="2" charset="0"/>
              </a:rPr>
              <a:t>UK International Strategy’s integrated review  </a:t>
            </a:r>
          </a:p>
          <a:p>
            <a:pPr lvl="1"/>
            <a:r>
              <a:rPr lang="en-GB" sz="1200" dirty="0">
                <a:latin typeface="Fujitsu Infinity Pro" pitchFamily="2" charset="0"/>
              </a:rPr>
              <a:t>Digital Democracy at scale in a Brave New World</a:t>
            </a:r>
          </a:p>
          <a:p>
            <a:pPr lvl="1"/>
            <a:endParaRPr lang="en-GB" sz="1600" dirty="0">
              <a:latin typeface="Fujitsu Infinity Pro" pitchFamily="2" charset="0"/>
            </a:endParaRPr>
          </a:p>
          <a:p>
            <a:r>
              <a:rPr lang="en-US" sz="1600" dirty="0">
                <a:latin typeface="Fujitsu Infinity Pro" pitchFamily="2" charset="0"/>
              </a:rPr>
              <a:t>Barriers to practical deployment remain strong</a:t>
            </a:r>
          </a:p>
          <a:p>
            <a:pPr lvl="1"/>
            <a:r>
              <a:rPr lang="en-US" sz="1200" dirty="0">
                <a:latin typeface="Fujitsu Infinity Pro" pitchFamily="2" charset="0"/>
              </a:rPr>
              <a:t>Sharing relevant information in an inclusive yet effective manner</a:t>
            </a:r>
          </a:p>
          <a:p>
            <a:pPr lvl="1"/>
            <a:r>
              <a:rPr lang="en-US" sz="1200" dirty="0">
                <a:latin typeface="Fujitsu Infinity Pro" pitchFamily="2" charset="0"/>
              </a:rPr>
              <a:t>Taking into account differences of users and varying levels of digital literacy</a:t>
            </a:r>
          </a:p>
          <a:p>
            <a:pPr lvl="1"/>
            <a:r>
              <a:rPr lang="en-US" sz="1200" dirty="0">
                <a:latin typeface="Fujitsu Infinity Pro" pitchFamily="2" charset="0"/>
              </a:rPr>
              <a:t>Enabling faster and effective decision-making for individuals and organisations</a:t>
            </a:r>
          </a:p>
          <a:p>
            <a:pPr marL="307975" lvl="1" indent="0">
              <a:buNone/>
            </a:pPr>
            <a:endParaRPr lang="en-US" sz="1200" dirty="0">
              <a:latin typeface="Fujitsu Infinity Pro" pitchFamily="2" charset="0"/>
            </a:endParaRPr>
          </a:p>
          <a:p>
            <a:r>
              <a:rPr lang="en-US" sz="1600" dirty="0">
                <a:latin typeface="Fujitsu Infinity Pro" pitchFamily="2" charset="0"/>
              </a:rPr>
              <a:t>To change the world, Digital Twins can’t work alone</a:t>
            </a:r>
          </a:p>
          <a:p>
            <a:pPr lvl="1"/>
            <a:r>
              <a:rPr lang="en-US" sz="1200" dirty="0">
                <a:latin typeface="Fujitsu Infinity Pro" pitchFamily="2" charset="0"/>
              </a:rPr>
              <a:t>AI, High Performance Compute, strong visualisation, communications tools and more can form a perfect package if used appropriately</a:t>
            </a:r>
          </a:p>
          <a:p>
            <a:pPr lvl="1"/>
            <a:endParaRPr lang="en-GB" sz="1400" dirty="0">
              <a:latin typeface="Fujitsu Infinity Pro" pitchFamily="2" charset="0"/>
            </a:endParaRPr>
          </a:p>
        </p:txBody>
      </p:sp>
      <p:pic>
        <p:nvPicPr>
          <p:cNvPr id="1030" name="Picture 6" descr="ETAP Digital Twin | Design, Operation &amp; Automation | ETAP Digital Twin  Ecosystem">
            <a:extLst>
              <a:ext uri="{FF2B5EF4-FFF2-40B4-BE49-F238E27FC236}">
                <a16:creationId xmlns:a16="http://schemas.microsoft.com/office/drawing/2014/main" id="{A6D3A9DA-1CC5-4056-AAEE-1E19D48703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6630" y="612348"/>
            <a:ext cx="3918804" cy="3918804"/>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25F51FF3-548A-4DFA-A536-2F03DFC8ABE5}"/>
              </a:ext>
            </a:extLst>
          </p:cNvPr>
          <p:cNvSpPr>
            <a:spLocks noGrp="1"/>
          </p:cNvSpPr>
          <p:nvPr>
            <p:ph type="sldNum" sz="quarter" idx="12"/>
          </p:nvPr>
        </p:nvSpPr>
        <p:spPr/>
        <p:txBody>
          <a:bodyPr/>
          <a:lstStyle/>
          <a:p>
            <a:fld id="{4D029D89-7B63-4C94-AD4D-2E4D6BB83637}" type="slidenum">
              <a:rPr kumimoji="1" lang="ja-JP" altLang="en-US" smtClean="0"/>
              <a:t>2</a:t>
            </a:fld>
            <a:endParaRPr kumimoji="1" lang="ja-JP" altLang="en-US"/>
          </a:p>
        </p:txBody>
      </p:sp>
    </p:spTree>
    <p:extLst>
      <p:ext uri="{BB962C8B-B14F-4D97-AF65-F5344CB8AC3E}">
        <p14:creationId xmlns:p14="http://schemas.microsoft.com/office/powerpoint/2010/main" val="1946339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9281F-6C69-48C0-A933-67D70FD7EA43}"/>
              </a:ext>
            </a:extLst>
          </p:cNvPr>
          <p:cNvSpPr>
            <a:spLocks noGrp="1"/>
          </p:cNvSpPr>
          <p:nvPr>
            <p:ph type="title"/>
          </p:nvPr>
        </p:nvSpPr>
        <p:spPr/>
        <p:txBody>
          <a:bodyPr/>
          <a:lstStyle/>
          <a:p>
            <a:r>
              <a:rPr lang="en-GB" dirty="0">
                <a:latin typeface="Fujitsu Infinity Pro Bold" pitchFamily="2" charset="0"/>
              </a:rPr>
              <a:t>Kawasaki Tsunami Forecast</a:t>
            </a:r>
          </a:p>
        </p:txBody>
      </p:sp>
      <p:sp>
        <p:nvSpPr>
          <p:cNvPr id="4" name="Text Placeholder 3">
            <a:extLst>
              <a:ext uri="{FF2B5EF4-FFF2-40B4-BE49-F238E27FC236}">
                <a16:creationId xmlns:a16="http://schemas.microsoft.com/office/drawing/2014/main" id="{F2618263-59D7-415B-A34A-1ED28A1BFC39}"/>
              </a:ext>
            </a:extLst>
          </p:cNvPr>
          <p:cNvSpPr>
            <a:spLocks noGrp="1"/>
          </p:cNvSpPr>
          <p:nvPr>
            <p:ph type="body" sz="quarter" idx="14"/>
          </p:nvPr>
        </p:nvSpPr>
        <p:spPr>
          <a:xfrm>
            <a:off x="229766" y="812935"/>
            <a:ext cx="8834721" cy="852541"/>
          </a:xfrm>
        </p:spPr>
        <p:txBody>
          <a:bodyPr/>
          <a:lstStyle/>
          <a:p>
            <a:r>
              <a:rPr lang="en-GB" sz="1600" dirty="0">
                <a:latin typeface="Fujitsu Infinity Pro" pitchFamily="2" charset="0"/>
                <a:hlinkClick r:id="rId2"/>
              </a:rPr>
              <a:t>Fujitsu real-time tsunami flooding forecast app, including evacuation drill on March 12</a:t>
            </a:r>
            <a:r>
              <a:rPr lang="en-GB" sz="1600" baseline="30000" dirty="0">
                <a:latin typeface="Fujitsu Infinity Pro" pitchFamily="2" charset="0"/>
                <a:hlinkClick r:id="rId2"/>
              </a:rPr>
              <a:t>th</a:t>
            </a:r>
            <a:r>
              <a:rPr lang="en-GB" sz="1600" dirty="0">
                <a:latin typeface="Fujitsu Infinity Pro" pitchFamily="2" charset="0"/>
                <a:hlinkClick r:id="rId2"/>
              </a:rPr>
              <a:t> in Kawasaki, Japan</a:t>
            </a:r>
            <a:endParaRPr lang="en-GB" sz="1600" dirty="0">
              <a:latin typeface="Fujitsu Infinity Pro" pitchFamily="2" charset="0"/>
            </a:endParaRPr>
          </a:p>
          <a:p>
            <a:pPr marL="0" indent="0">
              <a:buNone/>
            </a:pPr>
            <a:endParaRPr lang="en-GB" dirty="0"/>
          </a:p>
        </p:txBody>
      </p:sp>
      <p:sp>
        <p:nvSpPr>
          <p:cNvPr id="8" name="Text Placeholder 3">
            <a:extLst>
              <a:ext uri="{FF2B5EF4-FFF2-40B4-BE49-F238E27FC236}">
                <a16:creationId xmlns:a16="http://schemas.microsoft.com/office/drawing/2014/main" id="{3A8B01A7-499C-4B10-915A-1E5A33F611E6}"/>
              </a:ext>
            </a:extLst>
          </p:cNvPr>
          <p:cNvSpPr txBox="1">
            <a:spLocks/>
          </p:cNvSpPr>
          <p:nvPr/>
        </p:nvSpPr>
        <p:spPr>
          <a:xfrm>
            <a:off x="229766" y="1556493"/>
            <a:ext cx="4342234" cy="3053144"/>
          </a:xfrm>
          <a:prstGeom prst="rect">
            <a:avLst/>
          </a:prstGeom>
        </p:spPr>
        <p:txBody>
          <a:bodyPr wrap="square" lIns="0" tIns="0" rIns="0" bIns="0">
            <a:spAutoFit/>
          </a:bodyPr>
          <a:lstStyle>
            <a:lvl1pPr marL="252413" indent="-252413" algn="l" defTabSz="685800" rtl="0" eaLnBrk="1" latinLnBrk="0" hangingPunct="1">
              <a:lnSpc>
                <a:spcPct val="90000"/>
              </a:lnSpc>
              <a:spcBef>
                <a:spcPts val="0"/>
              </a:spcBef>
              <a:spcAft>
                <a:spcPts val="600"/>
              </a:spcAft>
              <a:buClr>
                <a:srgbClr val="008224"/>
              </a:buClr>
              <a:buSzPct val="120000"/>
              <a:buFont typeface="Arial" panose="020B0604020202020204" pitchFamily="34" charset="0"/>
              <a:buChar char="●"/>
              <a:defRPr kumimoji="1" lang="en-US" sz="2400" kern="1200">
                <a:solidFill>
                  <a:schemeClr val="tx1"/>
                </a:solidFill>
                <a:latin typeface="+mn-lt"/>
                <a:ea typeface="+mn-ea"/>
                <a:cs typeface="+mn-cs"/>
              </a:defRPr>
            </a:lvl1pPr>
            <a:lvl2pPr marL="533400" indent="-225425" algn="l" defTabSz="685800" rtl="0" eaLnBrk="1" latinLnBrk="0" hangingPunct="1">
              <a:lnSpc>
                <a:spcPct val="90000"/>
              </a:lnSpc>
              <a:spcBef>
                <a:spcPts val="0"/>
              </a:spcBef>
              <a:spcAft>
                <a:spcPts val="600"/>
              </a:spcAft>
              <a:buClr>
                <a:srgbClr val="61D600"/>
              </a:buClr>
              <a:buSzPct val="120000"/>
              <a:buFont typeface="Arial" panose="020B0604020202020204" pitchFamily="34" charset="0"/>
              <a:buChar char="●"/>
              <a:defRPr kumimoji="1" lang="en-US" sz="2000" kern="1200">
                <a:solidFill>
                  <a:schemeClr val="tx1"/>
                </a:solidFill>
                <a:latin typeface="+mn-lt"/>
                <a:ea typeface="+mn-ea"/>
                <a:cs typeface="+mn-cs"/>
              </a:defRPr>
            </a:lvl2pPr>
            <a:lvl3pPr marL="868363" indent="-198438" algn="l" defTabSz="685800" rtl="0" eaLnBrk="1" latinLnBrk="0" hangingPunct="1">
              <a:lnSpc>
                <a:spcPct val="90000"/>
              </a:lnSpc>
              <a:spcBef>
                <a:spcPts val="0"/>
              </a:spcBef>
              <a:spcAft>
                <a:spcPts val="600"/>
              </a:spcAft>
              <a:buClr>
                <a:srgbClr val="6D6E70"/>
              </a:buClr>
              <a:buSzPct val="120000"/>
              <a:buFont typeface="Arial" panose="020B0604020202020204" pitchFamily="34" charset="0"/>
              <a:buChar char="●"/>
              <a:defRPr kumimoji="1" lang="en-US" sz="1800" kern="1200">
                <a:solidFill>
                  <a:schemeClr val="tx1"/>
                </a:solidFill>
                <a:latin typeface="+mn-lt"/>
                <a:ea typeface="+mn-ea"/>
                <a:cs typeface="+mn-cs"/>
              </a:defRPr>
            </a:lvl3pPr>
            <a:lvl4pPr marL="1203325" indent="-193675" algn="l" defTabSz="685800" rtl="0" eaLnBrk="1" latinLnBrk="0" hangingPunct="1">
              <a:lnSpc>
                <a:spcPct val="90000"/>
              </a:lnSpc>
              <a:spcBef>
                <a:spcPts val="0"/>
              </a:spcBef>
              <a:spcAft>
                <a:spcPts val="600"/>
              </a:spcAft>
              <a:buClr>
                <a:schemeClr val="bg1">
                  <a:lumMod val="65000"/>
                </a:schemeClr>
              </a:buClr>
              <a:buSzPct val="120000"/>
              <a:buFont typeface="Arial" panose="020B0604020202020204" pitchFamily="34" charset="0"/>
              <a:buChar char="●"/>
              <a:defRPr kumimoji="1" lang="en-US" sz="16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chemeClr val="bg1">
                  <a:lumMod val="50000"/>
                </a:schemeClr>
              </a:buClr>
              <a:buFontTx/>
              <a:buBlip>
                <a:blip r:embed="rId3"/>
              </a:buBlip>
              <a:defRPr kumimoji="1" sz="16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Clr>
                <a:schemeClr val="bg1">
                  <a:lumMod val="50000"/>
                </a:schemeClr>
              </a:buClr>
              <a:buFontTx/>
              <a:buBlip>
                <a:blip r:embed="rId3"/>
              </a:buBlip>
              <a:defRPr kumimoji="1" sz="16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Clr>
                <a:schemeClr val="bg1">
                  <a:lumMod val="50000"/>
                </a:schemeClr>
              </a:buClr>
              <a:buFont typeface="Arial" panose="020B0604020202020204" pitchFamily="34" charset="0"/>
              <a:buChar char="–"/>
              <a:defRPr kumimoji="1" sz="16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Clr>
                <a:schemeClr val="bg1">
                  <a:lumMod val="50000"/>
                </a:schemeClr>
              </a:buClr>
              <a:buFont typeface="Arial" panose="020B0604020202020204" pitchFamily="34" charset="0"/>
              <a:buChar char="–"/>
              <a:defRPr kumimoji="1" sz="16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Clr>
                <a:schemeClr val="bg1">
                  <a:lumMod val="50000"/>
                </a:schemeClr>
              </a:buClr>
              <a:buFont typeface="Arial" panose="020B0604020202020204" pitchFamily="34" charset="0"/>
              <a:buChar char="–"/>
              <a:defRPr kumimoji="1" sz="1600" kern="1200">
                <a:solidFill>
                  <a:schemeClr val="tx1"/>
                </a:solidFill>
                <a:latin typeface="+mn-lt"/>
                <a:ea typeface="+mn-ea"/>
                <a:cs typeface="+mn-cs"/>
              </a:defRPr>
            </a:lvl9pPr>
          </a:lstStyle>
          <a:p>
            <a:r>
              <a:rPr lang="en-GB" sz="1600" dirty="0">
                <a:latin typeface="Fujitsu Infinity Pro" pitchFamily="2" charset="0"/>
              </a:rPr>
              <a:t>Technologies</a:t>
            </a:r>
          </a:p>
          <a:p>
            <a:pPr lvl="1"/>
            <a:r>
              <a:rPr lang="en-US" sz="1200" dirty="0">
                <a:latin typeface="Fujitsu Infinity Pro" pitchFamily="2" charset="0"/>
              </a:rPr>
              <a:t>Using AI training with the power of </a:t>
            </a:r>
            <a:r>
              <a:rPr lang="en-US" sz="1200" dirty="0" err="1">
                <a:latin typeface="Fujitsu Infinity Pro" pitchFamily="2" charset="0"/>
              </a:rPr>
              <a:t>Fukagu</a:t>
            </a:r>
            <a:r>
              <a:rPr lang="en-US" sz="1200" dirty="0">
                <a:latin typeface="Fujitsu Infinity Pro" pitchFamily="2" charset="0"/>
              </a:rPr>
              <a:t> to collect and analyse tsunami flooding forecast data</a:t>
            </a:r>
          </a:p>
          <a:p>
            <a:pPr lvl="1"/>
            <a:r>
              <a:rPr lang="en-US" sz="1200" dirty="0">
                <a:latin typeface="Fujitsu Infinity Pro" pitchFamily="2" charset="0"/>
              </a:rPr>
              <a:t>Data delivered to a dedicated Fujitsu app </a:t>
            </a:r>
          </a:p>
          <a:p>
            <a:pPr lvl="1"/>
            <a:r>
              <a:rPr lang="en-US" sz="1200" dirty="0">
                <a:latin typeface="Fujitsu Infinity Pro" pitchFamily="2" charset="0"/>
              </a:rPr>
              <a:t>App used by residents in real time, showing arrival time, flooding height and locator map of other community members</a:t>
            </a:r>
          </a:p>
          <a:p>
            <a:pPr marL="307975" lvl="1" indent="0">
              <a:buNone/>
            </a:pPr>
            <a:endParaRPr lang="en-US" sz="1200" dirty="0">
              <a:latin typeface="Fujitsu Infinity Pro" pitchFamily="2" charset="0"/>
            </a:endParaRPr>
          </a:p>
          <a:p>
            <a:r>
              <a:rPr lang="en-US" sz="1600" dirty="0">
                <a:latin typeface="Fujitsu Infinity Pro" pitchFamily="2" charset="0"/>
              </a:rPr>
              <a:t>Evacuation drill aims</a:t>
            </a:r>
          </a:p>
          <a:p>
            <a:pPr lvl="1"/>
            <a:r>
              <a:rPr lang="en-US" sz="1200" dirty="0" err="1">
                <a:latin typeface="Fujitsu Infinity Pro" pitchFamily="2" charset="0"/>
              </a:rPr>
              <a:t>Maximise</a:t>
            </a:r>
            <a:r>
              <a:rPr lang="en-US" sz="1200" dirty="0">
                <a:latin typeface="Fujitsu Infinity Pro" pitchFamily="2" charset="0"/>
              </a:rPr>
              <a:t> the effectiveness of community-based evacuation</a:t>
            </a:r>
          </a:p>
          <a:p>
            <a:pPr lvl="1"/>
            <a:r>
              <a:rPr lang="en-US" sz="1200" dirty="0">
                <a:latin typeface="Fujitsu Infinity Pro" pitchFamily="2" charset="0"/>
              </a:rPr>
              <a:t>Identify most effective ways to use the technology</a:t>
            </a:r>
          </a:p>
          <a:p>
            <a:pPr lvl="1"/>
            <a:r>
              <a:rPr lang="en-US" sz="1200" dirty="0">
                <a:latin typeface="Fujitsu Infinity Pro" pitchFamily="2" charset="0"/>
              </a:rPr>
              <a:t>Support local communities in sharing information amongst residents</a:t>
            </a:r>
          </a:p>
        </p:txBody>
      </p:sp>
      <p:pic>
        <p:nvPicPr>
          <p:cNvPr id="6" name="Picture 5">
            <a:extLst>
              <a:ext uri="{FF2B5EF4-FFF2-40B4-BE49-F238E27FC236}">
                <a16:creationId xmlns:a16="http://schemas.microsoft.com/office/drawing/2014/main" id="{A50090B3-C8E8-4C9D-B918-F853D173ED87}"/>
              </a:ext>
            </a:extLst>
          </p:cNvPr>
          <p:cNvPicPr>
            <a:picLocks noChangeAspect="1"/>
          </p:cNvPicPr>
          <p:nvPr/>
        </p:nvPicPr>
        <p:blipFill rotWithShape="1">
          <a:blip r:embed="rId4"/>
          <a:srcRect l="4976" t="2509" r="2296" b="994"/>
          <a:stretch/>
        </p:blipFill>
        <p:spPr>
          <a:xfrm>
            <a:off x="4691856" y="1235347"/>
            <a:ext cx="4222378" cy="3516982"/>
          </a:xfrm>
          <a:prstGeom prst="rect">
            <a:avLst/>
          </a:prstGeom>
        </p:spPr>
      </p:pic>
      <p:sp>
        <p:nvSpPr>
          <p:cNvPr id="5" name="Slide Number Placeholder 4">
            <a:extLst>
              <a:ext uri="{FF2B5EF4-FFF2-40B4-BE49-F238E27FC236}">
                <a16:creationId xmlns:a16="http://schemas.microsoft.com/office/drawing/2014/main" id="{BC1E8B17-A32B-40A2-BAB7-00FCC59C9858}"/>
              </a:ext>
            </a:extLst>
          </p:cNvPr>
          <p:cNvSpPr>
            <a:spLocks noGrp="1"/>
          </p:cNvSpPr>
          <p:nvPr>
            <p:ph type="sldNum" sz="quarter" idx="12"/>
          </p:nvPr>
        </p:nvSpPr>
        <p:spPr/>
        <p:txBody>
          <a:bodyPr/>
          <a:lstStyle/>
          <a:p>
            <a:fld id="{4D029D89-7B63-4C94-AD4D-2E4D6BB83637}" type="slidenum">
              <a:rPr kumimoji="1" lang="ja-JP" altLang="en-US" smtClean="0"/>
              <a:t>3</a:t>
            </a:fld>
            <a:endParaRPr kumimoji="1" lang="ja-JP" altLang="en-US"/>
          </a:p>
        </p:txBody>
      </p:sp>
    </p:spTree>
    <p:extLst>
      <p:ext uri="{BB962C8B-B14F-4D97-AF65-F5344CB8AC3E}">
        <p14:creationId xmlns:p14="http://schemas.microsoft.com/office/powerpoint/2010/main" val="1465490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A64B0-6A44-4ED5-A334-E738BD4BA890}"/>
              </a:ext>
            </a:extLst>
          </p:cNvPr>
          <p:cNvSpPr>
            <a:spLocks noGrp="1"/>
          </p:cNvSpPr>
          <p:nvPr>
            <p:ph type="title"/>
          </p:nvPr>
        </p:nvSpPr>
        <p:spPr/>
        <p:txBody>
          <a:bodyPr/>
          <a:lstStyle/>
          <a:p>
            <a:r>
              <a:rPr lang="en-GB" dirty="0">
                <a:latin typeface="Fujitsu Infinity Pro Bold" pitchFamily="2" charset="0"/>
              </a:rPr>
              <a:t>Flooding Prevention</a:t>
            </a:r>
          </a:p>
        </p:txBody>
      </p:sp>
      <p:pic>
        <p:nvPicPr>
          <p:cNvPr id="6" name="Picture 5">
            <a:extLst>
              <a:ext uri="{FF2B5EF4-FFF2-40B4-BE49-F238E27FC236}">
                <a16:creationId xmlns:a16="http://schemas.microsoft.com/office/drawing/2014/main" id="{108D9ACC-D25E-45DE-B11F-2473DB997064}"/>
              </a:ext>
            </a:extLst>
          </p:cNvPr>
          <p:cNvPicPr>
            <a:picLocks noChangeAspect="1"/>
          </p:cNvPicPr>
          <p:nvPr/>
        </p:nvPicPr>
        <p:blipFill>
          <a:blip r:embed="rId2"/>
          <a:stretch>
            <a:fillRect/>
          </a:stretch>
        </p:blipFill>
        <p:spPr>
          <a:xfrm>
            <a:off x="4967911" y="835385"/>
            <a:ext cx="4026672" cy="3779568"/>
          </a:xfrm>
          <a:prstGeom prst="rect">
            <a:avLst/>
          </a:prstGeom>
        </p:spPr>
      </p:pic>
      <p:sp>
        <p:nvSpPr>
          <p:cNvPr id="7" name="Text Placeholder 3">
            <a:extLst>
              <a:ext uri="{FF2B5EF4-FFF2-40B4-BE49-F238E27FC236}">
                <a16:creationId xmlns:a16="http://schemas.microsoft.com/office/drawing/2014/main" id="{C4E708CE-AE38-4E5D-B2FD-65110F1E98A5}"/>
              </a:ext>
            </a:extLst>
          </p:cNvPr>
          <p:cNvSpPr txBox="1">
            <a:spLocks/>
          </p:cNvSpPr>
          <p:nvPr/>
        </p:nvSpPr>
        <p:spPr>
          <a:xfrm>
            <a:off x="334299" y="816850"/>
            <a:ext cx="3967701" cy="2942344"/>
          </a:xfrm>
          <a:prstGeom prst="rect">
            <a:avLst/>
          </a:prstGeom>
        </p:spPr>
        <p:txBody>
          <a:bodyPr wrap="square" lIns="0" tIns="0" rIns="0" bIns="0">
            <a:spAutoFit/>
          </a:bodyPr>
          <a:lstStyle>
            <a:lvl1pPr marL="252413" indent="-252413" algn="l" defTabSz="685800" rtl="0" eaLnBrk="1" latinLnBrk="0" hangingPunct="1">
              <a:lnSpc>
                <a:spcPct val="90000"/>
              </a:lnSpc>
              <a:spcBef>
                <a:spcPts val="0"/>
              </a:spcBef>
              <a:spcAft>
                <a:spcPts val="600"/>
              </a:spcAft>
              <a:buClr>
                <a:srgbClr val="008224"/>
              </a:buClr>
              <a:buSzPct val="120000"/>
              <a:buFont typeface="Arial" panose="020B0604020202020204" pitchFamily="34" charset="0"/>
              <a:buChar char="●"/>
              <a:defRPr kumimoji="1" lang="en-US" sz="2400" kern="1200">
                <a:solidFill>
                  <a:schemeClr val="tx1"/>
                </a:solidFill>
                <a:latin typeface="+mn-lt"/>
                <a:ea typeface="+mn-ea"/>
                <a:cs typeface="+mn-cs"/>
              </a:defRPr>
            </a:lvl1pPr>
            <a:lvl2pPr marL="533400" indent="-225425" algn="l" defTabSz="685800" rtl="0" eaLnBrk="1" latinLnBrk="0" hangingPunct="1">
              <a:lnSpc>
                <a:spcPct val="90000"/>
              </a:lnSpc>
              <a:spcBef>
                <a:spcPts val="0"/>
              </a:spcBef>
              <a:spcAft>
                <a:spcPts val="600"/>
              </a:spcAft>
              <a:buClr>
                <a:srgbClr val="61D600"/>
              </a:buClr>
              <a:buSzPct val="120000"/>
              <a:buFont typeface="Arial" panose="020B0604020202020204" pitchFamily="34" charset="0"/>
              <a:buChar char="●"/>
              <a:defRPr kumimoji="1" lang="en-US" sz="2000" kern="1200">
                <a:solidFill>
                  <a:schemeClr val="tx1"/>
                </a:solidFill>
                <a:latin typeface="+mn-lt"/>
                <a:ea typeface="+mn-ea"/>
                <a:cs typeface="+mn-cs"/>
              </a:defRPr>
            </a:lvl2pPr>
            <a:lvl3pPr marL="868363" indent="-198438" algn="l" defTabSz="685800" rtl="0" eaLnBrk="1" latinLnBrk="0" hangingPunct="1">
              <a:lnSpc>
                <a:spcPct val="90000"/>
              </a:lnSpc>
              <a:spcBef>
                <a:spcPts val="0"/>
              </a:spcBef>
              <a:spcAft>
                <a:spcPts val="600"/>
              </a:spcAft>
              <a:buClr>
                <a:srgbClr val="6D6E70"/>
              </a:buClr>
              <a:buSzPct val="120000"/>
              <a:buFont typeface="Arial" panose="020B0604020202020204" pitchFamily="34" charset="0"/>
              <a:buChar char="●"/>
              <a:defRPr kumimoji="1" lang="en-US" sz="1800" kern="1200">
                <a:solidFill>
                  <a:schemeClr val="tx1"/>
                </a:solidFill>
                <a:latin typeface="+mn-lt"/>
                <a:ea typeface="+mn-ea"/>
                <a:cs typeface="+mn-cs"/>
              </a:defRPr>
            </a:lvl3pPr>
            <a:lvl4pPr marL="1203325" indent="-193675" algn="l" defTabSz="685800" rtl="0" eaLnBrk="1" latinLnBrk="0" hangingPunct="1">
              <a:lnSpc>
                <a:spcPct val="90000"/>
              </a:lnSpc>
              <a:spcBef>
                <a:spcPts val="0"/>
              </a:spcBef>
              <a:spcAft>
                <a:spcPts val="600"/>
              </a:spcAft>
              <a:buClr>
                <a:schemeClr val="bg1">
                  <a:lumMod val="65000"/>
                </a:schemeClr>
              </a:buClr>
              <a:buSzPct val="120000"/>
              <a:buFont typeface="Arial" panose="020B0604020202020204" pitchFamily="34" charset="0"/>
              <a:buChar char="●"/>
              <a:defRPr kumimoji="1" lang="en-US" sz="16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chemeClr val="bg1">
                  <a:lumMod val="50000"/>
                </a:schemeClr>
              </a:buClr>
              <a:buFontTx/>
              <a:buBlip>
                <a:blip r:embed="rId3"/>
              </a:buBlip>
              <a:defRPr kumimoji="1" sz="16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Clr>
                <a:schemeClr val="bg1">
                  <a:lumMod val="50000"/>
                </a:schemeClr>
              </a:buClr>
              <a:buFontTx/>
              <a:buBlip>
                <a:blip r:embed="rId3"/>
              </a:buBlip>
              <a:defRPr kumimoji="1" sz="16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Clr>
                <a:schemeClr val="bg1">
                  <a:lumMod val="50000"/>
                </a:schemeClr>
              </a:buClr>
              <a:buFont typeface="Arial" panose="020B0604020202020204" pitchFamily="34" charset="0"/>
              <a:buChar char="–"/>
              <a:defRPr kumimoji="1" sz="16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Clr>
                <a:schemeClr val="bg1">
                  <a:lumMod val="50000"/>
                </a:schemeClr>
              </a:buClr>
              <a:buFont typeface="Arial" panose="020B0604020202020204" pitchFamily="34" charset="0"/>
              <a:buChar char="–"/>
              <a:defRPr kumimoji="1" sz="16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Clr>
                <a:schemeClr val="bg1">
                  <a:lumMod val="50000"/>
                </a:schemeClr>
              </a:buClr>
              <a:buFont typeface="Arial" panose="020B0604020202020204" pitchFamily="34" charset="0"/>
              <a:buChar char="–"/>
              <a:defRPr kumimoji="1" sz="1600" kern="1200">
                <a:solidFill>
                  <a:schemeClr val="tx1"/>
                </a:solidFill>
                <a:latin typeface="+mn-lt"/>
                <a:ea typeface="+mn-ea"/>
                <a:cs typeface="+mn-cs"/>
              </a:defRPr>
            </a:lvl9pPr>
          </a:lstStyle>
          <a:p>
            <a:r>
              <a:rPr lang="en-GB" sz="1600" dirty="0">
                <a:latin typeface="Fujitsu Infinity Pro" pitchFamily="2" charset="0"/>
              </a:rPr>
              <a:t>Bringing real-time data to individuals and organisations </a:t>
            </a:r>
          </a:p>
          <a:p>
            <a:pPr lvl="1"/>
            <a:r>
              <a:rPr lang="en-US" sz="1200" dirty="0">
                <a:latin typeface="Fujitsu Infinity Pro" pitchFamily="2" charset="0"/>
              </a:rPr>
              <a:t>Processed high-resolution real-time data</a:t>
            </a:r>
          </a:p>
          <a:p>
            <a:pPr lvl="1"/>
            <a:r>
              <a:rPr lang="en-US" sz="1200" dirty="0">
                <a:latin typeface="Fujitsu Infinity Pro" pitchFamily="2" charset="0"/>
              </a:rPr>
              <a:t>Displayed inclusively and effectively</a:t>
            </a:r>
          </a:p>
          <a:p>
            <a:pPr lvl="1"/>
            <a:r>
              <a:rPr lang="en-US" sz="1200" dirty="0">
                <a:latin typeface="Fujitsu Infinity Pro" pitchFamily="2" charset="0"/>
              </a:rPr>
              <a:t>Allow further information sharing amongst citizens, for example alerting on points along evacuation routes that are assumed to be damaged and difficult to pass</a:t>
            </a:r>
          </a:p>
          <a:p>
            <a:r>
              <a:rPr lang="en-US" sz="1600" dirty="0" err="1">
                <a:latin typeface="Fujitsu Infinity Pro" pitchFamily="2" charset="0"/>
              </a:rPr>
              <a:t>Revolutionising</a:t>
            </a:r>
            <a:r>
              <a:rPr lang="en-US" sz="1600" dirty="0">
                <a:latin typeface="Fujitsu Infinity Pro" pitchFamily="2" charset="0"/>
              </a:rPr>
              <a:t> decision-making</a:t>
            </a:r>
          </a:p>
          <a:p>
            <a:pPr lvl="1"/>
            <a:r>
              <a:rPr lang="en-US" sz="1200" dirty="0">
                <a:latin typeface="Fujitsu Infinity Pro" pitchFamily="2" charset="0"/>
              </a:rPr>
              <a:t>Emergency services deployment</a:t>
            </a:r>
          </a:p>
          <a:p>
            <a:pPr lvl="1"/>
            <a:r>
              <a:rPr lang="en-US" sz="1200" dirty="0">
                <a:latin typeface="Fujitsu Infinity Pro" pitchFamily="2" charset="0"/>
              </a:rPr>
              <a:t>Critical infrastructure resilience</a:t>
            </a:r>
          </a:p>
          <a:p>
            <a:pPr lvl="1"/>
            <a:r>
              <a:rPr lang="en-US" sz="1200" dirty="0">
                <a:latin typeface="Fujitsu Infinity Pro" pitchFamily="2" charset="0"/>
              </a:rPr>
              <a:t>Safe and efficient evacuation </a:t>
            </a:r>
          </a:p>
          <a:p>
            <a:pPr lvl="1"/>
            <a:r>
              <a:rPr lang="en-US" sz="1200" dirty="0">
                <a:latin typeface="Fujitsu Infinity Pro" pitchFamily="2" charset="0"/>
              </a:rPr>
              <a:t>Disaster prevention</a:t>
            </a:r>
          </a:p>
        </p:txBody>
      </p:sp>
      <p:sp>
        <p:nvSpPr>
          <p:cNvPr id="8" name="TextBox 7">
            <a:extLst>
              <a:ext uri="{FF2B5EF4-FFF2-40B4-BE49-F238E27FC236}">
                <a16:creationId xmlns:a16="http://schemas.microsoft.com/office/drawing/2014/main" id="{E7731AD9-5ACE-4688-8F19-B6CD431D8ADE}"/>
              </a:ext>
            </a:extLst>
          </p:cNvPr>
          <p:cNvSpPr txBox="1"/>
          <p:nvPr/>
        </p:nvSpPr>
        <p:spPr>
          <a:xfrm>
            <a:off x="4886077" y="4614953"/>
            <a:ext cx="4190337" cy="246221"/>
          </a:xfrm>
          <a:prstGeom prst="rect">
            <a:avLst/>
          </a:prstGeom>
          <a:noFill/>
        </p:spPr>
        <p:txBody>
          <a:bodyPr wrap="square" rtlCol="0">
            <a:spAutoFit/>
          </a:bodyPr>
          <a:lstStyle/>
          <a:p>
            <a:pPr algn="l"/>
            <a:r>
              <a:rPr kumimoji="1" lang="en-GB" sz="1000" i="1" dirty="0">
                <a:latin typeface="Fujitsu Infinity Pro" pitchFamily="2" charset="0"/>
              </a:rPr>
              <a:t>Screenshots of the Fujitsu App used in Kawasaki flood warning drill</a:t>
            </a:r>
          </a:p>
        </p:txBody>
      </p:sp>
      <p:sp>
        <p:nvSpPr>
          <p:cNvPr id="9" name="TextBox 8">
            <a:extLst>
              <a:ext uri="{FF2B5EF4-FFF2-40B4-BE49-F238E27FC236}">
                <a16:creationId xmlns:a16="http://schemas.microsoft.com/office/drawing/2014/main" id="{0FBD3445-9B36-45F7-94C0-B03076170848}"/>
              </a:ext>
            </a:extLst>
          </p:cNvPr>
          <p:cNvSpPr txBox="1"/>
          <p:nvPr/>
        </p:nvSpPr>
        <p:spPr>
          <a:xfrm>
            <a:off x="458208" y="3850838"/>
            <a:ext cx="3717883" cy="938719"/>
          </a:xfrm>
          <a:prstGeom prst="rect">
            <a:avLst/>
          </a:prstGeom>
          <a:noFill/>
          <a:ln w="19050">
            <a:solidFill>
              <a:schemeClr val="accent6"/>
            </a:solidFill>
          </a:ln>
        </p:spPr>
        <p:txBody>
          <a:bodyPr wrap="square" rtlCol="0">
            <a:spAutoFit/>
          </a:bodyPr>
          <a:lstStyle/>
          <a:p>
            <a:pPr algn="ctr"/>
            <a:r>
              <a:rPr lang="en-US" sz="1100" dirty="0">
                <a:latin typeface="Fujitsu Infinity Pro" pitchFamily="2" charset="0"/>
              </a:rPr>
              <a:t>Fujitsu built and run the UK Flood Warning System that enables the Environment Agency to alert citizens much more quickly about potential threats, while automatically targeting multiple at-risk groups via familiar channels, which, ultimately, will save lives.</a:t>
            </a:r>
          </a:p>
        </p:txBody>
      </p:sp>
      <p:sp>
        <p:nvSpPr>
          <p:cNvPr id="4" name="Slide Number Placeholder 3">
            <a:extLst>
              <a:ext uri="{FF2B5EF4-FFF2-40B4-BE49-F238E27FC236}">
                <a16:creationId xmlns:a16="http://schemas.microsoft.com/office/drawing/2014/main" id="{5E2DA1A9-AFCB-40FD-8705-9CF44805A3FC}"/>
              </a:ext>
            </a:extLst>
          </p:cNvPr>
          <p:cNvSpPr>
            <a:spLocks noGrp="1"/>
          </p:cNvSpPr>
          <p:nvPr>
            <p:ph type="sldNum" sz="quarter" idx="12"/>
          </p:nvPr>
        </p:nvSpPr>
        <p:spPr/>
        <p:txBody>
          <a:bodyPr/>
          <a:lstStyle/>
          <a:p>
            <a:fld id="{4D029D89-7B63-4C94-AD4D-2E4D6BB83637}" type="slidenum">
              <a:rPr kumimoji="1" lang="ja-JP" altLang="en-US" smtClean="0"/>
              <a:t>4</a:t>
            </a:fld>
            <a:endParaRPr kumimoji="1" lang="ja-JP" altLang="en-US"/>
          </a:p>
        </p:txBody>
      </p:sp>
    </p:spTree>
    <p:extLst>
      <p:ext uri="{BB962C8B-B14F-4D97-AF65-F5344CB8AC3E}">
        <p14:creationId xmlns:p14="http://schemas.microsoft.com/office/powerpoint/2010/main" val="1438593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8A3E3-F215-458B-9F0A-148AC67FF623}"/>
              </a:ext>
            </a:extLst>
          </p:cNvPr>
          <p:cNvSpPr>
            <a:spLocks noGrp="1"/>
          </p:cNvSpPr>
          <p:nvPr>
            <p:ph type="title"/>
          </p:nvPr>
        </p:nvSpPr>
        <p:spPr/>
        <p:txBody>
          <a:bodyPr/>
          <a:lstStyle/>
          <a:p>
            <a:r>
              <a:rPr lang="en-GB" dirty="0">
                <a:latin typeface="Fujitsu Infinity Pro Bold" pitchFamily="2" charset="0"/>
              </a:rPr>
              <a:t>Our Work and Future</a:t>
            </a:r>
          </a:p>
        </p:txBody>
      </p:sp>
      <p:sp>
        <p:nvSpPr>
          <p:cNvPr id="4" name="Text Placeholder 3">
            <a:extLst>
              <a:ext uri="{FF2B5EF4-FFF2-40B4-BE49-F238E27FC236}">
                <a16:creationId xmlns:a16="http://schemas.microsoft.com/office/drawing/2014/main" id="{BF4E3DD6-EBBF-40AA-A8EE-3664E70D6663}"/>
              </a:ext>
            </a:extLst>
          </p:cNvPr>
          <p:cNvSpPr>
            <a:spLocks noGrp="1"/>
          </p:cNvSpPr>
          <p:nvPr>
            <p:ph type="body" sz="quarter" idx="14"/>
          </p:nvPr>
        </p:nvSpPr>
        <p:spPr>
          <a:xfrm>
            <a:off x="229767" y="978010"/>
            <a:ext cx="8769103" cy="3422475"/>
          </a:xfrm>
        </p:spPr>
        <p:txBody>
          <a:bodyPr wrap="square" lIns="0" tIns="0" rIns="0" bIns="0" anchor="t">
            <a:spAutoFit/>
          </a:bodyPr>
          <a:lstStyle/>
          <a:p>
            <a:pPr marL="252095" indent="-252095"/>
            <a:r>
              <a:rPr lang="en-US" sz="2000" dirty="0">
                <a:latin typeface="Fujitsu Infinity Pro" pitchFamily="2" charset="0"/>
              </a:rPr>
              <a:t>Ongoing work with cognitive and advanced technologies</a:t>
            </a:r>
            <a:endParaRPr lang="en-US"/>
          </a:p>
          <a:p>
            <a:pPr lvl="1"/>
            <a:r>
              <a:rPr lang="en-US" sz="1200" dirty="0">
                <a:latin typeface="Fujitsu Infinity Pro" pitchFamily="2" charset="0"/>
              </a:rPr>
              <a:t>Fujitsu’s Centre for Cognitive and Advanced Technologies, £22m investment</a:t>
            </a:r>
          </a:p>
          <a:p>
            <a:pPr lvl="1"/>
            <a:r>
              <a:rPr lang="en-US" sz="1200" dirty="0">
                <a:latin typeface="Fujitsu Infinity Pro" pitchFamily="2" charset="0"/>
              </a:rPr>
              <a:t>Digital Twin, quantum, </a:t>
            </a:r>
            <a:r>
              <a:rPr lang="en-US" sz="1200" dirty="0" err="1">
                <a:latin typeface="Fujitsu Infinity Pro" pitchFamily="2" charset="0"/>
              </a:rPr>
              <a:t>neurosymbolic</a:t>
            </a:r>
            <a:r>
              <a:rPr lang="en-US" sz="1200" dirty="0">
                <a:latin typeface="Fujitsu Infinity Pro" pitchFamily="2" charset="0"/>
              </a:rPr>
              <a:t> AI technologies development </a:t>
            </a:r>
          </a:p>
          <a:p>
            <a:pPr marL="252095" indent="-252095"/>
            <a:endParaRPr lang="en-US" sz="2000" dirty="0">
              <a:latin typeface="Fujitsu Infinity Pro" pitchFamily="2" charset="0"/>
            </a:endParaRPr>
          </a:p>
          <a:p>
            <a:pPr marL="252095" indent="-252095"/>
            <a:r>
              <a:rPr lang="en-US" sz="2000" dirty="0">
                <a:latin typeface="Fujitsu Infinity Pro"/>
              </a:rPr>
              <a:t>Building an innovation bridge between Japan and the UK</a:t>
            </a:r>
          </a:p>
          <a:p>
            <a:pPr lvl="1"/>
            <a:r>
              <a:rPr lang="en-US" sz="1200" dirty="0">
                <a:latin typeface="Fujitsu Infinity Pro" pitchFamily="2" charset="0"/>
              </a:rPr>
              <a:t>Fujitsu’s commitment to Society 5.0</a:t>
            </a:r>
          </a:p>
          <a:p>
            <a:pPr lvl="1"/>
            <a:r>
              <a:rPr lang="en-US" sz="1200" dirty="0">
                <a:latin typeface="Fujitsu Infinity Pro" pitchFamily="2" charset="0"/>
              </a:rPr>
              <a:t>Continuous collaboration with Fujitsu Research across the globe</a:t>
            </a:r>
          </a:p>
          <a:p>
            <a:pPr marL="0" indent="0">
              <a:buNone/>
            </a:pPr>
            <a:endParaRPr lang="en-US" sz="1800" dirty="0">
              <a:latin typeface="Fujitsu Infinity Pro" pitchFamily="2" charset="0"/>
            </a:endParaRPr>
          </a:p>
          <a:p>
            <a:pPr marL="252095" indent="-252095"/>
            <a:r>
              <a:rPr lang="en-US" sz="1800" dirty="0">
                <a:latin typeface="Fujitsu Infinity Pro" pitchFamily="2" charset="0"/>
              </a:rPr>
              <a:t>Supporting collaboration between national </a:t>
            </a:r>
            <a:r>
              <a:rPr lang="en-US" sz="1800" dirty="0" err="1">
                <a:latin typeface="Fujitsu Infinity Pro" pitchFamily="2" charset="0"/>
              </a:rPr>
              <a:t>programmes</a:t>
            </a:r>
            <a:r>
              <a:rPr lang="en-US" sz="1800" dirty="0">
                <a:latin typeface="Fujitsu Infinity Pro" pitchFamily="2" charset="0"/>
              </a:rPr>
              <a:t> around the globe</a:t>
            </a:r>
          </a:p>
          <a:p>
            <a:pPr lvl="1"/>
            <a:r>
              <a:rPr lang="en-US" sz="1200" dirty="0">
                <a:latin typeface="Fujitsu Infinity Pro" pitchFamily="2" charset="0"/>
              </a:rPr>
              <a:t>Benchmarking Digital Twin </a:t>
            </a:r>
            <a:r>
              <a:rPr lang="en-US" sz="1200" dirty="0" err="1">
                <a:latin typeface="Fujitsu Infinity Pro" pitchFamily="2" charset="0"/>
              </a:rPr>
              <a:t>programmes</a:t>
            </a:r>
            <a:r>
              <a:rPr lang="en-US" sz="1200" dirty="0">
                <a:latin typeface="Fujitsu Infinity Pro" pitchFamily="2" charset="0"/>
              </a:rPr>
              <a:t> worldwide</a:t>
            </a:r>
          </a:p>
          <a:p>
            <a:pPr lvl="1"/>
            <a:r>
              <a:rPr lang="en-US" sz="1200" dirty="0">
                <a:latin typeface="Fujitsu Infinity Pro" pitchFamily="2" charset="0"/>
              </a:rPr>
              <a:t>Build a network of global subject matter experts</a:t>
            </a:r>
          </a:p>
          <a:p>
            <a:pPr marL="252095" indent="-252095">
              <a:buFont typeface="Arial" panose="020B0604020202020204" pitchFamily="34" charset="0"/>
              <a:buChar char="•"/>
            </a:pPr>
            <a:endParaRPr lang="en-GB" sz="1800" dirty="0">
              <a:cs typeface="Arial"/>
            </a:endParaRPr>
          </a:p>
        </p:txBody>
      </p:sp>
      <p:sp>
        <p:nvSpPr>
          <p:cNvPr id="5" name="Slide Number Placeholder 4">
            <a:extLst>
              <a:ext uri="{FF2B5EF4-FFF2-40B4-BE49-F238E27FC236}">
                <a16:creationId xmlns:a16="http://schemas.microsoft.com/office/drawing/2014/main" id="{7CF76CBA-924D-46EF-BCE7-C4A7228FF59E}"/>
              </a:ext>
            </a:extLst>
          </p:cNvPr>
          <p:cNvSpPr>
            <a:spLocks noGrp="1"/>
          </p:cNvSpPr>
          <p:nvPr>
            <p:ph type="sldNum" sz="quarter" idx="12"/>
          </p:nvPr>
        </p:nvSpPr>
        <p:spPr/>
        <p:txBody>
          <a:bodyPr/>
          <a:lstStyle/>
          <a:p>
            <a:fld id="{4D029D89-7B63-4C94-AD4D-2E4D6BB83637}" type="slidenum">
              <a:rPr kumimoji="1" lang="ja-JP" altLang="en-US" smtClean="0"/>
              <a:t>5</a:t>
            </a:fld>
            <a:endParaRPr kumimoji="1" lang="ja-JP" altLang="en-US"/>
          </a:p>
        </p:txBody>
      </p:sp>
    </p:spTree>
    <p:extLst>
      <p:ext uri="{BB962C8B-B14F-4D97-AF65-F5344CB8AC3E}">
        <p14:creationId xmlns:p14="http://schemas.microsoft.com/office/powerpoint/2010/main" val="4077044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C17DFE6-86CA-42D7-87AF-3C5DFCABF3BD}"/>
              </a:ext>
            </a:extLst>
          </p:cNvPr>
          <p:cNvSpPr>
            <a:spLocks noGrp="1"/>
          </p:cNvSpPr>
          <p:nvPr>
            <p:ph type="ctrTitle"/>
          </p:nvPr>
        </p:nvSpPr>
        <p:spPr>
          <a:xfrm>
            <a:off x="238762" y="332597"/>
            <a:ext cx="8670288" cy="498598"/>
          </a:xfrm>
        </p:spPr>
        <p:txBody>
          <a:bodyPr/>
          <a:lstStyle/>
          <a:p>
            <a:r>
              <a:rPr lang="en-GB" dirty="0">
                <a:solidFill>
                  <a:schemeClr val="bg2"/>
                </a:solidFill>
              </a:rPr>
              <a:t>Press Releases &amp; Further Reading</a:t>
            </a:r>
          </a:p>
        </p:txBody>
      </p:sp>
      <p:sp>
        <p:nvSpPr>
          <p:cNvPr id="6" name="Subtitle 5">
            <a:extLst>
              <a:ext uri="{FF2B5EF4-FFF2-40B4-BE49-F238E27FC236}">
                <a16:creationId xmlns:a16="http://schemas.microsoft.com/office/drawing/2014/main" id="{6D8233AE-E7C0-4E24-9D97-CE221A265F53}"/>
              </a:ext>
            </a:extLst>
          </p:cNvPr>
          <p:cNvSpPr>
            <a:spLocks noGrp="1"/>
          </p:cNvSpPr>
          <p:nvPr>
            <p:ph type="subTitle" idx="1"/>
          </p:nvPr>
        </p:nvSpPr>
        <p:spPr>
          <a:xfrm>
            <a:off x="230188" y="1052114"/>
            <a:ext cx="8675050" cy="3604448"/>
          </a:xfrm>
        </p:spPr>
        <p:txBody>
          <a:bodyPr/>
          <a:lstStyle/>
          <a:p>
            <a:pPr marL="342900" indent="-342900">
              <a:buClr>
                <a:schemeClr val="bg2"/>
              </a:buClr>
              <a:buFont typeface="Wingdings" panose="05000000000000000000" pitchFamily="2" charset="2"/>
              <a:buChar char="§"/>
            </a:pPr>
            <a:r>
              <a:rPr lang="en-US" sz="1300" dirty="0">
                <a:solidFill>
                  <a:srgbClr val="0000CC"/>
                </a:solidFill>
                <a:latin typeface="Fujitsu Infinity Pro" pitchFamily="2" charset="0"/>
                <a:hlinkClick r:id="rId2">
                  <a:extLst>
                    <a:ext uri="{A12FA001-AC4F-418D-AE19-62706E023703}">
                      <ahyp:hlinkClr xmlns:ahyp="http://schemas.microsoft.com/office/drawing/2018/hyperlinkcolor" val="tx"/>
                    </a:ext>
                  </a:extLst>
                </a:hlinkClick>
              </a:rPr>
              <a:t>[1] Fujitsu leverages world’s fastest supercomputer and AI tech in joint field trial for safe and efficient tsunami evacuations in Kawasaki City</a:t>
            </a:r>
            <a:endParaRPr lang="en-US" sz="1300" dirty="0">
              <a:solidFill>
                <a:srgbClr val="0000CC"/>
              </a:solidFill>
              <a:latin typeface="Fujitsu Infinity Pro" pitchFamily="2" charset="0"/>
            </a:endParaRPr>
          </a:p>
          <a:p>
            <a:pPr marL="342900" indent="-342900">
              <a:buClr>
                <a:schemeClr val="bg2"/>
              </a:buClr>
              <a:buFont typeface="Wingdings" panose="05000000000000000000" pitchFamily="2" charset="2"/>
              <a:buChar char="§"/>
            </a:pPr>
            <a:endParaRPr lang="en-US" sz="1300" dirty="0">
              <a:solidFill>
                <a:srgbClr val="0000CC"/>
              </a:solidFill>
              <a:latin typeface="Fujitsu Infinity Pro" pitchFamily="2" charset="0"/>
            </a:endParaRPr>
          </a:p>
          <a:p>
            <a:pPr marL="342900" indent="-342900">
              <a:buClr>
                <a:schemeClr val="bg2"/>
              </a:buClr>
              <a:buFont typeface="Wingdings" panose="05000000000000000000" pitchFamily="2" charset="2"/>
              <a:buChar char="§"/>
            </a:pPr>
            <a:r>
              <a:rPr lang="en-US" sz="1300" dirty="0">
                <a:solidFill>
                  <a:srgbClr val="0000CC"/>
                </a:solidFill>
                <a:latin typeface="Fujitsu Infinity Pro" pitchFamily="2" charset="0"/>
                <a:hlinkClick r:id="rId3">
                  <a:extLst>
                    <a:ext uri="{A12FA001-AC4F-418D-AE19-62706E023703}">
                      <ahyp:hlinkClr xmlns:ahyp="http://schemas.microsoft.com/office/drawing/2018/hyperlinkcolor" val="tx"/>
                    </a:ext>
                  </a:extLst>
                </a:hlinkClick>
              </a:rPr>
              <a:t>[2] Fujitsu commits to the UK’s science and technology superpower potential</a:t>
            </a:r>
            <a:endParaRPr lang="en-US" sz="1300" dirty="0">
              <a:solidFill>
                <a:srgbClr val="0000CC"/>
              </a:solidFill>
              <a:latin typeface="Fujitsu Infinity Pro" pitchFamily="2" charset="0"/>
            </a:endParaRPr>
          </a:p>
          <a:p>
            <a:pPr marL="342900" indent="-342900">
              <a:buClr>
                <a:schemeClr val="bg2"/>
              </a:buClr>
              <a:buFont typeface="Wingdings" panose="05000000000000000000" pitchFamily="2" charset="2"/>
              <a:buChar char="§"/>
            </a:pPr>
            <a:endParaRPr lang="en-US" sz="1300" dirty="0">
              <a:solidFill>
                <a:srgbClr val="0000CC"/>
              </a:solidFill>
              <a:latin typeface="Fujitsu Infinity Pro" pitchFamily="2" charset="0"/>
            </a:endParaRPr>
          </a:p>
          <a:p>
            <a:pPr marL="342900" indent="-342900">
              <a:buClr>
                <a:schemeClr val="bg2"/>
              </a:buClr>
              <a:buFont typeface="Wingdings" panose="05000000000000000000" pitchFamily="2" charset="2"/>
              <a:buChar char="§"/>
            </a:pPr>
            <a:r>
              <a:rPr lang="en-US" sz="1300" dirty="0">
                <a:solidFill>
                  <a:srgbClr val="0000CC"/>
                </a:solidFill>
                <a:latin typeface="Fujitsu Infinity Pro" pitchFamily="2" charset="0"/>
                <a:hlinkClick r:id="rId4">
                  <a:extLst>
                    <a:ext uri="{A12FA001-AC4F-418D-AE19-62706E023703}">
                      <ahyp:hlinkClr xmlns:ahyp="http://schemas.microsoft.com/office/drawing/2018/hyperlinkcolor" val="tx"/>
                    </a:ext>
                  </a:extLst>
                </a:hlinkClick>
              </a:rPr>
              <a:t>[3] Environmental Agency: Modernizing its flood warning service, adding new features and flexibility</a:t>
            </a:r>
            <a:endParaRPr lang="en-US" sz="1300" dirty="0">
              <a:solidFill>
                <a:srgbClr val="0000CC"/>
              </a:solidFill>
              <a:latin typeface="Fujitsu Infinity Pro" pitchFamily="2" charset="0"/>
            </a:endParaRPr>
          </a:p>
          <a:p>
            <a:pPr marL="342900" indent="-342900">
              <a:buClr>
                <a:schemeClr val="bg2"/>
              </a:buClr>
              <a:buFont typeface="Wingdings" panose="05000000000000000000" pitchFamily="2" charset="2"/>
              <a:buChar char="§"/>
            </a:pPr>
            <a:endParaRPr lang="en-US" sz="1300" dirty="0">
              <a:latin typeface="Fujitsu Infinity Pro" pitchFamily="2" charset="0"/>
            </a:endParaRPr>
          </a:p>
          <a:p>
            <a:pPr marL="285750" indent="-285750" algn="l" fontAlgn="t">
              <a:buClr>
                <a:schemeClr val="bg2"/>
              </a:buClr>
              <a:buFont typeface="Wingdings" panose="05000000000000000000" pitchFamily="2" charset="2"/>
              <a:buChar char="§"/>
            </a:pPr>
            <a:r>
              <a:rPr lang="en-US" sz="1300" b="0" i="0" dirty="0">
                <a:solidFill>
                  <a:srgbClr val="000000"/>
                </a:solidFill>
                <a:effectLst/>
                <a:latin typeface="Fujitsu Infinity Pro" pitchFamily="2" charset="0"/>
              </a:rPr>
              <a:t>  [4] Kawasaki City and Fujitsu in June 2021 further strengthened their collaboration to promote various initiatives utilizing cutting-edge digital technology, focusing on the four priority themes of “health,” “safety and security,” “environment,” and “work and living” that will further increase the value of communities by making them more livable.</a:t>
            </a:r>
            <a:br>
              <a:rPr lang="en-US" sz="1300" b="0" i="0" dirty="0">
                <a:solidFill>
                  <a:srgbClr val="000000"/>
                </a:solidFill>
                <a:effectLst/>
                <a:latin typeface="Fujitsu Infinity Pro" pitchFamily="2" charset="0"/>
              </a:rPr>
            </a:br>
            <a:r>
              <a:rPr lang="en-US" sz="1300" b="0" i="0" u="sng" dirty="0">
                <a:solidFill>
                  <a:srgbClr val="000000"/>
                </a:solidFill>
                <a:effectLst/>
                <a:latin typeface="Fujitsu Infinity Pro" pitchFamily="2" charset="0"/>
                <a:hlinkClick r:id="rId5"/>
              </a:rPr>
              <a:t>"Fujitsu, City of Kawasaki Strengthen Cooperation to Realize a Sustainable “Future City”"</a:t>
            </a:r>
            <a:br>
              <a:rPr lang="en-US" sz="1300" b="0" i="0" dirty="0">
                <a:solidFill>
                  <a:srgbClr val="000000"/>
                </a:solidFill>
                <a:effectLst/>
                <a:latin typeface="Fujitsu Infinity Pro" pitchFamily="2" charset="0"/>
              </a:rPr>
            </a:br>
            <a:endParaRPr lang="en-US" sz="1300" b="0" i="0" dirty="0">
              <a:solidFill>
                <a:srgbClr val="000000"/>
              </a:solidFill>
              <a:effectLst/>
              <a:latin typeface="Fujitsu Infinity Pro" pitchFamily="2" charset="0"/>
            </a:endParaRPr>
          </a:p>
          <a:p>
            <a:pPr marL="285750" indent="-285750" algn="l" fontAlgn="t">
              <a:buClr>
                <a:schemeClr val="bg2"/>
              </a:buClr>
              <a:buFont typeface="Wingdings" panose="05000000000000000000" pitchFamily="2" charset="2"/>
              <a:buChar char="§"/>
            </a:pPr>
            <a:r>
              <a:rPr lang="en-US" sz="1300" b="0" i="0" dirty="0">
                <a:solidFill>
                  <a:srgbClr val="000000"/>
                </a:solidFill>
                <a:effectLst/>
                <a:latin typeface="Fujitsu Infinity Pro" pitchFamily="2" charset="0"/>
              </a:rPr>
              <a:t> [5] Prior field trials :</a:t>
            </a:r>
            <a:br>
              <a:rPr lang="en-US" sz="1300" b="0" i="0" dirty="0">
                <a:solidFill>
                  <a:srgbClr val="000000"/>
                </a:solidFill>
                <a:effectLst/>
                <a:latin typeface="Fujitsu Infinity Pro" pitchFamily="2" charset="0"/>
              </a:rPr>
            </a:br>
            <a:r>
              <a:rPr lang="en-US" sz="1300" b="0" i="0" u="sng" dirty="0">
                <a:solidFill>
                  <a:srgbClr val="000000"/>
                </a:solidFill>
                <a:effectLst/>
                <a:latin typeface="Fujitsu Infinity Pro" pitchFamily="2" charset="0"/>
                <a:hlinkClick r:id="rId6"/>
              </a:rPr>
              <a:t>"Fujitsu Leverages AI Tech in Joint Project to Contribute to Safe Tsunami Evacuation in Kawasaki"</a:t>
            </a:r>
            <a:br>
              <a:rPr lang="en-US" sz="1300" b="0" i="0" dirty="0">
                <a:solidFill>
                  <a:srgbClr val="000000"/>
                </a:solidFill>
                <a:effectLst/>
                <a:latin typeface="Fujitsu Infinity Pro" pitchFamily="2" charset="0"/>
              </a:rPr>
            </a:br>
            <a:r>
              <a:rPr lang="en-US" sz="1300" b="0" i="0" u="sng" dirty="0">
                <a:solidFill>
                  <a:srgbClr val="000000"/>
                </a:solidFill>
                <a:effectLst/>
                <a:latin typeface="Fujitsu Infinity Pro" pitchFamily="2" charset="0"/>
                <a:hlinkClick r:id="rId7"/>
              </a:rPr>
              <a:t>"Fujitsu Optimizes Evacuation Center Management to Mitigate COVID-19 Risk with AI in Joint Field Trial in City of Kawasaki"</a:t>
            </a:r>
            <a:endParaRPr lang="en-GB" sz="1300" dirty="0">
              <a:solidFill>
                <a:srgbClr val="000000"/>
              </a:solidFill>
              <a:latin typeface="Fujitsu Infinity Pro" pitchFamily="2" charset="0"/>
            </a:endParaRPr>
          </a:p>
        </p:txBody>
      </p:sp>
      <p:sp>
        <p:nvSpPr>
          <p:cNvPr id="3" name="Slide Number Placeholder 2">
            <a:extLst>
              <a:ext uri="{FF2B5EF4-FFF2-40B4-BE49-F238E27FC236}">
                <a16:creationId xmlns:a16="http://schemas.microsoft.com/office/drawing/2014/main" id="{78F181FA-00A8-4853-B014-3EF4C6744441}"/>
              </a:ext>
            </a:extLst>
          </p:cNvPr>
          <p:cNvSpPr>
            <a:spLocks noGrp="1"/>
          </p:cNvSpPr>
          <p:nvPr>
            <p:ph type="sldNum" sz="quarter" idx="4"/>
          </p:nvPr>
        </p:nvSpPr>
        <p:spPr/>
        <p:txBody>
          <a:bodyPr/>
          <a:lstStyle/>
          <a:p>
            <a:fld id="{4D029D89-7B63-4C94-AD4D-2E4D6BB83637}" type="slidenum">
              <a:rPr kumimoji="1" lang="ja-JP" altLang="en-US" smtClean="0"/>
              <a:t>6</a:t>
            </a:fld>
            <a:endParaRPr kumimoji="1" lang="ja-JP" altLang="en-US"/>
          </a:p>
        </p:txBody>
      </p:sp>
    </p:spTree>
    <p:extLst>
      <p:ext uri="{BB962C8B-B14F-4D97-AF65-F5344CB8AC3E}">
        <p14:creationId xmlns:p14="http://schemas.microsoft.com/office/powerpoint/2010/main" val="3716852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13985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aster Layouts - Green">
  <a:themeElements>
    <a:clrScheme name="Fujitsu Brand Palette">
      <a:dk1>
        <a:srgbClr val="000000"/>
      </a:dk1>
      <a:lt1>
        <a:sysClr val="window" lastClr="FFFFFF"/>
      </a:lt1>
      <a:dk2>
        <a:srgbClr val="000000"/>
      </a:dk2>
      <a:lt2>
        <a:srgbClr val="FFFFFF"/>
      </a:lt2>
      <a:accent1>
        <a:srgbClr val="EA0000"/>
      </a:accent1>
      <a:accent2>
        <a:srgbClr val="FF8000"/>
      </a:accent2>
      <a:accent3>
        <a:srgbClr val="D80084"/>
      </a:accent3>
      <a:accent4>
        <a:srgbClr val="2400B0"/>
      </a:accent4>
      <a:accent5>
        <a:srgbClr val="61D600"/>
      </a:accent5>
      <a:accent6>
        <a:srgbClr val="008224"/>
      </a:accent6>
      <a:hlink>
        <a:srgbClr val="2400B0"/>
      </a:hlink>
      <a:folHlink>
        <a:srgbClr val="D80084"/>
      </a:folHlink>
    </a:clrScheme>
    <a:fontScheme name="Fujitsu 2021">
      <a:majorFont>
        <a:latin typeface="Arial"/>
        <a:ea typeface="Arial"/>
        <a:cs typeface=""/>
      </a:majorFont>
      <a:minorFont>
        <a:latin typeface="Arial"/>
        <a:ea typeface="Arial"/>
        <a:cs typeface=""/>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95000"/>
          </a:schemeClr>
        </a:solidFill>
        <a:ln>
          <a:solidFill>
            <a:schemeClr val="bg1">
              <a:lumMod val="75000"/>
            </a:schemeClr>
          </a:solidFill>
        </a:ln>
      </a:spPr>
      <a:bodyPr rtlCol="0" anchor="ctr"/>
      <a:lstStyle>
        <a:defPPr algn="ctr">
          <a:defRPr kumimoji="1"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gn="l">
          <a:defRPr kumimoji="1" dirty="0" smtClean="0"/>
        </a:defPPr>
      </a:lstStyle>
    </a:txDef>
  </a:objectDefaults>
  <a:extraClrSchemeLst/>
  <a:extLst>
    <a:ext uri="{05A4C25C-085E-4340-85A3-A5531E510DB2}">
      <thm15:themeFamily xmlns:thm15="http://schemas.microsoft.com/office/thememl/2012/main" name="Präsentation9" id="{5127E5E3-6D5E-48FC-AE64-396C5C7474FC}" vid="{C06FFD03-3E4A-44F0-A8C3-9D9D779F2346}"/>
    </a:ext>
  </a:extLst>
</a:theme>
</file>

<file path=ppt/theme/theme2.xml><?xml version="1.0" encoding="utf-8"?>
<a:theme xmlns:a="http://schemas.openxmlformats.org/drawingml/2006/main" name="Office テーマ">
  <a:themeElements>
    <a:clrScheme name="F_Tool_8_EN">
      <a:dk1>
        <a:srgbClr val="000000"/>
      </a:dk1>
      <a:lt1>
        <a:sysClr val="window" lastClr="FFFFFF"/>
      </a:lt1>
      <a:dk2>
        <a:srgbClr val="D51C89"/>
      </a:dk2>
      <a:lt2>
        <a:srgbClr val="E60000"/>
      </a:lt2>
      <a:accent1>
        <a:srgbClr val="1813B1"/>
      </a:accent1>
      <a:accent2>
        <a:srgbClr val="00ECF4"/>
      </a:accent2>
      <a:accent3>
        <a:srgbClr val="75D700"/>
      </a:accent3>
      <a:accent4>
        <a:srgbClr val="00812F"/>
      </a:accent4>
      <a:accent5>
        <a:srgbClr val="FFE800"/>
      </a:accent5>
      <a:accent6>
        <a:srgbClr val="FF8100"/>
      </a:accent6>
      <a:hlink>
        <a:srgbClr val="0563C1"/>
      </a:hlink>
      <a:folHlink>
        <a:srgbClr val="954F72"/>
      </a:folHlink>
    </a:clrScheme>
    <a:fontScheme name="F_Tool_8_EN">
      <a:majorFont>
        <a:latin typeface="Arial"/>
        <a:ea typeface="メイリオ"/>
        <a:cs typeface=""/>
      </a:majorFont>
      <a:minorFont>
        <a:latin typeface="Arial"/>
        <a:ea typeface="メイリオ"/>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テーマ">
  <a:themeElements>
    <a:clrScheme name="F_Tool_8_EN">
      <a:dk1>
        <a:srgbClr val="000000"/>
      </a:dk1>
      <a:lt1>
        <a:sysClr val="window" lastClr="FFFFFF"/>
      </a:lt1>
      <a:dk2>
        <a:srgbClr val="D51C89"/>
      </a:dk2>
      <a:lt2>
        <a:srgbClr val="E60000"/>
      </a:lt2>
      <a:accent1>
        <a:srgbClr val="1813B1"/>
      </a:accent1>
      <a:accent2>
        <a:srgbClr val="00ECF4"/>
      </a:accent2>
      <a:accent3>
        <a:srgbClr val="75D700"/>
      </a:accent3>
      <a:accent4>
        <a:srgbClr val="00812F"/>
      </a:accent4>
      <a:accent5>
        <a:srgbClr val="FFE800"/>
      </a:accent5>
      <a:accent6>
        <a:srgbClr val="FF8100"/>
      </a:accent6>
      <a:hlink>
        <a:srgbClr val="0563C1"/>
      </a:hlink>
      <a:folHlink>
        <a:srgbClr val="954F72"/>
      </a:folHlink>
    </a:clrScheme>
    <a:fontScheme name="F_Tool_8_EN">
      <a:majorFont>
        <a:latin typeface="Arial"/>
        <a:ea typeface="メイリオ"/>
        <a:cs typeface=""/>
      </a:majorFont>
      <a:minorFont>
        <a:latin typeface="Arial"/>
        <a:ea typeface="メイリオ"/>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FJ-PPT-Template-2021</Template>
  <TotalTime>1756</TotalTime>
  <Words>594</Words>
  <Application>Microsoft Office PowerPoint</Application>
  <PresentationFormat>On-screen Show (16:9)</PresentationFormat>
  <Paragraphs>67</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Corbel</vt:lpstr>
      <vt:lpstr>Fujitsu Infinity Pro</vt:lpstr>
      <vt:lpstr>Fujitsu Infinity Pro Bold</vt:lpstr>
      <vt:lpstr>Wingdings</vt:lpstr>
      <vt:lpstr>Master Layouts - Green</vt:lpstr>
      <vt:lpstr>Revolutionising decision-making for individuals and organisations</vt:lpstr>
      <vt:lpstr>Background</vt:lpstr>
      <vt:lpstr>Kawasaki Tsunami Forecast</vt:lpstr>
      <vt:lpstr>Flooding Prevention</vt:lpstr>
      <vt:lpstr>Our Work and Future</vt:lpstr>
      <vt:lpstr>Press Releases &amp; Further Reading</vt:lpstr>
      <vt:lpstr>PowerPoint Presentation</vt:lpstr>
    </vt:vector>
  </TitlesOfParts>
  <Company>Fujitsu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Skeates, Dale</dc:creator>
  <cp:lastModifiedBy>Canning, Veronica</cp:lastModifiedBy>
  <cp:revision>192</cp:revision>
  <dcterms:created xsi:type="dcterms:W3CDTF">2021-10-11T14:57:16Z</dcterms:created>
  <dcterms:modified xsi:type="dcterms:W3CDTF">2022-10-13T15:07:07Z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a7295cc1-d279-42ac-ab4d-3b0f4fece050_Enabled">
    <vt:lpwstr>true</vt:lpwstr>
  </property>
  <property fmtid="{D5CDD505-2E9C-101B-9397-08002B2CF9AE}" pid="3" name="MSIP_Label_a7295cc1-d279-42ac-ab4d-3b0f4fece050_SetDate">
    <vt:lpwstr>2021-07-25T02:06:17Z</vt:lpwstr>
  </property>
  <property fmtid="{D5CDD505-2E9C-101B-9397-08002B2CF9AE}" pid="4" name="MSIP_Label_a7295cc1-d279-42ac-ab4d-3b0f4fece050_Method">
    <vt:lpwstr>Standard</vt:lpwstr>
  </property>
  <property fmtid="{D5CDD505-2E9C-101B-9397-08002B2CF9AE}" pid="5" name="MSIP_Label_a7295cc1-d279-42ac-ab4d-3b0f4fece050_Name">
    <vt:lpwstr>FUJITSU-RESTRICTED​</vt:lpwstr>
  </property>
  <property fmtid="{D5CDD505-2E9C-101B-9397-08002B2CF9AE}" pid="6" name="MSIP_Label_a7295cc1-d279-42ac-ab4d-3b0f4fece050_SiteId">
    <vt:lpwstr>a19f121d-81e1-4858-a9d8-736e267fd4c7</vt:lpwstr>
  </property>
  <property fmtid="{D5CDD505-2E9C-101B-9397-08002B2CF9AE}" pid="7" name="MSIP_Label_a7295cc1-d279-42ac-ab4d-3b0f4fece050_ActionId">
    <vt:lpwstr>99f6c533-5ccc-48d3-bb6c-b089d8fb28cf</vt:lpwstr>
  </property>
  <property fmtid="{D5CDD505-2E9C-101B-9397-08002B2CF9AE}" pid="8" name="MSIP_Label_a7295cc1-d279-42ac-ab4d-3b0f4fece050_ContentBits">
    <vt:lpwstr>0</vt:lpwstr>
  </property>
</Properties>
</file>